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93" r:id="rId5"/>
    <p:sldId id="289" r:id="rId6"/>
    <p:sldId id="294" r:id="rId7"/>
    <p:sldId id="378" r:id="rId8"/>
    <p:sldId id="388" r:id="rId9"/>
    <p:sldId id="379" r:id="rId10"/>
    <p:sldId id="389" r:id="rId11"/>
    <p:sldId id="295" r:id="rId12"/>
    <p:sldId id="302" r:id="rId13"/>
    <p:sldId id="301" r:id="rId14"/>
    <p:sldId id="296" r:id="rId15"/>
    <p:sldId id="386" r:id="rId16"/>
    <p:sldId id="290" r:id="rId17"/>
    <p:sldId id="261" r:id="rId18"/>
    <p:sldId id="260" r:id="rId19"/>
    <p:sldId id="381" r:id="rId20"/>
    <p:sldId id="384" r:id="rId21"/>
    <p:sldId id="297" r:id="rId22"/>
    <p:sldId id="380" r:id="rId23"/>
    <p:sldId id="390" r:id="rId24"/>
  </p:sldIdLst>
  <p:sldSz cx="12192000" cy="6858000"/>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municacion INALE" initials="CI" lastIdx="1" clrIdx="0">
    <p:extLst>
      <p:ext uri="{19B8F6BF-5375-455C-9EA6-DF929625EA0E}">
        <p15:presenceInfo xmlns:p15="http://schemas.microsoft.com/office/powerpoint/2012/main" userId="S::comunicacion@inale.org::bc73c7e4-b578-4cc3-a030-749c60730a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C70"/>
    <a:srgbClr val="3A4E6F"/>
    <a:srgbClr val="BDD83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6459DE-17DF-4902-ACA3-390E3206728F}" v="251" dt="2025-06-03T14:11:44.258"/>
    <p1510:client id="{4AC72092-B864-4977-A2FB-C5C1892D569A}" v="1216" dt="2025-06-02T18:32:07.77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301"/>
    <p:restoredTop sz="86248" autoAdjust="0"/>
  </p:normalViewPr>
  <p:slideViewPr>
    <p:cSldViewPr snapToGrid="0">
      <p:cViewPr varScale="1">
        <p:scale>
          <a:sx n="90" d="100"/>
          <a:sy n="90" d="100"/>
        </p:scale>
        <p:origin x="108" y="2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Pedemonte" userId="S::apedemonte@inale.org::88cc31e9-9613-4305-a76e-098f6c96dc58" providerId="AD" clId="Web-{1E9012D1-F06F-21F7-3C61-41115B929165}"/>
    <pc:docChg chg="addSld modSld">
      <pc:chgData name="Ana Pedemonte" userId="S::apedemonte@inale.org::88cc31e9-9613-4305-a76e-098f6c96dc58" providerId="AD" clId="Web-{1E9012D1-F06F-21F7-3C61-41115B929165}" dt="2025-05-30T12:58:48.358" v="14"/>
      <pc:docMkLst>
        <pc:docMk/>
      </pc:docMkLst>
      <pc:sldChg chg="addSp delSp modSp">
        <pc:chgData name="Ana Pedemonte" userId="S::apedemonte@inale.org::88cc31e9-9613-4305-a76e-098f6c96dc58" providerId="AD" clId="Web-{1E9012D1-F06F-21F7-3C61-41115B929165}" dt="2025-05-30T12:58:48.358" v="14"/>
        <pc:sldMkLst>
          <pc:docMk/>
          <pc:sldMk cId="1179190676" sldId="301"/>
        </pc:sldMkLst>
      </pc:sldChg>
      <pc:sldChg chg="addSp delSp modSp">
        <pc:chgData name="Ana Pedemonte" userId="S::apedemonte@inale.org::88cc31e9-9613-4305-a76e-098f6c96dc58" providerId="AD" clId="Web-{1E9012D1-F06F-21F7-3C61-41115B929165}" dt="2025-05-30T12:58:12.153" v="10" actId="1076"/>
        <pc:sldMkLst>
          <pc:docMk/>
          <pc:sldMk cId="1597528617" sldId="302"/>
        </pc:sldMkLst>
      </pc:sldChg>
      <pc:sldChg chg="modSp">
        <pc:chgData name="Ana Pedemonte" userId="S::apedemonte@inale.org::88cc31e9-9613-4305-a76e-098f6c96dc58" providerId="AD" clId="Web-{1E9012D1-F06F-21F7-3C61-41115B929165}" dt="2025-05-29T22:17:16.681" v="1" actId="1076"/>
        <pc:sldMkLst>
          <pc:docMk/>
          <pc:sldMk cId="1923852177" sldId="378"/>
        </pc:sldMkLst>
        <pc:graphicFrameChg chg="mod">
          <ac:chgData name="Ana Pedemonte" userId="S::apedemonte@inale.org::88cc31e9-9613-4305-a76e-098f6c96dc58" providerId="AD" clId="Web-{1E9012D1-F06F-21F7-3C61-41115B929165}" dt="2025-05-29T22:17:11.103" v="0" actId="1076"/>
          <ac:graphicFrameMkLst>
            <pc:docMk/>
            <pc:sldMk cId="1923852177" sldId="378"/>
            <ac:graphicFrameMk id="8" creationId="{CABA9736-BBB2-4838-BD44-EB9941233A33}"/>
          </ac:graphicFrameMkLst>
        </pc:graphicFrameChg>
        <pc:cxnChg chg="mod">
          <ac:chgData name="Ana Pedemonte" userId="S::apedemonte@inale.org::88cc31e9-9613-4305-a76e-098f6c96dc58" providerId="AD" clId="Web-{1E9012D1-F06F-21F7-3C61-41115B929165}" dt="2025-05-29T22:17:16.681" v="1" actId="1076"/>
          <ac:cxnSpMkLst>
            <pc:docMk/>
            <pc:sldMk cId="1923852177" sldId="378"/>
            <ac:cxnSpMk id="12" creationId="{245A538F-1311-4EB2-A1F1-65185D2717DA}"/>
          </ac:cxnSpMkLst>
        </pc:cxnChg>
      </pc:sldChg>
      <pc:sldChg chg="add replId">
        <pc:chgData name="Ana Pedemonte" userId="S::apedemonte@inale.org::88cc31e9-9613-4305-a76e-098f6c96dc58" providerId="AD" clId="Web-{1E9012D1-F06F-21F7-3C61-41115B929165}" dt="2025-05-30T12:36:03.990" v="2"/>
        <pc:sldMkLst>
          <pc:docMk/>
          <pc:sldMk cId="3063057843" sldId="380"/>
        </pc:sldMkLst>
      </pc:sldChg>
    </pc:docChg>
  </pc:docChgLst>
  <pc:docChgLst>
    <pc:chgData name="Ana Pedemonte" userId="88cc31e9-9613-4305-a76e-098f6c96dc58" providerId="ADAL" clId="{406459DE-17DF-4902-ACA3-390E3206728F}"/>
    <pc:docChg chg="undo custSel addSld delSld modSld">
      <pc:chgData name="Ana Pedemonte" userId="88cc31e9-9613-4305-a76e-098f6c96dc58" providerId="ADAL" clId="{406459DE-17DF-4902-ACA3-390E3206728F}" dt="2025-06-03T14:11:44.258" v="604" actId="120"/>
      <pc:docMkLst>
        <pc:docMk/>
      </pc:docMkLst>
      <pc:sldChg chg="addSp delSp modSp mod modAnim">
        <pc:chgData name="Ana Pedemonte" userId="88cc31e9-9613-4305-a76e-098f6c96dc58" providerId="ADAL" clId="{406459DE-17DF-4902-ACA3-390E3206728F}" dt="2025-06-03T14:03:59.509" v="512" actId="122"/>
        <pc:sldMkLst>
          <pc:docMk/>
          <pc:sldMk cId="391179744" sldId="260"/>
        </pc:sldMkLst>
        <pc:spChg chg="add mod">
          <ac:chgData name="Ana Pedemonte" userId="88cc31e9-9613-4305-a76e-098f6c96dc58" providerId="ADAL" clId="{406459DE-17DF-4902-ACA3-390E3206728F}" dt="2025-06-03T14:03:39.407" v="500" actId="122"/>
          <ac:spMkLst>
            <pc:docMk/>
            <pc:sldMk cId="391179744" sldId="260"/>
            <ac:spMk id="3" creationId="{831A18D9-501F-AC48-9B0B-97B3067ECAB0}"/>
          </ac:spMkLst>
        </pc:spChg>
        <pc:spChg chg="add mod">
          <ac:chgData name="Ana Pedemonte" userId="88cc31e9-9613-4305-a76e-098f6c96dc58" providerId="ADAL" clId="{406459DE-17DF-4902-ACA3-390E3206728F}" dt="2025-06-03T14:03:59.509" v="512" actId="122"/>
          <ac:spMkLst>
            <pc:docMk/>
            <pc:sldMk cId="391179744" sldId="260"/>
            <ac:spMk id="4" creationId="{6565B16A-31AE-421C-4E35-868C08CB5B43}"/>
          </ac:spMkLst>
        </pc:spChg>
        <pc:graphicFrameChg chg="add mod">
          <ac:chgData name="Ana Pedemonte" userId="88cc31e9-9613-4305-a76e-098f6c96dc58" providerId="ADAL" clId="{406459DE-17DF-4902-ACA3-390E3206728F}" dt="2025-06-03T14:02:14.909" v="491"/>
          <ac:graphicFrameMkLst>
            <pc:docMk/>
            <pc:sldMk cId="391179744" sldId="260"/>
            <ac:graphicFrameMk id="5" creationId="{6E0F5303-E5A2-41C2-9C97-9305117DBA4C}"/>
          </ac:graphicFrameMkLst>
        </pc:graphicFrameChg>
        <pc:picChg chg="del mod">
          <ac:chgData name="Ana Pedemonte" userId="88cc31e9-9613-4305-a76e-098f6c96dc58" providerId="ADAL" clId="{406459DE-17DF-4902-ACA3-390E3206728F}" dt="2025-06-03T14:02:10.807" v="488" actId="478"/>
          <ac:picMkLst>
            <pc:docMk/>
            <pc:sldMk cId="391179744" sldId="260"/>
            <ac:picMk id="6" creationId="{54E8E06C-306D-D54F-947A-33530480BC94}"/>
          </ac:picMkLst>
        </pc:picChg>
        <pc:picChg chg="add mod ord">
          <ac:chgData name="Ana Pedemonte" userId="88cc31e9-9613-4305-a76e-098f6c96dc58" providerId="ADAL" clId="{406459DE-17DF-4902-ACA3-390E3206728F}" dt="2025-06-03T14:03:46.091" v="506" actId="1035"/>
          <ac:picMkLst>
            <pc:docMk/>
            <pc:sldMk cId="391179744" sldId="260"/>
            <ac:picMk id="8" creationId="{DBA576BE-5C29-3FBF-1201-B554EA882D65}"/>
          </ac:picMkLst>
        </pc:picChg>
      </pc:sldChg>
      <pc:sldChg chg="modSp modAnim">
        <pc:chgData name="Ana Pedemonte" userId="88cc31e9-9613-4305-a76e-098f6c96dc58" providerId="ADAL" clId="{406459DE-17DF-4902-ACA3-390E3206728F}" dt="2025-06-03T14:07:42.697" v="524"/>
        <pc:sldMkLst>
          <pc:docMk/>
          <pc:sldMk cId="694304957" sldId="261"/>
        </pc:sldMkLst>
        <pc:graphicFrameChg chg="mod">
          <ac:chgData name="Ana Pedemonte" userId="88cc31e9-9613-4305-a76e-098f6c96dc58" providerId="ADAL" clId="{406459DE-17DF-4902-ACA3-390E3206728F}" dt="2025-06-03T14:05:59.643" v="520" actId="2085"/>
          <ac:graphicFrameMkLst>
            <pc:docMk/>
            <pc:sldMk cId="694304957" sldId="261"/>
            <ac:graphicFrameMk id="9" creationId="{C5644835-C0E6-154E-A5A4-C2E630C52066}"/>
          </ac:graphicFrameMkLst>
        </pc:graphicFrameChg>
      </pc:sldChg>
      <pc:sldChg chg="del">
        <pc:chgData name="Ana Pedemonte" userId="88cc31e9-9613-4305-a76e-098f6c96dc58" providerId="ADAL" clId="{406459DE-17DF-4902-ACA3-390E3206728F}" dt="2025-06-03T13:41:56.482" v="9" actId="47"/>
        <pc:sldMkLst>
          <pc:docMk/>
          <pc:sldMk cId="4288177734" sldId="270"/>
        </pc:sldMkLst>
      </pc:sldChg>
      <pc:sldChg chg="addSp modSp del mod">
        <pc:chgData name="Ana Pedemonte" userId="88cc31e9-9613-4305-a76e-098f6c96dc58" providerId="ADAL" clId="{406459DE-17DF-4902-ACA3-390E3206728F}" dt="2025-06-03T14:08:37.895" v="538" actId="47"/>
        <pc:sldMkLst>
          <pc:docMk/>
          <pc:sldMk cId="407422214" sldId="287"/>
        </pc:sldMkLst>
        <pc:spChg chg="add mod">
          <ac:chgData name="Ana Pedemonte" userId="88cc31e9-9613-4305-a76e-098f6c96dc58" providerId="ADAL" clId="{406459DE-17DF-4902-ACA3-390E3206728F}" dt="2025-06-03T14:08:22.531" v="536" actId="120"/>
          <ac:spMkLst>
            <pc:docMk/>
            <pc:sldMk cId="407422214" sldId="287"/>
            <ac:spMk id="2" creationId="{9CA371AD-504D-0B03-9461-86882BF4992B}"/>
          </ac:spMkLst>
        </pc:spChg>
      </pc:sldChg>
      <pc:sldChg chg="modSp mod">
        <pc:chgData name="Ana Pedemonte" userId="88cc31e9-9613-4305-a76e-098f6c96dc58" providerId="ADAL" clId="{406459DE-17DF-4902-ACA3-390E3206728F}" dt="2025-06-03T13:53:20.076" v="417" actId="14734"/>
        <pc:sldMkLst>
          <pc:docMk/>
          <pc:sldMk cId="1754850362" sldId="290"/>
        </pc:sldMkLst>
        <pc:graphicFrameChg chg="modGraphic">
          <ac:chgData name="Ana Pedemonte" userId="88cc31e9-9613-4305-a76e-098f6c96dc58" providerId="ADAL" clId="{406459DE-17DF-4902-ACA3-390E3206728F}" dt="2025-06-03T13:53:20.076" v="417" actId="14734"/>
          <ac:graphicFrameMkLst>
            <pc:docMk/>
            <pc:sldMk cId="1754850362" sldId="290"/>
            <ac:graphicFrameMk id="8" creationId="{4924E4DC-9FFF-4648-80DE-AA7F48212D1F}"/>
          </ac:graphicFrameMkLst>
        </pc:graphicFrameChg>
      </pc:sldChg>
      <pc:sldChg chg="addSp delSp modSp mod">
        <pc:chgData name="Ana Pedemonte" userId="88cc31e9-9613-4305-a76e-098f6c96dc58" providerId="ADAL" clId="{406459DE-17DF-4902-ACA3-390E3206728F}" dt="2025-06-03T13:47:40.610" v="191" actId="732"/>
        <pc:sldMkLst>
          <pc:docMk/>
          <pc:sldMk cId="1179190676" sldId="301"/>
        </pc:sldMkLst>
        <pc:spChg chg="mod">
          <ac:chgData name="Ana Pedemonte" userId="88cc31e9-9613-4305-a76e-098f6c96dc58" providerId="ADAL" clId="{406459DE-17DF-4902-ACA3-390E3206728F}" dt="2025-06-03T13:47:19.652" v="189" actId="20577"/>
          <ac:spMkLst>
            <pc:docMk/>
            <pc:sldMk cId="1179190676" sldId="301"/>
            <ac:spMk id="6" creationId="{79EB1AD5-D7B5-9D3F-2543-C6F269F8D865}"/>
          </ac:spMkLst>
        </pc:spChg>
        <pc:spChg chg="mod">
          <ac:chgData name="Ana Pedemonte" userId="88cc31e9-9613-4305-a76e-098f6c96dc58" providerId="ADAL" clId="{406459DE-17DF-4902-ACA3-390E3206728F}" dt="2025-06-03T13:45:14.836" v="57" actId="403"/>
          <ac:spMkLst>
            <pc:docMk/>
            <pc:sldMk cId="1179190676" sldId="301"/>
            <ac:spMk id="12" creationId="{2F3F2F3E-20CE-9C4B-AF3D-AA04B583D2F9}"/>
          </ac:spMkLst>
        </pc:spChg>
        <pc:picChg chg="mod">
          <ac:chgData name="Ana Pedemonte" userId="88cc31e9-9613-4305-a76e-098f6c96dc58" providerId="ADAL" clId="{406459DE-17DF-4902-ACA3-390E3206728F}" dt="2025-06-03T13:45:00.414" v="56" actId="1036"/>
          <ac:picMkLst>
            <pc:docMk/>
            <pc:sldMk cId="1179190676" sldId="301"/>
            <ac:picMk id="7" creationId="{C208DC2B-430B-8942-8183-40E458A04382}"/>
          </ac:picMkLst>
        </pc:picChg>
        <pc:picChg chg="add del">
          <ac:chgData name="Ana Pedemonte" userId="88cc31e9-9613-4305-a76e-098f6c96dc58" providerId="ADAL" clId="{406459DE-17DF-4902-ACA3-390E3206728F}" dt="2025-06-03T13:43:20.901" v="13" actId="478"/>
          <ac:picMkLst>
            <pc:docMk/>
            <pc:sldMk cId="1179190676" sldId="301"/>
            <ac:picMk id="8" creationId="{F8AD8DB8-BCE6-4A85-9B81-649DC0A7BBDF}"/>
          </ac:picMkLst>
        </pc:picChg>
        <pc:picChg chg="add mod modCrop">
          <ac:chgData name="Ana Pedemonte" userId="88cc31e9-9613-4305-a76e-098f6c96dc58" providerId="ADAL" clId="{406459DE-17DF-4902-ACA3-390E3206728F}" dt="2025-06-03T13:47:40.610" v="191" actId="732"/>
          <ac:picMkLst>
            <pc:docMk/>
            <pc:sldMk cId="1179190676" sldId="301"/>
            <ac:picMk id="11" creationId="{6C2981CB-3102-CB5A-4E3C-7982CAF03AC9}"/>
          </ac:picMkLst>
        </pc:picChg>
      </pc:sldChg>
      <pc:sldChg chg="addSp delSp modSp mod addAnim delAnim">
        <pc:chgData name="Ana Pedemonte" userId="88cc31e9-9613-4305-a76e-098f6c96dc58" providerId="ADAL" clId="{406459DE-17DF-4902-ACA3-390E3206728F}" dt="2025-06-03T13:48:11.195" v="196" actId="1076"/>
        <pc:sldMkLst>
          <pc:docMk/>
          <pc:sldMk cId="1597528617" sldId="302"/>
        </pc:sldMkLst>
        <pc:spChg chg="add del mod">
          <ac:chgData name="Ana Pedemonte" userId="88cc31e9-9613-4305-a76e-098f6c96dc58" providerId="ADAL" clId="{406459DE-17DF-4902-ACA3-390E3206728F}" dt="2025-06-03T13:48:11.195" v="196" actId="1076"/>
          <ac:spMkLst>
            <pc:docMk/>
            <pc:sldMk cId="1597528617" sldId="302"/>
            <ac:spMk id="19" creationId="{95FF6D87-9134-0A46-BEA8-DAD5A7B87482}"/>
          </ac:spMkLst>
        </pc:spChg>
      </pc:sldChg>
      <pc:sldChg chg="addSp modSp mod modAnim">
        <pc:chgData name="Ana Pedemonte" userId="88cc31e9-9613-4305-a76e-098f6c96dc58" providerId="ADAL" clId="{406459DE-17DF-4902-ACA3-390E3206728F}" dt="2025-06-03T13:49:31.990" v="279" actId="403"/>
        <pc:sldMkLst>
          <pc:docMk/>
          <pc:sldMk cId="1923852177" sldId="378"/>
        </pc:sldMkLst>
        <pc:spChg chg="add mod">
          <ac:chgData name="Ana Pedemonte" userId="88cc31e9-9613-4305-a76e-098f6c96dc58" providerId="ADAL" clId="{406459DE-17DF-4902-ACA3-390E3206728F}" dt="2025-06-03T13:49:31.990" v="279" actId="403"/>
          <ac:spMkLst>
            <pc:docMk/>
            <pc:sldMk cId="1923852177" sldId="378"/>
            <ac:spMk id="3" creationId="{17D4F9A0-9A70-9CC3-6D53-67BEAFF535DE}"/>
          </ac:spMkLst>
        </pc:spChg>
        <pc:graphicFrameChg chg="mod">
          <ac:chgData name="Ana Pedemonte" userId="88cc31e9-9613-4305-a76e-098f6c96dc58" providerId="ADAL" clId="{406459DE-17DF-4902-ACA3-390E3206728F}" dt="2025-06-03T13:39:21.493" v="2" actId="2085"/>
          <ac:graphicFrameMkLst>
            <pc:docMk/>
            <pc:sldMk cId="1923852177" sldId="378"/>
            <ac:graphicFrameMk id="8" creationId="{CABA9736-BBB2-4838-BD44-EB9941233A33}"/>
          </ac:graphicFrameMkLst>
        </pc:graphicFrameChg>
      </pc:sldChg>
      <pc:sldChg chg="addSp delSp modSp mod">
        <pc:chgData name="Ana Pedemonte" userId="88cc31e9-9613-4305-a76e-098f6c96dc58" providerId="ADAL" clId="{406459DE-17DF-4902-ACA3-390E3206728F}" dt="2025-06-03T13:51:50.841" v="396" actId="478"/>
        <pc:sldMkLst>
          <pc:docMk/>
          <pc:sldMk cId="2910181712" sldId="379"/>
        </pc:sldMkLst>
        <pc:spChg chg="add del mod">
          <ac:chgData name="Ana Pedemonte" userId="88cc31e9-9613-4305-a76e-098f6c96dc58" providerId="ADAL" clId="{406459DE-17DF-4902-ACA3-390E3206728F}" dt="2025-06-03T13:51:50.841" v="396" actId="478"/>
          <ac:spMkLst>
            <pc:docMk/>
            <pc:sldMk cId="2910181712" sldId="379"/>
            <ac:spMk id="2" creationId="{58553DBD-808D-C307-5C03-5BCE28500D0F}"/>
          </ac:spMkLst>
        </pc:spChg>
      </pc:sldChg>
      <pc:sldChg chg="modSp mod">
        <pc:chgData name="Ana Pedemonte" userId="88cc31e9-9613-4305-a76e-098f6c96dc58" providerId="ADAL" clId="{406459DE-17DF-4902-ACA3-390E3206728F}" dt="2025-06-03T14:11:44.258" v="604" actId="120"/>
        <pc:sldMkLst>
          <pc:docMk/>
          <pc:sldMk cId="3063057843" sldId="380"/>
        </pc:sldMkLst>
        <pc:spChg chg="mod">
          <ac:chgData name="Ana Pedemonte" userId="88cc31e9-9613-4305-a76e-098f6c96dc58" providerId="ADAL" clId="{406459DE-17DF-4902-ACA3-390E3206728F}" dt="2025-06-03T14:11:44.258" v="604" actId="120"/>
          <ac:spMkLst>
            <pc:docMk/>
            <pc:sldMk cId="3063057843" sldId="380"/>
            <ac:spMk id="6" creationId="{402806FF-BDFC-8D29-8216-98A1A090C27B}"/>
          </ac:spMkLst>
        </pc:spChg>
        <pc:spChg chg="mod">
          <ac:chgData name="Ana Pedemonte" userId="88cc31e9-9613-4305-a76e-098f6c96dc58" providerId="ADAL" clId="{406459DE-17DF-4902-ACA3-390E3206728F}" dt="2025-06-03T14:11:09.070" v="598" actId="1076"/>
          <ac:spMkLst>
            <pc:docMk/>
            <pc:sldMk cId="3063057843" sldId="380"/>
            <ac:spMk id="8" creationId="{F5E01273-5E12-B448-A2DD-060FF5F4918A}"/>
          </ac:spMkLst>
        </pc:spChg>
        <pc:spChg chg="mod">
          <ac:chgData name="Ana Pedemonte" userId="88cc31e9-9613-4305-a76e-098f6c96dc58" providerId="ADAL" clId="{406459DE-17DF-4902-ACA3-390E3206728F}" dt="2025-06-03T14:11:22.107" v="600" actId="1076"/>
          <ac:spMkLst>
            <pc:docMk/>
            <pc:sldMk cId="3063057843" sldId="380"/>
            <ac:spMk id="11" creationId="{EF9BD793-F16A-FF49-9658-738288C67517}"/>
          </ac:spMkLst>
        </pc:spChg>
      </pc:sldChg>
      <pc:sldChg chg="addSp modSp modAnim">
        <pc:chgData name="Ana Pedemonte" userId="88cc31e9-9613-4305-a76e-098f6c96dc58" providerId="ADAL" clId="{406459DE-17DF-4902-ACA3-390E3206728F}" dt="2025-06-03T13:45:26.839" v="58"/>
        <pc:sldMkLst>
          <pc:docMk/>
          <pc:sldMk cId="3419598302" sldId="381"/>
        </pc:sldMkLst>
        <pc:spChg chg="add mod">
          <ac:chgData name="Ana Pedemonte" userId="88cc31e9-9613-4305-a76e-098f6c96dc58" providerId="ADAL" clId="{406459DE-17DF-4902-ACA3-390E3206728F}" dt="2025-06-03T13:45:26.839" v="58"/>
          <ac:spMkLst>
            <pc:docMk/>
            <pc:sldMk cId="3419598302" sldId="381"/>
            <ac:spMk id="3" creationId="{76503AD8-9A06-FC53-7592-FB0B0E9AF408}"/>
          </ac:spMkLst>
        </pc:spChg>
        <pc:graphicFrameChg chg="mod">
          <ac:chgData name="Ana Pedemonte" userId="88cc31e9-9613-4305-a76e-098f6c96dc58" providerId="ADAL" clId="{406459DE-17DF-4902-ACA3-390E3206728F}" dt="2025-06-03T13:44:12.817" v="19"/>
          <ac:graphicFrameMkLst>
            <pc:docMk/>
            <pc:sldMk cId="3419598302" sldId="381"/>
            <ac:graphicFrameMk id="15" creationId="{87E38080-210C-3940-BF24-AD55BEA88FF3}"/>
          </ac:graphicFrameMkLst>
        </pc:graphicFrameChg>
      </pc:sldChg>
      <pc:sldChg chg="modSp mod">
        <pc:chgData name="Ana Pedemonte" userId="88cc31e9-9613-4305-a76e-098f6c96dc58" providerId="ADAL" clId="{406459DE-17DF-4902-ACA3-390E3206728F}" dt="2025-06-03T13:54:04.757" v="433" actId="1076"/>
        <pc:sldMkLst>
          <pc:docMk/>
          <pc:sldMk cId="1004680232" sldId="384"/>
        </pc:sldMkLst>
        <pc:spChg chg="mod">
          <ac:chgData name="Ana Pedemonte" userId="88cc31e9-9613-4305-a76e-098f6c96dc58" providerId="ADAL" clId="{406459DE-17DF-4902-ACA3-390E3206728F}" dt="2025-06-03T13:54:04.757" v="433" actId="1076"/>
          <ac:spMkLst>
            <pc:docMk/>
            <pc:sldMk cId="1004680232" sldId="384"/>
            <ac:spMk id="7" creationId="{EF01F026-7202-6D43-A755-060217B16D28}"/>
          </ac:spMkLst>
        </pc:spChg>
        <pc:spChg chg="mod">
          <ac:chgData name="Ana Pedemonte" userId="88cc31e9-9613-4305-a76e-098f6c96dc58" providerId="ADAL" clId="{406459DE-17DF-4902-ACA3-390E3206728F}" dt="2025-06-03T13:53:51.268" v="420" actId="404"/>
          <ac:spMkLst>
            <pc:docMk/>
            <pc:sldMk cId="1004680232" sldId="384"/>
            <ac:spMk id="8" creationId="{0690D045-0780-F047-B714-E162E3F7C42D}"/>
          </ac:spMkLst>
        </pc:spChg>
        <pc:grpChg chg="mod">
          <ac:chgData name="Ana Pedemonte" userId="88cc31e9-9613-4305-a76e-098f6c96dc58" providerId="ADAL" clId="{406459DE-17DF-4902-ACA3-390E3206728F}" dt="2025-06-03T13:54:00.834" v="432" actId="14100"/>
          <ac:grpSpMkLst>
            <pc:docMk/>
            <pc:sldMk cId="1004680232" sldId="384"/>
            <ac:grpSpMk id="19" creationId="{DCEB30D6-380E-4E45-A164-1A5F221F7A02}"/>
          </ac:grpSpMkLst>
        </pc:grpChg>
        <pc:grpChg chg="mod">
          <ac:chgData name="Ana Pedemonte" userId="88cc31e9-9613-4305-a76e-098f6c96dc58" providerId="ADAL" clId="{406459DE-17DF-4902-ACA3-390E3206728F}" dt="2025-06-03T13:53:47.158" v="418" actId="1076"/>
          <ac:grpSpMkLst>
            <pc:docMk/>
            <pc:sldMk cId="1004680232" sldId="384"/>
            <ac:grpSpMk id="21" creationId="{02674028-1B2E-C14A-9D58-9E58EC18C065}"/>
          </ac:grpSpMkLst>
        </pc:grpChg>
        <pc:picChg chg="mod">
          <ac:chgData name="Ana Pedemonte" userId="88cc31e9-9613-4305-a76e-098f6c96dc58" providerId="ADAL" clId="{406459DE-17DF-4902-ACA3-390E3206728F}" dt="2025-06-03T13:54:00.834" v="432" actId="14100"/>
          <ac:picMkLst>
            <pc:docMk/>
            <pc:sldMk cId="1004680232" sldId="384"/>
            <ac:picMk id="3" creationId="{5E9DF87D-CCD3-E04C-B334-0DA8DA7A0475}"/>
          </ac:picMkLst>
        </pc:picChg>
      </pc:sldChg>
      <pc:sldChg chg="modSp mod">
        <pc:chgData name="Ana Pedemonte" userId="88cc31e9-9613-4305-a76e-098f6c96dc58" providerId="ADAL" clId="{406459DE-17DF-4902-ACA3-390E3206728F}" dt="2025-06-03T13:52:20.670" v="398" actId="20577"/>
        <pc:sldMkLst>
          <pc:docMk/>
          <pc:sldMk cId="1689160769" sldId="386"/>
        </pc:sldMkLst>
        <pc:graphicFrameChg chg="modGraphic">
          <ac:chgData name="Ana Pedemonte" userId="88cc31e9-9613-4305-a76e-098f6c96dc58" providerId="ADAL" clId="{406459DE-17DF-4902-ACA3-390E3206728F}" dt="2025-06-03T13:52:20.670" v="398" actId="20577"/>
          <ac:graphicFrameMkLst>
            <pc:docMk/>
            <pc:sldMk cId="1689160769" sldId="386"/>
            <ac:graphicFrameMk id="8" creationId="{4924E4DC-9FFF-4648-80DE-AA7F48212D1F}"/>
          </ac:graphicFrameMkLst>
        </pc:graphicFrameChg>
      </pc:sldChg>
      <pc:sldChg chg="del">
        <pc:chgData name="Ana Pedemonte" userId="88cc31e9-9613-4305-a76e-098f6c96dc58" providerId="ADAL" clId="{406459DE-17DF-4902-ACA3-390E3206728F}" dt="2025-06-03T13:41:28.399" v="4" actId="47"/>
        <pc:sldMkLst>
          <pc:docMk/>
          <pc:sldMk cId="667429438" sldId="387"/>
        </pc:sldMkLst>
      </pc:sldChg>
      <pc:sldChg chg="addSp modSp add mod setBg modAnim">
        <pc:chgData name="Ana Pedemonte" userId="88cc31e9-9613-4305-a76e-098f6c96dc58" providerId="ADAL" clId="{406459DE-17DF-4902-ACA3-390E3206728F}" dt="2025-06-03T13:57:11.857" v="487" actId="1038"/>
        <pc:sldMkLst>
          <pc:docMk/>
          <pc:sldMk cId="260749985" sldId="388"/>
        </pc:sldMkLst>
        <pc:spChg chg="add mod">
          <ac:chgData name="Ana Pedemonte" userId="88cc31e9-9613-4305-a76e-098f6c96dc58" providerId="ADAL" clId="{406459DE-17DF-4902-ACA3-390E3206728F}" dt="2025-06-03T13:50:41.987" v="384" actId="14100"/>
          <ac:spMkLst>
            <pc:docMk/>
            <pc:sldMk cId="260749985" sldId="388"/>
            <ac:spMk id="3" creationId="{62AFBA32-5A48-EFA9-9C3B-D6C51CAF158F}"/>
          </ac:spMkLst>
        </pc:spChg>
        <pc:graphicFrameChg chg="mod">
          <ac:chgData name="Ana Pedemonte" userId="88cc31e9-9613-4305-a76e-098f6c96dc58" providerId="ADAL" clId="{406459DE-17DF-4902-ACA3-390E3206728F}" dt="2025-06-03T13:57:11.857" v="487" actId="1038"/>
          <ac:graphicFrameMkLst>
            <pc:docMk/>
            <pc:sldMk cId="260749985" sldId="388"/>
            <ac:graphicFrameMk id="7" creationId="{14D941D0-3401-4547-AB95-F53DCD3027B7}"/>
          </ac:graphicFrameMkLst>
        </pc:graphicFrameChg>
      </pc:sldChg>
      <pc:sldChg chg="add setBg modAnim">
        <pc:chgData name="Ana Pedemonte" userId="88cc31e9-9613-4305-a76e-098f6c96dc58" providerId="ADAL" clId="{406459DE-17DF-4902-ACA3-390E3206728F}" dt="2025-06-03T14:04:46.345" v="519"/>
        <pc:sldMkLst>
          <pc:docMk/>
          <pc:sldMk cId="1736046756" sldId="389"/>
        </pc:sldMkLst>
      </pc:sldChg>
      <pc:sldChg chg="modSp add mod setBg modNotesTx">
        <pc:chgData name="Ana Pedemonte" userId="88cc31e9-9613-4305-a76e-098f6c96dc58" providerId="ADAL" clId="{406459DE-17DF-4902-ACA3-390E3206728F}" dt="2025-06-03T14:10:45.486" v="597" actId="6549"/>
        <pc:sldMkLst>
          <pc:docMk/>
          <pc:sldMk cId="3045369615" sldId="390"/>
        </pc:sldMkLst>
        <pc:spChg chg="mod">
          <ac:chgData name="Ana Pedemonte" userId="88cc31e9-9613-4305-a76e-098f6c96dc58" providerId="ADAL" clId="{406459DE-17DF-4902-ACA3-390E3206728F}" dt="2025-06-03T14:10:14.022" v="587" actId="403"/>
          <ac:spMkLst>
            <pc:docMk/>
            <pc:sldMk cId="3045369615" sldId="390"/>
            <ac:spMk id="6" creationId="{D4232AAB-6660-6FCC-D2D8-4ABFCAA71EB1}"/>
          </ac:spMkLst>
        </pc:spChg>
        <pc:spChg chg="mod">
          <ac:chgData name="Ana Pedemonte" userId="88cc31e9-9613-4305-a76e-098f6c96dc58" providerId="ADAL" clId="{406459DE-17DF-4902-ACA3-390E3206728F}" dt="2025-06-03T14:10:32.542" v="596" actId="1038"/>
          <ac:spMkLst>
            <pc:docMk/>
            <pc:sldMk cId="3045369615" sldId="390"/>
            <ac:spMk id="7" creationId="{477D970F-4F48-54DF-70D0-4C387DF0CBCF}"/>
          </ac:spMkLst>
        </pc:spChg>
      </pc:sldChg>
    </pc:docChg>
  </pc:docChgLst>
  <pc:docChgLst>
    <pc:chgData clId="Web-{22CA9392-22AE-8AE9-72C7-C54E069D9311}"/>
    <pc:docChg chg="modSld">
      <pc:chgData name="" userId="" providerId="" clId="Web-{22CA9392-22AE-8AE9-72C7-C54E069D9311}" dt="2025-05-30T13:19:59.263" v="1" actId="1076"/>
      <pc:docMkLst>
        <pc:docMk/>
      </pc:docMkLst>
      <pc:sldChg chg="delSp modSp">
        <pc:chgData name="" userId="" providerId="" clId="Web-{22CA9392-22AE-8AE9-72C7-C54E069D9311}" dt="2025-05-30T13:19:59.263" v="1" actId="1076"/>
        <pc:sldMkLst>
          <pc:docMk/>
          <pc:sldMk cId="1597528617" sldId="302"/>
        </pc:sldMkLst>
      </pc:sldChg>
    </pc:docChg>
  </pc:docChgLst>
  <pc:docChgLst>
    <pc:chgData name="Ana Pedemonte" userId="S::apedemonte@inale.org::88cc31e9-9613-4305-a76e-098f6c96dc58" providerId="AD" clId="Web-{8A49122A-D21E-9CC6-73B0-5A491B2C248E}"/>
    <pc:docChg chg="addSld delSld">
      <pc:chgData name="Ana Pedemonte" userId="S::apedemonte@inale.org::88cc31e9-9613-4305-a76e-098f6c96dc58" providerId="AD" clId="Web-{8A49122A-D21E-9CC6-73B0-5A491B2C248E}" dt="2025-05-29T22:10:44.176" v="3"/>
      <pc:docMkLst>
        <pc:docMk/>
      </pc:docMkLst>
      <pc:sldChg chg="add">
        <pc:chgData name="Ana Pedemonte" userId="S::apedemonte@inale.org::88cc31e9-9613-4305-a76e-098f6c96dc58" providerId="AD" clId="Web-{8A49122A-D21E-9CC6-73B0-5A491B2C248E}" dt="2025-05-29T22:10:26.144" v="0"/>
        <pc:sldMkLst>
          <pc:docMk/>
          <pc:sldMk cId="566106834" sldId="334"/>
        </pc:sldMkLst>
      </pc:sldChg>
      <pc:sldChg chg="add del">
        <pc:chgData name="Ana Pedemonte" userId="S::apedemonte@inale.org::88cc31e9-9613-4305-a76e-098f6c96dc58" providerId="AD" clId="Web-{8A49122A-D21E-9CC6-73B0-5A491B2C248E}" dt="2025-05-29T22:10:44.176" v="3"/>
        <pc:sldMkLst>
          <pc:docMk/>
          <pc:sldMk cId="1581503504" sldId="356"/>
        </pc:sldMkLst>
      </pc:sldChg>
    </pc:docChg>
  </pc:docChgLst>
  <pc:docChgLst>
    <pc:chgData name="Ana Pedemonte" userId="88cc31e9-9613-4305-a76e-098f6c96dc58" providerId="ADAL" clId="{E5AD4787-D24B-4120-8A47-1FE1BFB04BD9}"/>
    <pc:docChg chg="undo custSel addSld delSld modSld sldOrd">
      <pc:chgData name="Ana Pedemonte" userId="88cc31e9-9613-4305-a76e-098f6c96dc58" providerId="ADAL" clId="{E5AD4787-D24B-4120-8A47-1FE1BFB04BD9}" dt="2025-05-28T18:22:48.307" v="366" actId="14734"/>
      <pc:docMkLst>
        <pc:docMk/>
      </pc:docMkLst>
      <pc:sldChg chg="modSp mod">
        <pc:chgData name="Ana Pedemonte" userId="88cc31e9-9613-4305-a76e-098f6c96dc58" providerId="ADAL" clId="{E5AD4787-D24B-4120-8A47-1FE1BFB04BD9}" dt="2025-05-28T18:14:54.783" v="234" actId="207"/>
        <pc:sldMkLst>
          <pc:docMk/>
          <pc:sldMk cId="1372848232" sldId="285"/>
        </pc:sldMkLst>
      </pc:sldChg>
      <pc:sldChg chg="addSp delSp modSp del mod">
        <pc:chgData name="Ana Pedemonte" userId="88cc31e9-9613-4305-a76e-098f6c96dc58" providerId="ADAL" clId="{E5AD4787-D24B-4120-8A47-1FE1BFB04BD9}" dt="2025-05-28T13:14:45.875" v="70" actId="47"/>
        <pc:sldMkLst>
          <pc:docMk/>
          <pc:sldMk cId="2077678444" sldId="288"/>
        </pc:sldMkLst>
      </pc:sldChg>
      <pc:sldChg chg="addSp delSp modSp mod">
        <pc:chgData name="Ana Pedemonte" userId="88cc31e9-9613-4305-a76e-098f6c96dc58" providerId="ADAL" clId="{E5AD4787-D24B-4120-8A47-1FE1BFB04BD9}" dt="2025-05-28T13:18:36.918" v="120" actId="20577"/>
        <pc:sldMkLst>
          <pc:docMk/>
          <pc:sldMk cId="196227830" sldId="289"/>
        </pc:sldMkLst>
        <pc:spChg chg="mod">
          <ac:chgData name="Ana Pedemonte" userId="88cc31e9-9613-4305-a76e-098f6c96dc58" providerId="ADAL" clId="{E5AD4787-D24B-4120-8A47-1FE1BFB04BD9}" dt="2025-05-28T13:16:49.894" v="85" actId="207"/>
          <ac:spMkLst>
            <pc:docMk/>
            <pc:sldMk cId="196227830" sldId="289"/>
            <ac:spMk id="2" creationId="{7B0C8684-1274-F549-89D4-45AE2D7D34B5}"/>
          </ac:spMkLst>
        </pc:spChg>
        <pc:graphicFrameChg chg="add mod">
          <ac:chgData name="Ana Pedemonte" userId="88cc31e9-9613-4305-a76e-098f6c96dc58" providerId="ADAL" clId="{E5AD4787-D24B-4120-8A47-1FE1BFB04BD9}" dt="2025-05-28T13:18:36.918" v="120" actId="20577"/>
          <ac:graphicFrameMkLst>
            <pc:docMk/>
            <pc:sldMk cId="196227830" sldId="289"/>
            <ac:graphicFrameMk id="25" creationId="{FA417D43-BAAE-F88E-0B48-E9743732873D}"/>
          </ac:graphicFrameMkLst>
        </pc:graphicFrameChg>
        <pc:picChg chg="mod">
          <ac:chgData name="Ana Pedemonte" userId="88cc31e9-9613-4305-a76e-098f6c96dc58" providerId="ADAL" clId="{E5AD4787-D24B-4120-8A47-1FE1BFB04BD9}" dt="2025-05-28T13:16:45.358" v="83" actId="27614"/>
          <ac:picMkLst>
            <pc:docMk/>
            <pc:sldMk cId="196227830" sldId="289"/>
            <ac:picMk id="5" creationId="{ADFC2049-6524-B382-1B40-D38193DE85D7}"/>
          </ac:picMkLst>
        </pc:picChg>
        <pc:picChg chg="mod">
          <ac:chgData name="Ana Pedemonte" userId="88cc31e9-9613-4305-a76e-098f6c96dc58" providerId="ADAL" clId="{E5AD4787-D24B-4120-8A47-1FE1BFB04BD9}" dt="2025-05-28T13:16:45.118" v="81" actId="27614"/>
          <ac:picMkLst>
            <pc:docMk/>
            <pc:sldMk cId="196227830" sldId="289"/>
            <ac:picMk id="17" creationId="{D1FB720D-7692-A574-8944-248CE86CD6E5}"/>
          </ac:picMkLst>
        </pc:picChg>
        <pc:cxnChg chg="mod">
          <ac:chgData name="Ana Pedemonte" userId="88cc31e9-9613-4305-a76e-098f6c96dc58" providerId="ADAL" clId="{E5AD4787-D24B-4120-8A47-1FE1BFB04BD9}" dt="2025-05-28T13:11:36.772" v="3" actId="14100"/>
          <ac:cxnSpMkLst>
            <pc:docMk/>
            <pc:sldMk cId="196227830" sldId="289"/>
            <ac:cxnSpMk id="14" creationId="{5BF2DAE2-80BC-087A-9F09-D8965A0BF7DC}"/>
          </ac:cxnSpMkLst>
        </pc:cxnChg>
      </pc:sldChg>
      <pc:sldChg chg="modSp mod">
        <pc:chgData name="Ana Pedemonte" userId="88cc31e9-9613-4305-a76e-098f6c96dc58" providerId="ADAL" clId="{E5AD4787-D24B-4120-8A47-1FE1BFB04BD9}" dt="2025-05-28T18:22:48.307" v="366" actId="14734"/>
        <pc:sldMkLst>
          <pc:docMk/>
          <pc:sldMk cId="1754850362" sldId="290"/>
        </pc:sldMkLst>
        <pc:graphicFrameChg chg="mod modGraphic">
          <ac:chgData name="Ana Pedemonte" userId="88cc31e9-9613-4305-a76e-098f6c96dc58" providerId="ADAL" clId="{E5AD4787-D24B-4120-8A47-1FE1BFB04BD9}" dt="2025-05-28T18:22:48.307" v="366" actId="14734"/>
          <ac:graphicFrameMkLst>
            <pc:docMk/>
            <pc:sldMk cId="1754850362" sldId="290"/>
            <ac:graphicFrameMk id="8" creationId="{4924E4DC-9FFF-4648-80DE-AA7F48212D1F}"/>
          </ac:graphicFrameMkLst>
        </pc:graphicFrameChg>
      </pc:sldChg>
      <pc:sldChg chg="modSp mod ord">
        <pc:chgData name="Ana Pedemonte" userId="88cc31e9-9613-4305-a76e-098f6c96dc58" providerId="ADAL" clId="{E5AD4787-D24B-4120-8A47-1FE1BFB04BD9}" dt="2025-05-28T18:12:42.002" v="223"/>
        <pc:sldMkLst>
          <pc:docMk/>
          <pc:sldMk cId="3699778789" sldId="291"/>
        </pc:sldMkLst>
      </pc:sldChg>
      <pc:sldChg chg="addSp delSp modSp add mod setBg">
        <pc:chgData name="Ana Pedemonte" userId="88cc31e9-9613-4305-a76e-098f6c96dc58" providerId="ADAL" clId="{E5AD4787-D24B-4120-8A47-1FE1BFB04BD9}" dt="2025-05-28T13:15:14.532" v="72"/>
        <pc:sldMkLst>
          <pc:docMk/>
          <pc:sldMk cId="391959343" sldId="293"/>
        </pc:sldMkLst>
        <pc:spChg chg="add mod">
          <ac:chgData name="Ana Pedemonte" userId="88cc31e9-9613-4305-a76e-098f6c96dc58" providerId="ADAL" clId="{E5AD4787-D24B-4120-8A47-1FE1BFB04BD9}" dt="2025-05-28T13:14:30.563" v="64"/>
          <ac:spMkLst>
            <pc:docMk/>
            <pc:sldMk cId="391959343" sldId="293"/>
            <ac:spMk id="6" creationId="{3A96AA13-56E4-6449-9EC3-A3A2724E600A}"/>
          </ac:spMkLst>
        </pc:spChg>
        <pc:spChg chg="add mod">
          <ac:chgData name="Ana Pedemonte" userId="88cc31e9-9613-4305-a76e-098f6c96dc58" providerId="ADAL" clId="{E5AD4787-D24B-4120-8A47-1FE1BFB04BD9}" dt="2025-05-28T13:14:59.841" v="71" actId="122"/>
          <ac:spMkLst>
            <pc:docMk/>
            <pc:sldMk cId="391959343" sldId="293"/>
            <ac:spMk id="7" creationId="{13BA8E22-FAB9-BE4B-9821-1B0715BED8FD}"/>
          </ac:spMkLst>
        </pc:spChg>
      </pc:sldChg>
      <pc:sldChg chg="addSp delSp modSp new mod setBg">
        <pc:chgData name="Ana Pedemonte" userId="88cc31e9-9613-4305-a76e-098f6c96dc58" providerId="ADAL" clId="{E5AD4787-D24B-4120-8A47-1FE1BFB04BD9}" dt="2025-05-28T13:42:45.190" v="185" actId="14100"/>
        <pc:sldMkLst>
          <pc:docMk/>
          <pc:sldMk cId="2971469775" sldId="294"/>
        </pc:sldMkLst>
        <pc:spChg chg="mod">
          <ac:chgData name="Ana Pedemonte" userId="88cc31e9-9613-4305-a76e-098f6c96dc58" providerId="ADAL" clId="{E5AD4787-D24B-4120-8A47-1FE1BFB04BD9}" dt="2025-05-28T13:42:45.190" v="185" actId="14100"/>
          <ac:spMkLst>
            <pc:docMk/>
            <pc:sldMk cId="2971469775" sldId="294"/>
            <ac:spMk id="2" creationId="{522E1A01-AA44-F430-A9FC-F83C921CF4F9}"/>
          </ac:spMkLst>
        </pc:spChg>
        <pc:spChg chg="add">
          <ac:chgData name="Ana Pedemonte" userId="88cc31e9-9613-4305-a76e-098f6c96dc58" providerId="ADAL" clId="{E5AD4787-D24B-4120-8A47-1FE1BFB04BD9}" dt="2025-05-28T13:18:01.903" v="95" actId="26606"/>
          <ac:spMkLst>
            <pc:docMk/>
            <pc:sldMk cId="2971469775" sldId="294"/>
            <ac:spMk id="7" creationId="{577D6B2E-37A3-429E-A37C-F30ED6487282}"/>
          </ac:spMkLst>
        </pc:spChg>
        <pc:spChg chg="add">
          <ac:chgData name="Ana Pedemonte" userId="88cc31e9-9613-4305-a76e-098f6c96dc58" providerId="ADAL" clId="{E5AD4787-D24B-4120-8A47-1FE1BFB04BD9}" dt="2025-05-28T13:18:01.903" v="95" actId="26606"/>
          <ac:spMkLst>
            <pc:docMk/>
            <pc:sldMk cId="2971469775" sldId="294"/>
            <ac:spMk id="9" creationId="{5CEAD642-85CF-4750-8432-7C80C901F001}"/>
          </ac:spMkLst>
        </pc:spChg>
        <pc:spChg chg="add">
          <ac:chgData name="Ana Pedemonte" userId="88cc31e9-9613-4305-a76e-098f6c96dc58" providerId="ADAL" clId="{E5AD4787-D24B-4120-8A47-1FE1BFB04BD9}" dt="2025-05-28T13:18:01.903" v="95" actId="26606"/>
          <ac:spMkLst>
            <pc:docMk/>
            <pc:sldMk cId="2971469775" sldId="294"/>
            <ac:spMk id="11" creationId="{FA33EEAE-15D5-4119-8C1E-89D943F911EF}"/>
          </ac:spMkLst>
        </pc:spChg>
        <pc:spChg chg="add">
          <ac:chgData name="Ana Pedemonte" userId="88cc31e9-9613-4305-a76e-098f6c96dc58" providerId="ADAL" clId="{E5AD4787-D24B-4120-8A47-1FE1BFB04BD9}" dt="2025-05-28T13:18:01.903" v="95" actId="26606"/>
          <ac:spMkLst>
            <pc:docMk/>
            <pc:sldMk cId="2971469775" sldId="294"/>
            <ac:spMk id="13" creationId="{730D8B3B-9B80-4025-B934-26DC7D7CD231}"/>
          </ac:spMkLst>
        </pc:spChg>
        <pc:spChg chg="add">
          <ac:chgData name="Ana Pedemonte" userId="88cc31e9-9613-4305-a76e-098f6c96dc58" providerId="ADAL" clId="{E5AD4787-D24B-4120-8A47-1FE1BFB04BD9}" dt="2025-05-28T13:18:01.903" v="95" actId="26606"/>
          <ac:spMkLst>
            <pc:docMk/>
            <pc:sldMk cId="2971469775" sldId="294"/>
            <ac:spMk id="15" creationId="{1064D5D5-227B-4F66-9AEA-46F570E793BD}"/>
          </ac:spMkLst>
        </pc:spChg>
        <pc:spChg chg="add">
          <ac:chgData name="Ana Pedemonte" userId="88cc31e9-9613-4305-a76e-098f6c96dc58" providerId="ADAL" clId="{E5AD4787-D24B-4120-8A47-1FE1BFB04BD9}" dt="2025-05-28T13:18:01.903" v="95" actId="26606"/>
          <ac:spMkLst>
            <pc:docMk/>
            <pc:sldMk cId="2971469775" sldId="294"/>
            <ac:spMk id="17" creationId="{646B67A4-D328-4747-A82B-65E84FA46368}"/>
          </ac:spMkLst>
        </pc:spChg>
        <pc:spChg chg="add">
          <ac:chgData name="Ana Pedemonte" userId="88cc31e9-9613-4305-a76e-098f6c96dc58" providerId="ADAL" clId="{E5AD4787-D24B-4120-8A47-1FE1BFB04BD9}" dt="2025-05-28T13:18:01.903" v="95" actId="26606"/>
          <ac:spMkLst>
            <pc:docMk/>
            <pc:sldMk cId="2971469775" sldId="294"/>
            <ac:spMk id="19" creationId="{B5A1B09C-1565-46F8-B70F-621C5EB48A09}"/>
          </ac:spMkLst>
        </pc:spChg>
        <pc:spChg chg="add">
          <ac:chgData name="Ana Pedemonte" userId="88cc31e9-9613-4305-a76e-098f6c96dc58" providerId="ADAL" clId="{E5AD4787-D24B-4120-8A47-1FE1BFB04BD9}" dt="2025-05-28T13:18:01.903" v="95" actId="26606"/>
          <ac:spMkLst>
            <pc:docMk/>
            <pc:sldMk cId="2971469775" sldId="294"/>
            <ac:spMk id="21" creationId="{8C516CC8-80AC-446C-A56E-9F54B7210402}"/>
          </ac:spMkLst>
        </pc:spChg>
      </pc:sldChg>
      <pc:sldChg chg="addSp delSp modSp new mod setBg">
        <pc:chgData name="Ana Pedemonte" userId="88cc31e9-9613-4305-a76e-098f6c96dc58" providerId="ADAL" clId="{E5AD4787-D24B-4120-8A47-1FE1BFB04BD9}" dt="2025-05-28T13:43:02.970" v="186" actId="26606"/>
        <pc:sldMkLst>
          <pc:docMk/>
          <pc:sldMk cId="572258541" sldId="295"/>
        </pc:sldMkLst>
        <pc:spChg chg="mod">
          <ac:chgData name="Ana Pedemonte" userId="88cc31e9-9613-4305-a76e-098f6c96dc58" providerId="ADAL" clId="{E5AD4787-D24B-4120-8A47-1FE1BFB04BD9}" dt="2025-05-28T13:43:02.970" v="186" actId="26606"/>
          <ac:spMkLst>
            <pc:docMk/>
            <pc:sldMk cId="572258541" sldId="295"/>
            <ac:spMk id="2" creationId="{974AB2EF-DCC6-7B33-9C66-FFC326B4D251}"/>
          </ac:spMkLst>
        </pc:spChg>
        <pc:spChg chg="add">
          <ac:chgData name="Ana Pedemonte" userId="88cc31e9-9613-4305-a76e-098f6c96dc58" providerId="ADAL" clId="{E5AD4787-D24B-4120-8A47-1FE1BFB04BD9}" dt="2025-05-28T13:43:02.970" v="186" actId="26606"/>
          <ac:spMkLst>
            <pc:docMk/>
            <pc:sldMk cId="572258541" sldId="295"/>
            <ac:spMk id="24" creationId="{577D6B2E-37A3-429E-A37C-F30ED6487282}"/>
          </ac:spMkLst>
        </pc:spChg>
        <pc:spChg chg="add">
          <ac:chgData name="Ana Pedemonte" userId="88cc31e9-9613-4305-a76e-098f6c96dc58" providerId="ADAL" clId="{E5AD4787-D24B-4120-8A47-1FE1BFB04BD9}" dt="2025-05-28T13:43:02.970" v="186" actId="26606"/>
          <ac:spMkLst>
            <pc:docMk/>
            <pc:sldMk cId="572258541" sldId="295"/>
            <ac:spMk id="26" creationId="{5CEAD642-85CF-4750-8432-7C80C901F001}"/>
          </ac:spMkLst>
        </pc:spChg>
        <pc:spChg chg="add">
          <ac:chgData name="Ana Pedemonte" userId="88cc31e9-9613-4305-a76e-098f6c96dc58" providerId="ADAL" clId="{E5AD4787-D24B-4120-8A47-1FE1BFB04BD9}" dt="2025-05-28T13:43:02.970" v="186" actId="26606"/>
          <ac:spMkLst>
            <pc:docMk/>
            <pc:sldMk cId="572258541" sldId="295"/>
            <ac:spMk id="28" creationId="{FA33EEAE-15D5-4119-8C1E-89D943F911EF}"/>
          </ac:spMkLst>
        </pc:spChg>
        <pc:spChg chg="add">
          <ac:chgData name="Ana Pedemonte" userId="88cc31e9-9613-4305-a76e-098f6c96dc58" providerId="ADAL" clId="{E5AD4787-D24B-4120-8A47-1FE1BFB04BD9}" dt="2025-05-28T13:43:02.970" v="186" actId="26606"/>
          <ac:spMkLst>
            <pc:docMk/>
            <pc:sldMk cId="572258541" sldId="295"/>
            <ac:spMk id="30" creationId="{730D8B3B-9B80-4025-B934-26DC7D7CD231}"/>
          </ac:spMkLst>
        </pc:spChg>
        <pc:spChg chg="add">
          <ac:chgData name="Ana Pedemonte" userId="88cc31e9-9613-4305-a76e-098f6c96dc58" providerId="ADAL" clId="{E5AD4787-D24B-4120-8A47-1FE1BFB04BD9}" dt="2025-05-28T13:43:02.970" v="186" actId="26606"/>
          <ac:spMkLst>
            <pc:docMk/>
            <pc:sldMk cId="572258541" sldId="295"/>
            <ac:spMk id="36" creationId="{B5A1B09C-1565-46F8-B70F-621C5EB48A09}"/>
          </ac:spMkLst>
        </pc:spChg>
        <pc:spChg chg="add">
          <ac:chgData name="Ana Pedemonte" userId="88cc31e9-9613-4305-a76e-098f6c96dc58" providerId="ADAL" clId="{E5AD4787-D24B-4120-8A47-1FE1BFB04BD9}" dt="2025-05-28T13:43:02.970" v="186" actId="26606"/>
          <ac:spMkLst>
            <pc:docMk/>
            <pc:sldMk cId="572258541" sldId="295"/>
            <ac:spMk id="38" creationId="{8C516CC8-80AC-446C-A56E-9F54B7210402}"/>
          </ac:spMkLst>
        </pc:spChg>
      </pc:sldChg>
      <pc:sldChg chg="addSp delSp modSp new mod setBg">
        <pc:chgData name="Ana Pedemonte" userId="88cc31e9-9613-4305-a76e-098f6c96dc58" providerId="ADAL" clId="{E5AD4787-D24B-4120-8A47-1FE1BFB04BD9}" dt="2025-05-28T13:44:13.133" v="187" actId="26606"/>
        <pc:sldMkLst>
          <pc:docMk/>
          <pc:sldMk cId="1735532440" sldId="296"/>
        </pc:sldMkLst>
        <pc:spChg chg="mod">
          <ac:chgData name="Ana Pedemonte" userId="88cc31e9-9613-4305-a76e-098f6c96dc58" providerId="ADAL" clId="{E5AD4787-D24B-4120-8A47-1FE1BFB04BD9}" dt="2025-05-28T13:44:13.133" v="187" actId="26606"/>
          <ac:spMkLst>
            <pc:docMk/>
            <pc:sldMk cId="1735532440" sldId="296"/>
            <ac:spMk id="2" creationId="{8AABB624-C4F6-2302-718D-9E7CC0DF1C88}"/>
          </ac:spMkLst>
        </pc:spChg>
        <pc:spChg chg="add">
          <ac:chgData name="Ana Pedemonte" userId="88cc31e9-9613-4305-a76e-098f6c96dc58" providerId="ADAL" clId="{E5AD4787-D24B-4120-8A47-1FE1BFB04BD9}" dt="2025-05-28T13:44:13.133" v="187" actId="26606"/>
          <ac:spMkLst>
            <pc:docMk/>
            <pc:sldMk cId="1735532440" sldId="296"/>
            <ac:spMk id="24" creationId="{DA9C8D46-54D8-4DF1-99A2-E651C7B132F4}"/>
          </ac:spMkLst>
        </pc:spChg>
        <pc:spChg chg="add">
          <ac:chgData name="Ana Pedemonte" userId="88cc31e9-9613-4305-a76e-098f6c96dc58" providerId="ADAL" clId="{E5AD4787-D24B-4120-8A47-1FE1BFB04BD9}" dt="2025-05-28T13:44:13.133" v="187" actId="26606"/>
          <ac:spMkLst>
            <pc:docMk/>
            <pc:sldMk cId="1735532440" sldId="296"/>
            <ac:spMk id="28" creationId="{DE12BF4D-F47A-41C1-85FC-652E412D3B47}"/>
          </ac:spMkLst>
        </pc:spChg>
        <pc:spChg chg="add">
          <ac:chgData name="Ana Pedemonte" userId="88cc31e9-9613-4305-a76e-098f6c96dc58" providerId="ADAL" clId="{E5AD4787-D24B-4120-8A47-1FE1BFB04BD9}" dt="2025-05-28T13:44:13.133" v="187" actId="26606"/>
          <ac:spMkLst>
            <pc:docMk/>
            <pc:sldMk cId="1735532440" sldId="296"/>
            <ac:spMk id="30" creationId="{AAF055B3-1F95-4ABA-BFE4-A58320A8206E}"/>
          </ac:spMkLst>
        </pc:spChg>
      </pc:sldChg>
      <pc:sldChg chg="addSp delSp modSp new mod setBg">
        <pc:chgData name="Ana Pedemonte" userId="88cc31e9-9613-4305-a76e-098f6c96dc58" providerId="ADAL" clId="{E5AD4787-D24B-4120-8A47-1FE1BFB04BD9}" dt="2025-05-28T13:21:28.605" v="166" actId="26606"/>
        <pc:sldMkLst>
          <pc:docMk/>
          <pc:sldMk cId="2071308496" sldId="297"/>
        </pc:sldMkLst>
        <pc:spChg chg="mod">
          <ac:chgData name="Ana Pedemonte" userId="88cc31e9-9613-4305-a76e-098f6c96dc58" providerId="ADAL" clId="{E5AD4787-D24B-4120-8A47-1FE1BFB04BD9}" dt="2025-05-28T13:21:28.605" v="166" actId="26606"/>
          <ac:spMkLst>
            <pc:docMk/>
            <pc:sldMk cId="2071308496" sldId="297"/>
            <ac:spMk id="2" creationId="{AEA355B0-75A6-BF5A-9678-E64934A8C89A}"/>
          </ac:spMkLst>
        </pc:spChg>
        <pc:spChg chg="add">
          <ac:chgData name="Ana Pedemonte" userId="88cc31e9-9613-4305-a76e-098f6c96dc58" providerId="ADAL" clId="{E5AD4787-D24B-4120-8A47-1FE1BFB04BD9}" dt="2025-05-28T13:21:28.605" v="166" actId="26606"/>
          <ac:spMkLst>
            <pc:docMk/>
            <pc:sldMk cId="2071308496" sldId="297"/>
            <ac:spMk id="7" creationId="{FD4AD0ED-45F1-4AB2-8C18-7DED238A0FC1}"/>
          </ac:spMkLst>
        </pc:spChg>
        <pc:spChg chg="add">
          <ac:chgData name="Ana Pedemonte" userId="88cc31e9-9613-4305-a76e-098f6c96dc58" providerId="ADAL" clId="{E5AD4787-D24B-4120-8A47-1FE1BFB04BD9}" dt="2025-05-28T13:21:28.605" v="166" actId="26606"/>
          <ac:spMkLst>
            <pc:docMk/>
            <pc:sldMk cId="2071308496" sldId="297"/>
            <ac:spMk id="9" creationId="{B7430622-9855-482E-98A8-1FAECC90908E}"/>
          </ac:spMkLst>
        </pc:spChg>
        <pc:spChg chg="add">
          <ac:chgData name="Ana Pedemonte" userId="88cc31e9-9613-4305-a76e-098f6c96dc58" providerId="ADAL" clId="{E5AD4787-D24B-4120-8A47-1FE1BFB04BD9}" dt="2025-05-28T13:21:28.605" v="166" actId="26606"/>
          <ac:spMkLst>
            <pc:docMk/>
            <pc:sldMk cId="2071308496" sldId="297"/>
            <ac:spMk id="19" creationId="{73162FBC-1EE8-4355-8B2B-CB9A5B4BD576}"/>
          </ac:spMkLst>
        </pc:spChg>
        <pc:spChg chg="add">
          <ac:chgData name="Ana Pedemonte" userId="88cc31e9-9613-4305-a76e-098f6c96dc58" providerId="ADAL" clId="{E5AD4787-D24B-4120-8A47-1FE1BFB04BD9}" dt="2025-05-28T13:21:28.605" v="166" actId="26606"/>
          <ac:spMkLst>
            <pc:docMk/>
            <pc:sldMk cId="2071308496" sldId="297"/>
            <ac:spMk id="27" creationId="{26CE109B-4241-4CF1-B587-868774BB4464}"/>
          </ac:spMkLst>
        </pc:spChg>
        <pc:grpChg chg="add">
          <ac:chgData name="Ana Pedemonte" userId="88cc31e9-9613-4305-a76e-098f6c96dc58" providerId="ADAL" clId="{E5AD4787-D24B-4120-8A47-1FE1BFB04BD9}" dt="2025-05-28T13:21:28.605" v="166" actId="26606"/>
          <ac:grpSpMkLst>
            <pc:docMk/>
            <pc:sldMk cId="2071308496" sldId="297"/>
            <ac:grpSpMk id="11" creationId="{715C76D5-716D-420A-ABDC-55BF6D9ED2C2}"/>
          </ac:grpSpMkLst>
        </pc:grpChg>
        <pc:grpChg chg="add">
          <ac:chgData name="Ana Pedemonte" userId="88cc31e9-9613-4305-a76e-098f6c96dc58" providerId="ADAL" clId="{E5AD4787-D24B-4120-8A47-1FE1BFB04BD9}" dt="2025-05-28T13:21:28.605" v="166" actId="26606"/>
          <ac:grpSpMkLst>
            <pc:docMk/>
            <pc:sldMk cId="2071308496" sldId="297"/>
            <ac:grpSpMk id="21" creationId="{C2940EF9-7ECF-49BA-8F14-5EBC7ADE07FD}"/>
          </ac:grpSpMkLst>
        </pc:grpChg>
        <pc:grpChg chg="add">
          <ac:chgData name="Ana Pedemonte" userId="88cc31e9-9613-4305-a76e-098f6c96dc58" providerId="ADAL" clId="{E5AD4787-D24B-4120-8A47-1FE1BFB04BD9}" dt="2025-05-28T13:21:28.605" v="166" actId="26606"/>
          <ac:grpSpMkLst>
            <pc:docMk/>
            <pc:sldMk cId="2071308496" sldId="297"/>
            <ac:grpSpMk id="29" creationId="{DD107650-C271-404F-98D8-BB8E7E030643}"/>
          </ac:grpSpMkLst>
        </pc:grpChg>
      </pc:sldChg>
      <pc:sldChg chg="add del setBg">
        <pc:chgData name="Ana Pedemonte" userId="88cc31e9-9613-4305-a76e-098f6c96dc58" providerId="ADAL" clId="{E5AD4787-D24B-4120-8A47-1FE1BFB04BD9}" dt="2025-05-28T13:21:47.170" v="168" actId="47"/>
        <pc:sldMkLst>
          <pc:docMk/>
          <pc:sldMk cId="97840197" sldId="298"/>
        </pc:sldMkLst>
      </pc:sldChg>
      <pc:sldChg chg="add del setBg">
        <pc:chgData name="Ana Pedemonte" userId="88cc31e9-9613-4305-a76e-098f6c96dc58" providerId="ADAL" clId="{E5AD4787-D24B-4120-8A47-1FE1BFB04BD9}" dt="2025-05-28T13:22:46.688" v="177" actId="47"/>
        <pc:sldMkLst>
          <pc:docMk/>
          <pc:sldMk cId="1503471540" sldId="298"/>
        </pc:sldMkLst>
      </pc:sldChg>
      <pc:sldChg chg="delSp modSp add mod ord setBg">
        <pc:chgData name="Ana Pedemonte" userId="88cc31e9-9613-4305-a76e-098f6c96dc58" providerId="ADAL" clId="{E5AD4787-D24B-4120-8A47-1FE1BFB04BD9}" dt="2025-05-28T13:22:59.522" v="183"/>
        <pc:sldMkLst>
          <pc:docMk/>
          <pc:sldMk cId="418739453" sldId="299"/>
        </pc:sldMkLst>
      </pc:sldChg>
      <pc:sldChg chg="addSp delSp modSp new del mod setBg">
        <pc:chgData name="Ana Pedemonte" userId="88cc31e9-9613-4305-a76e-098f6c96dc58" providerId="ADAL" clId="{E5AD4787-D24B-4120-8A47-1FE1BFB04BD9}" dt="2025-05-28T18:04:27.819" v="203" actId="47"/>
        <pc:sldMkLst>
          <pc:docMk/>
          <pc:sldMk cId="2463530848" sldId="300"/>
        </pc:sldMkLst>
      </pc:sldChg>
      <pc:sldChg chg="addSp delSp modSp add mod">
        <pc:chgData name="Ana Pedemonte" userId="88cc31e9-9613-4305-a76e-098f6c96dc58" providerId="ADAL" clId="{E5AD4787-D24B-4120-8A47-1FE1BFB04BD9}" dt="2025-05-28T18:14:30.102" v="231" actId="1076"/>
        <pc:sldMkLst>
          <pc:docMk/>
          <pc:sldMk cId="1179190676" sldId="301"/>
        </pc:sldMkLst>
        <pc:spChg chg="mod">
          <ac:chgData name="Ana Pedemonte" userId="88cc31e9-9613-4305-a76e-098f6c96dc58" providerId="ADAL" clId="{E5AD4787-D24B-4120-8A47-1FE1BFB04BD9}" dt="2025-05-28T18:04:40.761" v="207" actId="1076"/>
          <ac:spMkLst>
            <pc:docMk/>
            <pc:sldMk cId="1179190676" sldId="301"/>
            <ac:spMk id="6" creationId="{79EB1AD5-D7B5-9D3F-2543-C6F269F8D865}"/>
          </ac:spMkLst>
        </pc:spChg>
        <pc:picChg chg="add mod">
          <ac:chgData name="Ana Pedemonte" userId="88cc31e9-9613-4305-a76e-098f6c96dc58" providerId="ADAL" clId="{E5AD4787-D24B-4120-8A47-1FE1BFB04BD9}" dt="2025-05-28T18:14:30.102" v="231" actId="1076"/>
          <ac:picMkLst>
            <pc:docMk/>
            <pc:sldMk cId="1179190676" sldId="301"/>
            <ac:picMk id="10" creationId="{2DEF3172-90E4-CC6F-E0F0-CCF12D73DFD1}"/>
          </ac:picMkLst>
        </pc:picChg>
      </pc:sldChg>
      <pc:sldChg chg="addSp delSp modSp add mod setBg">
        <pc:chgData name="Ana Pedemonte" userId="88cc31e9-9613-4305-a76e-098f6c96dc58" providerId="ADAL" clId="{E5AD4787-D24B-4120-8A47-1FE1BFB04BD9}" dt="2025-05-28T18:14:39.342" v="233" actId="14100"/>
        <pc:sldMkLst>
          <pc:docMk/>
          <pc:sldMk cId="1597528617" sldId="302"/>
        </pc:sldMkLst>
        <pc:picChg chg="add mod">
          <ac:chgData name="Ana Pedemonte" userId="88cc31e9-9613-4305-a76e-098f6c96dc58" providerId="ADAL" clId="{E5AD4787-D24B-4120-8A47-1FE1BFB04BD9}" dt="2025-05-28T18:14:33.821" v="232"/>
          <ac:picMkLst>
            <pc:docMk/>
            <pc:sldMk cId="1597528617" sldId="302"/>
            <ac:picMk id="10" creationId="{BA6177F6-D8A3-477A-718C-A662A4553F11}"/>
          </ac:picMkLst>
        </pc:picChg>
      </pc:sldChg>
    </pc:docChg>
  </pc:docChgLst>
  <pc:docChgLst>
    <pc:chgData name="Ana Pedemonte" userId="88cc31e9-9613-4305-a76e-098f6c96dc58" providerId="ADAL" clId="{4AC72092-B864-4977-A2FB-C5C1892D569A}"/>
    <pc:docChg chg="undo redo custSel addSld delSld modSld sldOrd">
      <pc:chgData name="Ana Pedemonte" userId="88cc31e9-9613-4305-a76e-098f6c96dc58" providerId="ADAL" clId="{4AC72092-B864-4977-A2FB-C5C1892D569A}" dt="2025-06-02T18:32:17.802" v="7452" actId="14100"/>
      <pc:docMkLst>
        <pc:docMk/>
      </pc:docMkLst>
      <pc:sldChg chg="delSp modSp mod">
        <pc:chgData name="Ana Pedemonte" userId="88cc31e9-9613-4305-a76e-098f6c96dc58" providerId="ADAL" clId="{4AC72092-B864-4977-A2FB-C5C1892D569A}" dt="2025-06-02T16:22:24.103" v="2138" actId="14100"/>
        <pc:sldMkLst>
          <pc:docMk/>
          <pc:sldMk cId="391179744" sldId="260"/>
        </pc:sldMkLst>
        <pc:spChg chg="mod">
          <ac:chgData name="Ana Pedemonte" userId="88cc31e9-9613-4305-a76e-098f6c96dc58" providerId="ADAL" clId="{4AC72092-B864-4977-A2FB-C5C1892D569A}" dt="2025-06-02T14:49:47.946" v="689" actId="20577"/>
          <ac:spMkLst>
            <pc:docMk/>
            <pc:sldMk cId="391179744" sldId="260"/>
            <ac:spMk id="2" creationId="{54B6A694-FC0B-FC42-85F9-7E8D2351FCFA}"/>
          </ac:spMkLst>
        </pc:spChg>
        <pc:grpChg chg="del">
          <ac:chgData name="Ana Pedemonte" userId="88cc31e9-9613-4305-a76e-098f6c96dc58" providerId="ADAL" clId="{4AC72092-B864-4977-A2FB-C5C1892D569A}" dt="2025-06-02T14:48:21.528" v="614" actId="478"/>
          <ac:grpSpMkLst>
            <pc:docMk/>
            <pc:sldMk cId="391179744" sldId="260"/>
            <ac:grpSpMk id="10" creationId="{757F2D53-A0D0-104E-8BC7-DC62C78A3E8A}"/>
          </ac:grpSpMkLst>
        </pc:grpChg>
        <pc:picChg chg="mod modCrop">
          <ac:chgData name="Ana Pedemonte" userId="88cc31e9-9613-4305-a76e-098f6c96dc58" providerId="ADAL" clId="{4AC72092-B864-4977-A2FB-C5C1892D569A}" dt="2025-06-02T16:22:24.103" v="2138" actId="14100"/>
          <ac:picMkLst>
            <pc:docMk/>
            <pc:sldMk cId="391179744" sldId="260"/>
            <ac:picMk id="6" creationId="{54E8E06C-306D-D54F-947A-33530480BC94}"/>
          </ac:picMkLst>
        </pc:picChg>
      </pc:sldChg>
      <pc:sldChg chg="addSp delSp modSp mod delAnim modAnim">
        <pc:chgData name="Ana Pedemonte" userId="88cc31e9-9613-4305-a76e-098f6c96dc58" providerId="ADAL" clId="{4AC72092-B864-4977-A2FB-C5C1892D569A}" dt="2025-06-02T16:16:08.179" v="2097" actId="1037"/>
        <pc:sldMkLst>
          <pc:docMk/>
          <pc:sldMk cId="694304957" sldId="261"/>
        </pc:sldMkLst>
        <pc:spChg chg="mod">
          <ac:chgData name="Ana Pedemonte" userId="88cc31e9-9613-4305-a76e-098f6c96dc58" providerId="ADAL" clId="{4AC72092-B864-4977-A2FB-C5C1892D569A}" dt="2025-06-02T15:04:05.210" v="1190" actId="404"/>
          <ac:spMkLst>
            <pc:docMk/>
            <pc:sldMk cId="694304957" sldId="261"/>
            <ac:spMk id="2" creationId="{6DB0C71C-72F8-A547-89C7-BB622FD3ADE5}"/>
          </ac:spMkLst>
        </pc:spChg>
        <pc:spChg chg="add mod">
          <ac:chgData name="Ana Pedemonte" userId="88cc31e9-9613-4305-a76e-098f6c96dc58" providerId="ADAL" clId="{4AC72092-B864-4977-A2FB-C5C1892D569A}" dt="2025-06-02T15:40:12.561" v="1629" actId="1076"/>
          <ac:spMkLst>
            <pc:docMk/>
            <pc:sldMk cId="694304957" sldId="261"/>
            <ac:spMk id="4" creationId="{90855D6C-4B32-05E8-C62D-E1D1D6A0203C}"/>
          </ac:spMkLst>
        </pc:spChg>
        <pc:spChg chg="add del mod">
          <ac:chgData name="Ana Pedemonte" userId="88cc31e9-9613-4305-a76e-098f6c96dc58" providerId="ADAL" clId="{4AC72092-B864-4977-A2FB-C5C1892D569A}" dt="2025-06-02T15:01:43.396" v="1147"/>
          <ac:spMkLst>
            <pc:docMk/>
            <pc:sldMk cId="694304957" sldId="261"/>
            <ac:spMk id="5" creationId="{C04A13D4-14B7-1807-7220-A693F715C5F7}"/>
          </ac:spMkLst>
        </pc:spChg>
        <pc:spChg chg="add mod">
          <ac:chgData name="Ana Pedemonte" userId="88cc31e9-9613-4305-a76e-098f6c96dc58" providerId="ADAL" clId="{4AC72092-B864-4977-A2FB-C5C1892D569A}" dt="2025-06-02T15:03:17.568" v="1170" actId="403"/>
          <ac:spMkLst>
            <pc:docMk/>
            <pc:sldMk cId="694304957" sldId="261"/>
            <ac:spMk id="6" creationId="{B3828AA0-0735-DEB0-C529-B31E3815D4F6}"/>
          </ac:spMkLst>
        </pc:spChg>
        <pc:spChg chg="add mod">
          <ac:chgData name="Ana Pedemonte" userId="88cc31e9-9613-4305-a76e-098f6c96dc58" providerId="ADAL" clId="{4AC72092-B864-4977-A2FB-C5C1892D569A}" dt="2025-06-02T15:03:54.521" v="1186" actId="1076"/>
          <ac:spMkLst>
            <pc:docMk/>
            <pc:sldMk cId="694304957" sldId="261"/>
            <ac:spMk id="7" creationId="{A1F7CDF2-B17D-D37C-976C-EC4282017867}"/>
          </ac:spMkLst>
        </pc:spChg>
        <pc:spChg chg="add mod">
          <ac:chgData name="Ana Pedemonte" userId="88cc31e9-9613-4305-a76e-098f6c96dc58" providerId="ADAL" clId="{4AC72092-B864-4977-A2FB-C5C1892D569A}" dt="2025-06-02T16:09:00.789" v="1932" actId="1037"/>
          <ac:spMkLst>
            <pc:docMk/>
            <pc:sldMk cId="694304957" sldId="261"/>
            <ac:spMk id="8" creationId="{6DE3E41D-1E1B-0265-CEE1-098C4909D2BE}"/>
          </ac:spMkLst>
        </pc:spChg>
        <pc:spChg chg="add del mod">
          <ac:chgData name="Ana Pedemonte" userId="88cc31e9-9613-4305-a76e-098f6c96dc58" providerId="ADAL" clId="{4AC72092-B864-4977-A2FB-C5C1892D569A}" dt="2025-06-02T15:20:42.104" v="1431" actId="478"/>
          <ac:spMkLst>
            <pc:docMk/>
            <pc:sldMk cId="694304957" sldId="261"/>
            <ac:spMk id="15" creationId="{763BB531-D89F-13D3-BED4-3324B943713F}"/>
          </ac:spMkLst>
        </pc:spChg>
        <pc:spChg chg="add del mod">
          <ac:chgData name="Ana Pedemonte" userId="88cc31e9-9613-4305-a76e-098f6c96dc58" providerId="ADAL" clId="{4AC72092-B864-4977-A2FB-C5C1892D569A}" dt="2025-06-02T15:20:41.438" v="1430" actId="478"/>
          <ac:spMkLst>
            <pc:docMk/>
            <pc:sldMk cId="694304957" sldId="261"/>
            <ac:spMk id="16" creationId="{795A4035-E144-D13A-1C62-4C75DD1E9ED2}"/>
          </ac:spMkLst>
        </pc:spChg>
        <pc:spChg chg="add del mod">
          <ac:chgData name="Ana Pedemonte" userId="88cc31e9-9613-4305-a76e-098f6c96dc58" providerId="ADAL" clId="{4AC72092-B864-4977-A2FB-C5C1892D569A}" dt="2025-06-02T15:20:40.469" v="1429" actId="478"/>
          <ac:spMkLst>
            <pc:docMk/>
            <pc:sldMk cId="694304957" sldId="261"/>
            <ac:spMk id="17" creationId="{CBF31FB9-20B6-0B49-1736-25B665FA2CA2}"/>
          </ac:spMkLst>
        </pc:spChg>
        <pc:spChg chg="add del mod">
          <ac:chgData name="Ana Pedemonte" userId="88cc31e9-9613-4305-a76e-098f6c96dc58" providerId="ADAL" clId="{4AC72092-B864-4977-A2FB-C5C1892D569A}" dt="2025-06-02T15:20:39.437" v="1428" actId="478"/>
          <ac:spMkLst>
            <pc:docMk/>
            <pc:sldMk cId="694304957" sldId="261"/>
            <ac:spMk id="18" creationId="{C96173AC-64BE-0742-922F-B61B9CD020E5}"/>
          </ac:spMkLst>
        </pc:spChg>
        <pc:spChg chg="add mod">
          <ac:chgData name="Ana Pedemonte" userId="88cc31e9-9613-4305-a76e-098f6c96dc58" providerId="ADAL" clId="{4AC72092-B864-4977-A2FB-C5C1892D569A}" dt="2025-06-02T16:10:09.539" v="1947" actId="1038"/>
          <ac:spMkLst>
            <pc:docMk/>
            <pc:sldMk cId="694304957" sldId="261"/>
            <ac:spMk id="19" creationId="{AE69C1E7-0728-CBCB-28CD-D9B73BEB4B03}"/>
          </ac:spMkLst>
        </pc:spChg>
        <pc:spChg chg="add mod">
          <ac:chgData name="Ana Pedemonte" userId="88cc31e9-9613-4305-a76e-098f6c96dc58" providerId="ADAL" clId="{4AC72092-B864-4977-A2FB-C5C1892D569A}" dt="2025-06-02T16:09:38.409" v="1940" actId="1038"/>
          <ac:spMkLst>
            <pc:docMk/>
            <pc:sldMk cId="694304957" sldId="261"/>
            <ac:spMk id="20" creationId="{E314BFB5-6E68-710C-868B-33534F90F564}"/>
          </ac:spMkLst>
        </pc:spChg>
        <pc:spChg chg="add mod">
          <ac:chgData name="Ana Pedemonte" userId="88cc31e9-9613-4305-a76e-098f6c96dc58" providerId="ADAL" clId="{4AC72092-B864-4977-A2FB-C5C1892D569A}" dt="2025-06-02T16:09:30.685" v="1937" actId="14100"/>
          <ac:spMkLst>
            <pc:docMk/>
            <pc:sldMk cId="694304957" sldId="261"/>
            <ac:spMk id="21" creationId="{F60F89F5-81A7-1099-0388-7AC701EE10BF}"/>
          </ac:spMkLst>
        </pc:spChg>
        <pc:spChg chg="add mod">
          <ac:chgData name="Ana Pedemonte" userId="88cc31e9-9613-4305-a76e-098f6c96dc58" providerId="ADAL" clId="{4AC72092-B864-4977-A2FB-C5C1892D569A}" dt="2025-06-02T16:09:34.233" v="1938" actId="14100"/>
          <ac:spMkLst>
            <pc:docMk/>
            <pc:sldMk cId="694304957" sldId="261"/>
            <ac:spMk id="22" creationId="{7F3A5F2D-A6D6-2A02-96F8-0D454EA5E426}"/>
          </ac:spMkLst>
        </pc:spChg>
        <pc:spChg chg="add mod">
          <ac:chgData name="Ana Pedemonte" userId="88cc31e9-9613-4305-a76e-098f6c96dc58" providerId="ADAL" clId="{4AC72092-B864-4977-A2FB-C5C1892D569A}" dt="2025-06-02T16:10:18.928" v="1948" actId="1037"/>
          <ac:spMkLst>
            <pc:docMk/>
            <pc:sldMk cId="694304957" sldId="261"/>
            <ac:spMk id="23" creationId="{280744C6-D415-90F5-4E01-C41A4DA17D80}"/>
          </ac:spMkLst>
        </pc:spChg>
        <pc:spChg chg="add mod">
          <ac:chgData name="Ana Pedemonte" userId="88cc31e9-9613-4305-a76e-098f6c96dc58" providerId="ADAL" clId="{4AC72092-B864-4977-A2FB-C5C1892D569A}" dt="2025-06-02T16:09:25.387" v="1936" actId="1035"/>
          <ac:spMkLst>
            <pc:docMk/>
            <pc:sldMk cId="694304957" sldId="261"/>
            <ac:spMk id="24" creationId="{C6440A03-1D4E-2E16-B130-CD77FCEF85AC}"/>
          </ac:spMkLst>
        </pc:spChg>
        <pc:spChg chg="add mod">
          <ac:chgData name="Ana Pedemonte" userId="88cc31e9-9613-4305-a76e-098f6c96dc58" providerId="ADAL" clId="{4AC72092-B864-4977-A2FB-C5C1892D569A}" dt="2025-06-02T16:08:05.646" v="1909" actId="14100"/>
          <ac:spMkLst>
            <pc:docMk/>
            <pc:sldMk cId="694304957" sldId="261"/>
            <ac:spMk id="25" creationId="{11579907-BF67-A732-2232-C0355BA82A91}"/>
          </ac:spMkLst>
        </pc:spChg>
        <pc:spChg chg="add mod">
          <ac:chgData name="Ana Pedemonte" userId="88cc31e9-9613-4305-a76e-098f6c96dc58" providerId="ADAL" clId="{4AC72092-B864-4977-A2FB-C5C1892D569A}" dt="2025-06-02T16:08:33.635" v="1923" actId="1038"/>
          <ac:spMkLst>
            <pc:docMk/>
            <pc:sldMk cId="694304957" sldId="261"/>
            <ac:spMk id="26" creationId="{719F0BFB-0029-ABA4-BA19-FA29C352413C}"/>
          </ac:spMkLst>
        </pc:spChg>
        <pc:spChg chg="add mod">
          <ac:chgData name="Ana Pedemonte" userId="88cc31e9-9613-4305-a76e-098f6c96dc58" providerId="ADAL" clId="{4AC72092-B864-4977-A2FB-C5C1892D569A}" dt="2025-06-02T16:10:26.741" v="1952" actId="1038"/>
          <ac:spMkLst>
            <pc:docMk/>
            <pc:sldMk cId="694304957" sldId="261"/>
            <ac:spMk id="27" creationId="{3DF262C6-F39A-73F1-40E2-6DA9705EADFE}"/>
          </ac:spMkLst>
        </pc:spChg>
        <pc:spChg chg="add mod">
          <ac:chgData name="Ana Pedemonte" userId="88cc31e9-9613-4305-a76e-098f6c96dc58" providerId="ADAL" clId="{4AC72092-B864-4977-A2FB-C5C1892D569A}" dt="2025-06-02T15:26:28.625" v="1527" actId="208"/>
          <ac:spMkLst>
            <pc:docMk/>
            <pc:sldMk cId="694304957" sldId="261"/>
            <ac:spMk id="28" creationId="{8BEF3E02-0643-7709-7A56-28E79013CC56}"/>
          </ac:spMkLst>
        </pc:spChg>
        <pc:spChg chg="add mod">
          <ac:chgData name="Ana Pedemonte" userId="88cc31e9-9613-4305-a76e-098f6c96dc58" providerId="ADAL" clId="{4AC72092-B864-4977-A2FB-C5C1892D569A}" dt="2025-06-02T15:39:48.206" v="1622" actId="1076"/>
          <ac:spMkLst>
            <pc:docMk/>
            <pc:sldMk cId="694304957" sldId="261"/>
            <ac:spMk id="29" creationId="{D656A2DD-4BE6-693C-FDD5-19A4FFD8BD53}"/>
          </ac:spMkLst>
        </pc:spChg>
        <pc:spChg chg="add mod">
          <ac:chgData name="Ana Pedemonte" userId="88cc31e9-9613-4305-a76e-098f6c96dc58" providerId="ADAL" clId="{4AC72092-B864-4977-A2FB-C5C1892D569A}" dt="2025-06-02T15:31:30.495" v="1576" actId="14100"/>
          <ac:spMkLst>
            <pc:docMk/>
            <pc:sldMk cId="694304957" sldId="261"/>
            <ac:spMk id="30" creationId="{4EDE7EA1-684D-A866-A8B8-83DE54459415}"/>
          </ac:spMkLst>
        </pc:spChg>
        <pc:spChg chg="add mod">
          <ac:chgData name="Ana Pedemonte" userId="88cc31e9-9613-4305-a76e-098f6c96dc58" providerId="ADAL" clId="{4AC72092-B864-4977-A2FB-C5C1892D569A}" dt="2025-06-02T15:27:38.301" v="1544" actId="208"/>
          <ac:spMkLst>
            <pc:docMk/>
            <pc:sldMk cId="694304957" sldId="261"/>
            <ac:spMk id="31" creationId="{23AC0BFB-3B5A-BAB3-09F1-5B8AE82C0FE1}"/>
          </ac:spMkLst>
        </pc:spChg>
        <pc:spChg chg="add mod">
          <ac:chgData name="Ana Pedemonte" userId="88cc31e9-9613-4305-a76e-098f6c96dc58" providerId="ADAL" clId="{4AC72092-B864-4977-A2FB-C5C1892D569A}" dt="2025-06-02T16:10:34.111" v="1953" actId="14100"/>
          <ac:spMkLst>
            <pc:docMk/>
            <pc:sldMk cId="694304957" sldId="261"/>
            <ac:spMk id="32" creationId="{227044A8-C811-1B9A-631A-3CE55954BB30}"/>
          </ac:spMkLst>
        </pc:spChg>
        <pc:spChg chg="add mod">
          <ac:chgData name="Ana Pedemonte" userId="88cc31e9-9613-4305-a76e-098f6c96dc58" providerId="ADAL" clId="{4AC72092-B864-4977-A2FB-C5C1892D569A}" dt="2025-06-02T16:16:08.179" v="2097" actId="1037"/>
          <ac:spMkLst>
            <pc:docMk/>
            <pc:sldMk cId="694304957" sldId="261"/>
            <ac:spMk id="50" creationId="{53204677-7063-BF07-D5E5-0CBDC8A91C10}"/>
          </ac:spMkLst>
        </pc:spChg>
        <pc:spChg chg="add mod">
          <ac:chgData name="Ana Pedemonte" userId="88cc31e9-9613-4305-a76e-098f6c96dc58" providerId="ADAL" clId="{4AC72092-B864-4977-A2FB-C5C1892D569A}" dt="2025-06-02T16:15:57.909" v="2095" actId="1037"/>
          <ac:spMkLst>
            <pc:docMk/>
            <pc:sldMk cId="694304957" sldId="261"/>
            <ac:spMk id="51" creationId="{F0AF85A1-72D4-D2ED-0CAC-6A107956BC56}"/>
          </ac:spMkLst>
        </pc:spChg>
        <pc:spChg chg="add mod">
          <ac:chgData name="Ana Pedemonte" userId="88cc31e9-9613-4305-a76e-098f6c96dc58" providerId="ADAL" clId="{4AC72092-B864-4977-A2FB-C5C1892D569A}" dt="2025-06-02T16:15:11.378" v="2088" actId="1037"/>
          <ac:spMkLst>
            <pc:docMk/>
            <pc:sldMk cId="694304957" sldId="261"/>
            <ac:spMk id="56" creationId="{E9EBF0A9-E3F4-8862-50E6-00A2EF0A22A2}"/>
          </ac:spMkLst>
        </pc:spChg>
        <pc:spChg chg="add mod">
          <ac:chgData name="Ana Pedemonte" userId="88cc31e9-9613-4305-a76e-098f6c96dc58" providerId="ADAL" clId="{4AC72092-B864-4977-A2FB-C5C1892D569A}" dt="2025-06-02T16:15:11.378" v="2088" actId="1037"/>
          <ac:spMkLst>
            <pc:docMk/>
            <pc:sldMk cId="694304957" sldId="261"/>
            <ac:spMk id="57" creationId="{0D4B82C0-FD04-F33C-453A-4A020AC51AC0}"/>
          </ac:spMkLst>
        </pc:spChg>
        <pc:spChg chg="add mod ord">
          <ac:chgData name="Ana Pedemonte" userId="88cc31e9-9613-4305-a76e-098f6c96dc58" providerId="ADAL" clId="{4AC72092-B864-4977-A2FB-C5C1892D569A}" dt="2025-06-02T16:15:48.325" v="2093" actId="14100"/>
          <ac:spMkLst>
            <pc:docMk/>
            <pc:sldMk cId="694304957" sldId="261"/>
            <ac:spMk id="72" creationId="{93BE59C4-D8EF-F047-341C-5AE48BF90C75}"/>
          </ac:spMkLst>
        </pc:spChg>
        <pc:graphicFrameChg chg="mod ord">
          <ac:chgData name="Ana Pedemonte" userId="88cc31e9-9613-4305-a76e-098f6c96dc58" providerId="ADAL" clId="{4AC72092-B864-4977-A2FB-C5C1892D569A}" dt="2025-06-02T16:11:20.339" v="1957" actId="167"/>
          <ac:graphicFrameMkLst>
            <pc:docMk/>
            <pc:sldMk cId="694304957" sldId="261"/>
            <ac:graphicFrameMk id="9" creationId="{C5644835-C0E6-154E-A5A4-C2E630C52066}"/>
          </ac:graphicFrameMkLst>
        </pc:graphicFrameChg>
        <pc:picChg chg="add mod">
          <ac:chgData name="Ana Pedemonte" userId="88cc31e9-9613-4305-a76e-098f6c96dc58" providerId="ADAL" clId="{4AC72092-B864-4977-A2FB-C5C1892D569A}" dt="2025-06-02T16:16:03.540" v="2096" actId="1037"/>
          <ac:picMkLst>
            <pc:docMk/>
            <pc:sldMk cId="694304957" sldId="261"/>
            <ac:picMk id="34" creationId="{FA260251-404F-0971-EF45-9E6FA67D6869}"/>
          </ac:picMkLst>
        </pc:picChg>
        <pc:picChg chg="add mod">
          <ac:chgData name="Ana Pedemonte" userId="88cc31e9-9613-4305-a76e-098f6c96dc58" providerId="ADAL" clId="{4AC72092-B864-4977-A2FB-C5C1892D569A}" dt="2025-06-02T16:13:56.084" v="2009" actId="1037"/>
          <ac:picMkLst>
            <pc:docMk/>
            <pc:sldMk cId="694304957" sldId="261"/>
            <ac:picMk id="36" creationId="{22D585DD-5463-BB50-8B7E-2A7AFFF11673}"/>
          </ac:picMkLst>
        </pc:picChg>
        <pc:picChg chg="add mod">
          <ac:chgData name="Ana Pedemonte" userId="88cc31e9-9613-4305-a76e-098f6c96dc58" providerId="ADAL" clId="{4AC72092-B864-4977-A2FB-C5C1892D569A}" dt="2025-06-02T15:37:55.284" v="1599" actId="1076"/>
          <ac:picMkLst>
            <pc:docMk/>
            <pc:sldMk cId="694304957" sldId="261"/>
            <ac:picMk id="37" creationId="{6641E648-B049-7089-C278-0626C6EA4A88}"/>
          </ac:picMkLst>
        </pc:picChg>
        <pc:picChg chg="add mod">
          <ac:chgData name="Ana Pedemonte" userId="88cc31e9-9613-4305-a76e-098f6c96dc58" providerId="ADAL" clId="{4AC72092-B864-4977-A2FB-C5C1892D569A}" dt="2025-06-02T15:38:09.557" v="1601" actId="1076"/>
          <ac:picMkLst>
            <pc:docMk/>
            <pc:sldMk cId="694304957" sldId="261"/>
            <ac:picMk id="38" creationId="{E479F89B-3464-0374-3AFC-8DE76D53C150}"/>
          </ac:picMkLst>
        </pc:picChg>
        <pc:picChg chg="add mod">
          <ac:chgData name="Ana Pedemonte" userId="88cc31e9-9613-4305-a76e-098f6c96dc58" providerId="ADAL" clId="{4AC72092-B864-4977-A2FB-C5C1892D569A}" dt="2025-06-02T15:40:43.919" v="1638" actId="1076"/>
          <ac:picMkLst>
            <pc:docMk/>
            <pc:sldMk cId="694304957" sldId="261"/>
            <ac:picMk id="39" creationId="{E45C1156-9A56-A920-4976-ED143399DBA0}"/>
          </ac:picMkLst>
        </pc:picChg>
        <pc:picChg chg="add mod">
          <ac:chgData name="Ana Pedemonte" userId="88cc31e9-9613-4305-a76e-098f6c96dc58" providerId="ADAL" clId="{4AC72092-B864-4977-A2FB-C5C1892D569A}" dt="2025-06-02T15:38:35.392" v="1606" actId="1076"/>
          <ac:picMkLst>
            <pc:docMk/>
            <pc:sldMk cId="694304957" sldId="261"/>
            <ac:picMk id="40" creationId="{AEA53591-0420-2A45-96DB-C741BAAE8502}"/>
          </ac:picMkLst>
        </pc:picChg>
        <pc:picChg chg="add mod">
          <ac:chgData name="Ana Pedemonte" userId="88cc31e9-9613-4305-a76e-098f6c96dc58" providerId="ADAL" clId="{4AC72092-B864-4977-A2FB-C5C1892D569A}" dt="2025-06-02T15:38:43.952" v="1608" actId="1076"/>
          <ac:picMkLst>
            <pc:docMk/>
            <pc:sldMk cId="694304957" sldId="261"/>
            <ac:picMk id="41" creationId="{4026C0A8-0253-0701-6050-7620710D4E00}"/>
          </ac:picMkLst>
        </pc:picChg>
        <pc:picChg chg="add mod">
          <ac:chgData name="Ana Pedemonte" userId="88cc31e9-9613-4305-a76e-098f6c96dc58" providerId="ADAL" clId="{4AC72092-B864-4977-A2FB-C5C1892D569A}" dt="2025-06-02T16:10:26.741" v="1952" actId="1038"/>
          <ac:picMkLst>
            <pc:docMk/>
            <pc:sldMk cId="694304957" sldId="261"/>
            <ac:picMk id="42" creationId="{B9489C2C-0774-CBCF-D99F-133AF17F6819}"/>
          </ac:picMkLst>
        </pc:picChg>
        <pc:picChg chg="add mod">
          <ac:chgData name="Ana Pedemonte" userId="88cc31e9-9613-4305-a76e-098f6c96dc58" providerId="ADAL" clId="{4AC72092-B864-4977-A2FB-C5C1892D569A}" dt="2025-06-02T16:08:18.021" v="1915" actId="1076"/>
          <ac:picMkLst>
            <pc:docMk/>
            <pc:sldMk cId="694304957" sldId="261"/>
            <ac:picMk id="43" creationId="{3B3BB24B-E210-33F2-A18F-4B3BA21A867A}"/>
          </ac:picMkLst>
        </pc:picChg>
        <pc:picChg chg="add mod">
          <ac:chgData name="Ana Pedemonte" userId="88cc31e9-9613-4305-a76e-098f6c96dc58" providerId="ADAL" clId="{4AC72092-B864-4977-A2FB-C5C1892D569A}" dt="2025-06-02T15:39:52.259" v="1624" actId="1076"/>
          <ac:picMkLst>
            <pc:docMk/>
            <pc:sldMk cId="694304957" sldId="261"/>
            <ac:picMk id="44" creationId="{794E0ED1-19D9-7735-D5E6-0287380E60CC}"/>
          </ac:picMkLst>
        </pc:picChg>
        <pc:picChg chg="add mod">
          <ac:chgData name="Ana Pedemonte" userId="88cc31e9-9613-4305-a76e-098f6c96dc58" providerId="ADAL" clId="{4AC72092-B864-4977-A2FB-C5C1892D569A}" dt="2025-06-02T15:39:27.019" v="1616"/>
          <ac:picMkLst>
            <pc:docMk/>
            <pc:sldMk cId="694304957" sldId="261"/>
            <ac:picMk id="45" creationId="{CF3DFA7B-19F4-2C9E-2841-C0B735EE8CF6}"/>
          </ac:picMkLst>
        </pc:picChg>
        <pc:picChg chg="add mod">
          <ac:chgData name="Ana Pedemonte" userId="88cc31e9-9613-4305-a76e-098f6c96dc58" providerId="ADAL" clId="{4AC72092-B864-4977-A2FB-C5C1892D569A}" dt="2025-06-02T15:40:01.257" v="1626" actId="1076"/>
          <ac:picMkLst>
            <pc:docMk/>
            <pc:sldMk cId="694304957" sldId="261"/>
            <ac:picMk id="46" creationId="{0D5F5EEF-0FC6-540B-8FCD-515147627229}"/>
          </ac:picMkLst>
        </pc:picChg>
        <pc:picChg chg="add mod">
          <ac:chgData name="Ana Pedemonte" userId="88cc31e9-9613-4305-a76e-098f6c96dc58" providerId="ADAL" clId="{4AC72092-B864-4977-A2FB-C5C1892D569A}" dt="2025-06-02T15:40:19.971" v="1633" actId="1036"/>
          <ac:picMkLst>
            <pc:docMk/>
            <pc:sldMk cId="694304957" sldId="261"/>
            <ac:picMk id="47" creationId="{D8AF546B-C634-EFF9-7673-26A6C06065B8}"/>
          </ac:picMkLst>
        </pc:picChg>
        <pc:picChg chg="add mod">
          <ac:chgData name="Ana Pedemonte" userId="88cc31e9-9613-4305-a76e-098f6c96dc58" providerId="ADAL" clId="{4AC72092-B864-4977-A2FB-C5C1892D569A}" dt="2025-06-02T15:40:31.250" v="1635" actId="1076"/>
          <ac:picMkLst>
            <pc:docMk/>
            <pc:sldMk cId="694304957" sldId="261"/>
            <ac:picMk id="48" creationId="{8B2FB530-AD6B-6D45-FEA3-31E9DA115614}"/>
          </ac:picMkLst>
        </pc:picChg>
        <pc:picChg chg="add mod">
          <ac:chgData name="Ana Pedemonte" userId="88cc31e9-9613-4305-a76e-098f6c96dc58" providerId="ADAL" clId="{4AC72092-B864-4977-A2FB-C5C1892D569A}" dt="2025-06-02T15:40:48.411" v="1639" actId="1076"/>
          <ac:picMkLst>
            <pc:docMk/>
            <pc:sldMk cId="694304957" sldId="261"/>
            <ac:picMk id="49" creationId="{10D696D6-CEDC-8054-8E29-84D6C4B406CF}"/>
          </ac:picMkLst>
        </pc:picChg>
        <pc:picChg chg="add mod">
          <ac:chgData name="Ana Pedemonte" userId="88cc31e9-9613-4305-a76e-098f6c96dc58" providerId="ADAL" clId="{4AC72092-B864-4977-A2FB-C5C1892D569A}" dt="2025-06-02T16:15:29.052" v="2090" actId="1038"/>
          <ac:picMkLst>
            <pc:docMk/>
            <pc:sldMk cId="694304957" sldId="261"/>
            <ac:picMk id="54" creationId="{CC51BA8A-E92A-A9F0-FE74-98BA5E89352E}"/>
          </ac:picMkLst>
        </pc:picChg>
        <pc:picChg chg="add mod">
          <ac:chgData name="Ana Pedemonte" userId="88cc31e9-9613-4305-a76e-098f6c96dc58" providerId="ADAL" clId="{4AC72092-B864-4977-A2FB-C5C1892D569A}" dt="2025-06-02T16:14:47.913" v="2074" actId="1037"/>
          <ac:picMkLst>
            <pc:docMk/>
            <pc:sldMk cId="694304957" sldId="261"/>
            <ac:picMk id="55" creationId="{F61F5CFA-7BA6-63B1-E40A-6C27A46C3668}"/>
          </ac:picMkLst>
        </pc:picChg>
        <pc:picChg chg="add del mod">
          <ac:chgData name="Ana Pedemonte" userId="88cc31e9-9613-4305-a76e-098f6c96dc58" providerId="ADAL" clId="{4AC72092-B864-4977-A2FB-C5C1892D569A}" dt="2025-06-02T15:57:24.887" v="1850" actId="478"/>
          <ac:picMkLst>
            <pc:docMk/>
            <pc:sldMk cId="694304957" sldId="261"/>
            <ac:picMk id="58" creationId="{B832D190-DEA6-8FB5-522B-1F3015B03D92}"/>
          </ac:picMkLst>
        </pc:picChg>
        <pc:picChg chg="add del mod">
          <ac:chgData name="Ana Pedemonte" userId="88cc31e9-9613-4305-a76e-098f6c96dc58" providerId="ADAL" clId="{4AC72092-B864-4977-A2FB-C5C1892D569A}" dt="2025-06-02T15:57:27.270" v="1851" actId="478"/>
          <ac:picMkLst>
            <pc:docMk/>
            <pc:sldMk cId="694304957" sldId="261"/>
            <ac:picMk id="59" creationId="{D15250E0-9594-25E3-35F0-6759EAE73762}"/>
          </ac:picMkLst>
        </pc:picChg>
        <pc:picChg chg="add mod">
          <ac:chgData name="Ana Pedemonte" userId="88cc31e9-9613-4305-a76e-098f6c96dc58" providerId="ADAL" clId="{4AC72092-B864-4977-A2FB-C5C1892D569A}" dt="2025-06-02T16:05:43.218" v="1882" actId="207"/>
          <ac:picMkLst>
            <pc:docMk/>
            <pc:sldMk cId="694304957" sldId="261"/>
            <ac:picMk id="60" creationId="{028618F9-D531-B4DE-3631-4B0EDFB7CCBA}"/>
          </ac:picMkLst>
        </pc:picChg>
        <pc:picChg chg="add mod">
          <ac:chgData name="Ana Pedemonte" userId="88cc31e9-9613-4305-a76e-098f6c96dc58" providerId="ADAL" clId="{4AC72092-B864-4977-A2FB-C5C1892D569A}" dt="2025-06-02T16:05:43.218" v="1882" actId="207"/>
          <ac:picMkLst>
            <pc:docMk/>
            <pc:sldMk cId="694304957" sldId="261"/>
            <ac:picMk id="61" creationId="{89675B9F-B30A-0349-44D7-9DCE6290748F}"/>
          </ac:picMkLst>
        </pc:picChg>
        <pc:picChg chg="add mod">
          <ac:chgData name="Ana Pedemonte" userId="88cc31e9-9613-4305-a76e-098f6c96dc58" providerId="ADAL" clId="{4AC72092-B864-4977-A2FB-C5C1892D569A}" dt="2025-06-02T16:05:43.218" v="1882" actId="207"/>
          <ac:picMkLst>
            <pc:docMk/>
            <pc:sldMk cId="694304957" sldId="261"/>
            <ac:picMk id="62" creationId="{A0C53344-997F-1372-D0A4-8B181F940E8B}"/>
          </ac:picMkLst>
        </pc:picChg>
        <pc:picChg chg="add mod">
          <ac:chgData name="Ana Pedemonte" userId="88cc31e9-9613-4305-a76e-098f6c96dc58" providerId="ADAL" clId="{4AC72092-B864-4977-A2FB-C5C1892D569A}" dt="2025-06-02T16:05:43.218" v="1882" actId="207"/>
          <ac:picMkLst>
            <pc:docMk/>
            <pc:sldMk cId="694304957" sldId="261"/>
            <ac:picMk id="63" creationId="{DBB05DA6-B2F5-22A1-F067-92B36126AB36}"/>
          </ac:picMkLst>
        </pc:picChg>
        <pc:picChg chg="add mod">
          <ac:chgData name="Ana Pedemonte" userId="88cc31e9-9613-4305-a76e-098f6c96dc58" providerId="ADAL" clId="{4AC72092-B864-4977-A2FB-C5C1892D569A}" dt="2025-06-02T16:05:43.218" v="1882" actId="207"/>
          <ac:picMkLst>
            <pc:docMk/>
            <pc:sldMk cId="694304957" sldId="261"/>
            <ac:picMk id="64" creationId="{9C9826C0-D7A5-8E44-EA7B-16AB99CFDEB6}"/>
          </ac:picMkLst>
        </pc:picChg>
        <pc:picChg chg="add mod">
          <ac:chgData name="Ana Pedemonte" userId="88cc31e9-9613-4305-a76e-098f6c96dc58" providerId="ADAL" clId="{4AC72092-B864-4977-A2FB-C5C1892D569A}" dt="2025-06-02T16:07:56.995" v="1908" actId="1035"/>
          <ac:picMkLst>
            <pc:docMk/>
            <pc:sldMk cId="694304957" sldId="261"/>
            <ac:picMk id="65" creationId="{9CA731FD-8AFA-8C5E-BD79-47D66FC90C79}"/>
          </ac:picMkLst>
        </pc:picChg>
        <pc:picChg chg="add mod">
          <ac:chgData name="Ana Pedemonte" userId="88cc31e9-9613-4305-a76e-098f6c96dc58" providerId="ADAL" clId="{4AC72092-B864-4977-A2FB-C5C1892D569A}" dt="2025-06-02T16:05:43.218" v="1882" actId="207"/>
          <ac:picMkLst>
            <pc:docMk/>
            <pc:sldMk cId="694304957" sldId="261"/>
            <ac:picMk id="66" creationId="{22856CB2-1140-90DB-3825-450476E714E7}"/>
          </ac:picMkLst>
        </pc:picChg>
        <pc:picChg chg="add mod">
          <ac:chgData name="Ana Pedemonte" userId="88cc31e9-9613-4305-a76e-098f6c96dc58" providerId="ADAL" clId="{4AC72092-B864-4977-A2FB-C5C1892D569A}" dt="2025-06-02T16:06:06.255" v="1885" actId="1076"/>
          <ac:picMkLst>
            <pc:docMk/>
            <pc:sldMk cId="694304957" sldId="261"/>
            <ac:picMk id="67" creationId="{17442038-14F9-72E5-2E98-FCC08F78C130}"/>
          </ac:picMkLst>
        </pc:picChg>
        <pc:picChg chg="add mod">
          <ac:chgData name="Ana Pedemonte" userId="88cc31e9-9613-4305-a76e-098f6c96dc58" providerId="ADAL" clId="{4AC72092-B864-4977-A2FB-C5C1892D569A}" dt="2025-06-02T16:06:11.238" v="1887" actId="1076"/>
          <ac:picMkLst>
            <pc:docMk/>
            <pc:sldMk cId="694304957" sldId="261"/>
            <ac:picMk id="68" creationId="{AFC12F4C-EE89-06CD-5356-0ECDD76A52D9}"/>
          </ac:picMkLst>
        </pc:picChg>
        <pc:picChg chg="add mod">
          <ac:chgData name="Ana Pedemonte" userId="88cc31e9-9613-4305-a76e-098f6c96dc58" providerId="ADAL" clId="{4AC72092-B864-4977-A2FB-C5C1892D569A}" dt="2025-06-02T16:08:21.902" v="1916" actId="1076"/>
          <ac:picMkLst>
            <pc:docMk/>
            <pc:sldMk cId="694304957" sldId="261"/>
            <ac:picMk id="69" creationId="{F2DD3765-E7A1-6073-B325-DCC841550E9A}"/>
          </ac:picMkLst>
        </pc:picChg>
        <pc:picChg chg="add mod">
          <ac:chgData name="Ana Pedemonte" userId="88cc31e9-9613-4305-a76e-098f6c96dc58" providerId="ADAL" clId="{4AC72092-B864-4977-A2FB-C5C1892D569A}" dt="2025-06-02T16:06:26.631" v="1891" actId="1076"/>
          <ac:picMkLst>
            <pc:docMk/>
            <pc:sldMk cId="694304957" sldId="261"/>
            <ac:picMk id="70" creationId="{EFFF5BA1-F385-37A1-DF9F-193BE2333550}"/>
          </ac:picMkLst>
        </pc:picChg>
        <pc:picChg chg="add mod">
          <ac:chgData name="Ana Pedemonte" userId="88cc31e9-9613-4305-a76e-098f6c96dc58" providerId="ADAL" clId="{4AC72092-B864-4977-A2FB-C5C1892D569A}" dt="2025-06-02T16:06:32.704" v="1893" actId="1076"/>
          <ac:picMkLst>
            <pc:docMk/>
            <pc:sldMk cId="694304957" sldId="261"/>
            <ac:picMk id="71" creationId="{81BCB77F-AB89-A730-5F17-685D6F18676C}"/>
          </ac:picMkLst>
        </pc:picChg>
        <pc:cxnChg chg="mod">
          <ac:chgData name="Ana Pedemonte" userId="88cc31e9-9613-4305-a76e-098f6c96dc58" providerId="ADAL" clId="{4AC72092-B864-4977-A2FB-C5C1892D569A}" dt="2025-06-02T15:49:13.906" v="1727" actId="14100"/>
          <ac:cxnSpMkLst>
            <pc:docMk/>
            <pc:sldMk cId="694304957" sldId="261"/>
            <ac:cxnSpMk id="12" creationId="{70DD9A8E-4684-ED46-964E-BF37E2E8CA09}"/>
          </ac:cxnSpMkLst>
        </pc:cxnChg>
      </pc:sldChg>
      <pc:sldChg chg="addSp delSp modSp mod modAnim modNotesTx">
        <pc:chgData name="Ana Pedemonte" userId="88cc31e9-9613-4305-a76e-098f6c96dc58" providerId="ADAL" clId="{4AC72092-B864-4977-A2FB-C5C1892D569A}" dt="2025-06-02T18:17:00.255" v="6815" actId="313"/>
        <pc:sldMkLst>
          <pc:docMk/>
          <pc:sldMk cId="4288177734" sldId="270"/>
        </pc:sldMkLst>
        <pc:spChg chg="mod">
          <ac:chgData name="Ana Pedemonte" userId="88cc31e9-9613-4305-a76e-098f6c96dc58" providerId="ADAL" clId="{4AC72092-B864-4977-A2FB-C5C1892D569A}" dt="2025-06-02T14:33:45.924" v="126" actId="1076"/>
          <ac:spMkLst>
            <pc:docMk/>
            <pc:sldMk cId="4288177734" sldId="270"/>
            <ac:spMk id="4" creationId="{1F9D095E-544E-50D4-A4A3-310E83CAED49}"/>
          </ac:spMkLst>
        </pc:spChg>
        <pc:spChg chg="mod">
          <ac:chgData name="Ana Pedemonte" userId="88cc31e9-9613-4305-a76e-098f6c96dc58" providerId="ADAL" clId="{4AC72092-B864-4977-A2FB-C5C1892D569A}" dt="2025-06-02T14:32:00.318" v="67" actId="255"/>
          <ac:spMkLst>
            <pc:docMk/>
            <pc:sldMk cId="4288177734" sldId="270"/>
            <ac:spMk id="5" creationId="{A57B1388-6CEC-2D9B-A040-3901611ED3FD}"/>
          </ac:spMkLst>
        </pc:spChg>
        <pc:spChg chg="mod">
          <ac:chgData name="Ana Pedemonte" userId="88cc31e9-9613-4305-a76e-098f6c96dc58" providerId="ADAL" clId="{4AC72092-B864-4977-A2FB-C5C1892D569A}" dt="2025-06-02T14:32:00.318" v="67" actId="255"/>
          <ac:spMkLst>
            <pc:docMk/>
            <pc:sldMk cId="4288177734" sldId="270"/>
            <ac:spMk id="6" creationId="{BEDFAF1D-B085-9200-59B3-897893877545}"/>
          </ac:spMkLst>
        </pc:spChg>
        <pc:spChg chg="mod">
          <ac:chgData name="Ana Pedemonte" userId="88cc31e9-9613-4305-a76e-098f6c96dc58" providerId="ADAL" clId="{4AC72092-B864-4977-A2FB-C5C1892D569A}" dt="2025-06-02T14:30:59.565" v="56" actId="1076"/>
          <ac:spMkLst>
            <pc:docMk/>
            <pc:sldMk cId="4288177734" sldId="270"/>
            <ac:spMk id="7" creationId="{DA7C83C8-C127-947D-F0A2-7B5B8FB07D53}"/>
          </ac:spMkLst>
        </pc:spChg>
        <pc:spChg chg="mod">
          <ac:chgData name="Ana Pedemonte" userId="88cc31e9-9613-4305-a76e-098f6c96dc58" providerId="ADAL" clId="{4AC72092-B864-4977-A2FB-C5C1892D569A}" dt="2025-06-02T14:32:00.318" v="67" actId="255"/>
          <ac:spMkLst>
            <pc:docMk/>
            <pc:sldMk cId="4288177734" sldId="270"/>
            <ac:spMk id="8" creationId="{45997B2F-9946-B26B-6DD4-7D701D4F9062}"/>
          </ac:spMkLst>
        </pc:spChg>
        <pc:spChg chg="mod">
          <ac:chgData name="Ana Pedemonte" userId="88cc31e9-9613-4305-a76e-098f6c96dc58" providerId="ADAL" clId="{4AC72092-B864-4977-A2FB-C5C1892D569A}" dt="2025-06-02T14:32:00.318" v="67" actId="255"/>
          <ac:spMkLst>
            <pc:docMk/>
            <pc:sldMk cId="4288177734" sldId="270"/>
            <ac:spMk id="9" creationId="{E66BB391-318D-7BE1-1A57-4336E91DC88E}"/>
          </ac:spMkLst>
        </pc:spChg>
        <pc:spChg chg="mod">
          <ac:chgData name="Ana Pedemonte" userId="88cc31e9-9613-4305-a76e-098f6c96dc58" providerId="ADAL" clId="{4AC72092-B864-4977-A2FB-C5C1892D569A}" dt="2025-06-02T14:57:23.966" v="1013" actId="108"/>
          <ac:spMkLst>
            <pc:docMk/>
            <pc:sldMk cId="4288177734" sldId="270"/>
            <ac:spMk id="12" creationId="{F275877A-50F3-B84C-0E78-56039F7717A8}"/>
          </ac:spMkLst>
        </pc:spChg>
        <pc:graphicFrameChg chg="del">
          <ac:chgData name="Ana Pedemonte" userId="88cc31e9-9613-4305-a76e-098f6c96dc58" providerId="ADAL" clId="{4AC72092-B864-4977-A2FB-C5C1892D569A}" dt="2025-06-02T14:28:33.642" v="22" actId="478"/>
          <ac:graphicFrameMkLst>
            <pc:docMk/>
            <pc:sldMk cId="4288177734" sldId="270"/>
            <ac:graphicFrameMk id="2" creationId="{BEF051B6-A08A-490B-D1C4-625192CBBB4C}"/>
          </ac:graphicFrameMkLst>
        </pc:graphicFrameChg>
        <pc:graphicFrameChg chg="mod">
          <ac:chgData name="Ana Pedemonte" userId="88cc31e9-9613-4305-a76e-098f6c96dc58" providerId="ADAL" clId="{4AC72092-B864-4977-A2FB-C5C1892D569A}" dt="2025-06-02T14:30:36.396" v="54"/>
          <ac:graphicFrameMkLst>
            <pc:docMk/>
            <pc:sldMk cId="4288177734" sldId="270"/>
            <ac:graphicFrameMk id="3" creationId="{6497E91A-044A-C9B2-8811-28B2B17AF145}"/>
          </ac:graphicFrameMkLst>
        </pc:graphicFrameChg>
        <pc:graphicFrameChg chg="add mod ord">
          <ac:chgData name="Ana Pedemonte" userId="88cc31e9-9613-4305-a76e-098f6c96dc58" providerId="ADAL" clId="{4AC72092-B864-4977-A2FB-C5C1892D569A}" dt="2025-06-02T14:33:50.593" v="127"/>
          <ac:graphicFrameMkLst>
            <pc:docMk/>
            <pc:sldMk cId="4288177734" sldId="270"/>
            <ac:graphicFrameMk id="10" creationId="{BEF051B6-A08A-490B-D1C4-625192CBBB4C}"/>
          </ac:graphicFrameMkLst>
        </pc:graphicFrameChg>
        <pc:picChg chg="del mod">
          <ac:chgData name="Ana Pedemonte" userId="88cc31e9-9613-4305-a76e-098f6c96dc58" providerId="ADAL" clId="{4AC72092-B864-4977-A2FB-C5C1892D569A}" dt="2025-06-02T14:28:12.898" v="18" actId="478"/>
          <ac:picMkLst>
            <pc:docMk/>
            <pc:sldMk cId="4288177734" sldId="270"/>
            <ac:picMk id="3073" creationId="{C4E75466-DF0C-184B-A073-16E2509ADB94}"/>
          </ac:picMkLst>
        </pc:picChg>
      </pc:sldChg>
      <pc:sldChg chg="modSp mod modNotesTx">
        <pc:chgData name="Ana Pedemonte" userId="88cc31e9-9613-4305-a76e-098f6c96dc58" providerId="ADAL" clId="{4AC72092-B864-4977-A2FB-C5C1892D569A}" dt="2025-06-02T16:35:23.393" v="3713" actId="1076"/>
        <pc:sldMkLst>
          <pc:docMk/>
          <pc:sldMk cId="196227830" sldId="289"/>
        </pc:sldMkLst>
        <pc:graphicFrameChg chg="mod">
          <ac:chgData name="Ana Pedemonte" userId="88cc31e9-9613-4305-a76e-098f6c96dc58" providerId="ADAL" clId="{4AC72092-B864-4977-A2FB-C5C1892D569A}" dt="2025-06-02T16:35:23.393" v="3713" actId="1076"/>
          <ac:graphicFrameMkLst>
            <pc:docMk/>
            <pc:sldMk cId="196227830" sldId="289"/>
            <ac:graphicFrameMk id="25" creationId="{FA417D43-BAAE-F88E-0B48-E9743732873D}"/>
          </ac:graphicFrameMkLst>
        </pc:graphicFrameChg>
      </pc:sldChg>
      <pc:sldChg chg="addSp delSp modSp mod">
        <pc:chgData name="Ana Pedemonte" userId="88cc31e9-9613-4305-a76e-098f6c96dc58" providerId="ADAL" clId="{4AC72092-B864-4977-A2FB-C5C1892D569A}" dt="2025-06-02T15:12:26.401" v="1410" actId="2161"/>
        <pc:sldMkLst>
          <pc:docMk/>
          <pc:sldMk cId="1754850362" sldId="290"/>
        </pc:sldMkLst>
        <pc:spChg chg="add mod">
          <ac:chgData name="Ana Pedemonte" userId="88cc31e9-9613-4305-a76e-098f6c96dc58" providerId="ADAL" clId="{4AC72092-B864-4977-A2FB-C5C1892D569A}" dt="2025-06-02T15:05:26.476" v="1206"/>
          <ac:spMkLst>
            <pc:docMk/>
            <pc:sldMk cId="1754850362" sldId="290"/>
            <ac:spMk id="2" creationId="{7AC12891-8B3B-0101-3D64-AD29E9C4FF94}"/>
          </ac:spMkLst>
        </pc:spChg>
        <pc:spChg chg="add del mod">
          <ac:chgData name="Ana Pedemonte" userId="88cc31e9-9613-4305-a76e-098f6c96dc58" providerId="ADAL" clId="{4AC72092-B864-4977-A2FB-C5C1892D569A}" dt="2025-06-02T15:06:18.127" v="1217" actId="478"/>
          <ac:spMkLst>
            <pc:docMk/>
            <pc:sldMk cId="1754850362" sldId="290"/>
            <ac:spMk id="4" creationId="{BFAFCD0E-DF1E-1F73-44A6-4294ABD1CF8A}"/>
          </ac:spMkLst>
        </pc:spChg>
        <pc:spChg chg="del mod">
          <ac:chgData name="Ana Pedemonte" userId="88cc31e9-9613-4305-a76e-098f6c96dc58" providerId="ADAL" clId="{4AC72092-B864-4977-A2FB-C5C1892D569A}" dt="2025-06-02T15:05:29.655" v="1207" actId="478"/>
          <ac:spMkLst>
            <pc:docMk/>
            <pc:sldMk cId="1754850362" sldId="290"/>
            <ac:spMk id="9" creationId="{FF20D928-518E-8549-A59D-2E94DDBD8382}"/>
          </ac:spMkLst>
        </pc:spChg>
        <pc:graphicFrameChg chg="add del mod">
          <ac:chgData name="Ana Pedemonte" userId="88cc31e9-9613-4305-a76e-098f6c96dc58" providerId="ADAL" clId="{4AC72092-B864-4977-A2FB-C5C1892D569A}" dt="2025-06-02T15:07:20.905" v="1233" actId="478"/>
          <ac:graphicFrameMkLst>
            <pc:docMk/>
            <pc:sldMk cId="1754850362" sldId="290"/>
            <ac:graphicFrameMk id="5" creationId="{02FF5A73-D347-82A9-DDE9-A21CB5608E95}"/>
          </ac:graphicFrameMkLst>
        </pc:graphicFrameChg>
        <pc:graphicFrameChg chg="mod modGraphic">
          <ac:chgData name="Ana Pedemonte" userId="88cc31e9-9613-4305-a76e-098f6c96dc58" providerId="ADAL" clId="{4AC72092-B864-4977-A2FB-C5C1892D569A}" dt="2025-06-02T15:12:26.401" v="1410" actId="2161"/>
          <ac:graphicFrameMkLst>
            <pc:docMk/>
            <pc:sldMk cId="1754850362" sldId="290"/>
            <ac:graphicFrameMk id="8" creationId="{4924E4DC-9FFF-4648-80DE-AA7F48212D1F}"/>
          </ac:graphicFrameMkLst>
        </pc:graphicFrameChg>
      </pc:sldChg>
      <pc:sldChg chg="modNotesTx">
        <pc:chgData name="Ana Pedemonte" userId="88cc31e9-9613-4305-a76e-098f6c96dc58" providerId="ADAL" clId="{4AC72092-B864-4977-A2FB-C5C1892D569A}" dt="2025-06-02T16:33:51.633" v="3421" actId="20577"/>
        <pc:sldMkLst>
          <pc:docMk/>
          <pc:sldMk cId="391959343" sldId="293"/>
        </pc:sldMkLst>
      </pc:sldChg>
      <pc:sldChg chg="modNotesTx">
        <pc:chgData name="Ana Pedemonte" userId="88cc31e9-9613-4305-a76e-098f6c96dc58" providerId="ADAL" clId="{4AC72092-B864-4977-A2FB-C5C1892D569A}" dt="2025-06-02T17:17:00.198" v="3957" actId="20577"/>
        <pc:sldMkLst>
          <pc:docMk/>
          <pc:sldMk cId="2971469775" sldId="294"/>
        </pc:sldMkLst>
      </pc:sldChg>
      <pc:sldChg chg="delSp modSp mod modAnim">
        <pc:chgData name="Ana Pedemonte" userId="88cc31e9-9613-4305-a76e-098f6c96dc58" providerId="ADAL" clId="{4AC72092-B864-4977-A2FB-C5C1892D569A}" dt="2025-06-02T18:32:17.802" v="7452" actId="14100"/>
        <pc:sldMkLst>
          <pc:docMk/>
          <pc:sldMk cId="1179190676" sldId="301"/>
        </pc:sldMkLst>
        <pc:spChg chg="del mod">
          <ac:chgData name="Ana Pedemonte" userId="88cc31e9-9613-4305-a76e-098f6c96dc58" providerId="ADAL" clId="{4AC72092-B864-4977-A2FB-C5C1892D569A}" dt="2025-06-02T18:32:01.622" v="7447" actId="478"/>
          <ac:spMkLst>
            <pc:docMk/>
            <pc:sldMk cId="1179190676" sldId="301"/>
            <ac:spMk id="12" creationId="{E90E2862-E8CC-C14E-A109-DD1574FF8915}"/>
          </ac:spMkLst>
        </pc:spChg>
        <pc:picChg chg="mod">
          <ac:chgData name="Ana Pedemonte" userId="88cc31e9-9613-4305-a76e-098f6c96dc58" providerId="ADAL" clId="{4AC72092-B864-4977-A2FB-C5C1892D569A}" dt="2025-06-02T18:32:17.802" v="7452" actId="14100"/>
          <ac:picMkLst>
            <pc:docMk/>
            <pc:sldMk cId="1179190676" sldId="301"/>
            <ac:picMk id="8" creationId="{D558BD98-A1A7-064D-78EA-9189AC15A926}"/>
          </ac:picMkLst>
        </pc:picChg>
      </pc:sldChg>
      <pc:sldChg chg="addSp delSp modSp mod modAnim">
        <pc:chgData name="Ana Pedemonte" userId="88cc31e9-9613-4305-a76e-098f6c96dc58" providerId="ADAL" clId="{4AC72092-B864-4977-A2FB-C5C1892D569A}" dt="2025-06-02T18:31:30.006" v="7445"/>
        <pc:sldMkLst>
          <pc:docMk/>
          <pc:sldMk cId="1597528617" sldId="302"/>
        </pc:sldMkLst>
        <pc:spChg chg="mod">
          <ac:chgData name="Ana Pedemonte" userId="88cc31e9-9613-4305-a76e-098f6c96dc58" providerId="ADAL" clId="{4AC72092-B864-4977-A2FB-C5C1892D569A}" dt="2025-06-02T18:30:58.030" v="7436" actId="1036"/>
          <ac:spMkLst>
            <pc:docMk/>
            <pc:sldMk cId="1597528617" sldId="302"/>
            <ac:spMk id="4" creationId="{3A15F921-1B51-FBDD-E39F-C1C91BF09A90}"/>
          </ac:spMkLst>
        </pc:spChg>
        <pc:spChg chg="mod">
          <ac:chgData name="Ana Pedemonte" userId="88cc31e9-9613-4305-a76e-098f6c96dc58" providerId="ADAL" clId="{4AC72092-B864-4977-A2FB-C5C1892D569A}" dt="2025-06-02T18:29:15.369" v="7338" actId="14100"/>
          <ac:spMkLst>
            <pc:docMk/>
            <pc:sldMk cId="1597528617" sldId="302"/>
            <ac:spMk id="6" creationId="{0A4BCD70-EE1B-1E61-375C-324227A7ADAE}"/>
          </ac:spMkLst>
        </pc:spChg>
        <pc:spChg chg="mod">
          <ac:chgData name="Ana Pedemonte" userId="88cc31e9-9613-4305-a76e-098f6c96dc58" providerId="ADAL" clId="{4AC72092-B864-4977-A2FB-C5C1892D569A}" dt="2025-06-02T18:30:54.530" v="7431" actId="1036"/>
          <ac:spMkLst>
            <pc:docMk/>
            <pc:sldMk cId="1597528617" sldId="302"/>
            <ac:spMk id="7" creationId="{232D370A-52B0-88F3-9E17-90EB86032CB5}"/>
          </ac:spMkLst>
        </pc:spChg>
        <pc:spChg chg="mod">
          <ac:chgData name="Ana Pedemonte" userId="88cc31e9-9613-4305-a76e-098f6c96dc58" providerId="ADAL" clId="{4AC72092-B864-4977-A2FB-C5C1892D569A}" dt="2025-06-02T18:29:11.786" v="7337" actId="1076"/>
          <ac:spMkLst>
            <pc:docMk/>
            <pc:sldMk cId="1597528617" sldId="302"/>
            <ac:spMk id="11" creationId="{8F702260-6914-1B53-662D-F6C42DD5475A}"/>
          </ac:spMkLst>
        </pc:spChg>
        <pc:spChg chg="mod">
          <ac:chgData name="Ana Pedemonte" userId="88cc31e9-9613-4305-a76e-098f6c96dc58" providerId="ADAL" clId="{4AC72092-B864-4977-A2FB-C5C1892D569A}" dt="2025-06-02T18:30:39.083" v="7393" actId="1036"/>
          <ac:spMkLst>
            <pc:docMk/>
            <pc:sldMk cId="1597528617" sldId="302"/>
            <ac:spMk id="12" creationId="{4094E4E3-DE62-A4B9-C3F9-0812D3D62A83}"/>
          </ac:spMkLst>
        </pc:spChg>
        <pc:spChg chg="mod">
          <ac:chgData name="Ana Pedemonte" userId="88cc31e9-9613-4305-a76e-098f6c96dc58" providerId="ADAL" clId="{4AC72092-B864-4977-A2FB-C5C1892D569A}" dt="2025-06-02T18:30:43.998" v="7419" actId="1036"/>
          <ac:spMkLst>
            <pc:docMk/>
            <pc:sldMk cId="1597528617" sldId="302"/>
            <ac:spMk id="13" creationId="{19C4693D-1CB5-A35F-91F5-6F5DD9B5C5BE}"/>
          </ac:spMkLst>
        </pc:spChg>
        <pc:spChg chg="mod">
          <ac:chgData name="Ana Pedemonte" userId="88cc31e9-9613-4305-a76e-098f6c96dc58" providerId="ADAL" clId="{4AC72092-B864-4977-A2FB-C5C1892D569A}" dt="2025-06-02T18:30:46.431" v="7420" actId="1036"/>
          <ac:spMkLst>
            <pc:docMk/>
            <pc:sldMk cId="1597528617" sldId="302"/>
            <ac:spMk id="16" creationId="{4CEAFAA0-226A-B341-75C1-EA0C35EE5BED}"/>
          </ac:spMkLst>
        </pc:spChg>
        <pc:spChg chg="mod ord">
          <ac:chgData name="Ana Pedemonte" userId="88cc31e9-9613-4305-a76e-098f6c96dc58" providerId="ADAL" clId="{4AC72092-B864-4977-A2FB-C5C1892D569A}" dt="2025-06-02T18:30:49.168" v="7424" actId="1036"/>
          <ac:spMkLst>
            <pc:docMk/>
            <pc:sldMk cId="1597528617" sldId="302"/>
            <ac:spMk id="18" creationId="{E05FB698-20DA-CA37-0ACF-A88C90362EA6}"/>
          </ac:spMkLst>
        </pc:spChg>
        <pc:spChg chg="mod">
          <ac:chgData name="Ana Pedemonte" userId="88cc31e9-9613-4305-a76e-098f6c96dc58" providerId="ADAL" clId="{4AC72092-B864-4977-A2FB-C5C1892D569A}" dt="2025-06-02T18:30:18.596" v="7383" actId="1076"/>
          <ac:spMkLst>
            <pc:docMk/>
            <pc:sldMk cId="1597528617" sldId="302"/>
            <ac:spMk id="19" creationId="{95FF6D87-9134-0A46-BEA8-DAD5A7B87482}"/>
          </ac:spMkLst>
        </pc:spChg>
        <pc:spChg chg="del mod">
          <ac:chgData name="Ana Pedemonte" userId="88cc31e9-9613-4305-a76e-098f6c96dc58" providerId="ADAL" clId="{4AC72092-B864-4977-A2FB-C5C1892D569A}" dt="2025-06-02T18:29:07.668" v="7336" actId="478"/>
          <ac:spMkLst>
            <pc:docMk/>
            <pc:sldMk cId="1597528617" sldId="302"/>
            <ac:spMk id="20" creationId="{67BA1D55-E9AD-A049-52E3-1EF92E60F616}"/>
          </ac:spMkLst>
        </pc:spChg>
        <pc:spChg chg="mod">
          <ac:chgData name="Ana Pedemonte" userId="88cc31e9-9613-4305-a76e-098f6c96dc58" providerId="ADAL" clId="{4AC72092-B864-4977-A2FB-C5C1892D569A}" dt="2025-06-02T18:31:01.186" v="7439" actId="1036"/>
          <ac:spMkLst>
            <pc:docMk/>
            <pc:sldMk cId="1597528617" sldId="302"/>
            <ac:spMk id="21" creationId="{689A36E1-881B-844C-A471-5DBC122CEE71}"/>
          </ac:spMkLst>
        </pc:spChg>
        <pc:spChg chg="add mod">
          <ac:chgData name="Ana Pedemonte" userId="88cc31e9-9613-4305-a76e-098f6c96dc58" providerId="ADAL" clId="{4AC72092-B864-4977-A2FB-C5C1892D569A}" dt="2025-06-02T18:27:13.555" v="7231" actId="208"/>
          <ac:spMkLst>
            <pc:docMk/>
            <pc:sldMk cId="1597528617" sldId="302"/>
            <ac:spMk id="22" creationId="{1103B8A4-9C6A-0A94-54EB-B1105EE8BDB7}"/>
          </ac:spMkLst>
        </pc:spChg>
        <pc:grpChg chg="add mod ord">
          <ac:chgData name="Ana Pedemonte" userId="88cc31e9-9613-4305-a76e-098f6c96dc58" providerId="ADAL" clId="{4AC72092-B864-4977-A2FB-C5C1892D569A}" dt="2025-06-02T18:30:35.375" v="7388" actId="1036"/>
          <ac:grpSpMkLst>
            <pc:docMk/>
            <pc:sldMk cId="1597528617" sldId="302"/>
            <ac:grpSpMk id="24" creationId="{7B83CD71-C212-4BEC-E468-FCD562A498CE}"/>
          </ac:grpSpMkLst>
        </pc:grpChg>
        <pc:picChg chg="mod modCrop">
          <ac:chgData name="Ana Pedemonte" userId="88cc31e9-9613-4305-a76e-098f6c96dc58" providerId="ADAL" clId="{4AC72092-B864-4977-A2FB-C5C1892D569A}" dt="2025-06-02T18:26:53.899" v="7229" actId="164"/>
          <ac:picMkLst>
            <pc:docMk/>
            <pc:sldMk cId="1597528617" sldId="302"/>
            <ac:picMk id="15" creationId="{A4FCC77D-11BB-F44B-A02C-AAB4E8345EF9}"/>
          </ac:picMkLst>
        </pc:picChg>
      </pc:sldChg>
      <pc:sldChg chg="add del mod ord setBg modShow">
        <pc:chgData name="Ana Pedemonte" userId="88cc31e9-9613-4305-a76e-098f6c96dc58" providerId="ADAL" clId="{4AC72092-B864-4977-A2FB-C5C1892D569A}" dt="2025-06-02T18:24:27.550" v="7215" actId="47"/>
        <pc:sldMkLst>
          <pc:docMk/>
          <pc:sldMk cId="147950236" sldId="334"/>
        </pc:sldMkLst>
      </pc:sldChg>
      <pc:sldChg chg="add del">
        <pc:chgData name="Ana Pedemonte" userId="88cc31e9-9613-4305-a76e-098f6c96dc58" providerId="ADAL" clId="{4AC72092-B864-4977-A2FB-C5C1892D569A}" dt="2025-06-02T16:23:11.192" v="2143" actId="2696"/>
        <pc:sldMkLst>
          <pc:docMk/>
          <pc:sldMk cId="566106834" sldId="334"/>
        </pc:sldMkLst>
      </pc:sldChg>
      <pc:sldChg chg="modSp mod ord modNotesTx">
        <pc:chgData name="Ana Pedemonte" userId="88cc31e9-9613-4305-a76e-098f6c96dc58" providerId="ADAL" clId="{4AC72092-B864-4977-A2FB-C5C1892D569A}" dt="2025-06-02T17:21:04.338" v="4534" actId="20577"/>
        <pc:sldMkLst>
          <pc:docMk/>
          <pc:sldMk cId="1923852177" sldId="378"/>
        </pc:sldMkLst>
        <pc:spChg chg="mod">
          <ac:chgData name="Ana Pedemonte" userId="88cc31e9-9613-4305-a76e-098f6c96dc58" providerId="ADAL" clId="{4AC72092-B864-4977-A2FB-C5C1892D569A}" dt="2025-06-02T17:18:27.992" v="4105" actId="20577"/>
          <ac:spMkLst>
            <pc:docMk/>
            <pc:sldMk cId="1923852177" sldId="378"/>
            <ac:spMk id="2" creationId="{2535E0AB-D370-6994-0FAB-41FD92A07D26}"/>
          </ac:spMkLst>
        </pc:spChg>
      </pc:sldChg>
      <pc:sldChg chg="addSp delSp modSp mod addAnim delAnim modAnim modNotesTx">
        <pc:chgData name="Ana Pedemonte" userId="88cc31e9-9613-4305-a76e-098f6c96dc58" providerId="ADAL" clId="{4AC72092-B864-4977-A2FB-C5C1892D569A}" dt="2025-06-02T18:12:57.358" v="6227" actId="20577"/>
        <pc:sldMkLst>
          <pc:docMk/>
          <pc:sldMk cId="2910181712" sldId="379"/>
        </pc:sldMkLst>
        <pc:spChg chg="del ord">
          <ac:chgData name="Ana Pedemonte" userId="88cc31e9-9613-4305-a76e-098f6c96dc58" providerId="ADAL" clId="{4AC72092-B864-4977-A2FB-C5C1892D569A}" dt="2025-06-02T14:35:46.341" v="204" actId="478"/>
          <ac:spMkLst>
            <pc:docMk/>
            <pc:sldMk cId="2910181712" sldId="379"/>
            <ac:spMk id="2" creationId="{2785DFFA-47B3-A32E-AB19-4B6ADA446B99}"/>
          </ac:spMkLst>
        </pc:spChg>
        <pc:spChg chg="mod">
          <ac:chgData name="Ana Pedemonte" userId="88cc31e9-9613-4305-a76e-098f6c96dc58" providerId="ADAL" clId="{4AC72092-B864-4977-A2FB-C5C1892D569A}" dt="2025-06-02T14:57:14.229" v="1012" actId="108"/>
          <ac:spMkLst>
            <pc:docMk/>
            <pc:sldMk cId="2910181712" sldId="379"/>
            <ac:spMk id="4" creationId="{EE144FB3-E4D7-B1A0-F46E-5F3ECDC999B0}"/>
          </ac:spMkLst>
        </pc:spChg>
        <pc:spChg chg="add del mod ord">
          <ac:chgData name="Ana Pedemonte" userId="88cc31e9-9613-4305-a76e-098f6c96dc58" providerId="ADAL" clId="{4AC72092-B864-4977-A2FB-C5C1892D569A}" dt="2025-06-02T14:42:04.148" v="479" actId="478"/>
          <ac:spMkLst>
            <pc:docMk/>
            <pc:sldMk cId="2910181712" sldId="379"/>
            <ac:spMk id="6" creationId="{DEE02408-B5F9-FA78-0BDC-3EFB693283E8}"/>
          </ac:spMkLst>
        </pc:spChg>
        <pc:spChg chg="mod ord">
          <ac:chgData name="Ana Pedemonte" userId="88cc31e9-9613-4305-a76e-098f6c96dc58" providerId="ADAL" clId="{4AC72092-B864-4977-A2FB-C5C1892D569A}" dt="2025-06-02T14:46:16.570" v="581" actId="1036"/>
          <ac:spMkLst>
            <pc:docMk/>
            <pc:sldMk cId="2910181712" sldId="379"/>
            <ac:spMk id="7" creationId="{D2BE8280-8C93-B825-1002-80051BD2282B}"/>
          </ac:spMkLst>
        </pc:spChg>
        <pc:spChg chg="add del mod ord">
          <ac:chgData name="Ana Pedemonte" userId="88cc31e9-9613-4305-a76e-098f6c96dc58" providerId="ADAL" clId="{4AC72092-B864-4977-A2FB-C5C1892D569A}" dt="2025-06-02T14:43:08.373" v="497" actId="478"/>
          <ac:spMkLst>
            <pc:docMk/>
            <pc:sldMk cId="2910181712" sldId="379"/>
            <ac:spMk id="9" creationId="{74E4AC85-AE29-62E8-5A2B-AB3F4E45AAE7}"/>
          </ac:spMkLst>
        </pc:spChg>
        <pc:spChg chg="add del">
          <ac:chgData name="Ana Pedemonte" userId="88cc31e9-9613-4305-a76e-098f6c96dc58" providerId="ADAL" clId="{4AC72092-B864-4977-A2FB-C5C1892D569A}" dt="2025-06-02T14:43:12.475" v="499" actId="478"/>
          <ac:spMkLst>
            <pc:docMk/>
            <pc:sldMk cId="2910181712" sldId="379"/>
            <ac:spMk id="12" creationId="{DC7D483F-266C-5F44-AE37-04080BDB3DE2}"/>
          </ac:spMkLst>
        </pc:spChg>
        <pc:spChg chg="mod ord">
          <ac:chgData name="Ana Pedemonte" userId="88cc31e9-9613-4305-a76e-098f6c96dc58" providerId="ADAL" clId="{4AC72092-B864-4977-A2FB-C5C1892D569A}" dt="2025-06-02T14:46:14.705" v="578" actId="1036"/>
          <ac:spMkLst>
            <pc:docMk/>
            <pc:sldMk cId="2910181712" sldId="379"/>
            <ac:spMk id="14" creationId="{0F7B670A-36E7-4595-802B-CEC3B7C09C0A}"/>
          </ac:spMkLst>
        </pc:spChg>
        <pc:graphicFrameChg chg="mod ord modGraphic">
          <ac:chgData name="Ana Pedemonte" userId="88cc31e9-9613-4305-a76e-098f6c96dc58" providerId="ADAL" clId="{4AC72092-B864-4977-A2FB-C5C1892D569A}" dt="2025-06-02T14:44:41.962" v="547" actId="1037"/>
          <ac:graphicFrameMkLst>
            <pc:docMk/>
            <pc:sldMk cId="2910181712" sldId="379"/>
            <ac:graphicFrameMk id="5" creationId="{C825A7F5-BEA0-69EE-3164-CF03B63AE124}"/>
          </ac:graphicFrameMkLst>
        </pc:graphicFrameChg>
        <pc:picChg chg="add del mod">
          <ac:chgData name="Ana Pedemonte" userId="88cc31e9-9613-4305-a76e-098f6c96dc58" providerId="ADAL" clId="{4AC72092-B864-4977-A2FB-C5C1892D569A}" dt="2025-06-02T14:38:05.429" v="405" actId="478"/>
          <ac:picMkLst>
            <pc:docMk/>
            <pc:sldMk cId="2910181712" sldId="379"/>
            <ac:picMk id="3" creationId="{2872713B-40E3-B5CE-F5DE-80A7A1EF2003}"/>
          </ac:picMkLst>
        </pc:picChg>
        <pc:picChg chg="add mod">
          <ac:chgData name="Ana Pedemonte" userId="88cc31e9-9613-4305-a76e-098f6c96dc58" providerId="ADAL" clId="{4AC72092-B864-4977-A2FB-C5C1892D569A}" dt="2025-06-02T14:44:34.330" v="526" actId="1037"/>
          <ac:picMkLst>
            <pc:docMk/>
            <pc:sldMk cId="2910181712" sldId="379"/>
            <ac:picMk id="8" creationId="{75A59A56-695A-3A81-BD7D-E10ABF6F5A27}"/>
          </ac:picMkLst>
        </pc:picChg>
        <pc:picChg chg="add del mod ord">
          <ac:chgData name="Ana Pedemonte" userId="88cc31e9-9613-4305-a76e-098f6c96dc58" providerId="ADAL" clId="{4AC72092-B864-4977-A2FB-C5C1892D569A}" dt="2025-06-02T14:43:15.552" v="501" actId="478"/>
          <ac:picMkLst>
            <pc:docMk/>
            <pc:sldMk cId="2910181712" sldId="379"/>
            <ac:picMk id="11" creationId="{3E76607F-987F-B6BE-5811-25225005E30D}"/>
          </ac:picMkLst>
        </pc:picChg>
        <pc:picChg chg="add del mod ord">
          <ac:chgData name="Ana Pedemonte" userId="88cc31e9-9613-4305-a76e-098f6c96dc58" providerId="ADAL" clId="{4AC72092-B864-4977-A2FB-C5C1892D569A}" dt="2025-06-02T14:43:13.910" v="500" actId="478"/>
          <ac:picMkLst>
            <pc:docMk/>
            <pc:sldMk cId="2910181712" sldId="379"/>
            <ac:picMk id="13" creationId="{546E85CD-AB8A-9D25-EA89-6569BF8CD21D}"/>
          </ac:picMkLst>
        </pc:picChg>
        <pc:cxnChg chg="add del mod ord">
          <ac:chgData name="Ana Pedemonte" userId="88cc31e9-9613-4305-a76e-098f6c96dc58" providerId="ADAL" clId="{4AC72092-B864-4977-A2FB-C5C1892D569A}" dt="2025-06-02T14:43:16.496" v="502" actId="478"/>
          <ac:cxnSpMkLst>
            <pc:docMk/>
            <pc:sldMk cId="2910181712" sldId="379"/>
            <ac:cxnSpMk id="10" creationId="{C9689AEA-58D5-31EE-32E1-3D3D341C7BA2}"/>
          </ac:cxnSpMkLst>
        </pc:cxnChg>
      </pc:sldChg>
      <pc:sldChg chg="addSp modSp mod ord modAnim modNotesTx">
        <pc:chgData name="Ana Pedemonte" userId="88cc31e9-9613-4305-a76e-098f6c96dc58" providerId="ADAL" clId="{4AC72092-B864-4977-A2FB-C5C1892D569A}" dt="2025-06-02T18:24:22.218" v="7214" actId="1076"/>
        <pc:sldMkLst>
          <pc:docMk/>
          <pc:sldMk cId="3063057843" sldId="380"/>
        </pc:sldMkLst>
        <pc:spChg chg="mod">
          <ac:chgData name="Ana Pedemonte" userId="88cc31e9-9613-4305-a76e-098f6c96dc58" providerId="ADAL" clId="{4AC72092-B864-4977-A2FB-C5C1892D569A}" dt="2025-06-02T18:23:55.186" v="7172" actId="1076"/>
          <ac:spMkLst>
            <pc:docMk/>
            <pc:sldMk cId="3063057843" sldId="380"/>
            <ac:spMk id="4" creationId="{4FFD09F4-B867-B946-AA10-BD07D2F6FB5D}"/>
          </ac:spMkLst>
        </pc:spChg>
        <pc:spChg chg="add mod ord">
          <ac:chgData name="Ana Pedemonte" userId="88cc31e9-9613-4305-a76e-098f6c96dc58" providerId="ADAL" clId="{4AC72092-B864-4977-A2FB-C5C1892D569A}" dt="2025-06-02T18:21:52.307" v="7150" actId="167"/>
          <ac:spMkLst>
            <pc:docMk/>
            <pc:sldMk cId="3063057843" sldId="380"/>
            <ac:spMk id="6" creationId="{402806FF-BDFC-8D29-8216-98A1A090C27B}"/>
          </ac:spMkLst>
        </pc:spChg>
        <pc:spChg chg="mod">
          <ac:chgData name="Ana Pedemonte" userId="88cc31e9-9613-4305-a76e-098f6c96dc58" providerId="ADAL" clId="{4AC72092-B864-4977-A2FB-C5C1892D569A}" dt="2025-06-02T18:19:11.424" v="7019" actId="20577"/>
          <ac:spMkLst>
            <pc:docMk/>
            <pc:sldMk cId="3063057843" sldId="380"/>
            <ac:spMk id="8" creationId="{F5E01273-5E12-B448-A2DD-060FF5F4918A}"/>
          </ac:spMkLst>
        </pc:spChg>
        <pc:spChg chg="mod">
          <ac:chgData name="Ana Pedemonte" userId="88cc31e9-9613-4305-a76e-098f6c96dc58" providerId="ADAL" clId="{4AC72092-B864-4977-A2FB-C5C1892D569A}" dt="2025-06-02T18:23:35.714" v="7166" actId="1076"/>
          <ac:spMkLst>
            <pc:docMk/>
            <pc:sldMk cId="3063057843" sldId="380"/>
            <ac:spMk id="11" creationId="{EF9BD793-F16A-FF49-9658-738288C67517}"/>
          </ac:spMkLst>
        </pc:spChg>
        <pc:spChg chg="mod">
          <ac:chgData name="Ana Pedemonte" userId="88cc31e9-9613-4305-a76e-098f6c96dc58" providerId="ADAL" clId="{4AC72092-B864-4977-A2FB-C5C1892D569A}" dt="2025-06-02T18:24:22.218" v="7214" actId="1076"/>
          <ac:spMkLst>
            <pc:docMk/>
            <pc:sldMk cId="3063057843" sldId="380"/>
            <ac:spMk id="12" creationId="{31B86590-3227-984C-814B-FF246FAE7669}"/>
          </ac:spMkLst>
        </pc:spChg>
      </pc:sldChg>
      <pc:sldChg chg="addSp delSp modSp mod modAnim modNotesTx">
        <pc:chgData name="Ana Pedemonte" userId="88cc31e9-9613-4305-a76e-098f6c96dc58" providerId="ADAL" clId="{4AC72092-B864-4977-A2FB-C5C1892D569A}" dt="2025-06-02T16:27:35.401" v="2273" actId="1035"/>
        <pc:sldMkLst>
          <pc:docMk/>
          <pc:sldMk cId="3419598302" sldId="381"/>
        </pc:sldMkLst>
        <pc:spChg chg="add mod">
          <ac:chgData name="Ana Pedemonte" userId="88cc31e9-9613-4305-a76e-098f6c96dc58" providerId="ADAL" clId="{4AC72092-B864-4977-A2FB-C5C1892D569A}" dt="2025-06-02T16:27:01.555" v="2257" actId="20577"/>
          <ac:spMkLst>
            <pc:docMk/>
            <pc:sldMk cId="3419598302" sldId="381"/>
            <ac:spMk id="2" creationId="{C151E509-0334-8FC1-9DF4-52B0BCB13FC7}"/>
          </ac:spMkLst>
        </pc:spChg>
        <pc:spChg chg="del">
          <ac:chgData name="Ana Pedemonte" userId="88cc31e9-9613-4305-a76e-098f6c96dc58" providerId="ADAL" clId="{4AC72092-B864-4977-A2FB-C5C1892D569A}" dt="2025-06-02T16:22:00.856" v="2128" actId="21"/>
          <ac:spMkLst>
            <pc:docMk/>
            <pc:sldMk cId="3419598302" sldId="381"/>
            <ac:spMk id="6" creationId="{8A620F09-B3E4-0049-9889-9664E1E56C95}"/>
          </ac:spMkLst>
        </pc:spChg>
        <pc:spChg chg="add mod">
          <ac:chgData name="Ana Pedemonte" userId="88cc31e9-9613-4305-a76e-098f6c96dc58" providerId="ADAL" clId="{4AC72092-B864-4977-A2FB-C5C1892D569A}" dt="2025-06-02T16:27:35.401" v="2273" actId="1035"/>
          <ac:spMkLst>
            <pc:docMk/>
            <pc:sldMk cId="3419598302" sldId="381"/>
            <ac:spMk id="8" creationId="{73180B11-9572-6077-0D69-246A7962D068}"/>
          </ac:spMkLst>
        </pc:spChg>
        <pc:spChg chg="add mod">
          <ac:chgData name="Ana Pedemonte" userId="88cc31e9-9613-4305-a76e-098f6c96dc58" providerId="ADAL" clId="{4AC72092-B864-4977-A2FB-C5C1892D569A}" dt="2025-06-02T16:27:21.909" v="2269" actId="1035"/>
          <ac:spMkLst>
            <pc:docMk/>
            <pc:sldMk cId="3419598302" sldId="381"/>
            <ac:spMk id="9" creationId="{0E72A0FC-728E-BEF1-A5D0-6558FB57C5F4}"/>
          </ac:spMkLst>
        </pc:spChg>
        <pc:spChg chg="del">
          <ac:chgData name="Ana Pedemonte" userId="88cc31e9-9613-4305-a76e-098f6c96dc58" providerId="ADAL" clId="{4AC72092-B864-4977-A2FB-C5C1892D569A}" dt="2025-06-02T14:49:56.986" v="690" actId="478"/>
          <ac:spMkLst>
            <pc:docMk/>
            <pc:sldMk cId="3419598302" sldId="381"/>
            <ac:spMk id="16" creationId="{AA547868-AA11-CF4F-85F1-BE847DE3C283}"/>
          </ac:spMkLst>
        </pc:spChg>
        <pc:spChg chg="add del mod">
          <ac:chgData name="Ana Pedemonte" userId="88cc31e9-9613-4305-a76e-098f6c96dc58" providerId="ADAL" clId="{4AC72092-B864-4977-A2FB-C5C1892D569A}" dt="2025-06-02T16:22:17.335" v="2137"/>
          <ac:spMkLst>
            <pc:docMk/>
            <pc:sldMk cId="3419598302" sldId="381"/>
            <ac:spMk id="17" creationId="{8A620F09-B3E4-0049-9889-9664E1E56C95}"/>
          </ac:spMkLst>
        </pc:spChg>
        <pc:graphicFrameChg chg="mod">
          <ac:chgData name="Ana Pedemonte" userId="88cc31e9-9613-4305-a76e-098f6c96dc58" providerId="ADAL" clId="{4AC72092-B864-4977-A2FB-C5C1892D569A}" dt="2025-06-02T16:27:11.201" v="2258" actId="14100"/>
          <ac:graphicFrameMkLst>
            <pc:docMk/>
            <pc:sldMk cId="3419598302" sldId="381"/>
            <ac:graphicFrameMk id="15" creationId="{87E38080-210C-3940-BF24-AD55BEA88FF3}"/>
          </ac:graphicFrameMkLst>
        </pc:graphicFrameChg>
        <pc:cxnChg chg="add mod">
          <ac:chgData name="Ana Pedemonte" userId="88cc31e9-9613-4305-a76e-098f6c96dc58" providerId="ADAL" clId="{4AC72092-B864-4977-A2FB-C5C1892D569A}" dt="2025-06-02T16:27:21.909" v="2269" actId="1035"/>
          <ac:cxnSpMkLst>
            <pc:docMk/>
            <pc:sldMk cId="3419598302" sldId="381"/>
            <ac:cxnSpMk id="4" creationId="{74DFC87F-0192-FD78-1EF9-B748F83EAA20}"/>
          </ac:cxnSpMkLst>
        </pc:cxnChg>
        <pc:cxnChg chg="add mod">
          <ac:chgData name="Ana Pedemonte" userId="88cc31e9-9613-4305-a76e-098f6c96dc58" providerId="ADAL" clId="{4AC72092-B864-4977-A2FB-C5C1892D569A}" dt="2025-06-02T16:27:31.507" v="2272" actId="1035"/>
          <ac:cxnSpMkLst>
            <pc:docMk/>
            <pc:sldMk cId="3419598302" sldId="381"/>
            <ac:cxnSpMk id="7" creationId="{D051B747-2554-899C-DB31-7057AE469D43}"/>
          </ac:cxnSpMkLst>
        </pc:cxnChg>
      </pc:sldChg>
      <pc:sldChg chg="delSp modSp del mod setBg">
        <pc:chgData name="Ana Pedemonte" userId="88cc31e9-9613-4305-a76e-098f6c96dc58" providerId="ADAL" clId="{4AC72092-B864-4977-A2FB-C5C1892D569A}" dt="2025-06-02T14:21:38.224" v="16" actId="47"/>
        <pc:sldMkLst>
          <pc:docMk/>
          <pc:sldMk cId="1160664878" sldId="382"/>
        </pc:sldMkLst>
        <pc:spChg chg="mod">
          <ac:chgData name="Ana Pedemonte" userId="88cc31e9-9613-4305-a76e-098f6c96dc58" providerId="ADAL" clId="{4AC72092-B864-4977-A2FB-C5C1892D569A}" dt="2025-06-02T14:20:34.216" v="0"/>
          <ac:spMkLst>
            <pc:docMk/>
            <pc:sldMk cId="1160664878" sldId="382"/>
            <ac:spMk id="2" creationId="{BB8E9ECC-75E9-DE41-99C6-9C0C5BCA622E}"/>
          </ac:spMkLst>
        </pc:spChg>
        <pc:spChg chg="mod">
          <ac:chgData name="Ana Pedemonte" userId="88cc31e9-9613-4305-a76e-098f6c96dc58" providerId="ADAL" clId="{4AC72092-B864-4977-A2FB-C5C1892D569A}" dt="2025-06-02T14:20:34.216" v="0"/>
          <ac:spMkLst>
            <pc:docMk/>
            <pc:sldMk cId="1160664878" sldId="382"/>
            <ac:spMk id="3" creationId="{7218E409-F741-D541-895A-5C73C26AF03F}"/>
          </ac:spMkLst>
        </pc:spChg>
        <pc:spChg chg="del">
          <ac:chgData name="Ana Pedemonte" userId="88cc31e9-9613-4305-a76e-098f6c96dc58" providerId="ADAL" clId="{4AC72092-B864-4977-A2FB-C5C1892D569A}" dt="2025-06-02T14:21:34.377" v="14" actId="21"/>
          <ac:spMkLst>
            <pc:docMk/>
            <pc:sldMk cId="1160664878" sldId="382"/>
            <ac:spMk id="4" creationId="{266B3041-5B78-0449-82BD-CE5296DA5D54}"/>
          </ac:spMkLst>
        </pc:spChg>
        <pc:picChg chg="del">
          <ac:chgData name="Ana Pedemonte" userId="88cc31e9-9613-4305-a76e-098f6c96dc58" providerId="ADAL" clId="{4AC72092-B864-4977-A2FB-C5C1892D569A}" dt="2025-06-02T14:21:14.566" v="9" actId="21"/>
          <ac:picMkLst>
            <pc:docMk/>
            <pc:sldMk cId="1160664878" sldId="382"/>
            <ac:picMk id="2049" creationId="{28FCFE6F-75CF-3748-844C-2778D2F6BCDE}"/>
          </ac:picMkLst>
        </pc:picChg>
      </pc:sldChg>
      <pc:sldChg chg="addSp delSp modSp mod">
        <pc:chgData name="Ana Pedemonte" userId="88cc31e9-9613-4305-a76e-098f6c96dc58" providerId="ADAL" clId="{4AC72092-B864-4977-A2FB-C5C1892D569A}" dt="2025-06-02T14:51:59.975" v="879" actId="404"/>
        <pc:sldMkLst>
          <pc:docMk/>
          <pc:sldMk cId="1004680232" sldId="384"/>
        </pc:sldMkLst>
        <pc:spChg chg="add mod ord">
          <ac:chgData name="Ana Pedemonte" userId="88cc31e9-9613-4305-a76e-098f6c96dc58" providerId="ADAL" clId="{4AC72092-B864-4977-A2FB-C5C1892D569A}" dt="2025-06-02T14:51:09.094" v="809" actId="167"/>
          <ac:spMkLst>
            <pc:docMk/>
            <pc:sldMk cId="1004680232" sldId="384"/>
            <ac:spMk id="2" creationId="{45570CA3-F2E8-7AA3-A30E-4F8EB6B3378F}"/>
          </ac:spMkLst>
        </pc:spChg>
        <pc:spChg chg="mod">
          <ac:chgData name="Ana Pedemonte" userId="88cc31e9-9613-4305-a76e-098f6c96dc58" providerId="ADAL" clId="{4AC72092-B864-4977-A2FB-C5C1892D569A}" dt="2025-06-02T14:51:44.022" v="867" actId="1036"/>
          <ac:spMkLst>
            <pc:docMk/>
            <pc:sldMk cId="1004680232" sldId="384"/>
            <ac:spMk id="7" creationId="{EF01F026-7202-6D43-A755-060217B16D28}"/>
          </ac:spMkLst>
        </pc:spChg>
        <pc:spChg chg="mod">
          <ac:chgData name="Ana Pedemonte" userId="88cc31e9-9613-4305-a76e-098f6c96dc58" providerId="ADAL" clId="{4AC72092-B864-4977-A2FB-C5C1892D569A}" dt="2025-06-02T14:51:59.975" v="879" actId="404"/>
          <ac:spMkLst>
            <pc:docMk/>
            <pc:sldMk cId="1004680232" sldId="384"/>
            <ac:spMk id="8" creationId="{0690D045-0780-F047-B714-E162E3F7C42D}"/>
          </ac:spMkLst>
        </pc:spChg>
        <pc:spChg chg="del">
          <ac:chgData name="Ana Pedemonte" userId="88cc31e9-9613-4305-a76e-098f6c96dc58" providerId="ADAL" clId="{4AC72092-B864-4977-A2FB-C5C1892D569A}" dt="2025-06-02T14:51:12.346" v="810" actId="478"/>
          <ac:spMkLst>
            <pc:docMk/>
            <pc:sldMk cId="1004680232" sldId="384"/>
            <ac:spMk id="16" creationId="{AA547868-AA11-CF4F-85F1-BE847DE3C283}"/>
          </ac:spMkLst>
        </pc:spChg>
        <pc:grpChg chg="mod">
          <ac:chgData name="Ana Pedemonte" userId="88cc31e9-9613-4305-a76e-098f6c96dc58" providerId="ADAL" clId="{4AC72092-B864-4977-A2FB-C5C1892D569A}" dt="2025-06-02T14:51:44.022" v="867" actId="1036"/>
          <ac:grpSpMkLst>
            <pc:docMk/>
            <pc:sldMk cId="1004680232" sldId="384"/>
            <ac:grpSpMk id="19" creationId="{DCEB30D6-380E-4E45-A164-1A5F221F7A02}"/>
          </ac:grpSpMkLst>
        </pc:grpChg>
        <pc:grpChg chg="mod">
          <ac:chgData name="Ana Pedemonte" userId="88cc31e9-9613-4305-a76e-098f6c96dc58" providerId="ADAL" clId="{4AC72092-B864-4977-A2FB-C5C1892D569A}" dt="2025-06-02T14:51:44.022" v="867" actId="1036"/>
          <ac:grpSpMkLst>
            <pc:docMk/>
            <pc:sldMk cId="1004680232" sldId="384"/>
            <ac:grpSpMk id="21" creationId="{02674028-1B2E-C14A-9D58-9E58EC18C065}"/>
          </ac:grpSpMkLst>
        </pc:grpChg>
        <pc:picChg chg="mod">
          <ac:chgData name="Ana Pedemonte" userId="88cc31e9-9613-4305-a76e-098f6c96dc58" providerId="ADAL" clId="{4AC72092-B864-4977-A2FB-C5C1892D569A}" dt="2025-06-02T14:51:44.022" v="867" actId="1036"/>
          <ac:picMkLst>
            <pc:docMk/>
            <pc:sldMk cId="1004680232" sldId="384"/>
            <ac:picMk id="3" creationId="{5E9DF87D-CCD3-E04C-B334-0DA8DA7A0475}"/>
          </ac:picMkLst>
        </pc:picChg>
      </pc:sldChg>
      <pc:sldChg chg="modSp add del mod modShow">
        <pc:chgData name="Ana Pedemonte" userId="88cc31e9-9613-4305-a76e-098f6c96dc58" providerId="ADAL" clId="{4AC72092-B864-4977-A2FB-C5C1892D569A}" dt="2025-06-02T18:24:47.824" v="7216" actId="47"/>
        <pc:sldMkLst>
          <pc:docMk/>
          <pc:sldMk cId="4146524762" sldId="385"/>
        </pc:sldMkLst>
        <pc:spChg chg="mod">
          <ac:chgData name="Ana Pedemonte" userId="88cc31e9-9613-4305-a76e-098f6c96dc58" providerId="ADAL" clId="{4AC72092-B864-4977-A2FB-C5C1892D569A}" dt="2025-06-02T15:09:05.557" v="1397" actId="20577"/>
          <ac:spMkLst>
            <pc:docMk/>
            <pc:sldMk cId="4146524762" sldId="385"/>
            <ac:spMk id="3" creationId="{942F0460-250C-5E4D-A12F-712C1AE99752}"/>
          </ac:spMkLst>
        </pc:spChg>
      </pc:sldChg>
      <pc:sldChg chg="addSp delSp modSp mod">
        <pc:chgData name="Ana Pedemonte" userId="88cc31e9-9613-4305-a76e-098f6c96dc58" providerId="ADAL" clId="{4AC72092-B864-4977-A2FB-C5C1892D569A}" dt="2025-06-02T15:07:01.950" v="1224" actId="404"/>
        <pc:sldMkLst>
          <pc:docMk/>
          <pc:sldMk cId="1689160769" sldId="386"/>
        </pc:sldMkLst>
        <pc:spChg chg="add del mod">
          <ac:chgData name="Ana Pedemonte" userId="88cc31e9-9613-4305-a76e-098f6c96dc58" providerId="ADAL" clId="{4AC72092-B864-4977-A2FB-C5C1892D569A}" dt="2025-06-02T15:05:44.490" v="1211" actId="478"/>
          <ac:spMkLst>
            <pc:docMk/>
            <pc:sldMk cId="1689160769" sldId="386"/>
            <ac:spMk id="2" creationId="{C29D0463-D711-FE5A-EC01-89C221CDC47D}"/>
          </ac:spMkLst>
        </pc:spChg>
        <pc:spChg chg="mod">
          <ac:chgData name="Ana Pedemonte" userId="88cc31e9-9613-4305-a76e-098f6c96dc58" providerId="ADAL" clId="{4AC72092-B864-4977-A2FB-C5C1892D569A}" dt="2025-06-02T15:07:01.950" v="1224" actId="404"/>
          <ac:spMkLst>
            <pc:docMk/>
            <pc:sldMk cId="1689160769" sldId="386"/>
            <ac:spMk id="9" creationId="{FF20D928-518E-8549-A59D-2E94DDBD8382}"/>
          </ac:spMkLst>
        </pc:spChg>
        <pc:spChg chg="del mod">
          <ac:chgData name="Ana Pedemonte" userId="88cc31e9-9613-4305-a76e-098f6c96dc58" providerId="ADAL" clId="{4AC72092-B864-4977-A2FB-C5C1892D569A}" dt="2025-06-02T14:47:26.066" v="583" actId="478"/>
          <ac:spMkLst>
            <pc:docMk/>
            <pc:sldMk cId="1689160769" sldId="386"/>
            <ac:spMk id="10" creationId="{AB992937-1305-0A45-917C-A25A7B9875C5}"/>
          </ac:spMkLst>
        </pc:spChg>
        <pc:graphicFrameChg chg="mod modGraphic">
          <ac:chgData name="Ana Pedemonte" userId="88cc31e9-9613-4305-a76e-098f6c96dc58" providerId="ADAL" clId="{4AC72092-B864-4977-A2FB-C5C1892D569A}" dt="2025-06-02T15:06:11.858" v="1216" actId="242"/>
          <ac:graphicFrameMkLst>
            <pc:docMk/>
            <pc:sldMk cId="1689160769" sldId="386"/>
            <ac:graphicFrameMk id="8" creationId="{4924E4DC-9FFF-4648-80DE-AA7F48212D1F}"/>
          </ac:graphicFrameMkLst>
        </pc:graphicFrameChg>
      </pc:sldChg>
      <pc:sldChg chg="addSp delSp modSp add mod ord setBg delAnim modNotesTx">
        <pc:chgData name="Ana Pedemonte" userId="88cc31e9-9613-4305-a76e-098f6c96dc58" providerId="ADAL" clId="{4AC72092-B864-4977-A2FB-C5C1892D569A}" dt="2025-06-02T17:28:10.707" v="5248" actId="20577"/>
        <pc:sldMkLst>
          <pc:docMk/>
          <pc:sldMk cId="667429438" sldId="387"/>
        </pc:sldMkLst>
        <pc:spChg chg="mod">
          <ac:chgData name="Ana Pedemonte" userId="88cc31e9-9613-4305-a76e-098f6c96dc58" providerId="ADAL" clId="{4AC72092-B864-4977-A2FB-C5C1892D569A}" dt="2025-06-02T17:22:04.214" v="4576" actId="20577"/>
          <ac:spMkLst>
            <pc:docMk/>
            <pc:sldMk cId="667429438" sldId="387"/>
            <ac:spMk id="2" creationId="{06642793-F6DE-9AC0-5DBD-0A0FA7E81160}"/>
          </ac:spMkLst>
        </pc:spChg>
        <pc:spChg chg="add del mod">
          <ac:chgData name="Ana Pedemonte" userId="88cc31e9-9613-4305-a76e-098f6c96dc58" providerId="ADAL" clId="{4AC72092-B864-4977-A2FB-C5C1892D569A}" dt="2025-06-02T17:22:08.213" v="4577" actId="478"/>
          <ac:spMkLst>
            <pc:docMk/>
            <pc:sldMk cId="667429438" sldId="387"/>
            <ac:spMk id="3" creationId="{266B3041-5B78-0449-82BD-CE5296DA5D54}"/>
          </ac:spMkLst>
        </pc:spChg>
        <pc:spChg chg="del">
          <ac:chgData name="Ana Pedemonte" userId="88cc31e9-9613-4305-a76e-098f6c96dc58" providerId="ADAL" clId="{4AC72092-B864-4977-A2FB-C5C1892D569A}" dt="2025-06-02T14:55:44.552" v="924" actId="478"/>
          <ac:spMkLst>
            <pc:docMk/>
            <pc:sldMk cId="667429438" sldId="387"/>
            <ac:spMk id="4" creationId="{39EEA0AA-4DBC-855B-2C4F-FF3522F286E2}"/>
          </ac:spMkLst>
        </pc:spChg>
        <pc:spChg chg="add del mod">
          <ac:chgData name="Ana Pedemonte" userId="88cc31e9-9613-4305-a76e-098f6c96dc58" providerId="ADAL" clId="{4AC72092-B864-4977-A2FB-C5C1892D569A}" dt="2025-06-02T14:55:49.226" v="927" actId="478"/>
          <ac:spMkLst>
            <pc:docMk/>
            <pc:sldMk cId="667429438" sldId="387"/>
            <ac:spMk id="5" creationId="{3E11488E-535F-E169-8E3C-75F9385B8097}"/>
          </ac:spMkLst>
        </pc:spChg>
        <pc:spChg chg="del">
          <ac:chgData name="Ana Pedemonte" userId="88cc31e9-9613-4305-a76e-098f6c96dc58" providerId="ADAL" clId="{4AC72092-B864-4977-A2FB-C5C1892D569A}" dt="2025-06-02T14:55:47.843" v="926" actId="478"/>
          <ac:spMkLst>
            <pc:docMk/>
            <pc:sldMk cId="667429438" sldId="387"/>
            <ac:spMk id="6" creationId="{607AA0F3-CAAE-5378-06D8-EC720E654C6D}"/>
          </ac:spMkLst>
        </pc:spChg>
        <pc:spChg chg="del">
          <ac:chgData name="Ana Pedemonte" userId="88cc31e9-9613-4305-a76e-098f6c96dc58" providerId="ADAL" clId="{4AC72092-B864-4977-A2FB-C5C1892D569A}" dt="2025-06-02T14:55:40.566" v="921" actId="478"/>
          <ac:spMkLst>
            <pc:docMk/>
            <pc:sldMk cId="667429438" sldId="387"/>
            <ac:spMk id="9" creationId="{44A6E6B9-C5AB-0988-81F1-5B11A9C483A9}"/>
          </ac:spMkLst>
        </pc:spChg>
        <pc:spChg chg="del mod">
          <ac:chgData name="Ana Pedemonte" userId="88cc31e9-9613-4305-a76e-098f6c96dc58" providerId="ADAL" clId="{4AC72092-B864-4977-A2FB-C5C1892D569A}" dt="2025-06-02T14:55:42.878" v="923" actId="478"/>
          <ac:spMkLst>
            <pc:docMk/>
            <pc:sldMk cId="667429438" sldId="387"/>
            <ac:spMk id="10" creationId="{C0D5105D-4FF4-F5EF-7D9E-A12EA7054486}"/>
          </ac:spMkLst>
        </pc:spChg>
        <pc:spChg chg="del">
          <ac:chgData name="Ana Pedemonte" userId="88cc31e9-9613-4305-a76e-098f6c96dc58" providerId="ADAL" clId="{4AC72092-B864-4977-A2FB-C5C1892D569A}" dt="2025-06-02T14:21:09.700" v="8" actId="478"/>
          <ac:spMkLst>
            <pc:docMk/>
            <pc:sldMk cId="667429438" sldId="387"/>
            <ac:spMk id="13" creationId="{968D0906-08C1-BDD8-CD52-D044CAE90C53}"/>
          </ac:spMkLst>
        </pc:spChg>
        <pc:spChg chg="mod">
          <ac:chgData name="Ana Pedemonte" userId="88cc31e9-9613-4305-a76e-098f6c96dc58" providerId="ADAL" clId="{4AC72092-B864-4977-A2FB-C5C1892D569A}" dt="2025-06-02T17:23:17.748" v="4615" actId="1076"/>
          <ac:spMkLst>
            <pc:docMk/>
            <pc:sldMk cId="667429438" sldId="387"/>
            <ac:spMk id="15" creationId="{E33D4245-C661-9C7B-EB42-0E5CEF18730C}"/>
          </ac:spMkLst>
        </pc:spChg>
        <pc:graphicFrameChg chg="add del mod">
          <ac:chgData name="Ana Pedemonte" userId="88cc31e9-9613-4305-a76e-098f6c96dc58" providerId="ADAL" clId="{4AC72092-B864-4977-A2FB-C5C1892D569A}" dt="2025-06-02T17:25:06.593" v="4663" actId="14100"/>
          <ac:graphicFrameMkLst>
            <pc:docMk/>
            <pc:sldMk cId="667429438" sldId="387"/>
            <ac:graphicFrameMk id="7" creationId="{14D941D0-3401-4547-AB95-F53DCD3027B7}"/>
          </ac:graphicFrameMkLst>
        </pc:graphicFrameChg>
        <pc:graphicFrameChg chg="del">
          <ac:chgData name="Ana Pedemonte" userId="88cc31e9-9613-4305-a76e-098f6c96dc58" providerId="ADAL" clId="{4AC72092-B864-4977-A2FB-C5C1892D569A}" dt="2025-06-02T14:21:07.342" v="7" actId="478"/>
          <ac:graphicFrameMkLst>
            <pc:docMk/>
            <pc:sldMk cId="667429438" sldId="387"/>
            <ac:graphicFrameMk id="8" creationId="{0E6F7F79-D263-7D9C-1AA1-D639C4699335}"/>
          </ac:graphicFrameMkLst>
        </pc:graphicFrameChg>
        <pc:picChg chg="add del mod">
          <ac:chgData name="Ana Pedemonte" userId="88cc31e9-9613-4305-a76e-098f6c96dc58" providerId="ADAL" clId="{4AC72092-B864-4977-A2FB-C5C1892D569A}" dt="2025-06-02T17:21:43.417" v="4537" actId="478"/>
          <ac:picMkLst>
            <pc:docMk/>
            <pc:sldMk cId="667429438" sldId="387"/>
            <ac:picMk id="2049" creationId="{28FCFE6F-75CF-3748-844C-2778D2F6BCDE}"/>
          </ac:picMkLst>
        </pc:picChg>
        <pc:cxnChg chg="del">
          <ac:chgData name="Ana Pedemonte" userId="88cc31e9-9613-4305-a76e-098f6c96dc58" providerId="ADAL" clId="{4AC72092-B864-4977-A2FB-C5C1892D569A}" dt="2025-06-02T14:55:39.112" v="920" actId="478"/>
          <ac:cxnSpMkLst>
            <pc:docMk/>
            <pc:sldMk cId="667429438" sldId="387"/>
            <ac:cxnSpMk id="12" creationId="{7EC87F4B-44B8-E14A-CAF6-96D587F047FC}"/>
          </ac:cxnSpMkLst>
        </pc:cxnChg>
      </pc:sldChg>
      <pc:sldChg chg="addSp delSp modSp add del mod setBg delAnim">
        <pc:chgData name="Ana Pedemonte" userId="88cc31e9-9613-4305-a76e-098f6c96dc58" providerId="ADAL" clId="{4AC72092-B864-4977-A2FB-C5C1892D569A}" dt="2025-06-02T14:42:59.942" v="496" actId="47"/>
        <pc:sldMkLst>
          <pc:docMk/>
          <pc:sldMk cId="1176991337" sldId="388"/>
        </pc:sldMkLst>
        <pc:spChg chg="del">
          <ac:chgData name="Ana Pedemonte" userId="88cc31e9-9613-4305-a76e-098f6c96dc58" providerId="ADAL" clId="{4AC72092-B864-4977-A2FB-C5C1892D569A}" dt="2025-06-02T14:41:32.385" v="444" actId="478"/>
          <ac:spMkLst>
            <pc:docMk/>
            <pc:sldMk cId="1176991337" sldId="388"/>
            <ac:spMk id="7" creationId="{BB12E923-F307-277F-5991-0C3BB1EF3C59}"/>
          </ac:spMkLst>
        </pc:spChg>
        <pc:spChg chg="del">
          <ac:chgData name="Ana Pedemonte" userId="88cc31e9-9613-4305-a76e-098f6c96dc58" providerId="ADAL" clId="{4AC72092-B864-4977-A2FB-C5C1892D569A}" dt="2025-06-02T14:41:29.862" v="443" actId="478"/>
          <ac:spMkLst>
            <pc:docMk/>
            <pc:sldMk cId="1176991337" sldId="388"/>
            <ac:spMk id="14" creationId="{FA9E8A49-BEC0-E154-78A0-1AF8404130FB}"/>
          </ac:spMkLst>
        </pc:spChg>
        <pc:graphicFrameChg chg="modGraphic">
          <ac:chgData name="Ana Pedemonte" userId="88cc31e9-9613-4305-a76e-098f6c96dc58" providerId="ADAL" clId="{4AC72092-B864-4977-A2FB-C5C1892D569A}" dt="2025-06-02T14:41:12.771" v="442" actId="207"/>
          <ac:graphicFrameMkLst>
            <pc:docMk/>
            <pc:sldMk cId="1176991337" sldId="388"/>
            <ac:graphicFrameMk id="5" creationId="{BEDFBF24-3DA9-D0C2-F714-6F3C64718CBA}"/>
          </ac:graphicFrameMkLst>
        </pc:graphicFrameChg>
        <pc:picChg chg="add del mod">
          <ac:chgData name="Ana Pedemonte" userId="88cc31e9-9613-4305-a76e-098f6c96dc58" providerId="ADAL" clId="{4AC72092-B864-4977-A2FB-C5C1892D569A}" dt="2025-06-02T14:41:47.269" v="447" actId="21"/>
          <ac:picMkLst>
            <pc:docMk/>
            <pc:sldMk cId="1176991337" sldId="388"/>
            <ac:picMk id="2" creationId="{75A59A56-695A-3A81-BD7D-E10ABF6F5A27}"/>
          </ac:picMkLst>
        </pc:picChg>
      </pc:sldChg>
    </pc:docChg>
  </pc:docChgLst>
  <pc:docChgLst>
    <pc:chgData name="Ana Pedemonte" userId="S::apedemonte@inale.org::88cc31e9-9613-4305-a76e-098f6c96dc58" providerId="AD" clId="Web-{A7153CEE-EA7D-8784-F5E3-4B785619C58C}"/>
    <pc:docChg chg="addSld delSld modSld">
      <pc:chgData name="Ana Pedemonte" userId="S::apedemonte@inale.org::88cc31e9-9613-4305-a76e-098f6c96dc58" providerId="AD" clId="Web-{A7153CEE-EA7D-8784-F5E3-4B785619C58C}" dt="2025-05-29T22:05:31.196" v="217"/>
      <pc:docMkLst>
        <pc:docMk/>
      </pc:docMkLst>
      <pc:sldChg chg="add del">
        <pc:chgData name="Ana Pedemonte" userId="S::apedemonte@inale.org::88cc31e9-9613-4305-a76e-098f6c96dc58" providerId="AD" clId="Web-{A7153CEE-EA7D-8784-F5E3-4B785619C58C}" dt="2025-05-29T21:44:32.691" v="52"/>
        <pc:sldMkLst>
          <pc:docMk/>
          <pc:sldMk cId="3643284010" sldId="268"/>
        </pc:sldMkLst>
      </pc:sldChg>
      <pc:sldChg chg="addSp delSp modSp add del">
        <pc:chgData name="Ana Pedemonte" userId="S::apedemonte@inale.org::88cc31e9-9613-4305-a76e-098f6c96dc58" providerId="AD" clId="Web-{A7153CEE-EA7D-8784-F5E3-4B785619C58C}" dt="2025-05-29T22:04:33.350" v="214" actId="1076"/>
        <pc:sldMkLst>
          <pc:docMk/>
          <pc:sldMk cId="4288177734" sldId="270"/>
        </pc:sldMkLst>
      </pc:sldChg>
      <pc:sldChg chg="addSp delSp modSp">
        <pc:chgData name="Ana Pedemonte" userId="S::apedemonte@inale.org::88cc31e9-9613-4305-a76e-098f6c96dc58" providerId="AD" clId="Web-{A7153CEE-EA7D-8784-F5E3-4B785619C58C}" dt="2025-05-29T21:49:51.220" v="117"/>
        <pc:sldMkLst>
          <pc:docMk/>
          <pc:sldMk cId="1372848232" sldId="285"/>
        </pc:sldMkLst>
      </pc:sldChg>
      <pc:sldChg chg="addSp modSp">
        <pc:chgData name="Ana Pedemonte" userId="S::apedemonte@inale.org::88cc31e9-9613-4305-a76e-098f6c96dc58" providerId="AD" clId="Web-{A7153CEE-EA7D-8784-F5E3-4B785619C58C}" dt="2025-05-29T22:05:31.196" v="217"/>
        <pc:sldMkLst>
          <pc:docMk/>
          <pc:sldMk cId="2971469775" sldId="294"/>
        </pc:sldMkLst>
        <pc:spChg chg="mod">
          <ac:chgData name="Ana Pedemonte" userId="S::apedemonte@inale.org::88cc31e9-9613-4305-a76e-098f6c96dc58" providerId="AD" clId="Web-{A7153CEE-EA7D-8784-F5E3-4B785619C58C}" dt="2025-05-29T21:47:26.933" v="111" actId="20577"/>
          <ac:spMkLst>
            <pc:docMk/>
            <pc:sldMk cId="2971469775" sldId="294"/>
            <ac:spMk id="2" creationId="{522E1A01-AA44-F430-A9FC-F83C921CF4F9}"/>
          </ac:spMkLst>
        </pc:spChg>
        <pc:picChg chg="add">
          <ac:chgData name="Ana Pedemonte" userId="S::apedemonte@inale.org::88cc31e9-9613-4305-a76e-098f6c96dc58" providerId="AD" clId="Web-{A7153CEE-EA7D-8784-F5E3-4B785619C58C}" dt="2025-05-29T22:05:31.118" v="216"/>
          <ac:picMkLst>
            <pc:docMk/>
            <pc:sldMk cId="2971469775" sldId="294"/>
            <ac:picMk id="6" creationId="{974BC11B-784F-D1E7-577F-4F3A9C2CA8E5}"/>
          </ac:picMkLst>
        </pc:picChg>
        <pc:picChg chg="add">
          <ac:chgData name="Ana Pedemonte" userId="S::apedemonte@inale.org::88cc31e9-9613-4305-a76e-098f6c96dc58" providerId="AD" clId="Web-{A7153CEE-EA7D-8784-F5E3-4B785619C58C}" dt="2025-05-29T22:05:31.196" v="217"/>
          <ac:picMkLst>
            <pc:docMk/>
            <pc:sldMk cId="2971469775" sldId="294"/>
            <ac:picMk id="10" creationId="{9CC33721-13F5-1D99-AE51-455E6FBFDC51}"/>
          </ac:picMkLst>
        </pc:picChg>
        <pc:cxnChg chg="add">
          <ac:chgData name="Ana Pedemonte" userId="S::apedemonte@inale.org::88cc31e9-9613-4305-a76e-098f6c96dc58" providerId="AD" clId="Web-{A7153CEE-EA7D-8784-F5E3-4B785619C58C}" dt="2025-05-29T22:05:31.103" v="215"/>
          <ac:cxnSpMkLst>
            <pc:docMk/>
            <pc:sldMk cId="2971469775" sldId="294"/>
            <ac:cxnSpMk id="4" creationId="{CE908B58-2E55-764A-3C3B-1CBA8CE434B6}"/>
          </ac:cxnSpMkLst>
        </pc:cxnChg>
      </pc:sldChg>
      <pc:sldChg chg="addSp delSp modSp">
        <pc:chgData name="Ana Pedemonte" userId="S::apedemonte@inale.org::88cc31e9-9613-4305-a76e-098f6c96dc58" providerId="AD" clId="Web-{A7153CEE-EA7D-8784-F5E3-4B785619C58C}" dt="2025-05-29T21:48:26.763" v="115"/>
        <pc:sldMkLst>
          <pc:docMk/>
          <pc:sldMk cId="1597528617" sldId="302"/>
        </pc:sldMkLst>
        <pc:spChg chg="add">
          <ac:chgData name="Ana Pedemonte" userId="S::apedemonte@inale.org::88cc31e9-9613-4305-a76e-098f6c96dc58" providerId="AD" clId="Web-{A7153CEE-EA7D-8784-F5E3-4B785619C58C}" dt="2025-05-29T21:33:54.696" v="0"/>
          <ac:spMkLst>
            <pc:docMk/>
            <pc:sldMk cId="1597528617" sldId="302"/>
            <ac:spMk id="4" creationId="{3A15F921-1B51-FBDD-E39F-C1C91BF09A90}"/>
          </ac:spMkLst>
        </pc:spChg>
        <pc:spChg chg="mod">
          <ac:chgData name="Ana Pedemonte" userId="S::apedemonte@inale.org::88cc31e9-9613-4305-a76e-098f6c96dc58" providerId="AD" clId="Web-{A7153CEE-EA7D-8784-F5E3-4B785619C58C}" dt="2025-05-29T21:36:03.795" v="22" actId="20577"/>
          <ac:spMkLst>
            <pc:docMk/>
            <pc:sldMk cId="1597528617" sldId="302"/>
            <ac:spMk id="6" creationId="{0A4BCD70-EE1B-1E61-375C-324227A7ADAE}"/>
          </ac:spMkLst>
        </pc:spChg>
        <pc:spChg chg="add">
          <ac:chgData name="Ana Pedemonte" userId="S::apedemonte@inale.org::88cc31e9-9613-4305-a76e-098f6c96dc58" providerId="AD" clId="Web-{A7153CEE-EA7D-8784-F5E3-4B785619C58C}" dt="2025-05-29T21:33:54.696" v="0"/>
          <ac:spMkLst>
            <pc:docMk/>
            <pc:sldMk cId="1597528617" sldId="302"/>
            <ac:spMk id="7" creationId="{232D370A-52B0-88F3-9E17-90EB86032CB5}"/>
          </ac:spMkLst>
        </pc:spChg>
        <pc:spChg chg="add">
          <ac:chgData name="Ana Pedemonte" userId="S::apedemonte@inale.org::88cc31e9-9613-4305-a76e-098f6c96dc58" providerId="AD" clId="Web-{A7153CEE-EA7D-8784-F5E3-4B785619C58C}" dt="2025-05-29T21:33:54.696" v="0"/>
          <ac:spMkLst>
            <pc:docMk/>
            <pc:sldMk cId="1597528617" sldId="302"/>
            <ac:spMk id="8" creationId="{0885373E-A2AD-2749-59BA-68C15B8410BA}"/>
          </ac:spMkLst>
        </pc:spChg>
        <pc:spChg chg="add">
          <ac:chgData name="Ana Pedemonte" userId="S::apedemonte@inale.org::88cc31e9-9613-4305-a76e-098f6c96dc58" providerId="AD" clId="Web-{A7153CEE-EA7D-8784-F5E3-4B785619C58C}" dt="2025-05-29T21:33:54.696" v="0"/>
          <ac:spMkLst>
            <pc:docMk/>
            <pc:sldMk cId="1597528617" sldId="302"/>
            <ac:spMk id="11" creationId="{8F702260-6914-1B53-662D-F6C42DD5475A}"/>
          </ac:spMkLst>
        </pc:spChg>
        <pc:spChg chg="add">
          <ac:chgData name="Ana Pedemonte" userId="S::apedemonte@inale.org::88cc31e9-9613-4305-a76e-098f6c96dc58" providerId="AD" clId="Web-{A7153CEE-EA7D-8784-F5E3-4B785619C58C}" dt="2025-05-29T21:33:54.696" v="0"/>
          <ac:spMkLst>
            <pc:docMk/>
            <pc:sldMk cId="1597528617" sldId="302"/>
            <ac:spMk id="12" creationId="{4094E4E3-DE62-A4B9-C3F9-0812D3D62A83}"/>
          </ac:spMkLst>
        </pc:spChg>
        <pc:spChg chg="add">
          <ac:chgData name="Ana Pedemonte" userId="S::apedemonte@inale.org::88cc31e9-9613-4305-a76e-098f6c96dc58" providerId="AD" clId="Web-{A7153CEE-EA7D-8784-F5E3-4B785619C58C}" dt="2025-05-29T21:33:54.696" v="0"/>
          <ac:spMkLst>
            <pc:docMk/>
            <pc:sldMk cId="1597528617" sldId="302"/>
            <ac:spMk id="13" creationId="{19C4693D-1CB5-A35F-91F5-6F5DD9B5C5BE}"/>
          </ac:spMkLst>
        </pc:spChg>
        <pc:spChg chg="add">
          <ac:chgData name="Ana Pedemonte" userId="S::apedemonte@inale.org::88cc31e9-9613-4305-a76e-098f6c96dc58" providerId="AD" clId="Web-{A7153CEE-EA7D-8784-F5E3-4B785619C58C}" dt="2025-05-29T21:34:21.604" v="1"/>
          <ac:spMkLst>
            <pc:docMk/>
            <pc:sldMk cId="1597528617" sldId="302"/>
            <ac:spMk id="16" creationId="{4CEAFAA0-226A-B341-75C1-EA0C35EE5BED}"/>
          </ac:spMkLst>
        </pc:spChg>
        <pc:spChg chg="add">
          <ac:chgData name="Ana Pedemonte" userId="S::apedemonte@inale.org::88cc31e9-9613-4305-a76e-098f6c96dc58" providerId="AD" clId="Web-{A7153CEE-EA7D-8784-F5E3-4B785619C58C}" dt="2025-05-29T21:34:21.604" v="1"/>
          <ac:spMkLst>
            <pc:docMk/>
            <pc:sldMk cId="1597528617" sldId="302"/>
            <ac:spMk id="18" creationId="{E05FB698-20DA-CA37-0ACF-A88C90362EA6}"/>
          </ac:spMkLst>
        </pc:spChg>
      </pc:sldChg>
      <pc:sldChg chg="addSp delSp modSp add delAnim">
        <pc:chgData name="Ana Pedemonte" userId="S::apedemonte@inale.org::88cc31e9-9613-4305-a76e-098f6c96dc58" providerId="AD" clId="Web-{A7153CEE-EA7D-8784-F5E3-4B785619C58C}" dt="2025-05-29T21:54:15.278" v="157" actId="14100"/>
        <pc:sldMkLst>
          <pc:docMk/>
          <pc:sldMk cId="1923852177" sldId="378"/>
        </pc:sldMkLst>
        <pc:spChg chg="mod">
          <ac:chgData name="Ana Pedemonte" userId="S::apedemonte@inale.org::88cc31e9-9613-4305-a76e-098f6c96dc58" providerId="AD" clId="Web-{A7153CEE-EA7D-8784-F5E3-4B785619C58C}" dt="2025-05-29T21:52:29.680" v="150" actId="1076"/>
          <ac:spMkLst>
            <pc:docMk/>
            <pc:sldMk cId="1923852177" sldId="378"/>
            <ac:spMk id="4" creationId="{00F60B7D-8EC5-DE72-0769-BD0782A83678}"/>
          </ac:spMkLst>
        </pc:spChg>
        <pc:spChg chg="mod">
          <ac:chgData name="Ana Pedemonte" userId="S::apedemonte@inale.org::88cc31e9-9613-4305-a76e-098f6c96dc58" providerId="AD" clId="Web-{A7153CEE-EA7D-8784-F5E3-4B785619C58C}" dt="2025-05-29T21:52:25.289" v="149" actId="1076"/>
          <ac:spMkLst>
            <pc:docMk/>
            <pc:sldMk cId="1923852177" sldId="378"/>
            <ac:spMk id="6" creationId="{9C9C4D77-6039-279E-7EEF-67059895BA74}"/>
          </ac:spMkLst>
        </pc:spChg>
        <pc:spChg chg="mod">
          <ac:chgData name="Ana Pedemonte" userId="S::apedemonte@inale.org::88cc31e9-9613-4305-a76e-098f6c96dc58" providerId="AD" clId="Web-{A7153CEE-EA7D-8784-F5E3-4B785619C58C}" dt="2025-05-29T21:52:21.414" v="148" actId="1076"/>
          <ac:spMkLst>
            <pc:docMk/>
            <pc:sldMk cId="1923852177" sldId="378"/>
            <ac:spMk id="9" creationId="{AEFB3AEF-BF73-F66C-D881-9B88B36AB9DC}"/>
          </ac:spMkLst>
        </pc:spChg>
        <pc:spChg chg="mod">
          <ac:chgData name="Ana Pedemonte" userId="S::apedemonte@inale.org::88cc31e9-9613-4305-a76e-098f6c96dc58" providerId="AD" clId="Web-{A7153CEE-EA7D-8784-F5E3-4B785619C58C}" dt="2025-05-29T21:52:08.007" v="146" actId="1076"/>
          <ac:spMkLst>
            <pc:docMk/>
            <pc:sldMk cId="1923852177" sldId="378"/>
            <ac:spMk id="10" creationId="{84266C17-C16F-D3C0-8632-18C591D4741C}"/>
          </ac:spMkLst>
        </pc:spChg>
        <pc:spChg chg="mod">
          <ac:chgData name="Ana Pedemonte" userId="S::apedemonte@inale.org::88cc31e9-9613-4305-a76e-098f6c96dc58" providerId="AD" clId="Web-{A7153CEE-EA7D-8784-F5E3-4B785619C58C}" dt="2025-05-29T21:51:56.756" v="144" actId="1076"/>
          <ac:spMkLst>
            <pc:docMk/>
            <pc:sldMk cId="1923852177" sldId="378"/>
            <ac:spMk id="13" creationId="{7CD00DF9-9727-A791-2852-CDB1B62FE689}"/>
          </ac:spMkLst>
        </pc:spChg>
        <pc:spChg chg="add">
          <ac:chgData name="Ana Pedemonte" userId="S::apedemonte@inale.org::88cc31e9-9613-4305-a76e-098f6c96dc58" providerId="AD" clId="Web-{A7153CEE-EA7D-8784-F5E3-4B785619C58C}" dt="2025-05-29T21:50:09.596" v="118"/>
          <ac:spMkLst>
            <pc:docMk/>
            <pc:sldMk cId="1923852177" sldId="378"/>
            <ac:spMk id="14" creationId="{385F8E74-6253-C69F-C69E-5E680A50B40E}"/>
          </ac:spMkLst>
        </pc:spChg>
        <pc:graphicFrameChg chg="add mod ord">
          <ac:chgData name="Ana Pedemonte" userId="S::apedemonte@inale.org::88cc31e9-9613-4305-a76e-098f6c96dc58" providerId="AD" clId="Web-{A7153CEE-EA7D-8784-F5E3-4B785619C58C}" dt="2025-05-29T21:52:17.273" v="147" actId="1076"/>
          <ac:graphicFrameMkLst>
            <pc:docMk/>
            <pc:sldMk cId="1923852177" sldId="378"/>
            <ac:graphicFrameMk id="8" creationId="{CABA9736-BBB2-4838-BD44-EB9941233A33}"/>
          </ac:graphicFrameMkLst>
        </pc:graphicFrameChg>
        <pc:picChg chg="add">
          <ac:chgData name="Ana Pedemonte" userId="S::apedemonte@inale.org::88cc31e9-9613-4305-a76e-098f6c96dc58" providerId="AD" clId="Web-{A7153CEE-EA7D-8784-F5E3-4B785619C58C}" dt="2025-05-29T21:50:09.643" v="120"/>
          <ac:picMkLst>
            <pc:docMk/>
            <pc:sldMk cId="1923852177" sldId="378"/>
            <ac:picMk id="20" creationId="{0F0E87A3-38D5-FEDB-D8F4-11DC2A3C6743}"/>
          </ac:picMkLst>
        </pc:picChg>
        <pc:picChg chg="add">
          <ac:chgData name="Ana Pedemonte" userId="S::apedemonte@inale.org::88cc31e9-9613-4305-a76e-098f6c96dc58" providerId="AD" clId="Web-{A7153CEE-EA7D-8784-F5E3-4B785619C58C}" dt="2025-05-29T21:50:09.736" v="121"/>
          <ac:picMkLst>
            <pc:docMk/>
            <pc:sldMk cId="1923852177" sldId="378"/>
            <ac:picMk id="22" creationId="{A94DB92B-F441-0FAA-EBDA-F7E53B043766}"/>
          </ac:picMkLst>
        </pc:picChg>
        <pc:cxnChg chg="mod">
          <ac:chgData name="Ana Pedemonte" userId="S::apedemonte@inale.org::88cc31e9-9613-4305-a76e-098f6c96dc58" providerId="AD" clId="Web-{A7153CEE-EA7D-8784-F5E3-4B785619C58C}" dt="2025-05-29T21:51:32.021" v="136" actId="1076"/>
          <ac:cxnSpMkLst>
            <pc:docMk/>
            <pc:sldMk cId="1923852177" sldId="378"/>
            <ac:cxnSpMk id="12" creationId="{245A538F-1311-4EB2-A1F1-65185D2717DA}"/>
          </ac:cxnSpMkLst>
        </pc:cxnChg>
        <pc:cxnChg chg="add mod">
          <ac:chgData name="Ana Pedemonte" userId="S::apedemonte@inale.org::88cc31e9-9613-4305-a76e-098f6c96dc58" providerId="AD" clId="Web-{A7153CEE-EA7D-8784-F5E3-4B785619C58C}" dt="2025-05-29T21:54:15.278" v="157" actId="14100"/>
          <ac:cxnSpMkLst>
            <pc:docMk/>
            <pc:sldMk cId="1923852177" sldId="378"/>
            <ac:cxnSpMk id="18" creationId="{65EA8D5B-83A9-7416-30DB-DD01E76C9F3C}"/>
          </ac:cxnSpMkLst>
        </pc:cxnChg>
      </pc:sldChg>
      <pc:sldChg chg="addSp delSp modSp add">
        <pc:chgData name="Ana Pedemonte" userId="S::apedemonte@inale.org::88cc31e9-9613-4305-a76e-098f6c96dc58" providerId="AD" clId="Web-{A7153CEE-EA7D-8784-F5E3-4B785619C58C}" dt="2025-05-29T21:54:25.513" v="161"/>
        <pc:sldMkLst>
          <pc:docMk/>
          <pc:sldMk cId="2910181712" sldId="379"/>
        </pc:sldMkLst>
        <pc:spChg chg="mod">
          <ac:chgData name="Ana Pedemonte" userId="S::apedemonte@inale.org::88cc31e9-9613-4305-a76e-098f6c96dc58" providerId="AD" clId="Web-{A7153CEE-EA7D-8784-F5E3-4B785619C58C}" dt="2025-05-29T21:46:43.478" v="71" actId="14100"/>
          <ac:spMkLst>
            <pc:docMk/>
            <pc:sldMk cId="2910181712" sldId="379"/>
            <ac:spMk id="4" creationId="{EE144FB3-E4D7-B1A0-F46E-5F3ECDC999B0}"/>
          </ac:spMkLst>
        </pc:spChg>
        <pc:spChg chg="mod">
          <ac:chgData name="Ana Pedemonte" userId="S::apedemonte@inale.org::88cc31e9-9613-4305-a76e-098f6c96dc58" providerId="AD" clId="Web-{A7153CEE-EA7D-8784-F5E3-4B785619C58C}" dt="2025-05-29T21:46:27.930" v="68" actId="1076"/>
          <ac:spMkLst>
            <pc:docMk/>
            <pc:sldMk cId="2910181712" sldId="379"/>
            <ac:spMk id="7" creationId="{D2BE8280-8C93-B825-1002-80051BD2282B}"/>
          </ac:spMkLst>
        </pc:spChg>
        <pc:spChg chg="mod">
          <ac:chgData name="Ana Pedemonte" userId="S::apedemonte@inale.org::88cc31e9-9613-4305-a76e-098f6c96dc58" providerId="AD" clId="Web-{A7153CEE-EA7D-8784-F5E3-4B785619C58C}" dt="2025-05-29T21:46:31.118" v="69" actId="1076"/>
          <ac:spMkLst>
            <pc:docMk/>
            <pc:sldMk cId="2910181712" sldId="379"/>
            <ac:spMk id="14" creationId="{0F7B670A-36E7-4595-802B-CEC3B7C09C0A}"/>
          </ac:spMkLst>
        </pc:spChg>
        <pc:graphicFrameChg chg="mod modGraphic">
          <ac:chgData name="Ana Pedemonte" userId="S::apedemonte@inale.org::88cc31e9-9613-4305-a76e-098f6c96dc58" providerId="AD" clId="Web-{A7153CEE-EA7D-8784-F5E3-4B785619C58C}" dt="2025-05-29T21:46:21.680" v="67"/>
          <ac:graphicFrameMkLst>
            <pc:docMk/>
            <pc:sldMk cId="2910181712" sldId="379"/>
            <ac:graphicFrameMk id="5" creationId="{C825A7F5-BEA0-69EE-3164-CF03B63AE124}"/>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naleorguy.sharepoint.com/sites/FS/Documentos%20compartidos/FS/Area%20de%20Informaci&#243;n%20y%20Estudios%20Economicos/10.-%20PRESENTACIONES/Presentaciones%202025/Ministros_Ricardo/2025-05-02_%20Evolucio&#769;n%20estabecimientos%20lecheros%20DICOSE%202015-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naleorguy.sharepoint.com/sites/FS/Documentos%20compartidos/FS/Area%20de%20Informaci&#243;n%20y%20Estudios%20Economicos/10.-%20PRESENTACIONES/Presentaciones%202025/Ministros_Ricardo/2025-05-02_%20Evolucio&#769;n%20estabecimientos%20lecheros%20DICOSE%202015-2024"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ana\Desktop\Graficos%20for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ana\Desktop\Graficos%20foro.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r>
              <a:rPr lang="es-ES_tradnl" sz="2400" noProof="0" dirty="0">
                <a:solidFill>
                  <a:schemeClr val="bg1"/>
                </a:solidFill>
              </a:rPr>
              <a:t>Evolución de establecimientos remitentes</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bg1"/>
              </a:solidFill>
              <a:latin typeface="+mn-lt"/>
              <a:ea typeface="+mn-ea"/>
              <a:cs typeface="+mn-cs"/>
            </a:defRPr>
          </a:pPr>
          <a:endParaRPr lang="es-UY"/>
        </a:p>
      </c:txPr>
    </c:title>
    <c:autoTitleDeleted val="0"/>
    <c:plotArea>
      <c:layout/>
      <c:barChart>
        <c:barDir val="col"/>
        <c:grouping val="clustered"/>
        <c:varyColors val="0"/>
        <c:ser>
          <c:idx val="0"/>
          <c:order val="0"/>
          <c:tx>
            <c:strRef>
              <c:f>RESUMEN!$E$22</c:f>
              <c:strCache>
                <c:ptCount val="1"/>
                <c:pt idx="0">
                  <c:v>Remitentes</c:v>
                </c:pt>
              </c:strCache>
            </c:strRef>
          </c:tx>
          <c:spPr>
            <a:solidFill>
              <a:srgbClr val="00B0F0"/>
            </a:solidFill>
            <a:ln>
              <a:solidFill>
                <a:prstClr val="black"/>
              </a:solidFill>
            </a:ln>
            <a:effectLst/>
          </c:spPr>
          <c:invertIfNegative val="0"/>
          <c:dLbls>
            <c:dLbl>
              <c:idx val="1"/>
              <c:layout>
                <c:manualLayout>
                  <c:x val="-2.0565561613700152E-3"/>
                  <c:y val="0.3424413503036134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01-4F47-8F73-F190FE72713B}"/>
                </c:ext>
              </c:extLst>
            </c:dLbl>
            <c:spPr>
              <a:solidFill>
                <a:srgbClr val="183C70"/>
              </a:solid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RESUMEN!$D$23:$D$26</c:f>
              <c:strCache>
                <c:ptCount val="4"/>
                <c:pt idx="0">
                  <c:v>Presentes en 2015</c:v>
                </c:pt>
                <c:pt idx="1">
                  <c:v>Dejaron de producir</c:v>
                </c:pt>
                <c:pt idx="2">
                  <c:v>Nuevos </c:v>
                </c:pt>
                <c:pt idx="3">
                  <c:v>Presentes en 2024</c:v>
                </c:pt>
              </c:strCache>
            </c:strRef>
          </c:cat>
          <c:val>
            <c:numRef>
              <c:f>RESUMEN!$E$23:$E$26</c:f>
              <c:numCache>
                <c:formatCode>0_ ;[Red]\-0\ </c:formatCode>
                <c:ptCount val="4"/>
                <c:pt idx="0">
                  <c:v>2886</c:v>
                </c:pt>
                <c:pt idx="1">
                  <c:v>-1481</c:v>
                </c:pt>
                <c:pt idx="2">
                  <c:v>666</c:v>
                </c:pt>
                <c:pt idx="3">
                  <c:v>2071</c:v>
                </c:pt>
              </c:numCache>
            </c:numRef>
          </c:val>
          <c:extLst>
            <c:ext xmlns:c16="http://schemas.microsoft.com/office/drawing/2014/chart" uri="{C3380CC4-5D6E-409C-BE32-E72D297353CC}">
              <c16:uniqueId val="{00000001-3301-4F47-8F73-F190FE72713B}"/>
            </c:ext>
          </c:extLst>
        </c:ser>
        <c:dLbls>
          <c:showLegendKey val="0"/>
          <c:showVal val="0"/>
          <c:showCatName val="0"/>
          <c:showSerName val="0"/>
          <c:showPercent val="0"/>
          <c:showBubbleSize val="0"/>
        </c:dLbls>
        <c:gapWidth val="219"/>
        <c:overlap val="-27"/>
        <c:axId val="2112499967"/>
        <c:axId val="2112508607"/>
      </c:barChart>
      <c:catAx>
        <c:axId val="2112499967"/>
        <c:scaling>
          <c:orientation val="minMax"/>
        </c:scaling>
        <c:delete val="1"/>
        <c:axPos val="b"/>
        <c:numFmt formatCode="General" sourceLinked="1"/>
        <c:majorTickMark val="none"/>
        <c:minorTickMark val="none"/>
        <c:tickLblPos val="nextTo"/>
        <c:crossAx val="2112508607"/>
        <c:crosses val="autoZero"/>
        <c:auto val="1"/>
        <c:lblAlgn val="ctr"/>
        <c:lblOffset val="100"/>
        <c:noMultiLvlLbl val="0"/>
      </c:catAx>
      <c:valAx>
        <c:axId val="2112508607"/>
        <c:scaling>
          <c:orientation val="minMax"/>
        </c:scaling>
        <c:delete val="1"/>
        <c:axPos val="l"/>
        <c:numFmt formatCode="0_ ;[Red]\-0\ " sourceLinked="1"/>
        <c:majorTickMark val="none"/>
        <c:minorTickMark val="none"/>
        <c:tickLblPos val="nextTo"/>
        <c:crossAx val="211249996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UY"/>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spc="0" baseline="0">
                <a:solidFill>
                  <a:schemeClr val="bg1"/>
                </a:solidFill>
                <a:latin typeface="+mn-lt"/>
                <a:ea typeface="+mn-ea"/>
                <a:cs typeface="+mn-cs"/>
              </a:defRPr>
            </a:pPr>
            <a:r>
              <a:rPr lang="en-US" sz="2200"/>
              <a:t>Evolución relativa sector remitente (base 2014/15)</a:t>
            </a:r>
          </a:p>
        </c:rich>
      </c:tx>
      <c:layout>
        <c:manualLayout>
          <c:xMode val="edge"/>
          <c:yMode val="edge"/>
          <c:x val="0.20264890726324036"/>
          <c:y val="3.7389083139216656E-2"/>
        </c:manualLayout>
      </c:layout>
      <c:overlay val="0"/>
      <c:spPr>
        <a:noFill/>
        <a:ln>
          <a:noFill/>
        </a:ln>
        <a:effectLst/>
      </c:spPr>
      <c:txPr>
        <a:bodyPr rot="0" spcFirstLastPara="1" vertOverflow="ellipsis" vert="horz" wrap="square" anchor="ctr" anchorCtr="1"/>
        <a:lstStyle/>
        <a:p>
          <a:pPr>
            <a:defRPr sz="2200" b="0" i="0" u="none" strike="noStrike" kern="1200" spc="0" baseline="0">
              <a:solidFill>
                <a:schemeClr val="bg1"/>
              </a:solidFill>
              <a:latin typeface="+mn-lt"/>
              <a:ea typeface="+mn-ea"/>
              <a:cs typeface="+mn-cs"/>
            </a:defRPr>
          </a:pPr>
          <a:endParaRPr lang="es-MX"/>
        </a:p>
      </c:txPr>
    </c:title>
    <c:autoTitleDeleted val="0"/>
    <c:plotArea>
      <c:layout/>
      <c:lineChart>
        <c:grouping val="standard"/>
        <c:varyColors val="0"/>
        <c:ser>
          <c:idx val="1"/>
          <c:order val="0"/>
          <c:tx>
            <c:strRef>
              <c:f>RESUMEN!$B$455</c:f>
              <c:strCache>
                <c:ptCount val="1"/>
                <c:pt idx="0">
                  <c:v>Establecimientos</c:v>
                </c:pt>
              </c:strCache>
            </c:strRef>
          </c:tx>
          <c:spPr>
            <a:ln w="28575" cap="rnd">
              <a:solidFill>
                <a:schemeClr val="accent2"/>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719E-4BE9-8B7C-888016C6172A}"/>
                </c:ext>
              </c:extLst>
            </c:dLbl>
            <c:dLbl>
              <c:idx val="1"/>
              <c:delete val="1"/>
              <c:extLst>
                <c:ext xmlns:c15="http://schemas.microsoft.com/office/drawing/2012/chart" uri="{CE6537A1-D6FC-4f65-9D91-7224C49458BB}"/>
                <c:ext xmlns:c16="http://schemas.microsoft.com/office/drawing/2014/chart" uri="{C3380CC4-5D6E-409C-BE32-E72D297353CC}">
                  <c16:uniqueId val="{00000001-719E-4BE9-8B7C-888016C6172A}"/>
                </c:ext>
              </c:extLst>
            </c:dLbl>
            <c:dLbl>
              <c:idx val="2"/>
              <c:delete val="1"/>
              <c:extLst>
                <c:ext xmlns:c15="http://schemas.microsoft.com/office/drawing/2012/chart" uri="{CE6537A1-D6FC-4f65-9D91-7224C49458BB}"/>
                <c:ext xmlns:c16="http://schemas.microsoft.com/office/drawing/2014/chart" uri="{C3380CC4-5D6E-409C-BE32-E72D297353CC}">
                  <c16:uniqueId val="{00000002-719E-4BE9-8B7C-888016C6172A}"/>
                </c:ext>
              </c:extLst>
            </c:dLbl>
            <c:dLbl>
              <c:idx val="3"/>
              <c:delete val="1"/>
              <c:extLst>
                <c:ext xmlns:c15="http://schemas.microsoft.com/office/drawing/2012/chart" uri="{CE6537A1-D6FC-4f65-9D91-7224C49458BB}"/>
                <c:ext xmlns:c16="http://schemas.microsoft.com/office/drawing/2014/chart" uri="{C3380CC4-5D6E-409C-BE32-E72D297353CC}">
                  <c16:uniqueId val="{00000003-719E-4BE9-8B7C-888016C6172A}"/>
                </c:ext>
              </c:extLst>
            </c:dLbl>
            <c:dLbl>
              <c:idx val="4"/>
              <c:delete val="1"/>
              <c:extLst>
                <c:ext xmlns:c15="http://schemas.microsoft.com/office/drawing/2012/chart" uri="{CE6537A1-D6FC-4f65-9D91-7224C49458BB}"/>
                <c:ext xmlns:c16="http://schemas.microsoft.com/office/drawing/2014/chart" uri="{C3380CC4-5D6E-409C-BE32-E72D297353CC}">
                  <c16:uniqueId val="{00000004-719E-4BE9-8B7C-888016C6172A}"/>
                </c:ext>
              </c:extLst>
            </c:dLbl>
            <c:dLbl>
              <c:idx val="5"/>
              <c:delete val="1"/>
              <c:extLst>
                <c:ext xmlns:c15="http://schemas.microsoft.com/office/drawing/2012/chart" uri="{CE6537A1-D6FC-4f65-9D91-7224C49458BB}"/>
                <c:ext xmlns:c16="http://schemas.microsoft.com/office/drawing/2014/chart" uri="{C3380CC4-5D6E-409C-BE32-E72D297353CC}">
                  <c16:uniqueId val="{00000005-719E-4BE9-8B7C-888016C6172A}"/>
                </c:ext>
              </c:extLst>
            </c:dLbl>
            <c:dLbl>
              <c:idx val="6"/>
              <c:delete val="1"/>
              <c:extLst>
                <c:ext xmlns:c15="http://schemas.microsoft.com/office/drawing/2012/chart" uri="{CE6537A1-D6FC-4f65-9D91-7224C49458BB}"/>
                <c:ext xmlns:c16="http://schemas.microsoft.com/office/drawing/2014/chart" uri="{C3380CC4-5D6E-409C-BE32-E72D297353CC}">
                  <c16:uniqueId val="{00000006-719E-4BE9-8B7C-888016C6172A}"/>
                </c:ext>
              </c:extLst>
            </c:dLbl>
            <c:dLbl>
              <c:idx val="7"/>
              <c:delete val="1"/>
              <c:extLst>
                <c:ext xmlns:c15="http://schemas.microsoft.com/office/drawing/2012/chart" uri="{CE6537A1-D6FC-4f65-9D91-7224C49458BB}"/>
                <c:ext xmlns:c16="http://schemas.microsoft.com/office/drawing/2014/chart" uri="{C3380CC4-5D6E-409C-BE32-E72D297353CC}">
                  <c16:uniqueId val="{00000007-719E-4BE9-8B7C-888016C6172A}"/>
                </c:ext>
              </c:extLst>
            </c:dLbl>
            <c:dLbl>
              <c:idx val="8"/>
              <c:delete val="1"/>
              <c:extLst>
                <c:ext xmlns:c15="http://schemas.microsoft.com/office/drawing/2012/chart" uri="{CE6537A1-D6FC-4f65-9D91-7224C49458BB}"/>
                <c:ext xmlns:c16="http://schemas.microsoft.com/office/drawing/2014/chart" uri="{C3380CC4-5D6E-409C-BE32-E72D297353CC}">
                  <c16:uniqueId val="{00000008-719E-4BE9-8B7C-888016C6172A}"/>
                </c:ext>
              </c:extLst>
            </c:dLbl>
            <c:dLbl>
              <c:idx val="9"/>
              <c:layout>
                <c:manualLayout>
                  <c:x val="1.2595993621071452E-3"/>
                  <c:y val="7.145084566895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19E-4BE9-8B7C-888016C6172A}"/>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RESUMEN!$A$456:$A$465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RESUMEN!$B$456:$B$465</c:f>
              <c:numCache>
                <c:formatCode>_-* #,##0_-;\-* #,##0_-;_-* "-"??_-;_-@_-</c:formatCode>
                <c:ptCount val="10"/>
                <c:pt idx="0">
                  <c:v>100</c:v>
                </c:pt>
                <c:pt idx="1">
                  <c:v>96.033898305084747</c:v>
                </c:pt>
                <c:pt idx="2">
                  <c:v>91.355932203389827</c:v>
                </c:pt>
                <c:pt idx="3">
                  <c:v>89.288135593220346</c:v>
                </c:pt>
                <c:pt idx="4">
                  <c:v>84.745762711864401</c:v>
                </c:pt>
                <c:pt idx="5">
                  <c:v>82</c:v>
                </c:pt>
                <c:pt idx="6">
                  <c:v>78.779661016949149</c:v>
                </c:pt>
                <c:pt idx="7">
                  <c:v>77.322033898305094</c:v>
                </c:pt>
                <c:pt idx="8">
                  <c:v>75.694915254237287</c:v>
                </c:pt>
                <c:pt idx="9">
                  <c:v>72.237288135593218</c:v>
                </c:pt>
              </c:numCache>
            </c:numRef>
          </c:val>
          <c:smooth val="0"/>
          <c:extLst>
            <c:ext xmlns:c16="http://schemas.microsoft.com/office/drawing/2014/chart" uri="{C3380CC4-5D6E-409C-BE32-E72D297353CC}">
              <c16:uniqueId val="{0000000A-719E-4BE9-8B7C-888016C6172A}"/>
            </c:ext>
          </c:extLst>
        </c:ser>
        <c:ser>
          <c:idx val="2"/>
          <c:order val="1"/>
          <c:tx>
            <c:strRef>
              <c:f>RESUMEN!$C$455</c:f>
              <c:strCache>
                <c:ptCount val="1"/>
                <c:pt idx="0">
                  <c:v>Leche remitida</c:v>
                </c:pt>
              </c:strCache>
            </c:strRef>
          </c:tx>
          <c:spPr>
            <a:ln w="28575" cap="rnd">
              <a:solidFill>
                <a:schemeClr val="accent3"/>
              </a:solidFill>
              <a:round/>
            </a:ln>
            <a:effectLst/>
          </c:spPr>
          <c:marker>
            <c:symbol val="none"/>
          </c:marker>
          <c:dLbls>
            <c:dLbl>
              <c:idx val="9"/>
              <c:layout>
                <c:manualLayout>
                  <c:x val="0"/>
                  <c:y val="-1.4380391939280776E-2"/>
                </c:manualLayout>
              </c:layout>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19E-4BE9-8B7C-888016C6172A}"/>
                </c:ext>
              </c:extLst>
            </c:dLbl>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s-UY"/>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RESUMEN!$A$456:$A$465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RESUMEN!$C$456:$C$465</c:f>
              <c:numCache>
                <c:formatCode>_-* #,##0_-;\-* #,##0_-;_-* "-"??_-;_-@_-</c:formatCode>
                <c:ptCount val="10"/>
                <c:pt idx="0">
                  <c:v>100</c:v>
                </c:pt>
                <c:pt idx="1">
                  <c:v>97.485303489918351</c:v>
                </c:pt>
                <c:pt idx="2">
                  <c:v>92.305817534452643</c:v>
                </c:pt>
                <c:pt idx="3">
                  <c:v>98.439341326594217</c:v>
                </c:pt>
                <c:pt idx="4">
                  <c:v>96.893571206106941</c:v>
                </c:pt>
                <c:pt idx="5">
                  <c:v>98.857261124346479</c:v>
                </c:pt>
                <c:pt idx="6">
                  <c:v>102.13070512540246</c:v>
                </c:pt>
                <c:pt idx="7">
                  <c:v>97.502375354267031</c:v>
                </c:pt>
                <c:pt idx="8">
                  <c:v>101.60615096739977</c:v>
                </c:pt>
                <c:pt idx="9">
                  <c:v>99.309930967304368</c:v>
                </c:pt>
              </c:numCache>
            </c:numRef>
          </c:val>
          <c:smooth val="0"/>
          <c:extLst>
            <c:ext xmlns:c16="http://schemas.microsoft.com/office/drawing/2014/chart" uri="{C3380CC4-5D6E-409C-BE32-E72D297353CC}">
              <c16:uniqueId val="{0000000C-719E-4BE9-8B7C-888016C6172A}"/>
            </c:ext>
          </c:extLst>
        </c:ser>
        <c:ser>
          <c:idx val="4"/>
          <c:order val="2"/>
          <c:tx>
            <c:strRef>
              <c:f>RESUMEN!$E$455</c:f>
              <c:strCache>
                <c:ptCount val="1"/>
                <c:pt idx="0">
                  <c:v>Superficie total</c:v>
                </c:pt>
              </c:strCache>
            </c:strRef>
          </c:tx>
          <c:spPr>
            <a:ln w="28575" cap="rnd">
              <a:solidFill>
                <a:schemeClr val="accent5"/>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19E-4BE9-8B7C-888016C6172A}"/>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Y"/>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RESUMEN!$A$456:$A$465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RESUMEN!$E$456:$E$465</c:f>
              <c:numCache>
                <c:formatCode>_-* #,##0_-;\-* #,##0_-;_-* "-"??_-;_-@_-</c:formatCode>
                <c:ptCount val="10"/>
                <c:pt idx="0">
                  <c:v>100</c:v>
                </c:pt>
                <c:pt idx="1">
                  <c:v>98.869632893112978</c:v>
                </c:pt>
                <c:pt idx="2">
                  <c:v>97.438304419348498</c:v>
                </c:pt>
                <c:pt idx="3">
                  <c:v>96.582806363525947</c:v>
                </c:pt>
                <c:pt idx="4">
                  <c:v>91.620467772241071</c:v>
                </c:pt>
                <c:pt idx="5">
                  <c:v>88.471395174121227</c:v>
                </c:pt>
                <c:pt idx="6">
                  <c:v>84.274581135855485</c:v>
                </c:pt>
                <c:pt idx="7">
                  <c:v>78.428552791202989</c:v>
                </c:pt>
                <c:pt idx="8">
                  <c:v>76.491423275845264</c:v>
                </c:pt>
                <c:pt idx="9">
                  <c:v>72.587772900880694</c:v>
                </c:pt>
              </c:numCache>
            </c:numRef>
          </c:val>
          <c:smooth val="0"/>
          <c:extLst>
            <c:ext xmlns:c16="http://schemas.microsoft.com/office/drawing/2014/chart" uri="{C3380CC4-5D6E-409C-BE32-E72D297353CC}">
              <c16:uniqueId val="{0000000E-719E-4BE9-8B7C-888016C6172A}"/>
            </c:ext>
          </c:extLst>
        </c:ser>
        <c:ser>
          <c:idx val="5"/>
          <c:order val="3"/>
          <c:tx>
            <c:strRef>
              <c:f>RESUMEN!$F$455</c:f>
              <c:strCache>
                <c:ptCount val="1"/>
                <c:pt idx="0">
                  <c:v>Vacas</c:v>
                </c:pt>
              </c:strCache>
            </c:strRef>
          </c:tx>
          <c:spPr>
            <a:ln w="28575" cap="rnd">
              <a:solidFill>
                <a:schemeClr val="accent6"/>
              </a:solidFill>
              <a:round/>
            </a:ln>
            <a:effectLst/>
          </c:spPr>
          <c:marker>
            <c:symbol val="none"/>
          </c:marker>
          <c:dLbls>
            <c:dLbl>
              <c:idx val="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19E-4BE9-8B7C-888016C6172A}"/>
                </c:ext>
              </c:extLst>
            </c:dLbl>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Y"/>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RESUMEN!$A$456:$A$465</c:f>
              <c:numCache>
                <c:formatCode>General</c:formatCode>
                <c:ptCount val="10"/>
                <c:pt idx="0">
                  <c:v>2015</c:v>
                </c:pt>
                <c:pt idx="1">
                  <c:v>2016</c:v>
                </c:pt>
                <c:pt idx="2">
                  <c:v>2017</c:v>
                </c:pt>
                <c:pt idx="3">
                  <c:v>2018</c:v>
                </c:pt>
                <c:pt idx="4">
                  <c:v>2019</c:v>
                </c:pt>
                <c:pt idx="5">
                  <c:v>2020</c:v>
                </c:pt>
                <c:pt idx="6">
                  <c:v>2021</c:v>
                </c:pt>
                <c:pt idx="7">
                  <c:v>2022</c:v>
                </c:pt>
                <c:pt idx="8">
                  <c:v>2023</c:v>
                </c:pt>
                <c:pt idx="9">
                  <c:v>2024</c:v>
                </c:pt>
              </c:numCache>
            </c:numRef>
          </c:cat>
          <c:val>
            <c:numRef>
              <c:f>RESUMEN!$F$456:$F$465</c:f>
              <c:numCache>
                <c:formatCode>_-* #,##0_-;\-* #,##0_-;_-* "-"??_-;_-@_-</c:formatCode>
                <c:ptCount val="10"/>
                <c:pt idx="0">
                  <c:v>100</c:v>
                </c:pt>
                <c:pt idx="1">
                  <c:v>94.39840989612641</c:v>
                </c:pt>
                <c:pt idx="2">
                  <c:v>93.48163676366525</c:v>
                </c:pt>
                <c:pt idx="3">
                  <c:v>97.551809999009805</c:v>
                </c:pt>
                <c:pt idx="4">
                  <c:v>92.758554898915861</c:v>
                </c:pt>
                <c:pt idx="5">
                  <c:v>89.898106800688794</c:v>
                </c:pt>
                <c:pt idx="6">
                  <c:v>86.984526434510855</c:v>
                </c:pt>
                <c:pt idx="7">
                  <c:v>86.456343389017562</c:v>
                </c:pt>
                <c:pt idx="8">
                  <c:v>87.749389582694334</c:v>
                </c:pt>
                <c:pt idx="9">
                  <c:v>86.690366878310201</c:v>
                </c:pt>
              </c:numCache>
            </c:numRef>
          </c:val>
          <c:smooth val="0"/>
          <c:extLst>
            <c:ext xmlns:c16="http://schemas.microsoft.com/office/drawing/2014/chart" uri="{C3380CC4-5D6E-409C-BE32-E72D297353CC}">
              <c16:uniqueId val="{00000010-719E-4BE9-8B7C-888016C6172A}"/>
            </c:ext>
          </c:extLst>
        </c:ser>
        <c:dLbls>
          <c:showLegendKey val="0"/>
          <c:showVal val="0"/>
          <c:showCatName val="0"/>
          <c:showSerName val="0"/>
          <c:showPercent val="0"/>
          <c:showBubbleSize val="0"/>
        </c:dLbls>
        <c:smooth val="0"/>
        <c:axId val="234685615"/>
        <c:axId val="233480383"/>
      </c:lineChart>
      <c:catAx>
        <c:axId val="23468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s-UY"/>
          </a:p>
        </c:txPr>
        <c:crossAx val="233480383"/>
        <c:crosses val="autoZero"/>
        <c:auto val="1"/>
        <c:lblAlgn val="ctr"/>
        <c:lblOffset val="100"/>
        <c:noMultiLvlLbl val="0"/>
      </c:catAx>
      <c:valAx>
        <c:axId val="233480383"/>
        <c:scaling>
          <c:orientation val="minMax"/>
        </c:scaling>
        <c:delete val="0"/>
        <c:axPos val="l"/>
        <c:numFmt formatCode="_-* #,##0_-;\-* #,##0_-;_-* &quot;-&quot;??_-;_-@_-"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s-UY"/>
          </a:p>
        </c:txPr>
        <c:crossAx val="23468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s-UY"/>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defRPr>
      </a:pPr>
      <a:endParaRPr lang="es-UY"/>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s-UY" sz="2000" dirty="0">
                <a:solidFill>
                  <a:schemeClr val="bg1"/>
                </a:solidFill>
              </a:rPr>
              <a:t>Producción anual</a:t>
            </a:r>
          </a:p>
        </c:rich>
      </c:tx>
      <c:layout>
        <c:manualLayout>
          <c:xMode val="edge"/>
          <c:yMode val="edge"/>
          <c:x val="6.6137052071436817E-3"/>
          <c:y val="7.92256373115926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s-UY"/>
        </a:p>
      </c:txPr>
    </c:title>
    <c:autoTitleDeleted val="0"/>
    <c:plotArea>
      <c:layout>
        <c:manualLayout>
          <c:layoutTarget val="inner"/>
          <c:xMode val="edge"/>
          <c:yMode val="edge"/>
          <c:x val="0.22871533217463264"/>
          <c:y val="0.11606565927824375"/>
          <c:w val="0.77128466782536742"/>
          <c:h val="0.8583776835244683"/>
        </c:manualLayout>
      </c:layout>
      <c:barChart>
        <c:barDir val="bar"/>
        <c:grouping val="stacked"/>
        <c:varyColors val="0"/>
        <c:ser>
          <c:idx val="0"/>
          <c:order val="0"/>
          <c:tx>
            <c:v>10 años o más</c:v>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'[2025-05-02_ Evolución estabecimientos lecheros DICOSE 2015-2024.xlsx]RESUMEN'!$A$282:$A$286</c:f>
              <c:strCache>
                <c:ptCount val="5"/>
                <c:pt idx="0">
                  <c:v>945.000 o más</c:v>
                </c:pt>
                <c:pt idx="1">
                  <c:v>480.000 a 945.000</c:v>
                </c:pt>
                <c:pt idx="2">
                  <c:v>280.000 a 480.000</c:v>
                </c:pt>
                <c:pt idx="3">
                  <c:v>142.000 a 280.000</c:v>
                </c:pt>
                <c:pt idx="4">
                  <c:v>Menos de 142.000</c:v>
                </c:pt>
              </c:strCache>
            </c:strRef>
          </c:cat>
          <c:val>
            <c:numRef>
              <c:f>'[2025-05-02_ Evolución estabecimientos lecheros DICOSE 2015-2024.xlsx]RESUMEN'!$B$282:$B$286</c:f>
              <c:numCache>
                <c:formatCode>_(* #,##0_);_(* \(#,##0\);_(* "-"??_);_(@_)</c:formatCode>
                <c:ptCount val="5"/>
                <c:pt idx="0">
                  <c:v>536</c:v>
                </c:pt>
                <c:pt idx="1">
                  <c:v>454</c:v>
                </c:pt>
                <c:pt idx="2">
                  <c:v>335</c:v>
                </c:pt>
                <c:pt idx="3">
                  <c:v>328</c:v>
                </c:pt>
                <c:pt idx="4">
                  <c:v>417</c:v>
                </c:pt>
              </c:numCache>
            </c:numRef>
          </c:val>
          <c:extLst>
            <c:ext xmlns:c16="http://schemas.microsoft.com/office/drawing/2014/chart" uri="{C3380CC4-5D6E-409C-BE32-E72D297353CC}">
              <c16:uniqueId val="{00000000-654C-4C26-8AA5-59BDF1A6C12C}"/>
            </c:ext>
          </c:extLst>
        </c:ser>
        <c:dLbls>
          <c:showLegendKey val="0"/>
          <c:showVal val="0"/>
          <c:showCatName val="0"/>
          <c:showSerName val="0"/>
          <c:showPercent val="0"/>
          <c:showBubbleSize val="0"/>
        </c:dLbls>
        <c:gapWidth val="150"/>
        <c:overlap val="100"/>
        <c:axId val="734566479"/>
        <c:axId val="734566959"/>
      </c:barChart>
      <c:catAx>
        <c:axId val="7345664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s-UY"/>
          </a:p>
        </c:txPr>
        <c:crossAx val="734566959"/>
        <c:crosses val="autoZero"/>
        <c:auto val="1"/>
        <c:lblAlgn val="ctr"/>
        <c:lblOffset val="100"/>
        <c:noMultiLvlLbl val="0"/>
      </c:catAx>
      <c:valAx>
        <c:axId val="734566959"/>
        <c:scaling>
          <c:orientation val="minMax"/>
        </c:scaling>
        <c:delete val="1"/>
        <c:axPos val="b"/>
        <c:numFmt formatCode="_(* #,##0_);_(* \(#,##0\);_(* &quot;-&quot;??_);_(@_)" sourceLinked="1"/>
        <c:majorTickMark val="none"/>
        <c:minorTickMark val="none"/>
        <c:tickLblPos val="nextTo"/>
        <c:crossAx val="73456647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UY"/>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r>
              <a:rPr lang="es-UY" sz="2000">
                <a:solidFill>
                  <a:schemeClr val="bg1"/>
                </a:solidFill>
                <a:latin typeface="Raleway" pitchFamily="2" charset="0"/>
              </a:rPr>
              <a:t>Participación en remisión</a:t>
            </a:r>
          </a:p>
        </c:rich>
      </c:tx>
      <c:layout>
        <c:manualLayout>
          <c:xMode val="edge"/>
          <c:yMode val="edge"/>
          <c:x val="0.26614735494084002"/>
          <c:y val="9.5295506277065269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bg1"/>
              </a:solidFill>
              <a:latin typeface="+mn-lt"/>
              <a:ea typeface="+mn-ea"/>
              <a:cs typeface="+mn-cs"/>
            </a:defRPr>
          </a:pPr>
          <a:endParaRPr lang="es-UY"/>
        </a:p>
      </c:txPr>
    </c:title>
    <c:autoTitleDeleted val="0"/>
    <c:plotArea>
      <c:layout>
        <c:manualLayout>
          <c:layoutTarget val="inner"/>
          <c:xMode val="edge"/>
          <c:yMode val="edge"/>
          <c:x val="0.1284289474382537"/>
          <c:y val="0.2389248685188341"/>
          <c:w val="0.57827256401048699"/>
          <c:h val="0.72286409627490311"/>
        </c:manualLayout>
      </c:layout>
      <c:pie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3F09-46F6-84AA-194777E2C6C2}"/>
              </c:ext>
            </c:extLst>
          </c:dPt>
          <c:dPt>
            <c:idx val="1"/>
            <c:bubble3D val="0"/>
            <c:spPr>
              <a:solidFill>
                <a:schemeClr val="accent2"/>
              </a:solidFill>
              <a:ln w="19050">
                <a:noFill/>
              </a:ln>
              <a:effectLst/>
            </c:spPr>
            <c:extLst>
              <c:ext xmlns:c16="http://schemas.microsoft.com/office/drawing/2014/chart" uri="{C3380CC4-5D6E-409C-BE32-E72D297353CC}">
                <c16:uniqueId val="{00000003-3F09-46F6-84AA-194777E2C6C2}"/>
              </c:ext>
            </c:extLst>
          </c:dPt>
          <c:dPt>
            <c:idx val="2"/>
            <c:bubble3D val="0"/>
            <c:spPr>
              <a:solidFill>
                <a:schemeClr val="accent3"/>
              </a:solidFill>
              <a:ln w="19050">
                <a:noFill/>
              </a:ln>
              <a:effectLst/>
            </c:spPr>
            <c:extLst>
              <c:ext xmlns:c16="http://schemas.microsoft.com/office/drawing/2014/chart" uri="{C3380CC4-5D6E-409C-BE32-E72D297353CC}">
                <c16:uniqueId val="{00000005-3F09-46F6-84AA-194777E2C6C2}"/>
              </c:ext>
            </c:extLst>
          </c:dPt>
          <c:dPt>
            <c:idx val="3"/>
            <c:bubble3D val="0"/>
            <c:spPr>
              <a:solidFill>
                <a:schemeClr val="accent4"/>
              </a:solidFill>
              <a:ln w="19050">
                <a:noFill/>
              </a:ln>
              <a:effectLst/>
            </c:spPr>
            <c:extLst>
              <c:ext xmlns:c16="http://schemas.microsoft.com/office/drawing/2014/chart" uri="{C3380CC4-5D6E-409C-BE32-E72D297353CC}">
                <c16:uniqueId val="{00000007-3F09-46F6-84AA-194777E2C6C2}"/>
              </c:ext>
            </c:extLst>
          </c:dPt>
          <c:dPt>
            <c:idx val="4"/>
            <c:bubble3D val="0"/>
            <c:spPr>
              <a:solidFill>
                <a:schemeClr val="accent5"/>
              </a:solidFill>
              <a:ln w="19050">
                <a:noFill/>
              </a:ln>
              <a:effectLst/>
            </c:spPr>
            <c:extLst>
              <c:ext xmlns:c16="http://schemas.microsoft.com/office/drawing/2014/chart" uri="{C3380CC4-5D6E-409C-BE32-E72D297353CC}">
                <c16:uniqueId val="{00000009-3F09-46F6-84AA-194777E2C6C2}"/>
              </c:ext>
            </c:extLst>
          </c:dPt>
          <c:dLbls>
            <c:dLbl>
              <c:idx val="0"/>
              <c:layout>
                <c:manualLayout>
                  <c:x val="-0.20635462908500757"/>
                  <c:y val="7.5840732504855193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Raleway" pitchFamily="2" charset="0"/>
                      <a:ea typeface="+mn-ea"/>
                      <a:cs typeface="+mn-cs"/>
                    </a:defRPr>
                  </a:pPr>
                  <a:endParaRPr lang="es-UY"/>
                </a:p>
              </c:txPr>
              <c:showLegendKey val="0"/>
              <c:showVal val="0"/>
              <c:showCatName val="1"/>
              <c:showSerName val="0"/>
              <c:showPercent val="1"/>
              <c:showBubbleSize val="0"/>
              <c:extLst>
                <c:ext xmlns:c15="http://schemas.microsoft.com/office/drawing/2012/chart" uri="{CE6537A1-D6FC-4f65-9D91-7224C49458BB}">
                  <c15:layout>
                    <c:manualLayout>
                      <c:w val="0.48828914067292117"/>
                      <c:h val="0.15530838353219575"/>
                    </c:manualLayout>
                  </c15:layout>
                </c:ext>
                <c:ext xmlns:c16="http://schemas.microsoft.com/office/drawing/2014/chart" uri="{C3380CC4-5D6E-409C-BE32-E72D297353CC}">
                  <c16:uniqueId val="{00000001-3F09-46F6-84AA-194777E2C6C2}"/>
                </c:ext>
              </c:extLst>
            </c:dLbl>
            <c:dLbl>
              <c:idx val="1"/>
              <c:layout>
                <c:manualLayout>
                  <c:x val="5.6691498251174526E-2"/>
                  <c:y val="7.7172487921010599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Raleway" pitchFamily="2" charset="0"/>
                      <a:ea typeface="+mn-ea"/>
                      <a:cs typeface="+mn-cs"/>
                    </a:defRPr>
                  </a:pPr>
                  <a:endParaRPr lang="es-UY"/>
                </a:p>
              </c:txPr>
              <c:showLegendKey val="0"/>
              <c:showVal val="0"/>
              <c:showCatName val="1"/>
              <c:showSerName val="0"/>
              <c:showPercent val="1"/>
              <c:showBubbleSize val="0"/>
              <c:extLst>
                <c:ext xmlns:c15="http://schemas.microsoft.com/office/drawing/2012/chart" uri="{CE6537A1-D6FC-4f65-9D91-7224C49458BB}">
                  <c15:layout>
                    <c:manualLayout>
                      <c:w val="0.41130301959474902"/>
                      <c:h val="0.23357565291931379"/>
                    </c:manualLayout>
                  </c15:layout>
                </c:ext>
                <c:ext xmlns:c16="http://schemas.microsoft.com/office/drawing/2014/chart" uri="{C3380CC4-5D6E-409C-BE32-E72D297353CC}">
                  <c16:uniqueId val="{00000003-3F09-46F6-84AA-194777E2C6C2}"/>
                </c:ext>
              </c:extLst>
            </c:dLbl>
            <c:dLbl>
              <c:idx val="2"/>
              <c:layout>
                <c:manualLayout>
                  <c:x val="5.1665235800779939E-2"/>
                  <c:y val="0.21094690781212189"/>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Raleway" pitchFamily="2" charset="0"/>
                      <a:ea typeface="+mn-ea"/>
                      <a:cs typeface="+mn-cs"/>
                    </a:defRPr>
                  </a:pPr>
                  <a:endParaRPr lang="es-UY"/>
                </a:p>
              </c:txPr>
              <c:showLegendKey val="0"/>
              <c:showVal val="0"/>
              <c:showCatName val="1"/>
              <c:showSerName val="0"/>
              <c:showPercent val="1"/>
              <c:showBubbleSize val="0"/>
              <c:extLst>
                <c:ext xmlns:c15="http://schemas.microsoft.com/office/drawing/2012/chart" uri="{CE6537A1-D6FC-4f65-9D91-7224C49458BB}">
                  <c15:layout>
                    <c:manualLayout>
                      <c:w val="0.3865649806885606"/>
                      <c:h val="0.22145251428645069"/>
                    </c:manualLayout>
                  </c15:layout>
                </c:ext>
                <c:ext xmlns:c16="http://schemas.microsoft.com/office/drawing/2014/chart" uri="{C3380CC4-5D6E-409C-BE32-E72D297353CC}">
                  <c16:uniqueId val="{00000005-3F09-46F6-84AA-194777E2C6C2}"/>
                </c:ext>
              </c:extLst>
            </c:dLbl>
            <c:dLbl>
              <c:idx val="3"/>
              <c:layout>
                <c:manualLayout>
                  <c:x val="-7.6889520926246555E-2"/>
                  <c:y val="0.15346915066913516"/>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bg1"/>
                      </a:solidFill>
                      <a:latin typeface="Raleway" pitchFamily="2" charset="0"/>
                      <a:ea typeface="+mn-ea"/>
                      <a:cs typeface="+mn-cs"/>
                    </a:defRPr>
                  </a:pPr>
                  <a:endParaRPr lang="es-UY"/>
                </a:p>
              </c:txPr>
              <c:showLegendKey val="0"/>
              <c:showVal val="0"/>
              <c:showCatName val="1"/>
              <c:showSerName val="0"/>
              <c:showPercent val="1"/>
              <c:showBubbleSize val="0"/>
              <c:extLst>
                <c:ext xmlns:c15="http://schemas.microsoft.com/office/drawing/2012/chart" uri="{CE6537A1-D6FC-4f65-9D91-7224C49458BB}">
                  <c15:layout>
                    <c:manualLayout>
                      <c:w val="0.44212419534077996"/>
                      <c:h val="0.28761311150853369"/>
                    </c:manualLayout>
                  </c15:layout>
                </c:ext>
                <c:ext xmlns:c16="http://schemas.microsoft.com/office/drawing/2014/chart" uri="{C3380CC4-5D6E-409C-BE32-E72D297353CC}">
                  <c16:uniqueId val="{00000007-3F09-46F6-84AA-194777E2C6C2}"/>
                </c:ext>
              </c:extLst>
            </c:dLbl>
            <c:dLbl>
              <c:idx val="4"/>
              <c:layout>
                <c:manualLayout>
                  <c:x val="0.22651022556310926"/>
                  <c:y val="-0.1161790193358362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F09-46F6-84AA-194777E2C6C2}"/>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latin typeface="Raleway" pitchFamily="2" charset="0"/>
                    <a:ea typeface="+mn-ea"/>
                    <a:cs typeface="+mn-cs"/>
                  </a:defRPr>
                </a:pPr>
                <a:endParaRPr lang="es-UY"/>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'[2025-05-02_ Evolución estabecimientos lecheros DICOSE 2015-2024.xlsx]RESUMEN'!$A$284:$A$288</c:f>
              <c:strCache>
                <c:ptCount val="5"/>
                <c:pt idx="0">
                  <c:v>Menos de 142.000</c:v>
                </c:pt>
                <c:pt idx="1">
                  <c:v>142.000 a 280.000</c:v>
                </c:pt>
                <c:pt idx="2">
                  <c:v>280.000 a 480.000</c:v>
                </c:pt>
                <c:pt idx="3">
                  <c:v>480.000 a 945.000</c:v>
                </c:pt>
                <c:pt idx="4">
                  <c:v>945.000 o más</c:v>
                </c:pt>
              </c:strCache>
            </c:strRef>
          </c:cat>
          <c:val>
            <c:numRef>
              <c:f>'[2025-05-02_ Evolución estabecimientos lecheros DICOSE 2015-2024.xlsx]RESUMEN'!$B$284:$B$288</c:f>
              <c:numCache>
                <c:formatCode>_(* #,##0_);_(* \(#,##0\);_(* "-"??_);_(@_)</c:formatCode>
                <c:ptCount val="5"/>
                <c:pt idx="0">
                  <c:v>28793638</c:v>
                </c:pt>
                <c:pt idx="1">
                  <c:v>65317010</c:v>
                </c:pt>
                <c:pt idx="2">
                  <c:v>118993732</c:v>
                </c:pt>
                <c:pt idx="3">
                  <c:v>293611749</c:v>
                </c:pt>
                <c:pt idx="4">
                  <c:v>1361966284</c:v>
                </c:pt>
              </c:numCache>
            </c:numRef>
          </c:val>
          <c:extLst>
            <c:ext xmlns:c16="http://schemas.microsoft.com/office/drawing/2014/chart" uri="{C3380CC4-5D6E-409C-BE32-E72D297353CC}">
              <c16:uniqueId val="{0000000A-2147-4377-AA86-21C1871E8D64}"/>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Y"/>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78158103486948E-2"/>
          <c:y val="3.6038925668314757E-2"/>
          <c:w val="0.87435505644032563"/>
          <c:h val="0.65058535154613262"/>
        </c:manualLayout>
      </c:layout>
      <c:areaChart>
        <c:grouping val="stacked"/>
        <c:varyColors val="0"/>
        <c:ser>
          <c:idx val="0"/>
          <c:order val="0"/>
          <c:tx>
            <c:strRef>
              <c:f>Consumos!$C$3</c:f>
              <c:strCache>
                <c:ptCount val="1"/>
                <c:pt idx="0">
                  <c:v>Consumo pasto (kgMS/ haVM)</c:v>
                </c:pt>
              </c:strCache>
            </c:strRef>
          </c:tx>
          <c:spPr>
            <a:solidFill>
              <a:srgbClr val="00B050"/>
            </a:solidFill>
            <a:ln>
              <a:solidFill>
                <a:prstClr val="black"/>
              </a:solidFill>
            </a:ln>
            <a:effectLst/>
          </c:spPr>
          <c:cat>
            <c:strRef>
              <c:f>Consumos!$D$2:$U$2</c:f>
              <c:strCache>
                <c:ptCount val="18"/>
                <c:pt idx="0">
                  <c:v>ACS1</c:v>
                </c:pt>
                <c:pt idx="1">
                  <c:v>ACS2</c:v>
                </c:pt>
                <c:pt idx="2">
                  <c:v>ACP1</c:v>
                </c:pt>
                <c:pt idx="3">
                  <c:v>ACP2</c:v>
                </c:pt>
                <c:pt idx="4">
                  <c:v>CRS1,5</c:v>
                </c:pt>
                <c:pt idx="5">
                  <c:v>CRS2,0</c:v>
                </c:pt>
                <c:pt idx="6">
                  <c:v>ACS3</c:v>
                </c:pt>
                <c:pt idx="7">
                  <c:v>CRSbc</c:v>
                </c:pt>
                <c:pt idx="8">
                  <c:v>ACP3</c:v>
                </c:pt>
                <c:pt idx="9">
                  <c:v>INIAconv</c:v>
                </c:pt>
                <c:pt idx="10">
                  <c:v>INIArobot</c:v>
                </c:pt>
                <c:pt idx="11">
                  <c:v>EEMACverde</c:v>
                </c:pt>
                <c:pt idx="12">
                  <c:v>INIAVchP</c:v>
                </c:pt>
                <c:pt idx="13">
                  <c:v>EEMACazul</c:v>
                </c:pt>
                <c:pt idx="14">
                  <c:v>INIAVGP</c:v>
                </c:pt>
                <c:pt idx="15">
                  <c:v>INIAVchD</c:v>
                </c:pt>
                <c:pt idx="16">
                  <c:v>INIAVGD</c:v>
                </c:pt>
                <c:pt idx="17">
                  <c:v>CRSap</c:v>
                </c:pt>
              </c:strCache>
            </c:strRef>
          </c:cat>
          <c:val>
            <c:numRef>
              <c:f>Consumos!$D$3:$U$3</c:f>
              <c:numCache>
                <c:formatCode>#,##0</c:formatCode>
                <c:ptCount val="18"/>
                <c:pt idx="0">
                  <c:v>2011.6431805722939</c:v>
                </c:pt>
                <c:pt idx="1">
                  <c:v>2534.3639873519119</c:v>
                </c:pt>
                <c:pt idx="2">
                  <c:v>3936.8800374124758</c:v>
                </c:pt>
                <c:pt idx="3">
                  <c:v>4293.6472027302307</c:v>
                </c:pt>
                <c:pt idx="4">
                  <c:v>3878</c:v>
                </c:pt>
                <c:pt idx="5">
                  <c:v>4249</c:v>
                </c:pt>
                <c:pt idx="6">
                  <c:v>4779.1074519919512</c:v>
                </c:pt>
                <c:pt idx="7">
                  <c:v>5030</c:v>
                </c:pt>
                <c:pt idx="8">
                  <c:v>7924.8017907589638</c:v>
                </c:pt>
                <c:pt idx="9">
                  <c:v>8736</c:v>
                </c:pt>
                <c:pt idx="10">
                  <c:v>8748</c:v>
                </c:pt>
                <c:pt idx="11">
                  <c:v>6165</c:v>
                </c:pt>
                <c:pt idx="12">
                  <c:v>6485</c:v>
                </c:pt>
                <c:pt idx="13">
                  <c:v>6221</c:v>
                </c:pt>
                <c:pt idx="14">
                  <c:v>7517</c:v>
                </c:pt>
                <c:pt idx="15">
                  <c:v>5038</c:v>
                </c:pt>
                <c:pt idx="16">
                  <c:v>5365</c:v>
                </c:pt>
                <c:pt idx="17">
                  <c:v>5686</c:v>
                </c:pt>
              </c:numCache>
            </c:numRef>
          </c:val>
          <c:extLst>
            <c:ext xmlns:c16="http://schemas.microsoft.com/office/drawing/2014/chart" uri="{C3380CC4-5D6E-409C-BE32-E72D297353CC}">
              <c16:uniqueId val="{00000000-3487-014F-BEE8-8D8AAF6A53C2}"/>
            </c:ext>
          </c:extLst>
        </c:ser>
        <c:ser>
          <c:idx val="1"/>
          <c:order val="1"/>
          <c:tx>
            <c:strRef>
              <c:f>Consumos!$C$4</c:f>
              <c:strCache>
                <c:ptCount val="1"/>
                <c:pt idx="0">
                  <c:v>Consumo reservas (kgMS/ haVM)</c:v>
                </c:pt>
              </c:strCache>
            </c:strRef>
          </c:tx>
          <c:spPr>
            <a:solidFill>
              <a:srgbClr val="FFC000"/>
            </a:solidFill>
            <a:ln>
              <a:solidFill>
                <a:prstClr val="black"/>
              </a:solidFill>
            </a:ln>
            <a:effectLst/>
          </c:spPr>
          <c:cat>
            <c:strRef>
              <c:f>Consumos!$D$2:$U$2</c:f>
              <c:strCache>
                <c:ptCount val="18"/>
                <c:pt idx="0">
                  <c:v>ACS1</c:v>
                </c:pt>
                <c:pt idx="1">
                  <c:v>ACS2</c:v>
                </c:pt>
                <c:pt idx="2">
                  <c:v>ACP1</c:v>
                </c:pt>
                <c:pt idx="3">
                  <c:v>ACP2</c:v>
                </c:pt>
                <c:pt idx="4">
                  <c:v>CRS1,5</c:v>
                </c:pt>
                <c:pt idx="5">
                  <c:v>CRS2,0</c:v>
                </c:pt>
                <c:pt idx="6">
                  <c:v>ACS3</c:v>
                </c:pt>
                <c:pt idx="7">
                  <c:v>CRSbc</c:v>
                </c:pt>
                <c:pt idx="8">
                  <c:v>ACP3</c:v>
                </c:pt>
                <c:pt idx="9">
                  <c:v>INIAconv</c:v>
                </c:pt>
                <c:pt idx="10">
                  <c:v>INIArobot</c:v>
                </c:pt>
                <c:pt idx="11">
                  <c:v>EEMACverde</c:v>
                </c:pt>
                <c:pt idx="12">
                  <c:v>INIAVchP</c:v>
                </c:pt>
                <c:pt idx="13">
                  <c:v>EEMACazul</c:v>
                </c:pt>
                <c:pt idx="14">
                  <c:v>INIAVGP</c:v>
                </c:pt>
                <c:pt idx="15">
                  <c:v>INIAVchD</c:v>
                </c:pt>
                <c:pt idx="16">
                  <c:v>INIAVGD</c:v>
                </c:pt>
                <c:pt idx="17">
                  <c:v>CRSap</c:v>
                </c:pt>
              </c:strCache>
            </c:strRef>
          </c:cat>
          <c:val>
            <c:numRef>
              <c:f>Consumos!$D$4:$U$4</c:f>
              <c:numCache>
                <c:formatCode>#,##0</c:formatCode>
                <c:ptCount val="18"/>
                <c:pt idx="0">
                  <c:v>950.24940352520377</c:v>
                </c:pt>
                <c:pt idx="1">
                  <c:v>1238.8698830699336</c:v>
                </c:pt>
                <c:pt idx="2">
                  <c:v>998.63554534184959</c:v>
                </c:pt>
                <c:pt idx="3">
                  <c:v>1498.311691113207</c:v>
                </c:pt>
                <c:pt idx="4">
                  <c:v>2330</c:v>
                </c:pt>
                <c:pt idx="5">
                  <c:v>3405</c:v>
                </c:pt>
                <c:pt idx="6">
                  <c:v>3174.5891759129458</c:v>
                </c:pt>
                <c:pt idx="7">
                  <c:v>3441</c:v>
                </c:pt>
                <c:pt idx="8">
                  <c:v>1797.2483456724622</c:v>
                </c:pt>
                <c:pt idx="9">
                  <c:v>780</c:v>
                </c:pt>
                <c:pt idx="10">
                  <c:v>1074</c:v>
                </c:pt>
                <c:pt idx="11">
                  <c:v>2982</c:v>
                </c:pt>
                <c:pt idx="12">
                  <c:v>2350</c:v>
                </c:pt>
                <c:pt idx="13">
                  <c:v>2975</c:v>
                </c:pt>
                <c:pt idx="14">
                  <c:v>2095</c:v>
                </c:pt>
                <c:pt idx="15">
                  <c:v>5739</c:v>
                </c:pt>
                <c:pt idx="16">
                  <c:v>4891</c:v>
                </c:pt>
                <c:pt idx="17">
                  <c:v>4212</c:v>
                </c:pt>
              </c:numCache>
            </c:numRef>
          </c:val>
          <c:extLst>
            <c:ext xmlns:c16="http://schemas.microsoft.com/office/drawing/2014/chart" uri="{C3380CC4-5D6E-409C-BE32-E72D297353CC}">
              <c16:uniqueId val="{00000001-3487-014F-BEE8-8D8AAF6A53C2}"/>
            </c:ext>
          </c:extLst>
        </c:ser>
        <c:ser>
          <c:idx val="2"/>
          <c:order val="2"/>
          <c:tx>
            <c:strRef>
              <c:f>Consumos!$C$5</c:f>
              <c:strCache>
                <c:ptCount val="1"/>
                <c:pt idx="0">
                  <c:v>Consumo concentrado (kgMS/ haVM)</c:v>
                </c:pt>
              </c:strCache>
            </c:strRef>
          </c:tx>
          <c:spPr>
            <a:solidFill>
              <a:srgbClr val="C00000"/>
            </a:solidFill>
            <a:ln>
              <a:solidFill>
                <a:prstClr val="black"/>
              </a:solidFill>
            </a:ln>
            <a:effectLst/>
          </c:spPr>
          <c:cat>
            <c:strRef>
              <c:f>Consumos!$D$2:$U$2</c:f>
              <c:strCache>
                <c:ptCount val="18"/>
                <c:pt idx="0">
                  <c:v>ACS1</c:v>
                </c:pt>
                <c:pt idx="1">
                  <c:v>ACS2</c:v>
                </c:pt>
                <c:pt idx="2">
                  <c:v>ACP1</c:v>
                </c:pt>
                <c:pt idx="3">
                  <c:v>ACP2</c:v>
                </c:pt>
                <c:pt idx="4">
                  <c:v>CRS1,5</c:v>
                </c:pt>
                <c:pt idx="5">
                  <c:v>CRS2,0</c:v>
                </c:pt>
                <c:pt idx="6">
                  <c:v>ACS3</c:v>
                </c:pt>
                <c:pt idx="7">
                  <c:v>CRSbc</c:v>
                </c:pt>
                <c:pt idx="8">
                  <c:v>ACP3</c:v>
                </c:pt>
                <c:pt idx="9">
                  <c:v>INIAconv</c:v>
                </c:pt>
                <c:pt idx="10">
                  <c:v>INIArobot</c:v>
                </c:pt>
                <c:pt idx="11">
                  <c:v>EEMACverde</c:v>
                </c:pt>
                <c:pt idx="12">
                  <c:v>INIAVchP</c:v>
                </c:pt>
                <c:pt idx="13">
                  <c:v>EEMACazul</c:v>
                </c:pt>
                <c:pt idx="14">
                  <c:v>INIAVGP</c:v>
                </c:pt>
                <c:pt idx="15">
                  <c:v>INIAVchD</c:v>
                </c:pt>
                <c:pt idx="16">
                  <c:v>INIAVGD</c:v>
                </c:pt>
                <c:pt idx="17">
                  <c:v>CRSap</c:v>
                </c:pt>
              </c:strCache>
            </c:strRef>
          </c:cat>
          <c:val>
            <c:numRef>
              <c:f>Consumos!$D$5:$U$5</c:f>
              <c:numCache>
                <c:formatCode>#,##0</c:formatCode>
                <c:ptCount val="18"/>
                <c:pt idx="0">
                  <c:v>1841.5508246755828</c:v>
                </c:pt>
                <c:pt idx="1">
                  <c:v>1275.755200937371</c:v>
                </c:pt>
                <c:pt idx="2">
                  <c:v>973.24661761301218</c:v>
                </c:pt>
                <c:pt idx="3">
                  <c:v>1841.5508246755828</c:v>
                </c:pt>
                <c:pt idx="4">
                  <c:v>2503</c:v>
                </c:pt>
                <c:pt idx="5">
                  <c:v>3293</c:v>
                </c:pt>
                <c:pt idx="6">
                  <c:v>3708.9982697353294</c:v>
                </c:pt>
                <c:pt idx="7">
                  <c:v>3307</c:v>
                </c:pt>
                <c:pt idx="8">
                  <c:v>2793.6628251664138</c:v>
                </c:pt>
                <c:pt idx="9">
                  <c:v>3718</c:v>
                </c:pt>
                <c:pt idx="10">
                  <c:v>3704</c:v>
                </c:pt>
                <c:pt idx="11">
                  <c:v>4533</c:v>
                </c:pt>
                <c:pt idx="12">
                  <c:v>4920</c:v>
                </c:pt>
                <c:pt idx="13">
                  <c:v>4594</c:v>
                </c:pt>
                <c:pt idx="14">
                  <c:v>4351</c:v>
                </c:pt>
                <c:pt idx="15">
                  <c:v>3293</c:v>
                </c:pt>
                <c:pt idx="16">
                  <c:v>4276</c:v>
                </c:pt>
                <c:pt idx="17">
                  <c:v>4786</c:v>
                </c:pt>
              </c:numCache>
            </c:numRef>
          </c:val>
          <c:extLst>
            <c:ext xmlns:c16="http://schemas.microsoft.com/office/drawing/2014/chart" uri="{C3380CC4-5D6E-409C-BE32-E72D297353CC}">
              <c16:uniqueId val="{00000002-3487-014F-BEE8-8D8AAF6A53C2}"/>
            </c:ext>
          </c:extLst>
        </c:ser>
        <c:dLbls>
          <c:showLegendKey val="0"/>
          <c:showVal val="0"/>
          <c:showCatName val="0"/>
          <c:showSerName val="0"/>
          <c:showPercent val="0"/>
          <c:showBubbleSize val="0"/>
        </c:dLbls>
        <c:axId val="1379861247"/>
        <c:axId val="1783440975"/>
      </c:areaChart>
      <c:lineChart>
        <c:grouping val="stacked"/>
        <c:varyColors val="0"/>
        <c:ser>
          <c:idx val="3"/>
          <c:order val="3"/>
          <c:tx>
            <c:strRef>
              <c:f>Consumos!$C$7</c:f>
              <c:strCache>
                <c:ptCount val="1"/>
                <c:pt idx="0">
                  <c:v>Carga (kg PV/ haVM)</c:v>
                </c:pt>
              </c:strCache>
            </c:strRef>
          </c:tx>
          <c:spPr>
            <a:ln w="28575" cap="rnd">
              <a:noFill/>
              <a:round/>
            </a:ln>
            <a:effectLst/>
          </c:spPr>
          <c:marker>
            <c:symbol val="circle"/>
            <c:size val="5"/>
            <c:spPr>
              <a:pattFill prst="pct75">
                <a:fgClr>
                  <a:prstClr val="black"/>
                </a:fgClr>
                <a:bgClr>
                  <a:prstClr val="white"/>
                </a:bgClr>
              </a:pattFill>
              <a:ln w="53975">
                <a:solidFill>
                  <a:srgbClr val="002060"/>
                </a:solidFill>
              </a:ln>
              <a:effectLst/>
            </c:spPr>
          </c:marker>
          <c:dLbls>
            <c:dLbl>
              <c:idx val="0"/>
              <c:layout>
                <c:manualLayout>
                  <c:x val="-2.0251212387128664E-2"/>
                  <c:y val="-4.5231710382971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487-014F-BEE8-8D8AAF6A53C2}"/>
                </c:ext>
              </c:extLst>
            </c:dLbl>
            <c:dLbl>
              <c:idx val="4"/>
              <c:layout>
                <c:manualLayout>
                  <c:x val="-1.9185359103595569E-2"/>
                  <c:y val="-3.99103326908572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487-014F-BEE8-8D8AAF6A53C2}"/>
                </c:ext>
              </c:extLst>
            </c:dLbl>
            <c:dLbl>
              <c:idx val="7"/>
              <c:layout>
                <c:manualLayout>
                  <c:x val="-2.2382918954194829E-2"/>
                  <c:y val="-4.7892399229028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487-014F-BEE8-8D8AAF6A53C2}"/>
                </c:ext>
              </c:extLst>
            </c:dLbl>
            <c:dLbl>
              <c:idx val="12"/>
              <c:layout>
                <c:manualLayout>
                  <c:x val="-1.439787323908677E-2"/>
                  <c:y val="-2.9267577306628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487-014F-BEE8-8D8AAF6A53C2}"/>
                </c:ext>
              </c:extLst>
            </c:dLbl>
            <c:dLbl>
              <c:idx val="14"/>
              <c:layout>
                <c:manualLayout>
                  <c:x val="-4.2634131341323482E-3"/>
                  <c:y val="-3.1928266152685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487-014F-BEE8-8D8AAF6A53C2}"/>
                </c:ext>
              </c:extLst>
            </c:dLbl>
            <c:dLbl>
              <c:idx val="15"/>
              <c:layout>
                <c:manualLayout>
                  <c:x val="-1.4862192993542732E-2"/>
                  <c:y val="-4.2571021536914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38-4879-9379-F89A13950281}"/>
                </c:ext>
              </c:extLst>
            </c:dLbl>
            <c:dLbl>
              <c:idx val="16"/>
              <c:layout>
                <c:manualLayout>
                  <c:x val="-1.1724386118863958E-2"/>
                  <c:y val="-3.99103326908573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487-014F-BEE8-8D8AAF6A53C2}"/>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UY"/>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Consumos!$D$2:$N$2</c:f>
              <c:strCache>
                <c:ptCount val="11"/>
                <c:pt idx="0">
                  <c:v>ACS1</c:v>
                </c:pt>
                <c:pt idx="1">
                  <c:v>ACS2</c:v>
                </c:pt>
                <c:pt idx="2">
                  <c:v>ACP1</c:v>
                </c:pt>
                <c:pt idx="3">
                  <c:v>ACP2</c:v>
                </c:pt>
                <c:pt idx="4">
                  <c:v>CRS1,5</c:v>
                </c:pt>
                <c:pt idx="5">
                  <c:v>CRS2,0</c:v>
                </c:pt>
                <c:pt idx="6">
                  <c:v>ACS3</c:v>
                </c:pt>
                <c:pt idx="7">
                  <c:v>CRSbc</c:v>
                </c:pt>
                <c:pt idx="8">
                  <c:v>ACP3</c:v>
                </c:pt>
                <c:pt idx="9">
                  <c:v>INIAconv</c:v>
                </c:pt>
                <c:pt idx="10">
                  <c:v>INIArobot</c:v>
                </c:pt>
              </c:strCache>
            </c:strRef>
          </c:cat>
          <c:val>
            <c:numRef>
              <c:f>Consumos!$D$7:$U$7</c:f>
              <c:numCache>
                <c:formatCode>#,##0</c:formatCode>
                <c:ptCount val="18"/>
                <c:pt idx="0">
                  <c:v>368.79599999999999</c:v>
                </c:pt>
                <c:pt idx="1">
                  <c:v>445.75200000000001</c:v>
                </c:pt>
                <c:pt idx="2">
                  <c:v>579.30899999999997</c:v>
                </c:pt>
                <c:pt idx="3">
                  <c:v>689.10200000000009</c:v>
                </c:pt>
                <c:pt idx="4">
                  <c:v>711.13726680000002</c:v>
                </c:pt>
                <c:pt idx="5">
                  <c:v>882.52774769999996</c:v>
                </c:pt>
                <c:pt idx="6">
                  <c:v>996.51</c:v>
                </c:pt>
                <c:pt idx="7">
                  <c:v>834.96381919999999</c:v>
                </c:pt>
                <c:pt idx="8">
                  <c:v>1107.4560000000001</c:v>
                </c:pt>
                <c:pt idx="9">
                  <c:v>1076.4907049999999</c:v>
                </c:pt>
                <c:pt idx="10">
                  <c:v>1176.011645</c:v>
                </c:pt>
                <c:pt idx="11">
                  <c:v>1133.467478</c:v>
                </c:pt>
                <c:pt idx="12">
                  <c:v>1028.0185019999999</c:v>
                </c:pt>
                <c:pt idx="13">
                  <c:v>1144.956891</c:v>
                </c:pt>
                <c:pt idx="14">
                  <c:v>1055.4335639999999</c:v>
                </c:pt>
                <c:pt idx="15">
                  <c:v>1112.5621799999999</c:v>
                </c:pt>
                <c:pt idx="16">
                  <c:v>1082.107178</c:v>
                </c:pt>
                <c:pt idx="17">
                  <c:v>1136.955839</c:v>
                </c:pt>
              </c:numCache>
            </c:numRef>
          </c:val>
          <c:smooth val="0"/>
          <c:extLst>
            <c:ext xmlns:c16="http://schemas.microsoft.com/office/drawing/2014/chart" uri="{C3380CC4-5D6E-409C-BE32-E72D297353CC}">
              <c16:uniqueId val="{00000003-3487-014F-BEE8-8D8AAF6A53C2}"/>
            </c:ext>
          </c:extLst>
        </c:ser>
        <c:dLbls>
          <c:showLegendKey val="0"/>
          <c:showVal val="0"/>
          <c:showCatName val="0"/>
          <c:showSerName val="0"/>
          <c:showPercent val="0"/>
          <c:showBubbleSize val="0"/>
        </c:dLbls>
        <c:marker val="1"/>
        <c:smooth val="0"/>
        <c:axId val="365930607"/>
        <c:axId val="365931087"/>
      </c:lineChart>
      <c:catAx>
        <c:axId val="1379861247"/>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UY"/>
          </a:p>
        </c:txPr>
        <c:crossAx val="1783440975"/>
        <c:crosses val="autoZero"/>
        <c:auto val="1"/>
        <c:lblAlgn val="ctr"/>
        <c:lblOffset val="100"/>
        <c:noMultiLvlLbl val="0"/>
      </c:catAx>
      <c:valAx>
        <c:axId val="1783440975"/>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UY"/>
          </a:p>
        </c:txPr>
        <c:crossAx val="1379861247"/>
        <c:crosses val="autoZero"/>
        <c:crossBetween val="between"/>
      </c:valAx>
      <c:valAx>
        <c:axId val="365931087"/>
        <c:scaling>
          <c:orientation val="minMax"/>
          <c:max val="120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UY"/>
          </a:p>
        </c:txPr>
        <c:crossAx val="365930607"/>
        <c:crosses val="max"/>
        <c:crossBetween val="between"/>
      </c:valAx>
      <c:catAx>
        <c:axId val="365930607"/>
        <c:scaling>
          <c:orientation val="minMax"/>
        </c:scaling>
        <c:delete val="1"/>
        <c:axPos val="b"/>
        <c:numFmt formatCode="General" sourceLinked="1"/>
        <c:majorTickMark val="out"/>
        <c:minorTickMark val="none"/>
        <c:tickLblPos val="nextTo"/>
        <c:crossAx val="365931087"/>
        <c:crosses val="autoZero"/>
        <c:auto val="1"/>
        <c:lblAlgn val="ctr"/>
        <c:lblOffset val="100"/>
        <c:noMultiLvlLbl val="0"/>
      </c:catAx>
      <c:spPr>
        <a:noFill/>
        <a:ln>
          <a:noFill/>
        </a:ln>
        <a:effectLst/>
      </c:spPr>
    </c:plotArea>
    <c:legend>
      <c:legendPos val="b"/>
      <c:layout>
        <c:manualLayout>
          <c:xMode val="edge"/>
          <c:yMode val="edge"/>
          <c:x val="4.6488867668329867E-2"/>
          <c:y val="0.87560294980306708"/>
          <c:w val="0.95351113233167017"/>
          <c:h val="0.12439705019693288"/>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s-UY"/>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Y"/>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39454296683647E-2"/>
          <c:y val="2.6041666666666668E-2"/>
          <c:w val="0.94360283879623841"/>
          <c:h val="0.707380659448819"/>
        </c:manualLayout>
      </c:layout>
      <c:barChart>
        <c:barDir val="col"/>
        <c:grouping val="stacked"/>
        <c:varyColors val="0"/>
        <c:ser>
          <c:idx val="2"/>
          <c:order val="1"/>
          <c:tx>
            <c:strRef>
              <c:f>Consumos!$C$50</c:f>
              <c:strCache>
                <c:ptCount val="1"/>
                <c:pt idx="0">
                  <c:v>Costo de producción  (US$/100 kg SCM)</c:v>
                </c:pt>
              </c:strCache>
            </c:strRef>
          </c:tx>
          <c:spPr>
            <a:solidFill>
              <a:srgbClr val="183C70"/>
            </a:solidFill>
            <a:ln>
              <a:noFill/>
            </a:ln>
            <a:effectLst/>
          </c:spPr>
          <c:invertIfNegative val="0"/>
          <c:cat>
            <c:strRef>
              <c:f>Consumos!$D$48:$V$48</c:f>
              <c:strCache>
                <c:ptCount val="19"/>
                <c:pt idx="0">
                  <c:v>ACS1</c:v>
                </c:pt>
                <c:pt idx="1">
                  <c:v>ACS2</c:v>
                </c:pt>
                <c:pt idx="2">
                  <c:v>ACP1</c:v>
                </c:pt>
                <c:pt idx="3">
                  <c:v>ACP2</c:v>
                </c:pt>
                <c:pt idx="4">
                  <c:v>CRS1,5</c:v>
                </c:pt>
                <c:pt idx="5">
                  <c:v>CRS2,0</c:v>
                </c:pt>
                <c:pt idx="6">
                  <c:v>ACS3</c:v>
                </c:pt>
                <c:pt idx="7">
                  <c:v>CRSbc</c:v>
                </c:pt>
                <c:pt idx="8">
                  <c:v>ACP3</c:v>
                </c:pt>
                <c:pt idx="9">
                  <c:v>INIAconv</c:v>
                </c:pt>
                <c:pt idx="10">
                  <c:v>INIArobot</c:v>
                </c:pt>
                <c:pt idx="11">
                  <c:v>EEMACverde</c:v>
                </c:pt>
                <c:pt idx="12">
                  <c:v>INIAVchP</c:v>
                </c:pt>
                <c:pt idx="13">
                  <c:v>EEMACazul</c:v>
                </c:pt>
                <c:pt idx="14">
                  <c:v>INIAVGP</c:v>
                </c:pt>
                <c:pt idx="15">
                  <c:v>INIAVchD</c:v>
                </c:pt>
                <c:pt idx="16">
                  <c:v>INIAVGD</c:v>
                </c:pt>
                <c:pt idx="17">
                  <c:v>CRSap</c:v>
                </c:pt>
                <c:pt idx="18">
                  <c:v>EEMACrojo</c:v>
                </c:pt>
              </c:strCache>
            </c:strRef>
          </c:cat>
          <c:val>
            <c:numRef>
              <c:f>Consumos!$D$50:$V$50</c:f>
              <c:numCache>
                <c:formatCode>_(* #,##0_);_(* \(#,##0\);_(* "-"??_);_(@_)</c:formatCode>
                <c:ptCount val="19"/>
                <c:pt idx="0">
                  <c:v>30.376993059704731</c:v>
                </c:pt>
                <c:pt idx="1">
                  <c:v>26.771978152087215</c:v>
                </c:pt>
                <c:pt idx="2">
                  <c:v>24.590837897954813</c:v>
                </c:pt>
                <c:pt idx="3">
                  <c:v>23.776036368556575</c:v>
                </c:pt>
                <c:pt idx="4">
                  <c:v>24.762825261537337</c:v>
                </c:pt>
                <c:pt idx="5">
                  <c:v>23.680456685086924</c:v>
                </c:pt>
                <c:pt idx="6">
                  <c:v>24.384556355781942</c:v>
                </c:pt>
                <c:pt idx="7">
                  <c:v>24.414364798871148</c:v>
                </c:pt>
                <c:pt idx="8">
                  <c:v>21.969068062590996</c:v>
                </c:pt>
                <c:pt idx="9">
                  <c:v>20.497297634062271</c:v>
                </c:pt>
                <c:pt idx="10">
                  <c:v>24.779432416831192</c:v>
                </c:pt>
                <c:pt idx="11">
                  <c:v>27.80141821058978</c:v>
                </c:pt>
                <c:pt idx="12">
                  <c:v>25.277061117723179</c:v>
                </c:pt>
                <c:pt idx="13">
                  <c:v>30.804621973686309</c:v>
                </c:pt>
                <c:pt idx="14">
                  <c:v>22.349822868658109</c:v>
                </c:pt>
                <c:pt idx="15">
                  <c:v>24.143724480118195</c:v>
                </c:pt>
                <c:pt idx="16">
                  <c:v>24.282445268091813</c:v>
                </c:pt>
                <c:pt idx="17">
                  <c:v>24.401980288560878</c:v>
                </c:pt>
                <c:pt idx="18">
                  <c:v>30.612787785005963</c:v>
                </c:pt>
              </c:numCache>
            </c:numRef>
          </c:val>
          <c:extLst>
            <c:ext xmlns:c16="http://schemas.microsoft.com/office/drawing/2014/chart" uri="{C3380CC4-5D6E-409C-BE32-E72D297353CC}">
              <c16:uniqueId val="{00000000-2F33-D04E-B76D-38D7AEFE1534}"/>
            </c:ext>
          </c:extLst>
        </c:ser>
        <c:ser>
          <c:idx val="4"/>
          <c:order val="2"/>
          <c:tx>
            <c:strRef>
              <c:f>Consumos!$C$51</c:f>
              <c:strCache>
                <c:ptCount val="1"/>
                <c:pt idx="0">
                  <c:v>Costo de oportunidad  (US$/100 kg SCM)</c:v>
                </c:pt>
              </c:strCache>
            </c:strRef>
          </c:tx>
          <c:spPr>
            <a:solidFill>
              <a:srgbClr val="00B0F0"/>
            </a:solidFill>
            <a:ln>
              <a:noFill/>
            </a:ln>
            <a:effectLst/>
          </c:spPr>
          <c:invertIfNegative val="0"/>
          <c:cat>
            <c:strRef>
              <c:f>Consumos!$D$48:$V$48</c:f>
              <c:strCache>
                <c:ptCount val="19"/>
                <c:pt idx="0">
                  <c:v>ACS1</c:v>
                </c:pt>
                <c:pt idx="1">
                  <c:v>ACS2</c:v>
                </c:pt>
                <c:pt idx="2">
                  <c:v>ACP1</c:v>
                </c:pt>
                <c:pt idx="3">
                  <c:v>ACP2</c:v>
                </c:pt>
                <c:pt idx="4">
                  <c:v>CRS1,5</c:v>
                </c:pt>
                <c:pt idx="5">
                  <c:v>CRS2,0</c:v>
                </c:pt>
                <c:pt idx="6">
                  <c:v>ACS3</c:v>
                </c:pt>
                <c:pt idx="7">
                  <c:v>CRSbc</c:v>
                </c:pt>
                <c:pt idx="8">
                  <c:v>ACP3</c:v>
                </c:pt>
                <c:pt idx="9">
                  <c:v>INIAconv</c:v>
                </c:pt>
                <c:pt idx="10">
                  <c:v>INIArobot</c:v>
                </c:pt>
                <c:pt idx="11">
                  <c:v>EEMACverde</c:v>
                </c:pt>
                <c:pt idx="12">
                  <c:v>INIAVchP</c:v>
                </c:pt>
                <c:pt idx="13">
                  <c:v>EEMACazul</c:v>
                </c:pt>
                <c:pt idx="14">
                  <c:v>INIAVGP</c:v>
                </c:pt>
                <c:pt idx="15">
                  <c:v>INIAVchD</c:v>
                </c:pt>
                <c:pt idx="16">
                  <c:v>INIAVGD</c:v>
                </c:pt>
                <c:pt idx="17">
                  <c:v>CRSap</c:v>
                </c:pt>
                <c:pt idx="18">
                  <c:v>EEMACrojo</c:v>
                </c:pt>
              </c:strCache>
            </c:strRef>
          </c:cat>
          <c:val>
            <c:numRef>
              <c:f>Consumos!$D$51:$V$51</c:f>
              <c:numCache>
                <c:formatCode>_(* #,##0_);_(* \(#,##0\);_(* "-"??_);_(@_)</c:formatCode>
                <c:ptCount val="19"/>
                <c:pt idx="0">
                  <c:v>9.8381027967816159</c:v>
                </c:pt>
                <c:pt idx="1">
                  <c:v>5.4445304302612705</c:v>
                </c:pt>
                <c:pt idx="2">
                  <c:v>9.3774633558990903</c:v>
                </c:pt>
                <c:pt idx="3">
                  <c:v>4.7306440064060986</c:v>
                </c:pt>
                <c:pt idx="4">
                  <c:v>4</c:v>
                </c:pt>
                <c:pt idx="5">
                  <c:v>3</c:v>
                </c:pt>
                <c:pt idx="6">
                  <c:v>3.2215442616551857</c:v>
                </c:pt>
                <c:pt idx="7">
                  <c:v>4</c:v>
                </c:pt>
                <c:pt idx="8">
                  <c:v>6.473575159027253</c:v>
                </c:pt>
                <c:pt idx="9">
                  <c:v>3</c:v>
                </c:pt>
                <c:pt idx="10">
                  <c:v>3</c:v>
                </c:pt>
                <c:pt idx="11">
                  <c:v>3</c:v>
                </c:pt>
                <c:pt idx="12">
                  <c:v>3</c:v>
                </c:pt>
                <c:pt idx="13">
                  <c:v>3</c:v>
                </c:pt>
                <c:pt idx="14">
                  <c:v>3</c:v>
                </c:pt>
                <c:pt idx="15">
                  <c:v>2</c:v>
                </c:pt>
                <c:pt idx="16">
                  <c:v>3</c:v>
                </c:pt>
                <c:pt idx="17">
                  <c:v>3</c:v>
                </c:pt>
                <c:pt idx="18">
                  <c:v>2</c:v>
                </c:pt>
              </c:numCache>
            </c:numRef>
          </c:val>
          <c:extLst>
            <c:ext xmlns:c16="http://schemas.microsoft.com/office/drawing/2014/chart" uri="{C3380CC4-5D6E-409C-BE32-E72D297353CC}">
              <c16:uniqueId val="{00000001-2F33-D04E-B76D-38D7AEFE1534}"/>
            </c:ext>
          </c:extLst>
        </c:ser>
        <c:dLbls>
          <c:showLegendKey val="0"/>
          <c:showVal val="0"/>
          <c:showCatName val="0"/>
          <c:showSerName val="0"/>
          <c:showPercent val="0"/>
          <c:showBubbleSize val="0"/>
        </c:dLbls>
        <c:gapWidth val="80"/>
        <c:overlap val="100"/>
        <c:axId val="1321521671"/>
        <c:axId val="1454892039"/>
      </c:barChart>
      <c:lineChart>
        <c:grouping val="standard"/>
        <c:varyColors val="0"/>
        <c:ser>
          <c:idx val="0"/>
          <c:order val="0"/>
          <c:tx>
            <c:strRef>
              <c:f>Consumos!$C$49</c:f>
              <c:strCache>
                <c:ptCount val="1"/>
                <c:pt idx="0">
                  <c:v>Precio Leche (US$/100 kg SCM)</c:v>
                </c:pt>
              </c:strCache>
            </c:strRef>
          </c:tx>
          <c:spPr>
            <a:ln w="25400" cap="rnd">
              <a:noFill/>
              <a:round/>
            </a:ln>
            <a:effectLst/>
          </c:spPr>
          <c:marker>
            <c:symbol val="circle"/>
            <c:size val="10"/>
            <c:spPr>
              <a:solidFill>
                <a:srgbClr val="C00000"/>
              </a:solidFill>
              <a:ln w="9525">
                <a:solidFill>
                  <a:schemeClr val="accent6">
                    <a:lumMod val="75000"/>
                  </a:schemeClr>
                </a:solidFill>
              </a:ln>
              <a:effectLst/>
            </c:spPr>
          </c:marker>
          <c:cat>
            <c:strRef>
              <c:f>Consumos!$D$48:$V$48</c:f>
              <c:strCache>
                <c:ptCount val="19"/>
                <c:pt idx="0">
                  <c:v>ACS1</c:v>
                </c:pt>
                <c:pt idx="1">
                  <c:v>ACS2</c:v>
                </c:pt>
                <c:pt idx="2">
                  <c:v>ACP1</c:v>
                </c:pt>
                <c:pt idx="3">
                  <c:v>ACP2</c:v>
                </c:pt>
                <c:pt idx="4">
                  <c:v>CRS1,5</c:v>
                </c:pt>
                <c:pt idx="5">
                  <c:v>CRS2,0</c:v>
                </c:pt>
                <c:pt idx="6">
                  <c:v>ACS3</c:v>
                </c:pt>
                <c:pt idx="7">
                  <c:v>CRSbc</c:v>
                </c:pt>
                <c:pt idx="8">
                  <c:v>ACP3</c:v>
                </c:pt>
                <c:pt idx="9">
                  <c:v>INIAconv</c:v>
                </c:pt>
                <c:pt idx="10">
                  <c:v>INIArobot</c:v>
                </c:pt>
                <c:pt idx="11">
                  <c:v>EEMACverde</c:v>
                </c:pt>
                <c:pt idx="12">
                  <c:v>INIAVchP</c:v>
                </c:pt>
                <c:pt idx="13">
                  <c:v>EEMACazul</c:v>
                </c:pt>
                <c:pt idx="14">
                  <c:v>INIAVGP</c:v>
                </c:pt>
                <c:pt idx="15">
                  <c:v>INIAVchD</c:v>
                </c:pt>
                <c:pt idx="16">
                  <c:v>INIAVGD</c:v>
                </c:pt>
                <c:pt idx="17">
                  <c:v>CRSap</c:v>
                </c:pt>
                <c:pt idx="18">
                  <c:v>EEMACrojo</c:v>
                </c:pt>
              </c:strCache>
            </c:strRef>
          </c:cat>
          <c:val>
            <c:numRef>
              <c:f>Consumos!$D$49:$V$49</c:f>
              <c:numCache>
                <c:formatCode>_(* #,##0_);_(* \(#,##0\);_(* "-"??_);_(@_)</c:formatCode>
                <c:ptCount val="19"/>
                <c:pt idx="0">
                  <c:v>35.945088252737015</c:v>
                </c:pt>
                <c:pt idx="1">
                  <c:v>35.300926557065097</c:v>
                </c:pt>
                <c:pt idx="2">
                  <c:v>35.565287273781287</c:v>
                </c:pt>
                <c:pt idx="3">
                  <c:v>35.414842494397526</c:v>
                </c:pt>
                <c:pt idx="4">
                  <c:v>34.762825261537337</c:v>
                </c:pt>
                <c:pt idx="5">
                  <c:v>34.680456685086924</c:v>
                </c:pt>
                <c:pt idx="6">
                  <c:v>35.570792255000178</c:v>
                </c:pt>
                <c:pt idx="7">
                  <c:v>34.414364798871148</c:v>
                </c:pt>
                <c:pt idx="8">
                  <c:v>35.122551422959532</c:v>
                </c:pt>
                <c:pt idx="9">
                  <c:v>34.497297634062271</c:v>
                </c:pt>
                <c:pt idx="10">
                  <c:v>34.779432416831192</c:v>
                </c:pt>
                <c:pt idx="11">
                  <c:v>34.80141821058978</c:v>
                </c:pt>
                <c:pt idx="12">
                  <c:v>34.277061117723179</c:v>
                </c:pt>
                <c:pt idx="13">
                  <c:v>34.804621973686309</c:v>
                </c:pt>
                <c:pt idx="14">
                  <c:v>34.349822868658109</c:v>
                </c:pt>
                <c:pt idx="15">
                  <c:v>34.143724480118195</c:v>
                </c:pt>
                <c:pt idx="16">
                  <c:v>34.282445268091813</c:v>
                </c:pt>
                <c:pt idx="17">
                  <c:v>34.401980288560878</c:v>
                </c:pt>
                <c:pt idx="18">
                  <c:v>34.612787785005963</c:v>
                </c:pt>
              </c:numCache>
            </c:numRef>
          </c:val>
          <c:smooth val="0"/>
          <c:extLst>
            <c:ext xmlns:c16="http://schemas.microsoft.com/office/drawing/2014/chart" uri="{C3380CC4-5D6E-409C-BE32-E72D297353CC}">
              <c16:uniqueId val="{00000002-2F33-D04E-B76D-38D7AEFE1534}"/>
            </c:ext>
          </c:extLst>
        </c:ser>
        <c:dLbls>
          <c:showLegendKey val="0"/>
          <c:showVal val="0"/>
          <c:showCatName val="0"/>
          <c:showSerName val="0"/>
          <c:showPercent val="0"/>
          <c:showBubbleSize val="0"/>
        </c:dLbls>
        <c:marker val="1"/>
        <c:smooth val="0"/>
        <c:axId val="1321521671"/>
        <c:axId val="1454892039"/>
      </c:lineChart>
      <c:catAx>
        <c:axId val="1321521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UY"/>
          </a:p>
        </c:txPr>
        <c:crossAx val="1454892039"/>
        <c:crosses val="autoZero"/>
        <c:auto val="1"/>
        <c:lblAlgn val="ctr"/>
        <c:lblOffset val="100"/>
        <c:noMultiLvlLbl val="0"/>
      </c:catAx>
      <c:valAx>
        <c:axId val="1454892039"/>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UY"/>
          </a:p>
        </c:txPr>
        <c:crossAx val="1321521671"/>
        <c:crosses val="autoZero"/>
        <c:crossBetween val="between"/>
      </c:valAx>
      <c:spPr>
        <a:noFill/>
        <a:ln>
          <a:noFill/>
        </a:ln>
        <a:effectLst/>
      </c:spPr>
    </c:plotArea>
    <c:legend>
      <c:legendPos val="b"/>
      <c:layout>
        <c:manualLayout>
          <c:xMode val="edge"/>
          <c:yMode val="edge"/>
          <c:x val="6.7101189427631672E-3"/>
          <c:y val="0.89342901338326797"/>
          <c:w val="0.98716055221874466"/>
          <c:h val="0.104078655368545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UY"/>
        </a:p>
      </c:txPr>
    </c:legend>
    <c:plotVisOnly val="1"/>
    <c:dispBlanksAs val="gap"/>
    <c:showDLblsOverMax val="0"/>
  </c:chart>
  <c:spPr>
    <a:noFill/>
    <a:ln>
      <a:noFill/>
    </a:ln>
    <a:effectLst/>
  </c:spPr>
  <c:txPr>
    <a:bodyPr/>
    <a:lstStyle/>
    <a:p>
      <a:pPr>
        <a:defRPr/>
      </a:pPr>
      <a:endParaRPr lang="es-UY"/>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1F0FCC-C1FE-4C13-838B-24A5189E34B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9A838D6-B103-4136-B8E6-B25C795AD5EC}">
      <dgm:prSet/>
      <dgm:spPr/>
      <dgm:t>
        <a:bodyPr/>
        <a:lstStyle/>
        <a:p>
          <a:pPr>
            <a:lnSpc>
              <a:spcPct val="100000"/>
            </a:lnSpc>
          </a:pPr>
          <a:r>
            <a:rPr lang="es-UY" dirty="0"/>
            <a:t>1- ¿Cómo viene evolucionado la lechería uruguaya?</a:t>
          </a:r>
          <a:endParaRPr lang="en-US" dirty="0"/>
        </a:p>
      </dgm:t>
    </dgm:pt>
    <dgm:pt modelId="{9EFE8DA9-D035-4C05-8EB3-912972EEE4DB}" type="parTrans" cxnId="{8CADC754-2017-4ECA-BE58-B0B3027E23DE}">
      <dgm:prSet/>
      <dgm:spPr/>
      <dgm:t>
        <a:bodyPr/>
        <a:lstStyle/>
        <a:p>
          <a:endParaRPr lang="en-US"/>
        </a:p>
      </dgm:t>
    </dgm:pt>
    <dgm:pt modelId="{1DDD13A5-4763-44DD-BCCD-F98CEC54E4DD}" type="sibTrans" cxnId="{8CADC754-2017-4ECA-BE58-B0B3027E23DE}">
      <dgm:prSet/>
      <dgm:spPr/>
      <dgm:t>
        <a:bodyPr/>
        <a:lstStyle/>
        <a:p>
          <a:endParaRPr lang="en-US"/>
        </a:p>
      </dgm:t>
    </dgm:pt>
    <dgm:pt modelId="{D6789B21-D4A7-4FFA-BD46-82E22846C94B}">
      <dgm:prSet/>
      <dgm:spPr/>
      <dgm:t>
        <a:bodyPr/>
        <a:lstStyle/>
        <a:p>
          <a:pPr>
            <a:lnSpc>
              <a:spcPct val="100000"/>
            </a:lnSpc>
          </a:pPr>
          <a:r>
            <a:rPr lang="es-UY"/>
            <a:t>2- ¿Cómo estamos en competitividad con nuestros competidores?</a:t>
          </a:r>
          <a:endParaRPr lang="en-US"/>
        </a:p>
      </dgm:t>
    </dgm:pt>
    <dgm:pt modelId="{B32FCB56-92A8-48FD-AD61-42C8A2A1CA10}" type="parTrans" cxnId="{ED7605EA-BC92-4CB9-9CC1-35B0DAD6BECC}">
      <dgm:prSet/>
      <dgm:spPr/>
      <dgm:t>
        <a:bodyPr/>
        <a:lstStyle/>
        <a:p>
          <a:endParaRPr lang="en-US"/>
        </a:p>
      </dgm:t>
    </dgm:pt>
    <dgm:pt modelId="{B1E7B64E-223C-4CAE-9884-8F3DEBA06B25}" type="sibTrans" cxnId="{ED7605EA-BC92-4CB9-9CC1-35B0DAD6BECC}">
      <dgm:prSet/>
      <dgm:spPr/>
      <dgm:t>
        <a:bodyPr/>
        <a:lstStyle/>
        <a:p>
          <a:endParaRPr lang="en-US"/>
        </a:p>
      </dgm:t>
    </dgm:pt>
    <dgm:pt modelId="{0F7A67CE-E1A3-43C8-947D-AC90EA25134C}">
      <dgm:prSet/>
      <dgm:spPr/>
      <dgm:t>
        <a:bodyPr/>
        <a:lstStyle/>
        <a:p>
          <a:pPr>
            <a:lnSpc>
              <a:spcPct val="100000"/>
            </a:lnSpc>
          </a:pPr>
          <a:r>
            <a:rPr lang="es-UY"/>
            <a:t>3- ¿Qué se podría hacer para mejorar la competitividad?</a:t>
          </a:r>
          <a:endParaRPr lang="en-US"/>
        </a:p>
      </dgm:t>
    </dgm:pt>
    <dgm:pt modelId="{E3D314D7-5398-4C7C-B377-94C4F94B6606}" type="parTrans" cxnId="{1504B625-D1D1-4BDE-B550-5E8C7B76CED3}">
      <dgm:prSet/>
      <dgm:spPr/>
      <dgm:t>
        <a:bodyPr/>
        <a:lstStyle/>
        <a:p>
          <a:endParaRPr lang="en-US"/>
        </a:p>
      </dgm:t>
    </dgm:pt>
    <dgm:pt modelId="{C25D32AB-EAAE-4CA3-865E-C3E05F84C03C}" type="sibTrans" cxnId="{1504B625-D1D1-4BDE-B550-5E8C7B76CED3}">
      <dgm:prSet/>
      <dgm:spPr/>
      <dgm:t>
        <a:bodyPr/>
        <a:lstStyle/>
        <a:p>
          <a:endParaRPr lang="en-US"/>
        </a:p>
      </dgm:t>
    </dgm:pt>
    <dgm:pt modelId="{5EBE5442-3773-4622-961A-BC8D904F7E4D}" type="pres">
      <dgm:prSet presAssocID="{221F0FCC-C1FE-4C13-838B-24A5189E34B2}" presName="root" presStyleCnt="0">
        <dgm:presLayoutVars>
          <dgm:dir/>
          <dgm:resizeHandles val="exact"/>
        </dgm:presLayoutVars>
      </dgm:prSet>
      <dgm:spPr/>
    </dgm:pt>
    <dgm:pt modelId="{CB8095DE-EF61-4C74-9E24-28190F99299E}" type="pres">
      <dgm:prSet presAssocID="{09A838D6-B103-4136-B8E6-B25C795AD5EC}" presName="compNode" presStyleCnt="0"/>
      <dgm:spPr/>
    </dgm:pt>
    <dgm:pt modelId="{190838CD-F8E1-47FB-B80F-82B14A9F6298}" type="pres">
      <dgm:prSet presAssocID="{09A838D6-B103-4136-B8E6-B25C795AD5EC}" presName="bgRect" presStyleLbl="bgShp" presStyleIdx="0" presStyleCnt="3"/>
      <dgm:spPr/>
    </dgm:pt>
    <dgm:pt modelId="{51A8D022-F93E-4B73-8C63-B59DA02F3BC8}" type="pres">
      <dgm:prSet presAssocID="{09A838D6-B103-4136-B8E6-B25C795AD5E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ortapapeles"/>
        </a:ext>
      </dgm:extLst>
    </dgm:pt>
    <dgm:pt modelId="{67DD0AC3-1C55-4B5A-891E-D3E8702EE558}" type="pres">
      <dgm:prSet presAssocID="{09A838D6-B103-4136-B8E6-B25C795AD5EC}" presName="spaceRect" presStyleCnt="0"/>
      <dgm:spPr/>
    </dgm:pt>
    <dgm:pt modelId="{7F982B0E-BE76-4E2B-8633-A632E6BD6C65}" type="pres">
      <dgm:prSet presAssocID="{09A838D6-B103-4136-B8E6-B25C795AD5EC}" presName="parTx" presStyleLbl="revTx" presStyleIdx="0" presStyleCnt="3">
        <dgm:presLayoutVars>
          <dgm:chMax val="0"/>
          <dgm:chPref val="0"/>
        </dgm:presLayoutVars>
      </dgm:prSet>
      <dgm:spPr/>
    </dgm:pt>
    <dgm:pt modelId="{33748C19-A36B-49C6-9E64-D351CD905E06}" type="pres">
      <dgm:prSet presAssocID="{1DDD13A5-4763-44DD-BCCD-F98CEC54E4DD}" presName="sibTrans" presStyleCnt="0"/>
      <dgm:spPr/>
    </dgm:pt>
    <dgm:pt modelId="{C6C32E90-C357-41B7-B096-1680F9822D49}" type="pres">
      <dgm:prSet presAssocID="{D6789B21-D4A7-4FFA-BD46-82E22846C94B}" presName="compNode" presStyleCnt="0"/>
      <dgm:spPr/>
    </dgm:pt>
    <dgm:pt modelId="{3924B097-E3A0-4FEF-903C-46EA78985435}" type="pres">
      <dgm:prSet presAssocID="{D6789B21-D4A7-4FFA-BD46-82E22846C94B}" presName="bgRect" presStyleLbl="bgShp" presStyleIdx="1" presStyleCnt="3"/>
      <dgm:spPr/>
    </dgm:pt>
    <dgm:pt modelId="{7ED65A88-C7EB-4B39-9CD0-1C6DAF3401F8}" type="pres">
      <dgm:prSet presAssocID="{D6789B21-D4A7-4FFA-BD46-82E22846C94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odio"/>
        </a:ext>
      </dgm:extLst>
    </dgm:pt>
    <dgm:pt modelId="{ADB48B47-C3F8-47FF-83A6-7F3E2F56419F}" type="pres">
      <dgm:prSet presAssocID="{D6789B21-D4A7-4FFA-BD46-82E22846C94B}" presName="spaceRect" presStyleCnt="0"/>
      <dgm:spPr/>
    </dgm:pt>
    <dgm:pt modelId="{DDDB8B29-B5D6-4627-BBEA-0A7781159273}" type="pres">
      <dgm:prSet presAssocID="{D6789B21-D4A7-4FFA-BD46-82E22846C94B}" presName="parTx" presStyleLbl="revTx" presStyleIdx="1" presStyleCnt="3">
        <dgm:presLayoutVars>
          <dgm:chMax val="0"/>
          <dgm:chPref val="0"/>
        </dgm:presLayoutVars>
      </dgm:prSet>
      <dgm:spPr/>
    </dgm:pt>
    <dgm:pt modelId="{155F007D-AF8D-44B0-BA94-06DF3F5EC627}" type="pres">
      <dgm:prSet presAssocID="{B1E7B64E-223C-4CAE-9884-8F3DEBA06B25}" presName="sibTrans" presStyleCnt="0"/>
      <dgm:spPr/>
    </dgm:pt>
    <dgm:pt modelId="{E12D53FC-32CF-4A9D-B673-AB36CC3D6F6A}" type="pres">
      <dgm:prSet presAssocID="{0F7A67CE-E1A3-43C8-947D-AC90EA25134C}" presName="compNode" presStyleCnt="0"/>
      <dgm:spPr/>
    </dgm:pt>
    <dgm:pt modelId="{28B65CB2-F057-4C17-902E-EE0574FA8A41}" type="pres">
      <dgm:prSet presAssocID="{0F7A67CE-E1A3-43C8-947D-AC90EA25134C}" presName="bgRect" presStyleLbl="bgShp" presStyleIdx="2" presStyleCnt="3"/>
      <dgm:spPr/>
    </dgm:pt>
    <dgm:pt modelId="{1387E0F1-84B1-4D8D-A466-AFEA58B53C6E}" type="pres">
      <dgm:prSet presAssocID="{0F7A67CE-E1A3-43C8-947D-AC90EA25134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46919BF4-803F-4865-BCE4-9D0D60722EAE}" type="pres">
      <dgm:prSet presAssocID="{0F7A67CE-E1A3-43C8-947D-AC90EA25134C}" presName="spaceRect" presStyleCnt="0"/>
      <dgm:spPr/>
    </dgm:pt>
    <dgm:pt modelId="{0CA64389-CE55-4431-9665-B3FEA1AA902A}" type="pres">
      <dgm:prSet presAssocID="{0F7A67CE-E1A3-43C8-947D-AC90EA25134C}" presName="parTx" presStyleLbl="revTx" presStyleIdx="2" presStyleCnt="3">
        <dgm:presLayoutVars>
          <dgm:chMax val="0"/>
          <dgm:chPref val="0"/>
        </dgm:presLayoutVars>
      </dgm:prSet>
      <dgm:spPr/>
    </dgm:pt>
  </dgm:ptLst>
  <dgm:cxnLst>
    <dgm:cxn modelId="{D462D610-7ADB-402C-B41F-B4EA21B586EB}" type="presOf" srcId="{D6789B21-D4A7-4FFA-BD46-82E22846C94B}" destId="{DDDB8B29-B5D6-4627-BBEA-0A7781159273}" srcOrd="0" destOrd="0" presId="urn:microsoft.com/office/officeart/2018/2/layout/IconVerticalSolidList"/>
    <dgm:cxn modelId="{1504B625-D1D1-4BDE-B550-5E8C7B76CED3}" srcId="{221F0FCC-C1FE-4C13-838B-24A5189E34B2}" destId="{0F7A67CE-E1A3-43C8-947D-AC90EA25134C}" srcOrd="2" destOrd="0" parTransId="{E3D314D7-5398-4C7C-B377-94C4F94B6606}" sibTransId="{C25D32AB-EAAE-4CA3-865E-C3E05F84C03C}"/>
    <dgm:cxn modelId="{8CADC754-2017-4ECA-BE58-B0B3027E23DE}" srcId="{221F0FCC-C1FE-4C13-838B-24A5189E34B2}" destId="{09A838D6-B103-4136-B8E6-B25C795AD5EC}" srcOrd="0" destOrd="0" parTransId="{9EFE8DA9-D035-4C05-8EB3-912972EEE4DB}" sibTransId="{1DDD13A5-4763-44DD-BCCD-F98CEC54E4DD}"/>
    <dgm:cxn modelId="{B10970C9-F8A1-40CF-84A6-A7963737A402}" type="presOf" srcId="{09A838D6-B103-4136-B8E6-B25C795AD5EC}" destId="{7F982B0E-BE76-4E2B-8633-A632E6BD6C65}" srcOrd="0" destOrd="0" presId="urn:microsoft.com/office/officeart/2018/2/layout/IconVerticalSolidList"/>
    <dgm:cxn modelId="{41D62ECF-514E-4388-828A-6B79F867285F}" type="presOf" srcId="{221F0FCC-C1FE-4C13-838B-24A5189E34B2}" destId="{5EBE5442-3773-4622-961A-BC8D904F7E4D}" srcOrd="0" destOrd="0" presId="urn:microsoft.com/office/officeart/2018/2/layout/IconVerticalSolidList"/>
    <dgm:cxn modelId="{6BEDF3D9-E439-4352-AAB3-8B1548FB8C25}" type="presOf" srcId="{0F7A67CE-E1A3-43C8-947D-AC90EA25134C}" destId="{0CA64389-CE55-4431-9665-B3FEA1AA902A}" srcOrd="0" destOrd="0" presId="urn:microsoft.com/office/officeart/2018/2/layout/IconVerticalSolidList"/>
    <dgm:cxn modelId="{ED7605EA-BC92-4CB9-9CC1-35B0DAD6BECC}" srcId="{221F0FCC-C1FE-4C13-838B-24A5189E34B2}" destId="{D6789B21-D4A7-4FFA-BD46-82E22846C94B}" srcOrd="1" destOrd="0" parTransId="{B32FCB56-92A8-48FD-AD61-42C8A2A1CA10}" sibTransId="{B1E7B64E-223C-4CAE-9884-8F3DEBA06B25}"/>
    <dgm:cxn modelId="{8C3DCD47-6DA0-4315-9610-6D0BE5000A0E}" type="presParOf" srcId="{5EBE5442-3773-4622-961A-BC8D904F7E4D}" destId="{CB8095DE-EF61-4C74-9E24-28190F99299E}" srcOrd="0" destOrd="0" presId="urn:microsoft.com/office/officeart/2018/2/layout/IconVerticalSolidList"/>
    <dgm:cxn modelId="{358E2403-DFAA-4774-B57B-FF66ED97FF2F}" type="presParOf" srcId="{CB8095DE-EF61-4C74-9E24-28190F99299E}" destId="{190838CD-F8E1-47FB-B80F-82B14A9F6298}" srcOrd="0" destOrd="0" presId="urn:microsoft.com/office/officeart/2018/2/layout/IconVerticalSolidList"/>
    <dgm:cxn modelId="{80E1FDF4-4226-4A6D-9B71-1CF07E167E50}" type="presParOf" srcId="{CB8095DE-EF61-4C74-9E24-28190F99299E}" destId="{51A8D022-F93E-4B73-8C63-B59DA02F3BC8}" srcOrd="1" destOrd="0" presId="urn:microsoft.com/office/officeart/2018/2/layout/IconVerticalSolidList"/>
    <dgm:cxn modelId="{02E040E7-5E24-4EF2-84F6-D009CB17F927}" type="presParOf" srcId="{CB8095DE-EF61-4C74-9E24-28190F99299E}" destId="{67DD0AC3-1C55-4B5A-891E-D3E8702EE558}" srcOrd="2" destOrd="0" presId="urn:microsoft.com/office/officeart/2018/2/layout/IconVerticalSolidList"/>
    <dgm:cxn modelId="{C8741BCA-0C03-4CC0-8890-4E2F02FC9493}" type="presParOf" srcId="{CB8095DE-EF61-4C74-9E24-28190F99299E}" destId="{7F982B0E-BE76-4E2B-8633-A632E6BD6C65}" srcOrd="3" destOrd="0" presId="urn:microsoft.com/office/officeart/2018/2/layout/IconVerticalSolidList"/>
    <dgm:cxn modelId="{8411DB23-7315-48FB-832A-03DFAFA828E4}" type="presParOf" srcId="{5EBE5442-3773-4622-961A-BC8D904F7E4D}" destId="{33748C19-A36B-49C6-9E64-D351CD905E06}" srcOrd="1" destOrd="0" presId="urn:microsoft.com/office/officeart/2018/2/layout/IconVerticalSolidList"/>
    <dgm:cxn modelId="{DF191469-6B62-4746-AE73-D20754DA4587}" type="presParOf" srcId="{5EBE5442-3773-4622-961A-BC8D904F7E4D}" destId="{C6C32E90-C357-41B7-B096-1680F9822D49}" srcOrd="2" destOrd="0" presId="urn:microsoft.com/office/officeart/2018/2/layout/IconVerticalSolidList"/>
    <dgm:cxn modelId="{02287936-F9C1-4E29-991F-EA39B52B2168}" type="presParOf" srcId="{C6C32E90-C357-41B7-B096-1680F9822D49}" destId="{3924B097-E3A0-4FEF-903C-46EA78985435}" srcOrd="0" destOrd="0" presId="urn:microsoft.com/office/officeart/2018/2/layout/IconVerticalSolidList"/>
    <dgm:cxn modelId="{7E211C4F-0DC6-41D5-A6E5-4C693EEBDC85}" type="presParOf" srcId="{C6C32E90-C357-41B7-B096-1680F9822D49}" destId="{7ED65A88-C7EB-4B39-9CD0-1C6DAF3401F8}" srcOrd="1" destOrd="0" presId="urn:microsoft.com/office/officeart/2018/2/layout/IconVerticalSolidList"/>
    <dgm:cxn modelId="{8A1332F4-B77E-4579-868E-7257709FC033}" type="presParOf" srcId="{C6C32E90-C357-41B7-B096-1680F9822D49}" destId="{ADB48B47-C3F8-47FF-83A6-7F3E2F56419F}" srcOrd="2" destOrd="0" presId="urn:microsoft.com/office/officeart/2018/2/layout/IconVerticalSolidList"/>
    <dgm:cxn modelId="{697D05BA-7FB3-44FC-B57E-D474638F1FDD}" type="presParOf" srcId="{C6C32E90-C357-41B7-B096-1680F9822D49}" destId="{DDDB8B29-B5D6-4627-BBEA-0A7781159273}" srcOrd="3" destOrd="0" presId="urn:microsoft.com/office/officeart/2018/2/layout/IconVerticalSolidList"/>
    <dgm:cxn modelId="{74CD14D4-92F7-4FE1-85BA-DF7E1C9B1265}" type="presParOf" srcId="{5EBE5442-3773-4622-961A-BC8D904F7E4D}" destId="{155F007D-AF8D-44B0-BA94-06DF3F5EC627}" srcOrd="3" destOrd="0" presId="urn:microsoft.com/office/officeart/2018/2/layout/IconVerticalSolidList"/>
    <dgm:cxn modelId="{1F267610-429B-46C1-B880-6174A4655CB1}" type="presParOf" srcId="{5EBE5442-3773-4622-961A-BC8D904F7E4D}" destId="{E12D53FC-32CF-4A9D-B673-AB36CC3D6F6A}" srcOrd="4" destOrd="0" presId="urn:microsoft.com/office/officeart/2018/2/layout/IconVerticalSolidList"/>
    <dgm:cxn modelId="{E0DA9621-3777-4D27-8FE1-26F90ECFCF7C}" type="presParOf" srcId="{E12D53FC-32CF-4A9D-B673-AB36CC3D6F6A}" destId="{28B65CB2-F057-4C17-902E-EE0574FA8A41}" srcOrd="0" destOrd="0" presId="urn:microsoft.com/office/officeart/2018/2/layout/IconVerticalSolidList"/>
    <dgm:cxn modelId="{0B643554-2204-4FBF-B86E-98D2BC98B94A}" type="presParOf" srcId="{E12D53FC-32CF-4A9D-B673-AB36CC3D6F6A}" destId="{1387E0F1-84B1-4D8D-A466-AFEA58B53C6E}" srcOrd="1" destOrd="0" presId="urn:microsoft.com/office/officeart/2018/2/layout/IconVerticalSolidList"/>
    <dgm:cxn modelId="{A8890CF9-8CB4-404F-8552-DBF5BE2596DE}" type="presParOf" srcId="{E12D53FC-32CF-4A9D-B673-AB36CC3D6F6A}" destId="{46919BF4-803F-4865-BCE4-9D0D60722EAE}" srcOrd="2" destOrd="0" presId="urn:microsoft.com/office/officeart/2018/2/layout/IconVerticalSolidList"/>
    <dgm:cxn modelId="{56AA339D-E5FF-4C66-A942-F5C7F19EC8A3}" type="presParOf" srcId="{E12D53FC-32CF-4A9D-B673-AB36CC3D6F6A}" destId="{0CA64389-CE55-4431-9665-B3FEA1AA902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2CB03D-3588-2440-8411-4399E4F1507E}" type="doc">
      <dgm:prSet loTypeId="urn:microsoft.com/office/officeart/2005/8/layout/venn1" loCatId="" qsTypeId="urn:microsoft.com/office/officeart/2005/8/quickstyle/simple1" qsCatId="simple" csTypeId="urn:microsoft.com/office/officeart/2005/8/colors/accent1_2" csCatId="accent1" phldr="1"/>
      <dgm:spPr/>
    </dgm:pt>
    <dgm:pt modelId="{036AD28C-90AA-574F-B2A1-40522DE2CF93}">
      <dgm:prSet phldrT="[Texto]"/>
      <dgm:spPr/>
      <dgm:t>
        <a:bodyPr/>
        <a:lstStyle/>
        <a:p>
          <a:r>
            <a:rPr lang="es-MX" dirty="0"/>
            <a:t>Económica</a:t>
          </a:r>
        </a:p>
      </dgm:t>
    </dgm:pt>
    <dgm:pt modelId="{5D8E1318-D830-9949-A9AA-756BCF63451F}" type="parTrans" cxnId="{0A835DBE-995C-9543-ACF2-3707ADAE258C}">
      <dgm:prSet/>
      <dgm:spPr/>
      <dgm:t>
        <a:bodyPr/>
        <a:lstStyle/>
        <a:p>
          <a:endParaRPr lang="es-MX"/>
        </a:p>
      </dgm:t>
    </dgm:pt>
    <dgm:pt modelId="{05A2F81E-0522-9D40-8CD1-ECDB337FD129}" type="sibTrans" cxnId="{0A835DBE-995C-9543-ACF2-3707ADAE258C}">
      <dgm:prSet/>
      <dgm:spPr/>
      <dgm:t>
        <a:bodyPr/>
        <a:lstStyle/>
        <a:p>
          <a:endParaRPr lang="es-MX"/>
        </a:p>
      </dgm:t>
    </dgm:pt>
    <dgm:pt modelId="{F9951FE1-9D1F-6E4C-9FB8-D916D7ED13A5}">
      <dgm:prSet phldrT="[Texto]"/>
      <dgm:spPr/>
      <dgm:t>
        <a:bodyPr/>
        <a:lstStyle/>
        <a:p>
          <a:r>
            <a:rPr lang="es-MX" dirty="0"/>
            <a:t>Ambiental</a:t>
          </a:r>
        </a:p>
      </dgm:t>
    </dgm:pt>
    <dgm:pt modelId="{B45C732D-5D5D-6A4D-A8AB-E28B905D850F}" type="parTrans" cxnId="{1897A7C9-15F2-B742-A7D5-7DCEE76A8C13}">
      <dgm:prSet/>
      <dgm:spPr/>
      <dgm:t>
        <a:bodyPr/>
        <a:lstStyle/>
        <a:p>
          <a:endParaRPr lang="es-MX"/>
        </a:p>
      </dgm:t>
    </dgm:pt>
    <dgm:pt modelId="{CCB284FF-DE4F-3241-9BD8-A0DC9D0A7C9C}" type="sibTrans" cxnId="{1897A7C9-15F2-B742-A7D5-7DCEE76A8C13}">
      <dgm:prSet/>
      <dgm:spPr/>
      <dgm:t>
        <a:bodyPr/>
        <a:lstStyle/>
        <a:p>
          <a:endParaRPr lang="es-MX"/>
        </a:p>
      </dgm:t>
    </dgm:pt>
    <dgm:pt modelId="{D67751F2-7F77-E64C-B39A-624C171CBF4A}">
      <dgm:prSet phldrT="[Texto]"/>
      <dgm:spPr/>
      <dgm:t>
        <a:bodyPr/>
        <a:lstStyle/>
        <a:p>
          <a:r>
            <a:rPr lang="es-MX" dirty="0"/>
            <a:t>Social</a:t>
          </a:r>
        </a:p>
      </dgm:t>
    </dgm:pt>
    <dgm:pt modelId="{73DFBFF1-0C76-2B4E-A48B-205D0A81AE92}" type="parTrans" cxnId="{42A68AD0-48F8-F141-9ED9-261D434DA0F2}">
      <dgm:prSet/>
      <dgm:spPr/>
      <dgm:t>
        <a:bodyPr/>
        <a:lstStyle/>
        <a:p>
          <a:endParaRPr lang="es-MX"/>
        </a:p>
      </dgm:t>
    </dgm:pt>
    <dgm:pt modelId="{175690F9-3D24-094C-A9F9-59C7727826F2}" type="sibTrans" cxnId="{42A68AD0-48F8-F141-9ED9-261D434DA0F2}">
      <dgm:prSet/>
      <dgm:spPr/>
      <dgm:t>
        <a:bodyPr/>
        <a:lstStyle/>
        <a:p>
          <a:endParaRPr lang="es-MX"/>
        </a:p>
      </dgm:t>
    </dgm:pt>
    <dgm:pt modelId="{2FACA825-557D-EA4A-8C74-23A76A7516A7}" type="pres">
      <dgm:prSet presAssocID="{A12CB03D-3588-2440-8411-4399E4F1507E}" presName="compositeShape" presStyleCnt="0">
        <dgm:presLayoutVars>
          <dgm:chMax val="7"/>
          <dgm:dir/>
          <dgm:resizeHandles val="exact"/>
        </dgm:presLayoutVars>
      </dgm:prSet>
      <dgm:spPr/>
    </dgm:pt>
    <dgm:pt modelId="{953BD336-8AAC-F747-8623-9F58E1D43721}" type="pres">
      <dgm:prSet presAssocID="{036AD28C-90AA-574F-B2A1-40522DE2CF93}" presName="circ1" presStyleLbl="vennNode1" presStyleIdx="0" presStyleCnt="3"/>
      <dgm:spPr/>
    </dgm:pt>
    <dgm:pt modelId="{EAC8E576-3F67-394D-BC6F-05E5448130DD}" type="pres">
      <dgm:prSet presAssocID="{036AD28C-90AA-574F-B2A1-40522DE2CF93}" presName="circ1Tx" presStyleLbl="revTx" presStyleIdx="0" presStyleCnt="0">
        <dgm:presLayoutVars>
          <dgm:chMax val="0"/>
          <dgm:chPref val="0"/>
          <dgm:bulletEnabled val="1"/>
        </dgm:presLayoutVars>
      </dgm:prSet>
      <dgm:spPr/>
    </dgm:pt>
    <dgm:pt modelId="{F60A3975-40ED-FB47-98A9-8E9B60F4034A}" type="pres">
      <dgm:prSet presAssocID="{F9951FE1-9D1F-6E4C-9FB8-D916D7ED13A5}" presName="circ2" presStyleLbl="vennNode1" presStyleIdx="1" presStyleCnt="3"/>
      <dgm:spPr/>
    </dgm:pt>
    <dgm:pt modelId="{1D1635FC-5451-CC45-A38A-EC4EC305A474}" type="pres">
      <dgm:prSet presAssocID="{F9951FE1-9D1F-6E4C-9FB8-D916D7ED13A5}" presName="circ2Tx" presStyleLbl="revTx" presStyleIdx="0" presStyleCnt="0">
        <dgm:presLayoutVars>
          <dgm:chMax val="0"/>
          <dgm:chPref val="0"/>
          <dgm:bulletEnabled val="1"/>
        </dgm:presLayoutVars>
      </dgm:prSet>
      <dgm:spPr/>
    </dgm:pt>
    <dgm:pt modelId="{8ECF7713-2C2A-874D-87DB-542EC9CCA727}" type="pres">
      <dgm:prSet presAssocID="{D67751F2-7F77-E64C-B39A-624C171CBF4A}" presName="circ3" presStyleLbl="vennNode1" presStyleIdx="2" presStyleCnt="3"/>
      <dgm:spPr/>
    </dgm:pt>
    <dgm:pt modelId="{66B6A565-6804-6242-9051-2F52B2DE17DA}" type="pres">
      <dgm:prSet presAssocID="{D67751F2-7F77-E64C-B39A-624C171CBF4A}" presName="circ3Tx" presStyleLbl="revTx" presStyleIdx="0" presStyleCnt="0">
        <dgm:presLayoutVars>
          <dgm:chMax val="0"/>
          <dgm:chPref val="0"/>
          <dgm:bulletEnabled val="1"/>
        </dgm:presLayoutVars>
      </dgm:prSet>
      <dgm:spPr/>
    </dgm:pt>
  </dgm:ptLst>
  <dgm:cxnLst>
    <dgm:cxn modelId="{CD5ABB14-A93E-D742-A897-740B21AC8B9D}" type="presOf" srcId="{A12CB03D-3588-2440-8411-4399E4F1507E}" destId="{2FACA825-557D-EA4A-8C74-23A76A7516A7}" srcOrd="0" destOrd="0" presId="urn:microsoft.com/office/officeart/2005/8/layout/venn1"/>
    <dgm:cxn modelId="{838FF024-0B18-9745-B00B-5A71FCFEFC53}" type="presOf" srcId="{F9951FE1-9D1F-6E4C-9FB8-D916D7ED13A5}" destId="{F60A3975-40ED-FB47-98A9-8E9B60F4034A}" srcOrd="0" destOrd="0" presId="urn:microsoft.com/office/officeart/2005/8/layout/venn1"/>
    <dgm:cxn modelId="{3746E5A8-757F-6447-8441-A905D39704A7}" type="presOf" srcId="{D67751F2-7F77-E64C-B39A-624C171CBF4A}" destId="{66B6A565-6804-6242-9051-2F52B2DE17DA}" srcOrd="1" destOrd="0" presId="urn:microsoft.com/office/officeart/2005/8/layout/venn1"/>
    <dgm:cxn modelId="{0A835DBE-995C-9543-ACF2-3707ADAE258C}" srcId="{A12CB03D-3588-2440-8411-4399E4F1507E}" destId="{036AD28C-90AA-574F-B2A1-40522DE2CF93}" srcOrd="0" destOrd="0" parTransId="{5D8E1318-D830-9949-A9AA-756BCF63451F}" sibTransId="{05A2F81E-0522-9D40-8CD1-ECDB337FD129}"/>
    <dgm:cxn modelId="{EBDBC7C7-7FDD-4640-B385-1135251E7BE4}" type="presOf" srcId="{036AD28C-90AA-574F-B2A1-40522DE2CF93}" destId="{EAC8E576-3F67-394D-BC6F-05E5448130DD}" srcOrd="1" destOrd="0" presId="urn:microsoft.com/office/officeart/2005/8/layout/venn1"/>
    <dgm:cxn modelId="{1897A7C9-15F2-B742-A7D5-7DCEE76A8C13}" srcId="{A12CB03D-3588-2440-8411-4399E4F1507E}" destId="{F9951FE1-9D1F-6E4C-9FB8-D916D7ED13A5}" srcOrd="1" destOrd="0" parTransId="{B45C732D-5D5D-6A4D-A8AB-E28B905D850F}" sibTransId="{CCB284FF-DE4F-3241-9BD8-A0DC9D0A7C9C}"/>
    <dgm:cxn modelId="{42A68AD0-48F8-F141-9ED9-261D434DA0F2}" srcId="{A12CB03D-3588-2440-8411-4399E4F1507E}" destId="{D67751F2-7F77-E64C-B39A-624C171CBF4A}" srcOrd="2" destOrd="0" parTransId="{73DFBFF1-0C76-2B4E-A48B-205D0A81AE92}" sibTransId="{175690F9-3D24-094C-A9F9-59C7727826F2}"/>
    <dgm:cxn modelId="{D29C82D3-3F8C-CE44-A1C2-6608983589D0}" type="presOf" srcId="{D67751F2-7F77-E64C-B39A-624C171CBF4A}" destId="{8ECF7713-2C2A-874D-87DB-542EC9CCA727}" srcOrd="0" destOrd="0" presId="urn:microsoft.com/office/officeart/2005/8/layout/venn1"/>
    <dgm:cxn modelId="{FFAA0BE8-87EE-C34A-9357-D7A04DBB7E50}" type="presOf" srcId="{F9951FE1-9D1F-6E4C-9FB8-D916D7ED13A5}" destId="{1D1635FC-5451-CC45-A38A-EC4EC305A474}" srcOrd="1" destOrd="0" presId="urn:microsoft.com/office/officeart/2005/8/layout/venn1"/>
    <dgm:cxn modelId="{36F9FCED-9126-9147-AF13-3AABEAD0D90D}" type="presOf" srcId="{036AD28C-90AA-574F-B2A1-40522DE2CF93}" destId="{953BD336-8AAC-F747-8623-9F58E1D43721}" srcOrd="0" destOrd="0" presId="urn:microsoft.com/office/officeart/2005/8/layout/venn1"/>
    <dgm:cxn modelId="{63611E4D-DBE9-8643-AC11-0808B3C97C24}" type="presParOf" srcId="{2FACA825-557D-EA4A-8C74-23A76A7516A7}" destId="{953BD336-8AAC-F747-8623-9F58E1D43721}" srcOrd="0" destOrd="0" presId="urn:microsoft.com/office/officeart/2005/8/layout/venn1"/>
    <dgm:cxn modelId="{3818126A-C82A-8045-BF66-7E52A46454CA}" type="presParOf" srcId="{2FACA825-557D-EA4A-8C74-23A76A7516A7}" destId="{EAC8E576-3F67-394D-BC6F-05E5448130DD}" srcOrd="1" destOrd="0" presId="urn:microsoft.com/office/officeart/2005/8/layout/venn1"/>
    <dgm:cxn modelId="{1CB596AB-4CB8-0448-BABE-C08B72F88CA1}" type="presParOf" srcId="{2FACA825-557D-EA4A-8C74-23A76A7516A7}" destId="{F60A3975-40ED-FB47-98A9-8E9B60F4034A}" srcOrd="2" destOrd="0" presId="urn:microsoft.com/office/officeart/2005/8/layout/venn1"/>
    <dgm:cxn modelId="{4D63B16B-7DEF-DD4E-A1B9-E6FD7C1DDBE9}" type="presParOf" srcId="{2FACA825-557D-EA4A-8C74-23A76A7516A7}" destId="{1D1635FC-5451-CC45-A38A-EC4EC305A474}" srcOrd="3" destOrd="0" presId="urn:microsoft.com/office/officeart/2005/8/layout/venn1"/>
    <dgm:cxn modelId="{C2FE9C25-2918-B347-A87F-9A3738EF313D}" type="presParOf" srcId="{2FACA825-557D-EA4A-8C74-23A76A7516A7}" destId="{8ECF7713-2C2A-874D-87DB-542EC9CCA727}" srcOrd="4" destOrd="0" presId="urn:microsoft.com/office/officeart/2005/8/layout/venn1"/>
    <dgm:cxn modelId="{C0F1C68C-8C8E-5842-BDBA-948B7C023A34}" type="presParOf" srcId="{2FACA825-557D-EA4A-8C74-23A76A7516A7}" destId="{66B6A565-6804-6242-9051-2F52B2DE17DA}"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838CD-F8E1-47FB-B80F-82B14A9F6298}">
      <dsp:nvSpPr>
        <dsp:cNvPr id="0" name=""/>
        <dsp:cNvSpPr/>
      </dsp:nvSpPr>
      <dsp:spPr>
        <a:xfrm>
          <a:off x="0" y="326"/>
          <a:ext cx="9815123" cy="7648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A8D022-F93E-4B73-8C63-B59DA02F3BC8}">
      <dsp:nvSpPr>
        <dsp:cNvPr id="0" name=""/>
        <dsp:cNvSpPr/>
      </dsp:nvSpPr>
      <dsp:spPr>
        <a:xfrm>
          <a:off x="231369" y="172419"/>
          <a:ext cx="420671" cy="42067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982B0E-BE76-4E2B-8633-A632E6BD6C65}">
      <dsp:nvSpPr>
        <dsp:cNvPr id="0" name=""/>
        <dsp:cNvSpPr/>
      </dsp:nvSpPr>
      <dsp:spPr>
        <a:xfrm>
          <a:off x="883410" y="326"/>
          <a:ext cx="8931712" cy="76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47" tIns="80947" rIns="80947" bIns="80947" numCol="1" spcCol="1270" anchor="ctr" anchorCtr="0">
          <a:noAutofit/>
        </a:bodyPr>
        <a:lstStyle/>
        <a:p>
          <a:pPr marL="0" lvl="0" indent="0" algn="l" defTabSz="1111250">
            <a:lnSpc>
              <a:spcPct val="100000"/>
            </a:lnSpc>
            <a:spcBef>
              <a:spcPct val="0"/>
            </a:spcBef>
            <a:spcAft>
              <a:spcPct val="35000"/>
            </a:spcAft>
            <a:buNone/>
          </a:pPr>
          <a:r>
            <a:rPr lang="es-UY" sz="2500" kern="1200" dirty="0"/>
            <a:t>1- ¿Cómo viene evolucionado la lechería uruguaya?</a:t>
          </a:r>
          <a:endParaRPr lang="en-US" sz="2500" kern="1200" dirty="0"/>
        </a:p>
      </dsp:txBody>
      <dsp:txXfrm>
        <a:off x="883410" y="326"/>
        <a:ext cx="8931712" cy="764857"/>
      </dsp:txXfrm>
    </dsp:sp>
    <dsp:sp modelId="{3924B097-E3A0-4FEF-903C-46EA78985435}">
      <dsp:nvSpPr>
        <dsp:cNvPr id="0" name=""/>
        <dsp:cNvSpPr/>
      </dsp:nvSpPr>
      <dsp:spPr>
        <a:xfrm>
          <a:off x="0" y="956399"/>
          <a:ext cx="9815123" cy="7648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D65A88-C7EB-4B39-9CD0-1C6DAF3401F8}">
      <dsp:nvSpPr>
        <dsp:cNvPr id="0" name=""/>
        <dsp:cNvSpPr/>
      </dsp:nvSpPr>
      <dsp:spPr>
        <a:xfrm>
          <a:off x="231369" y="1128492"/>
          <a:ext cx="420671" cy="42067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DB8B29-B5D6-4627-BBEA-0A7781159273}">
      <dsp:nvSpPr>
        <dsp:cNvPr id="0" name=""/>
        <dsp:cNvSpPr/>
      </dsp:nvSpPr>
      <dsp:spPr>
        <a:xfrm>
          <a:off x="883410" y="956399"/>
          <a:ext cx="8931712" cy="76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47" tIns="80947" rIns="80947" bIns="80947" numCol="1" spcCol="1270" anchor="ctr" anchorCtr="0">
          <a:noAutofit/>
        </a:bodyPr>
        <a:lstStyle/>
        <a:p>
          <a:pPr marL="0" lvl="0" indent="0" algn="l" defTabSz="1111250">
            <a:lnSpc>
              <a:spcPct val="100000"/>
            </a:lnSpc>
            <a:spcBef>
              <a:spcPct val="0"/>
            </a:spcBef>
            <a:spcAft>
              <a:spcPct val="35000"/>
            </a:spcAft>
            <a:buNone/>
          </a:pPr>
          <a:r>
            <a:rPr lang="es-UY" sz="2500" kern="1200"/>
            <a:t>2- ¿Cómo estamos en competitividad con nuestros competidores?</a:t>
          </a:r>
          <a:endParaRPr lang="en-US" sz="2500" kern="1200"/>
        </a:p>
      </dsp:txBody>
      <dsp:txXfrm>
        <a:off x="883410" y="956399"/>
        <a:ext cx="8931712" cy="764857"/>
      </dsp:txXfrm>
    </dsp:sp>
    <dsp:sp modelId="{28B65CB2-F057-4C17-902E-EE0574FA8A41}">
      <dsp:nvSpPr>
        <dsp:cNvPr id="0" name=""/>
        <dsp:cNvSpPr/>
      </dsp:nvSpPr>
      <dsp:spPr>
        <a:xfrm>
          <a:off x="0" y="1912471"/>
          <a:ext cx="9815123" cy="7648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87E0F1-84B1-4D8D-A466-AFEA58B53C6E}">
      <dsp:nvSpPr>
        <dsp:cNvPr id="0" name=""/>
        <dsp:cNvSpPr/>
      </dsp:nvSpPr>
      <dsp:spPr>
        <a:xfrm>
          <a:off x="231369" y="2084564"/>
          <a:ext cx="420671" cy="42067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A64389-CE55-4431-9665-B3FEA1AA902A}">
      <dsp:nvSpPr>
        <dsp:cNvPr id="0" name=""/>
        <dsp:cNvSpPr/>
      </dsp:nvSpPr>
      <dsp:spPr>
        <a:xfrm>
          <a:off x="883410" y="1912471"/>
          <a:ext cx="8931712" cy="7648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947" tIns="80947" rIns="80947" bIns="80947" numCol="1" spcCol="1270" anchor="ctr" anchorCtr="0">
          <a:noAutofit/>
        </a:bodyPr>
        <a:lstStyle/>
        <a:p>
          <a:pPr marL="0" lvl="0" indent="0" algn="l" defTabSz="1111250">
            <a:lnSpc>
              <a:spcPct val="100000"/>
            </a:lnSpc>
            <a:spcBef>
              <a:spcPct val="0"/>
            </a:spcBef>
            <a:spcAft>
              <a:spcPct val="35000"/>
            </a:spcAft>
            <a:buNone/>
          </a:pPr>
          <a:r>
            <a:rPr lang="es-UY" sz="2500" kern="1200"/>
            <a:t>3- ¿Qué se podría hacer para mejorar la competitividad?</a:t>
          </a:r>
          <a:endParaRPr lang="en-US" sz="2500" kern="1200"/>
        </a:p>
      </dsp:txBody>
      <dsp:txXfrm>
        <a:off x="883410" y="1912471"/>
        <a:ext cx="8931712" cy="7648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BD336-8AAC-F747-8623-9F58E1D43721}">
      <dsp:nvSpPr>
        <dsp:cNvPr id="0" name=""/>
        <dsp:cNvSpPr/>
      </dsp:nvSpPr>
      <dsp:spPr>
        <a:xfrm>
          <a:off x="1801703" y="52664"/>
          <a:ext cx="2527884" cy="2527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kern="1200" dirty="0"/>
            <a:t>Económica</a:t>
          </a:r>
        </a:p>
      </dsp:txBody>
      <dsp:txXfrm>
        <a:off x="2138754" y="495044"/>
        <a:ext cx="1853782" cy="1137548"/>
      </dsp:txXfrm>
    </dsp:sp>
    <dsp:sp modelId="{F60A3975-40ED-FB47-98A9-8E9B60F4034A}">
      <dsp:nvSpPr>
        <dsp:cNvPr id="0" name=""/>
        <dsp:cNvSpPr/>
      </dsp:nvSpPr>
      <dsp:spPr>
        <a:xfrm>
          <a:off x="2713848" y="1632592"/>
          <a:ext cx="2527884" cy="2527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kern="1200" dirty="0"/>
            <a:t>Ambiental</a:t>
          </a:r>
        </a:p>
      </dsp:txBody>
      <dsp:txXfrm>
        <a:off x="3486960" y="2285628"/>
        <a:ext cx="1516730" cy="1390336"/>
      </dsp:txXfrm>
    </dsp:sp>
    <dsp:sp modelId="{8ECF7713-2C2A-874D-87DB-542EC9CCA727}">
      <dsp:nvSpPr>
        <dsp:cNvPr id="0" name=""/>
        <dsp:cNvSpPr/>
      </dsp:nvSpPr>
      <dsp:spPr>
        <a:xfrm>
          <a:off x="889558" y="1632592"/>
          <a:ext cx="2527884" cy="252788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r>
            <a:rPr lang="es-MX" sz="2800" kern="1200" dirty="0"/>
            <a:t>Social</a:t>
          </a:r>
        </a:p>
      </dsp:txBody>
      <dsp:txXfrm>
        <a:off x="1127601" y="2285628"/>
        <a:ext cx="1516730" cy="13903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F97E-CB5C-4066-B137-827918C63E9E}" type="datetimeFigureOut">
              <a:t>3/6/2025</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Click to edit Master text styles</a:t>
            </a:r>
          </a:p>
          <a:p>
            <a:pPr lvl="1"/>
            <a:r>
              <a:rPr lang="es-ES"/>
              <a:t>Second level</a:t>
            </a:r>
          </a:p>
          <a:p>
            <a:pPr lvl="2"/>
            <a:r>
              <a:rPr lang="es-ES"/>
              <a:t>Third level</a:t>
            </a:r>
          </a:p>
          <a:p>
            <a:pPr lvl="3"/>
            <a:r>
              <a:rPr lang="es-ES"/>
              <a:t>Fourth level</a:t>
            </a:r>
          </a:p>
          <a:p>
            <a:pPr lvl="4"/>
            <a:r>
              <a:rPr lang="es-E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1ABF4D-3454-4964-9DF2-23D5A181997B}" type="slidenum">
              <a:t>‹Nº›</a:t>
            </a:fld>
            <a:endParaRPr lang="es-ES"/>
          </a:p>
        </p:txBody>
      </p:sp>
    </p:spTree>
    <p:extLst>
      <p:ext uri="{BB962C8B-B14F-4D97-AF65-F5344CB8AC3E}">
        <p14:creationId xmlns:p14="http://schemas.microsoft.com/office/powerpoint/2010/main" val="329421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err="1"/>
              <a:t>Inale</a:t>
            </a:r>
            <a:r>
              <a:rPr lang="es-UY" dirty="0"/>
              <a:t> como miembro de la Red tecnológica de la Cadena láctea se ha encargado de la evaluación económica de las investigaciones que han realizado INIA y </a:t>
            </a:r>
            <a:r>
              <a:rPr lang="es-UY" dirty="0" err="1"/>
              <a:t>Fagro</a:t>
            </a:r>
            <a:r>
              <a:rPr lang="es-UY" dirty="0"/>
              <a:t> con foco en sistemas de producción, actuando como agente externo. En ese proceso trabajamos desde 2018 con Jorge Artagaveytia y Gabriel </a:t>
            </a:r>
            <a:r>
              <a:rPr lang="es-UY" dirty="0" err="1"/>
              <a:t>Giudice</a:t>
            </a:r>
            <a:r>
              <a:rPr lang="es-UY" dirty="0"/>
              <a:t> en generar una metodología que permitiera sistematizar y comparar los resultados que podíamos esperar a escala comercial. La presentación de hoy busca sintetizar los resultados obtenidos 13 sistemas analizados. En ese marco paso a presentar los contenidos que incluirá mi charla.</a:t>
            </a:r>
          </a:p>
        </p:txBody>
      </p:sp>
      <p:sp>
        <p:nvSpPr>
          <p:cNvPr id="4" name="Marcador de número de diapositiva 3"/>
          <p:cNvSpPr>
            <a:spLocks noGrp="1"/>
          </p:cNvSpPr>
          <p:nvPr>
            <p:ph type="sldNum" sz="quarter" idx="5"/>
          </p:nvPr>
        </p:nvSpPr>
        <p:spPr/>
        <p:txBody>
          <a:bodyPr/>
          <a:lstStyle/>
          <a:p>
            <a:fld id="{141ABF4D-3454-4964-9DF2-23D5A181997B}" type="slidenum">
              <a:rPr lang="es-UY" smtClean="0"/>
              <a:t>1</a:t>
            </a:fld>
            <a:endParaRPr lang="es-UY"/>
          </a:p>
        </p:txBody>
      </p:sp>
    </p:spTree>
    <p:extLst>
      <p:ext uri="{BB962C8B-B14F-4D97-AF65-F5344CB8AC3E}">
        <p14:creationId xmlns:p14="http://schemas.microsoft.com/office/powerpoint/2010/main" val="1712679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dirty="0">
                <a:solidFill>
                  <a:srgbClr val="FF0000"/>
                </a:solidFill>
              </a:rPr>
              <a:t>Costos unitarios y peso relativo de componentes de costos…???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Y" dirty="0">
              <a:solidFill>
                <a:srgbClr val="FF0000"/>
              </a:solidFill>
            </a:endParaRPr>
          </a:p>
          <a:p>
            <a:endParaRPr lang="es-UY" dirty="0"/>
          </a:p>
        </p:txBody>
      </p:sp>
      <p:sp>
        <p:nvSpPr>
          <p:cNvPr id="4" name="Marcador de número de diapositiva 3"/>
          <p:cNvSpPr>
            <a:spLocks noGrp="1"/>
          </p:cNvSpPr>
          <p:nvPr>
            <p:ph type="sldNum" sz="quarter" idx="5"/>
          </p:nvPr>
        </p:nvSpPr>
        <p:spPr/>
        <p:txBody>
          <a:bodyPr/>
          <a:lstStyle/>
          <a:p>
            <a:fld id="{141ABF4D-3454-4964-9DF2-23D5A181997B}" type="slidenum">
              <a:rPr lang="es-UY" smtClean="0"/>
              <a:t>16</a:t>
            </a:fld>
            <a:endParaRPr lang="es-UY"/>
          </a:p>
        </p:txBody>
      </p:sp>
    </p:spTree>
    <p:extLst>
      <p:ext uri="{BB962C8B-B14F-4D97-AF65-F5344CB8AC3E}">
        <p14:creationId xmlns:p14="http://schemas.microsoft.com/office/powerpoint/2010/main" val="853974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Destacar trabajo de la Red en investigaciones…</a:t>
            </a:r>
          </a:p>
        </p:txBody>
      </p:sp>
      <p:sp>
        <p:nvSpPr>
          <p:cNvPr id="4" name="Marcador de número de diapositiva 3"/>
          <p:cNvSpPr>
            <a:spLocks noGrp="1"/>
          </p:cNvSpPr>
          <p:nvPr>
            <p:ph type="sldNum" sz="quarter" idx="5"/>
          </p:nvPr>
        </p:nvSpPr>
        <p:spPr/>
        <p:txBody>
          <a:bodyPr/>
          <a:lstStyle/>
          <a:p>
            <a:fld id="{141ABF4D-3454-4964-9DF2-23D5A181997B}" type="slidenum">
              <a:rPr lang="es-UY" smtClean="0"/>
              <a:t>19</a:t>
            </a:fld>
            <a:endParaRPr lang="es-UY"/>
          </a:p>
        </p:txBody>
      </p:sp>
    </p:spTree>
    <p:extLst>
      <p:ext uri="{BB962C8B-B14F-4D97-AF65-F5344CB8AC3E}">
        <p14:creationId xmlns:p14="http://schemas.microsoft.com/office/powerpoint/2010/main" val="3372226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6E188-D3D7-8A82-2F97-2E42BD115DB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FB01C26-6923-5FFB-4502-27DA24D42CD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7B45D9-62DF-9298-B6D5-6CDF3F8D65F9}"/>
              </a:ext>
            </a:extLst>
          </p:cNvPr>
          <p:cNvSpPr>
            <a:spLocks noGrp="1"/>
          </p:cNvSpPr>
          <p:nvPr>
            <p:ph type="body" idx="1"/>
          </p:nvPr>
        </p:nvSpPr>
        <p:spPr/>
        <p:txBody>
          <a:bodyPr/>
          <a:lstStyle/>
          <a:p>
            <a:endParaRPr lang="es-UY" dirty="0"/>
          </a:p>
        </p:txBody>
      </p:sp>
      <p:sp>
        <p:nvSpPr>
          <p:cNvPr id="4" name="Marcador de número de diapositiva 3">
            <a:extLst>
              <a:ext uri="{FF2B5EF4-FFF2-40B4-BE49-F238E27FC236}">
                <a16:creationId xmlns:a16="http://schemas.microsoft.com/office/drawing/2014/main" id="{283A2C57-25B3-F600-B627-F157C111C405}"/>
              </a:ext>
            </a:extLst>
          </p:cNvPr>
          <p:cNvSpPr>
            <a:spLocks noGrp="1"/>
          </p:cNvSpPr>
          <p:nvPr>
            <p:ph type="sldNum" sz="quarter" idx="5"/>
          </p:nvPr>
        </p:nvSpPr>
        <p:spPr/>
        <p:txBody>
          <a:bodyPr/>
          <a:lstStyle/>
          <a:p>
            <a:fld id="{141ABF4D-3454-4964-9DF2-23D5A181997B}" type="slidenum">
              <a:rPr lang="es-UY" smtClean="0"/>
              <a:t>20</a:t>
            </a:fld>
            <a:endParaRPr lang="es-UY"/>
          </a:p>
        </p:txBody>
      </p:sp>
    </p:spTree>
    <p:extLst>
      <p:ext uri="{BB962C8B-B14F-4D97-AF65-F5344CB8AC3E}">
        <p14:creationId xmlns:p14="http://schemas.microsoft.com/office/powerpoint/2010/main" val="3815003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Primero veremos como viene evolucionando la lechería uruguaya. Además de tener un vistazo de como estamos en términos de costo respecto a los competidores. Y por último veremos caminos para la mejora de la competitividad.</a:t>
            </a:r>
          </a:p>
          <a:p>
            <a:endParaRPr lang="es-UY" dirty="0"/>
          </a:p>
        </p:txBody>
      </p:sp>
      <p:sp>
        <p:nvSpPr>
          <p:cNvPr id="4" name="Marcador de número de diapositiva 3"/>
          <p:cNvSpPr>
            <a:spLocks noGrp="1"/>
          </p:cNvSpPr>
          <p:nvPr>
            <p:ph type="sldNum" sz="quarter" idx="5"/>
          </p:nvPr>
        </p:nvSpPr>
        <p:spPr/>
        <p:txBody>
          <a:bodyPr/>
          <a:lstStyle/>
          <a:p>
            <a:fld id="{141ABF4D-3454-4964-9DF2-23D5A181997B}" type="slidenum">
              <a:rPr lang="es-UY" smtClean="0"/>
              <a:t>2</a:t>
            </a:fld>
            <a:endParaRPr lang="es-UY"/>
          </a:p>
        </p:txBody>
      </p:sp>
    </p:spTree>
    <p:extLst>
      <p:ext uri="{BB962C8B-B14F-4D97-AF65-F5344CB8AC3E}">
        <p14:creationId xmlns:p14="http://schemas.microsoft.com/office/powerpoint/2010/main" val="2913737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Los datos que voy a pasar a presentar los elaboré en base a datos de las declaraciones de DICOSE de establecimientos lecheros y los enmarco en el sector de la lechería remitente.</a:t>
            </a:r>
          </a:p>
        </p:txBody>
      </p:sp>
      <p:sp>
        <p:nvSpPr>
          <p:cNvPr id="4" name="Marcador de número de diapositiva 3"/>
          <p:cNvSpPr>
            <a:spLocks noGrp="1"/>
          </p:cNvSpPr>
          <p:nvPr>
            <p:ph type="sldNum" sz="quarter" idx="5"/>
          </p:nvPr>
        </p:nvSpPr>
        <p:spPr/>
        <p:txBody>
          <a:bodyPr/>
          <a:lstStyle/>
          <a:p>
            <a:fld id="{141ABF4D-3454-4964-9DF2-23D5A181997B}" type="slidenum">
              <a:rPr lang="es-UY" smtClean="0"/>
              <a:t>3</a:t>
            </a:fld>
            <a:endParaRPr lang="es-UY"/>
          </a:p>
        </p:txBody>
      </p:sp>
    </p:spTree>
    <p:extLst>
      <p:ext uri="{BB962C8B-B14F-4D97-AF65-F5344CB8AC3E}">
        <p14:creationId xmlns:p14="http://schemas.microsoft.com/office/powerpoint/2010/main" val="389433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Comencemos viendo que pasó entre los ejercicios 2014/15 y 2023/24. Los DICOSE se agruparon por RUT, con lo que se determinó que en la declaración de 2015 habían 2886 establecimientos lecheros que se dedicaban a remitir exclusivamente. En estos 10 años dejaron la producción 1481, ingresaron 666 nuevos y quedan presentes 2071 en 2024 con un descenso del 28%.</a:t>
            </a:r>
          </a:p>
        </p:txBody>
      </p:sp>
      <p:sp>
        <p:nvSpPr>
          <p:cNvPr id="4" name="Marcador de número de diapositiva 3"/>
          <p:cNvSpPr>
            <a:spLocks noGrp="1"/>
          </p:cNvSpPr>
          <p:nvPr>
            <p:ph type="sldNum" sz="quarter" idx="5"/>
          </p:nvPr>
        </p:nvSpPr>
        <p:spPr/>
        <p:txBody>
          <a:bodyPr/>
          <a:lstStyle/>
          <a:p>
            <a:fld id="{141ABF4D-3454-4964-9DF2-23D5A181997B}" type="slidenum">
              <a:rPr lang="es-UY" smtClean="0"/>
              <a:t>4</a:t>
            </a:fld>
            <a:endParaRPr lang="es-UY"/>
          </a:p>
        </p:txBody>
      </p:sp>
    </p:spTree>
    <p:extLst>
      <p:ext uri="{BB962C8B-B14F-4D97-AF65-F5344CB8AC3E}">
        <p14:creationId xmlns:p14="http://schemas.microsoft.com/office/powerpoint/2010/main" val="1260740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Si vemos la evolución relativa del sector tomando como base el ejercicio 2014/2015 vemos que la remisión se mantuvo en los mismos niveles pero con un descenso del 28% de los establecimientos y la superficie en una magnitud similar, con descenso de las vacas del 13%. Esto muestra el aumento en la escala, con mejora de productividad tanto por unidad de superficie como por vaca.</a:t>
            </a:r>
          </a:p>
        </p:txBody>
      </p:sp>
      <p:sp>
        <p:nvSpPr>
          <p:cNvPr id="4" name="Marcador de número de diapositiva 3"/>
          <p:cNvSpPr>
            <a:spLocks noGrp="1"/>
          </p:cNvSpPr>
          <p:nvPr>
            <p:ph type="sldNum" sz="quarter" idx="5"/>
          </p:nvPr>
        </p:nvSpPr>
        <p:spPr/>
        <p:txBody>
          <a:bodyPr/>
          <a:lstStyle/>
          <a:p>
            <a:fld id="{141ABF4D-3454-4964-9DF2-23D5A181997B}" type="slidenum">
              <a:rPr lang="es-UY" smtClean="0"/>
              <a:t>5</a:t>
            </a:fld>
            <a:endParaRPr lang="es-UY"/>
          </a:p>
        </p:txBody>
      </p:sp>
    </p:spTree>
    <p:extLst>
      <p:ext uri="{BB962C8B-B14F-4D97-AF65-F5344CB8AC3E}">
        <p14:creationId xmlns:p14="http://schemas.microsoft.com/office/powerpoint/2010/main" val="2453746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Segmentando la población por tasa de crecimiento acumulativa anual, separando en 5 estratos los establecimientos que estaban presentes en 2015 y siguen presentes en 2024. Y por último están los establecimientos que empezaron a producir leche en los últimos 10 años. Como se puede visualizar hay dos estratos que decrecen sostenidamente a una tasa promedio </a:t>
            </a:r>
            <a:r>
              <a:rPr lang="es-UY" dirty="0" err="1"/>
              <a:t>acumuada</a:t>
            </a:r>
            <a:r>
              <a:rPr lang="es-UY" dirty="0"/>
              <a:t> anual de 7,8% y 1,3%, son los que presentan la menor remisión diaria y productividad por vaca que se encuentra debajo de la media que es de 5.500 litros. Y presentan cargas bajas. Ellos constituyen el 28% del total. El 72% de los establecimientos crece sostenidamente, con tamaños promedio mayores y productividades que superan la media y cargas más altas también. </a:t>
            </a:r>
          </a:p>
        </p:txBody>
      </p:sp>
      <p:sp>
        <p:nvSpPr>
          <p:cNvPr id="4" name="Marcador de número de diapositiva 3"/>
          <p:cNvSpPr>
            <a:spLocks noGrp="1"/>
          </p:cNvSpPr>
          <p:nvPr>
            <p:ph type="sldNum" sz="quarter" idx="5"/>
          </p:nvPr>
        </p:nvSpPr>
        <p:spPr/>
        <p:txBody>
          <a:bodyPr/>
          <a:lstStyle/>
          <a:p>
            <a:fld id="{141ABF4D-3454-4964-9DF2-23D5A181997B}" type="slidenum">
              <a:rPr lang="es-UY" smtClean="0"/>
              <a:t>6</a:t>
            </a:fld>
            <a:endParaRPr lang="es-UY"/>
          </a:p>
        </p:txBody>
      </p:sp>
    </p:spTree>
    <p:extLst>
      <p:ext uri="{BB962C8B-B14F-4D97-AF65-F5344CB8AC3E}">
        <p14:creationId xmlns:p14="http://schemas.microsoft.com/office/powerpoint/2010/main" val="152720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UY" dirty="0"/>
              <a:t>Los estratos que se presentan eran los que segmentaban la produccion en 5 estratos en la encuesta 2019. Aquí vemos que si se mantiene una proporcion de 20% de establecimientos en el primer estrato y la tendencia a que adquiera más preponderancia los dos estratos más grandes En los estratos 2  y 3 se pierde peso relativo y se concentran en los más grandes. Si vemos el aporte a la remisión total casi el 90% de la leche remitida proviene de establecimientos de más de 500,000 litros anuales (1300 litros por día). Si miramos solo el estrato más grande que produce encima de 2600 litros diarios producen el 73% de la leche que se remite.</a:t>
            </a:r>
          </a:p>
        </p:txBody>
      </p:sp>
      <p:sp>
        <p:nvSpPr>
          <p:cNvPr id="4" name="Marcador de número de diapositiva 3"/>
          <p:cNvSpPr>
            <a:spLocks noGrp="1"/>
          </p:cNvSpPr>
          <p:nvPr>
            <p:ph type="sldNum" sz="quarter" idx="5"/>
          </p:nvPr>
        </p:nvSpPr>
        <p:spPr/>
        <p:txBody>
          <a:bodyPr/>
          <a:lstStyle/>
          <a:p>
            <a:fld id="{141ABF4D-3454-4964-9DF2-23D5A181997B}" type="slidenum">
              <a:rPr lang="es-UY" smtClean="0"/>
              <a:t>7</a:t>
            </a:fld>
            <a:endParaRPr lang="es-UY"/>
          </a:p>
        </p:txBody>
      </p:sp>
    </p:spTree>
    <p:extLst>
      <p:ext uri="{BB962C8B-B14F-4D97-AF65-F5344CB8AC3E}">
        <p14:creationId xmlns:p14="http://schemas.microsoft.com/office/powerpoint/2010/main" val="202250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Y" dirty="0">
                <a:solidFill>
                  <a:srgbClr val="FFC000"/>
                </a:solidFill>
              </a:rPr>
              <a:t>Peso sistemas pastoriles y confinados???</a:t>
            </a:r>
          </a:p>
          <a:p>
            <a:endParaRPr lang="es-UY" dirty="0"/>
          </a:p>
        </p:txBody>
      </p:sp>
      <p:sp>
        <p:nvSpPr>
          <p:cNvPr id="4" name="Marcador de número de diapositiva 3"/>
          <p:cNvSpPr>
            <a:spLocks noGrp="1"/>
          </p:cNvSpPr>
          <p:nvPr>
            <p:ph type="sldNum" sz="quarter" idx="5"/>
          </p:nvPr>
        </p:nvSpPr>
        <p:spPr/>
        <p:txBody>
          <a:bodyPr/>
          <a:lstStyle/>
          <a:p>
            <a:fld id="{141ABF4D-3454-4964-9DF2-23D5A181997B}" type="slidenum">
              <a:rPr lang="es-UY" smtClean="0"/>
              <a:t>8</a:t>
            </a:fld>
            <a:endParaRPr lang="es-UY"/>
          </a:p>
        </p:txBody>
      </p:sp>
    </p:spTree>
    <p:extLst>
      <p:ext uri="{BB962C8B-B14F-4D97-AF65-F5344CB8AC3E}">
        <p14:creationId xmlns:p14="http://schemas.microsoft.com/office/powerpoint/2010/main" val="17007161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UY" dirty="0"/>
          </a:p>
        </p:txBody>
      </p:sp>
      <p:sp>
        <p:nvSpPr>
          <p:cNvPr id="4" name="Marcador de número de diapositiva 3"/>
          <p:cNvSpPr>
            <a:spLocks noGrp="1"/>
          </p:cNvSpPr>
          <p:nvPr>
            <p:ph type="sldNum" sz="quarter" idx="5"/>
          </p:nvPr>
        </p:nvSpPr>
        <p:spPr/>
        <p:txBody>
          <a:bodyPr/>
          <a:lstStyle/>
          <a:p>
            <a:fld id="{141ABF4D-3454-4964-9DF2-23D5A181997B}" type="slidenum">
              <a:rPr lang="es-UY" smtClean="0"/>
              <a:t>10</a:t>
            </a:fld>
            <a:endParaRPr lang="es-UY"/>
          </a:p>
        </p:txBody>
      </p:sp>
    </p:spTree>
    <p:extLst>
      <p:ext uri="{BB962C8B-B14F-4D97-AF65-F5344CB8AC3E}">
        <p14:creationId xmlns:p14="http://schemas.microsoft.com/office/powerpoint/2010/main" val="249846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31"/>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p:cNvSpPr>
            <a:spLocks noGrp="1"/>
          </p:cNvSpPr>
          <p:nvPr>
            <p:ph type="dt" sz="half" idx="10"/>
          </p:nvPr>
        </p:nvSpPr>
        <p:spPr/>
        <p:txBody>
          <a:bodyPr/>
          <a:lstStyle/>
          <a:p>
            <a:fld id="{5F07CDBC-1886-5342-BBAB-3AF495D1B8D0}" type="datetimeFigureOut">
              <a:rPr lang="es-ES" smtClean="0"/>
              <a:t>03/06/2025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3936842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5F07CDBC-1886-5342-BBAB-3AF495D1B8D0}" type="datetimeFigureOut">
              <a:rPr lang="es-ES" smtClean="0"/>
              <a:t>03/06/2025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2209903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2" y="366718"/>
            <a:ext cx="2057401" cy="780097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5" y="366718"/>
            <a:ext cx="5969001" cy="780097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5F07CDBC-1886-5342-BBAB-3AF495D1B8D0}" type="datetimeFigureOut">
              <a:rPr lang="es-ES" smtClean="0"/>
              <a:t>03/06/2025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70576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10"/>
          </p:nvPr>
        </p:nvSpPr>
        <p:spPr/>
        <p:txBody>
          <a:bodyPr/>
          <a:lstStyle/>
          <a:p>
            <a:fld id="{5F07CDBC-1886-5342-BBAB-3AF495D1B8D0}" type="datetimeFigureOut">
              <a:rPr lang="es-ES" smtClean="0"/>
              <a:t>03/06/2025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387005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5"/>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p:cNvSpPr>
            <a:spLocks noGrp="1"/>
          </p:cNvSpPr>
          <p:nvPr>
            <p:ph type="dt" sz="half" idx="10"/>
          </p:nvPr>
        </p:nvSpPr>
        <p:spPr/>
        <p:txBody>
          <a:bodyPr/>
          <a:lstStyle/>
          <a:p>
            <a:fld id="{5F07CDBC-1886-5342-BBAB-3AF495D1B8D0}" type="datetimeFigureOut">
              <a:rPr lang="es-ES" smtClean="0"/>
              <a:t>03/06/2025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2056192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1" y="2133601"/>
            <a:ext cx="40132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73601" y="2133601"/>
            <a:ext cx="4013200" cy="60340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4"/>
          <p:cNvSpPr>
            <a:spLocks noGrp="1"/>
          </p:cNvSpPr>
          <p:nvPr>
            <p:ph type="dt" sz="half" idx="10"/>
          </p:nvPr>
        </p:nvSpPr>
        <p:spPr/>
        <p:txBody>
          <a:bodyPr/>
          <a:lstStyle/>
          <a:p>
            <a:fld id="{5F07CDBC-1886-5342-BBAB-3AF495D1B8D0}" type="datetimeFigureOut">
              <a:rPr lang="es-ES" smtClean="0"/>
              <a:t>03/06/2025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1390308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09600" y="274638"/>
            <a:ext cx="10972800" cy="1143000"/>
          </a:xfrm>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4"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4"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72"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6"/>
          <p:cNvSpPr>
            <a:spLocks noGrp="1"/>
          </p:cNvSpPr>
          <p:nvPr>
            <p:ph type="dt" sz="half" idx="10"/>
          </p:nvPr>
        </p:nvSpPr>
        <p:spPr/>
        <p:txBody>
          <a:bodyPr/>
          <a:lstStyle/>
          <a:p>
            <a:fld id="{5F07CDBC-1886-5342-BBAB-3AF495D1B8D0}" type="datetimeFigureOut">
              <a:rPr lang="es-ES" smtClean="0"/>
              <a:t>03/06/2025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2400637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2"/>
          <p:cNvSpPr>
            <a:spLocks noGrp="1"/>
          </p:cNvSpPr>
          <p:nvPr>
            <p:ph type="dt" sz="half" idx="10"/>
          </p:nvPr>
        </p:nvSpPr>
        <p:spPr/>
        <p:txBody>
          <a:bodyPr/>
          <a:lstStyle/>
          <a:p>
            <a:fld id="{5F07CDBC-1886-5342-BBAB-3AF495D1B8D0}" type="datetimeFigureOut">
              <a:rPr lang="es-ES" smtClean="0"/>
              <a:t>03/06/2025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3110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F07CDBC-1886-5342-BBAB-3AF495D1B8D0}" type="datetimeFigureOut">
              <a:rPr lang="es-ES" smtClean="0"/>
              <a:t>03/06/2025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235388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3"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5" y="273056"/>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F07CDBC-1886-5342-BBAB-3AF495D1B8D0}" type="datetimeFigureOut">
              <a:rPr lang="es-ES" smtClean="0"/>
              <a:t>03/06/2025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24801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1"/>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s-ES"/>
          </a:p>
        </p:txBody>
      </p:sp>
      <p:sp>
        <p:nvSpPr>
          <p:cNvPr id="4" name="Marcador de texto 3"/>
          <p:cNvSpPr>
            <a:spLocks noGrp="1"/>
          </p:cNvSpPr>
          <p:nvPr>
            <p:ph type="body" sz="half" idx="2"/>
          </p:nvPr>
        </p:nvSpPr>
        <p:spPr>
          <a:xfrm>
            <a:off x="2389717" y="5367339"/>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_tradnl"/>
              <a:t>Haga clic para modificar el estilo de texto del patrón</a:t>
            </a:r>
          </a:p>
        </p:txBody>
      </p:sp>
      <p:sp>
        <p:nvSpPr>
          <p:cNvPr id="5" name="Marcador de fecha 4"/>
          <p:cNvSpPr>
            <a:spLocks noGrp="1"/>
          </p:cNvSpPr>
          <p:nvPr>
            <p:ph type="dt" sz="half" idx="10"/>
          </p:nvPr>
        </p:nvSpPr>
        <p:spPr/>
        <p:txBody>
          <a:bodyPr/>
          <a:lstStyle/>
          <a:p>
            <a:fld id="{5F07CDBC-1886-5342-BBAB-3AF495D1B8D0}" type="datetimeFigureOut">
              <a:rPr lang="es-ES" smtClean="0"/>
              <a:t>03/06/2025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DCF4119-4861-4942-BD23-98AAB0F3FBBA}" type="slidenum">
              <a:rPr lang="es-ES" smtClean="0"/>
              <a:t>‹Nº›</a:t>
            </a:fld>
            <a:endParaRPr lang="es-ES"/>
          </a:p>
        </p:txBody>
      </p:sp>
    </p:spTree>
    <p:extLst>
      <p:ext uri="{BB962C8B-B14F-4D97-AF65-F5344CB8AC3E}">
        <p14:creationId xmlns:p14="http://schemas.microsoft.com/office/powerpoint/2010/main" val="770032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_tradnl"/>
              <a:t>Clic para editar título</a:t>
            </a:r>
            <a:endParaRPr lang="es-ES"/>
          </a:p>
        </p:txBody>
      </p:sp>
      <p:sp>
        <p:nvSpPr>
          <p:cNvPr id="3" name="Marcador de texto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p:cNvSpPr>
            <a:spLocks noGrp="1"/>
          </p:cNvSpPr>
          <p:nvPr>
            <p:ph type="dt" sz="half" idx="2"/>
          </p:nvPr>
        </p:nvSpPr>
        <p:spPr>
          <a:xfrm>
            <a:off x="609600" y="6356356"/>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7CDBC-1886-5342-BBAB-3AF495D1B8D0}" type="datetimeFigureOut">
              <a:rPr lang="es-ES" smtClean="0"/>
              <a:t>03/06/2025</a:t>
            </a:fld>
            <a:endParaRPr lang="es-ES"/>
          </a:p>
        </p:txBody>
      </p:sp>
      <p:sp>
        <p:nvSpPr>
          <p:cNvPr id="5" name="Marcador de pie de página 4"/>
          <p:cNvSpPr>
            <a:spLocks noGrp="1"/>
          </p:cNvSpPr>
          <p:nvPr>
            <p:ph type="ftr" sz="quarter" idx="3"/>
          </p:nvPr>
        </p:nvSpPr>
        <p:spPr>
          <a:xfrm>
            <a:off x="4165600" y="6356356"/>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737600" y="6356356"/>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F4119-4861-4942-BD23-98AAB0F3FBBA}" type="slidenum">
              <a:rPr lang="es-ES" smtClean="0"/>
              <a:t>‹Nº›</a:t>
            </a:fld>
            <a:endParaRPr lang="es-ES"/>
          </a:p>
        </p:txBody>
      </p:sp>
    </p:spTree>
    <p:extLst>
      <p:ext uri="{BB962C8B-B14F-4D97-AF65-F5344CB8AC3E}">
        <p14:creationId xmlns:p14="http://schemas.microsoft.com/office/powerpoint/2010/main" val="407649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chart" Target="../charts/chart5.xml"/><Relationship Id="rId1" Type="http://schemas.openxmlformats.org/officeDocument/2006/relationships/slideLayout" Target="../slideLayouts/slideLayout2.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chart" Target="../charts/char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2.pn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83C70"/>
        </a:solidFill>
        <a:effectLst/>
      </p:bgPr>
    </p:bg>
    <p:spTree>
      <p:nvGrpSpPr>
        <p:cNvPr id="1" name="">
          <a:extLst>
            <a:ext uri="{FF2B5EF4-FFF2-40B4-BE49-F238E27FC236}">
              <a16:creationId xmlns:a16="http://schemas.microsoft.com/office/drawing/2014/main" id="{D6A1A90A-93A8-3850-C59E-BBAB97DA8533}"/>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1AF85055-E015-A473-0197-BF6A50E4E943}"/>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4" name="Conector recto 13">
            <a:extLst>
              <a:ext uri="{FF2B5EF4-FFF2-40B4-BE49-F238E27FC236}">
                <a16:creationId xmlns:a16="http://schemas.microsoft.com/office/drawing/2014/main" id="{9BD47A8C-131A-C554-D53B-6A565F41D8D1}"/>
              </a:ext>
            </a:extLst>
          </p:cNvPr>
          <p:cNvCxnSpPr>
            <a:cxnSpLocks/>
          </p:cNvCxnSpPr>
          <p:nvPr/>
        </p:nvCxnSpPr>
        <p:spPr>
          <a:xfrm>
            <a:off x="0" y="5913675"/>
            <a:ext cx="12278139"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7" name="Imagen 16">
            <a:extLst>
              <a:ext uri="{FF2B5EF4-FFF2-40B4-BE49-F238E27FC236}">
                <a16:creationId xmlns:a16="http://schemas.microsoft.com/office/drawing/2014/main" id="{4FB83514-FF29-9A43-E68D-590E6F3FB23A}"/>
              </a:ext>
            </a:extLst>
          </p:cNvPr>
          <p:cNvPicPr>
            <a:picLocks noChangeAspect="1"/>
          </p:cNvPicPr>
          <p:nvPr/>
        </p:nvPicPr>
        <p:blipFill rotWithShape="1">
          <a:blip r:embed="rId4"/>
          <a:srcRect l="7336" t="29882" r="41441" b="34792"/>
          <a:stretch/>
        </p:blipFill>
        <p:spPr>
          <a:xfrm>
            <a:off x="10832124" y="5995461"/>
            <a:ext cx="1083212" cy="747040"/>
          </a:xfrm>
          <a:prstGeom prst="rect">
            <a:avLst/>
          </a:prstGeom>
        </p:spPr>
      </p:pic>
      <p:pic>
        <p:nvPicPr>
          <p:cNvPr id="5" name="Imagen 4">
            <a:extLst>
              <a:ext uri="{FF2B5EF4-FFF2-40B4-BE49-F238E27FC236}">
                <a16:creationId xmlns:a16="http://schemas.microsoft.com/office/drawing/2014/main" id="{090B4B06-16D1-5D20-0E4C-2CFD6A9F42B2}"/>
              </a:ext>
            </a:extLst>
          </p:cNvPr>
          <p:cNvPicPr>
            <a:picLocks noChangeAspect="1"/>
          </p:cNvPicPr>
          <p:nvPr/>
        </p:nvPicPr>
        <p:blipFill>
          <a:blip r:embed="rId5"/>
          <a:srcRect l="18942" t="36102" r="20038" b="32103"/>
          <a:stretch/>
        </p:blipFill>
        <p:spPr>
          <a:xfrm>
            <a:off x="146032" y="6080592"/>
            <a:ext cx="2258316" cy="661908"/>
          </a:xfrm>
          <a:prstGeom prst="rect">
            <a:avLst/>
          </a:prstGeom>
        </p:spPr>
      </p:pic>
      <p:sp>
        <p:nvSpPr>
          <p:cNvPr id="6" name="Título 3">
            <a:extLst>
              <a:ext uri="{FF2B5EF4-FFF2-40B4-BE49-F238E27FC236}">
                <a16:creationId xmlns:a16="http://schemas.microsoft.com/office/drawing/2014/main" id="{3A96AA13-56E4-6449-9EC3-A3A2724E600A}"/>
              </a:ext>
            </a:extLst>
          </p:cNvPr>
          <p:cNvSpPr txBox="1">
            <a:spLocks/>
          </p:cNvSpPr>
          <p:nvPr/>
        </p:nvSpPr>
        <p:spPr>
          <a:xfrm>
            <a:off x="914400" y="1219200"/>
            <a:ext cx="10363200" cy="2123658"/>
          </a:xfrm>
          <a:prstGeom prst="rect">
            <a:avLst/>
          </a:prstGeom>
        </p:spPr>
        <p:txBody>
          <a:bodyPr vert="horz" lIns="91440" tIns="45720" rIns="91440" bIns="45720" rtlCol="0" anchor="ctr">
            <a:sp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defTabSz="914400"/>
            <a:r>
              <a:rPr lang="es-UY" b="1">
                <a:solidFill>
                  <a:schemeClr val="bg1"/>
                </a:solidFill>
                <a:effectLst>
                  <a:outerShdw blurRad="38100" dist="38100" dir="2700000" algn="tl">
                    <a:srgbClr val="000000">
                      <a:alpha val="43137"/>
                    </a:srgbClr>
                  </a:outerShdw>
                </a:effectLst>
                <a:latin typeface="raleway" pitchFamily="2" charset="0"/>
                <a:ea typeface="+mn-ea"/>
                <a:cs typeface="+mn-cs"/>
              </a:rPr>
              <a:t>Resultados económicos de la intensificación productiva de la lechería uruguaya</a:t>
            </a:r>
          </a:p>
        </p:txBody>
      </p:sp>
      <p:sp>
        <p:nvSpPr>
          <p:cNvPr id="7" name="Subtítulo 2">
            <a:extLst>
              <a:ext uri="{FF2B5EF4-FFF2-40B4-BE49-F238E27FC236}">
                <a16:creationId xmlns:a16="http://schemas.microsoft.com/office/drawing/2014/main" id="{13BA8E22-FAB9-BE4B-9821-1B0715BED8FD}"/>
              </a:ext>
            </a:extLst>
          </p:cNvPr>
          <p:cNvSpPr txBox="1">
            <a:spLocks/>
          </p:cNvSpPr>
          <p:nvPr/>
        </p:nvSpPr>
        <p:spPr>
          <a:xfrm>
            <a:off x="1828800" y="4270550"/>
            <a:ext cx="8534400" cy="1368250"/>
          </a:xfrm>
          <a:prstGeom prst="rect">
            <a:avLst/>
          </a:prstGeom>
        </p:spPr>
        <p:txBody>
          <a:bodyPr vert="horz" lIns="91440" tIns="45720" rIns="91440" bIns="45720" rtlCol="0">
            <a:normAutofit fontScale="85000" lnSpcReduction="10000"/>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UY" b="1" dirty="0">
                <a:solidFill>
                  <a:schemeClr val="bg1"/>
                </a:solidFill>
                <a:effectLst>
                  <a:outerShdw blurRad="38100" dist="38100" dir="2700000" algn="tl">
                    <a:srgbClr val="000000">
                      <a:alpha val="43137"/>
                    </a:srgbClr>
                  </a:outerShdw>
                </a:effectLst>
                <a:latin typeface="raleway" pitchFamily="2" charset="0"/>
              </a:rPr>
              <a:t>Ing. Agr. (</a:t>
            </a:r>
            <a:r>
              <a:rPr lang="es-UY" b="1" dirty="0" err="1">
                <a:solidFill>
                  <a:schemeClr val="bg1"/>
                </a:solidFill>
                <a:effectLst>
                  <a:outerShdw blurRad="38100" dist="38100" dir="2700000" algn="tl">
                    <a:srgbClr val="000000">
                      <a:alpha val="43137"/>
                    </a:srgbClr>
                  </a:outerShdw>
                </a:effectLst>
                <a:latin typeface="raleway" pitchFamily="2" charset="0"/>
              </a:rPr>
              <a:t>PhDc</a:t>
            </a:r>
            <a:r>
              <a:rPr lang="es-UY" b="1" dirty="0">
                <a:solidFill>
                  <a:schemeClr val="bg1"/>
                </a:solidFill>
                <a:effectLst>
                  <a:outerShdw blurRad="38100" dist="38100" dir="2700000" algn="tl">
                    <a:srgbClr val="000000">
                      <a:alpha val="43137"/>
                    </a:srgbClr>
                  </a:outerShdw>
                </a:effectLst>
                <a:latin typeface="raleway" pitchFamily="2" charset="0"/>
              </a:rPr>
              <a:t>) Ana Pedemonte</a:t>
            </a:r>
          </a:p>
          <a:p>
            <a:pPr marL="0" indent="0" algn="ctr">
              <a:buNone/>
            </a:pPr>
            <a:r>
              <a:rPr lang="es-ES" b="1" dirty="0">
                <a:solidFill>
                  <a:schemeClr val="bg1"/>
                </a:solidFill>
                <a:effectLst>
                  <a:outerShdw blurRad="38100" dist="38100" dir="2700000" algn="tl">
                    <a:srgbClr val="000000">
                      <a:alpha val="43137"/>
                    </a:srgbClr>
                  </a:outerShdw>
                </a:effectLst>
                <a:latin typeface="raleway" pitchFamily="2" charset="0"/>
              </a:rPr>
              <a:t>Área de Información y Estudios Económicos </a:t>
            </a:r>
          </a:p>
          <a:p>
            <a:pPr marL="0" indent="0" algn="ctr">
              <a:buNone/>
            </a:pPr>
            <a:r>
              <a:rPr lang="es-ES" b="1" dirty="0">
                <a:solidFill>
                  <a:schemeClr val="bg1"/>
                </a:solidFill>
                <a:effectLst>
                  <a:outerShdw blurRad="38100" dist="38100" dir="2700000" algn="tl">
                    <a:srgbClr val="000000">
                      <a:alpha val="43137"/>
                    </a:srgbClr>
                  </a:outerShdw>
                </a:effectLst>
                <a:latin typeface="raleway" pitchFamily="2" charset="0"/>
              </a:rPr>
              <a:t>INALE</a:t>
            </a:r>
            <a:endParaRPr lang="es-UY" b="1" dirty="0">
              <a:solidFill>
                <a:schemeClr val="bg1"/>
              </a:solidFill>
              <a:effectLst>
                <a:outerShdw blurRad="38100" dist="38100" dir="2700000" algn="tl">
                  <a:srgbClr val="000000">
                    <a:alpha val="43137"/>
                  </a:srgbClr>
                </a:outerShdw>
              </a:effectLst>
              <a:latin typeface="raleway" pitchFamily="2" charset="0"/>
            </a:endParaRPr>
          </a:p>
          <a:p>
            <a:pPr algn="ctr"/>
            <a:endParaRPr lang="es-UY" dirty="0"/>
          </a:p>
          <a:p>
            <a:pPr algn="ctr"/>
            <a:endParaRPr lang="es-UY" dirty="0"/>
          </a:p>
        </p:txBody>
      </p:sp>
    </p:spTree>
    <p:extLst>
      <p:ext uri="{BB962C8B-B14F-4D97-AF65-F5344CB8AC3E}">
        <p14:creationId xmlns:p14="http://schemas.microsoft.com/office/powerpoint/2010/main" val="391959343"/>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B67C4F-1BAB-2728-1B3D-680DD997EF0F}"/>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8852BC53-D554-55F8-7D16-A42153D25898}"/>
              </a:ext>
            </a:extLst>
          </p:cNvPr>
          <p:cNvGrpSpPr/>
          <p:nvPr/>
        </p:nvGrpSpPr>
        <p:grpSpPr>
          <a:xfrm>
            <a:off x="-86139" y="5913675"/>
            <a:ext cx="12364278" cy="944325"/>
            <a:chOff x="-86139" y="5913675"/>
            <a:chExt cx="12364278" cy="944325"/>
          </a:xfrm>
        </p:grpSpPr>
        <p:sp>
          <p:nvSpPr>
            <p:cNvPr id="3" name="Rectángulo 2">
              <a:extLst>
                <a:ext uri="{FF2B5EF4-FFF2-40B4-BE49-F238E27FC236}">
                  <a16:creationId xmlns:a16="http://schemas.microsoft.com/office/drawing/2014/main" id="{9A5F0286-7055-8A04-50BF-27A154768765}"/>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Conector recto 13">
              <a:extLst>
                <a:ext uri="{FF2B5EF4-FFF2-40B4-BE49-F238E27FC236}">
                  <a16:creationId xmlns:a16="http://schemas.microsoft.com/office/drawing/2014/main" id="{A0788996-F619-7703-CE5A-59C110D08959}"/>
                </a:ext>
              </a:extLst>
            </p:cNvPr>
            <p:cNvCxnSpPr>
              <a:cxnSpLocks/>
            </p:cNvCxnSpPr>
            <p:nvPr/>
          </p:nvCxnSpPr>
          <p:spPr>
            <a:xfrm>
              <a:off x="-86139" y="5913675"/>
              <a:ext cx="12364278"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7" name="Imagen 16">
              <a:extLst>
                <a:ext uri="{FF2B5EF4-FFF2-40B4-BE49-F238E27FC236}">
                  <a16:creationId xmlns:a16="http://schemas.microsoft.com/office/drawing/2014/main" id="{24FF9B3C-D90C-8FCF-AB74-E4D3CF53910F}"/>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5" name="Imagen 4">
              <a:extLst>
                <a:ext uri="{FF2B5EF4-FFF2-40B4-BE49-F238E27FC236}">
                  <a16:creationId xmlns:a16="http://schemas.microsoft.com/office/drawing/2014/main" id="{72F587D9-B512-C127-0E36-3B1CDE9CA12F}"/>
                </a:ext>
              </a:extLst>
            </p:cNvPr>
            <p:cNvPicPr>
              <a:picLocks noChangeAspect="1"/>
            </p:cNvPicPr>
            <p:nvPr/>
          </p:nvPicPr>
          <p:blipFill>
            <a:blip r:embed="rId4"/>
            <a:srcRect l="18942" t="36102" r="20038" b="32103"/>
            <a:stretch/>
          </p:blipFill>
          <p:spPr>
            <a:xfrm>
              <a:off x="146032" y="6080592"/>
              <a:ext cx="2258316" cy="661908"/>
            </a:xfrm>
            <a:prstGeom prst="rect">
              <a:avLst/>
            </a:prstGeom>
          </p:spPr>
        </p:pic>
      </p:grpSp>
      <p:sp>
        <p:nvSpPr>
          <p:cNvPr id="6" name="Rectángulo 5">
            <a:extLst>
              <a:ext uri="{FF2B5EF4-FFF2-40B4-BE49-F238E27FC236}">
                <a16:creationId xmlns:a16="http://schemas.microsoft.com/office/drawing/2014/main" id="{79EB1AD5-D7B5-9D3F-2543-C6F269F8D865}"/>
              </a:ext>
            </a:extLst>
          </p:cNvPr>
          <p:cNvSpPr/>
          <p:nvPr/>
        </p:nvSpPr>
        <p:spPr>
          <a:xfrm>
            <a:off x="431103" y="526558"/>
            <a:ext cx="10586910"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UY" sz="3200" b="1" dirty="0">
                <a:solidFill>
                  <a:srgbClr val="002060"/>
                </a:solidFill>
                <a:latin typeface="Raleway" pitchFamily="2" charset="0"/>
              </a:rPr>
              <a:t>Mirada al c</a:t>
            </a:r>
            <a:r>
              <a:rPr kumimoji="0" lang="es-UY" sz="3200" b="1" i="0" u="none" strike="noStrike" kern="1200" cap="none" spc="0" normalizeH="0" baseline="0" noProof="0" dirty="0" err="1">
                <a:ln>
                  <a:noFill/>
                </a:ln>
                <a:solidFill>
                  <a:srgbClr val="002060"/>
                </a:solidFill>
                <a:effectLst/>
                <a:uLnTx/>
                <a:uFillTx/>
                <a:latin typeface="Raleway" pitchFamily="2" charset="0"/>
                <a:ea typeface="+mn-ea"/>
                <a:cs typeface="+mn-cs"/>
              </a:rPr>
              <a:t>osto</a:t>
            </a:r>
            <a:r>
              <a:rPr kumimoji="0" lang="es-UY" sz="3200" b="1" i="0" u="none" strike="noStrike" kern="1200" cap="none" spc="0" normalizeH="0" baseline="0" noProof="0" dirty="0">
                <a:ln>
                  <a:noFill/>
                </a:ln>
                <a:solidFill>
                  <a:srgbClr val="002060"/>
                </a:solidFill>
                <a:effectLst/>
                <a:uLnTx/>
                <a:uFillTx/>
                <a:latin typeface="Raleway" pitchFamily="2" charset="0"/>
                <a:ea typeface="+mn-ea"/>
                <a:cs typeface="+mn-cs"/>
              </a:rPr>
              <a:t> y precio de los tambos tìpicos </a:t>
            </a:r>
            <a:r>
              <a:rPr lang="es-UY" sz="3200" b="1" dirty="0">
                <a:solidFill>
                  <a:srgbClr val="002060"/>
                </a:solidFill>
                <a:latin typeface="Raleway" pitchFamily="2" charset="0"/>
              </a:rPr>
              <a:t>(</a:t>
            </a:r>
            <a:r>
              <a:rPr kumimoji="0" lang="es-UY" sz="3200" b="1" i="0" u="none" strike="noStrike" kern="1200" cap="none" spc="0" normalizeH="0" baseline="0" noProof="0" dirty="0">
                <a:ln>
                  <a:noFill/>
                </a:ln>
                <a:solidFill>
                  <a:srgbClr val="002060"/>
                </a:solidFill>
                <a:effectLst/>
                <a:uLnTx/>
                <a:uFillTx/>
                <a:latin typeface="Raleway" pitchFamily="2" charset="0"/>
                <a:ea typeface="+mn-ea"/>
                <a:cs typeface="+mn-cs"/>
              </a:rPr>
              <a:t>2023)</a:t>
            </a:r>
          </a:p>
        </p:txBody>
      </p:sp>
      <p:pic>
        <p:nvPicPr>
          <p:cNvPr id="10" name="Imagen 9">
            <a:extLst>
              <a:ext uri="{FF2B5EF4-FFF2-40B4-BE49-F238E27FC236}">
                <a16:creationId xmlns:a16="http://schemas.microsoft.com/office/drawing/2014/main" id="{2DEF3172-90E4-CC6F-E0F0-CCF12D73DFD1}"/>
              </a:ext>
            </a:extLst>
          </p:cNvPr>
          <p:cNvPicPr>
            <a:picLocks noChangeAspect="1"/>
          </p:cNvPicPr>
          <p:nvPr/>
        </p:nvPicPr>
        <p:blipFill>
          <a:blip r:embed="rId5"/>
          <a:stretch>
            <a:fillRect/>
          </a:stretch>
        </p:blipFill>
        <p:spPr>
          <a:xfrm>
            <a:off x="10621150" y="115499"/>
            <a:ext cx="1505160" cy="905001"/>
          </a:xfrm>
          <a:prstGeom prst="rect">
            <a:avLst/>
          </a:prstGeom>
        </p:spPr>
      </p:pic>
      <p:pic>
        <p:nvPicPr>
          <p:cNvPr id="7" name="Imagen 6">
            <a:extLst>
              <a:ext uri="{FF2B5EF4-FFF2-40B4-BE49-F238E27FC236}">
                <a16:creationId xmlns:a16="http://schemas.microsoft.com/office/drawing/2014/main" id="{C208DC2B-430B-8942-8183-40E458A04382}"/>
              </a:ext>
            </a:extLst>
          </p:cNvPr>
          <p:cNvPicPr>
            <a:picLocks noChangeAspect="1"/>
          </p:cNvPicPr>
          <p:nvPr/>
        </p:nvPicPr>
        <p:blipFill rotWithShape="1">
          <a:blip r:embed="rId6"/>
          <a:srcRect l="2428" t="34523" r="31365" b="4934"/>
          <a:stretch/>
        </p:blipFill>
        <p:spPr>
          <a:xfrm>
            <a:off x="1052628" y="1142294"/>
            <a:ext cx="8994646" cy="3976942"/>
          </a:xfrm>
          <a:prstGeom prst="rect">
            <a:avLst/>
          </a:prstGeom>
        </p:spPr>
      </p:pic>
      <p:sp>
        <p:nvSpPr>
          <p:cNvPr id="12" name="CuadroTexto 11">
            <a:extLst>
              <a:ext uri="{FF2B5EF4-FFF2-40B4-BE49-F238E27FC236}">
                <a16:creationId xmlns:a16="http://schemas.microsoft.com/office/drawing/2014/main" id="{2F3F2F3E-20CE-9C4B-AF3D-AA04B583D2F9}"/>
              </a:ext>
            </a:extLst>
          </p:cNvPr>
          <p:cNvSpPr txBox="1"/>
          <p:nvPr/>
        </p:nvSpPr>
        <p:spPr>
          <a:xfrm rot="16200000">
            <a:off x="-454702" y="3005296"/>
            <a:ext cx="2350323" cy="369332"/>
          </a:xfrm>
          <a:prstGeom prst="rect">
            <a:avLst/>
          </a:prstGeom>
          <a:noFill/>
        </p:spPr>
        <p:txBody>
          <a:bodyPr wrap="none" rtlCol="0">
            <a:spAutoFit/>
          </a:bodyPr>
          <a:lstStyle/>
          <a:p>
            <a:r>
              <a:rPr lang="es-UY" dirty="0">
                <a:solidFill>
                  <a:schemeClr val="tx1">
                    <a:lumMod val="50000"/>
                    <a:lumOff val="50000"/>
                  </a:schemeClr>
                </a:solidFill>
              </a:rPr>
              <a:t>US$/ 100 kg leche SCM</a:t>
            </a:r>
          </a:p>
        </p:txBody>
      </p:sp>
      <p:sp>
        <p:nvSpPr>
          <p:cNvPr id="13" name="CuadroTexto 12">
            <a:extLst>
              <a:ext uri="{FF2B5EF4-FFF2-40B4-BE49-F238E27FC236}">
                <a16:creationId xmlns:a16="http://schemas.microsoft.com/office/drawing/2014/main" id="{35112B80-BBC3-1B47-9980-DAF40C2071C1}"/>
              </a:ext>
            </a:extLst>
          </p:cNvPr>
          <p:cNvSpPr txBox="1"/>
          <p:nvPr/>
        </p:nvSpPr>
        <p:spPr>
          <a:xfrm>
            <a:off x="2261250" y="4958595"/>
            <a:ext cx="1026178" cy="461665"/>
          </a:xfrm>
          <a:prstGeom prst="rect">
            <a:avLst/>
          </a:prstGeom>
          <a:solidFill>
            <a:schemeClr val="bg1"/>
          </a:solidFill>
        </p:spPr>
        <p:txBody>
          <a:bodyPr wrap="non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rgbClr val="00B050"/>
                </a:solidFill>
              </a:rPr>
              <a:t>EE.UU.</a:t>
            </a:r>
          </a:p>
        </p:txBody>
      </p:sp>
      <p:sp>
        <p:nvSpPr>
          <p:cNvPr id="15" name="CuadroTexto 11">
            <a:extLst>
              <a:ext uri="{FF2B5EF4-FFF2-40B4-BE49-F238E27FC236}">
                <a16:creationId xmlns:a16="http://schemas.microsoft.com/office/drawing/2014/main" id="{370E8DFF-A572-F948-B571-03CF06AA2CBF}"/>
              </a:ext>
            </a:extLst>
          </p:cNvPr>
          <p:cNvSpPr txBox="1"/>
          <p:nvPr/>
        </p:nvSpPr>
        <p:spPr>
          <a:xfrm>
            <a:off x="3607024" y="4939805"/>
            <a:ext cx="1359668" cy="461665"/>
          </a:xfrm>
          <a:prstGeom prst="rect">
            <a:avLst/>
          </a:prstGeom>
          <a:solidFill>
            <a:schemeClr val="bg1"/>
          </a:solidFill>
        </p:spPr>
        <p:txBody>
          <a:bodyPr wrap="non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rgbClr val="C00000"/>
                </a:solidFill>
              </a:rPr>
              <a:t>Alemania</a:t>
            </a:r>
          </a:p>
        </p:txBody>
      </p:sp>
      <p:sp>
        <p:nvSpPr>
          <p:cNvPr id="16" name="CuadroTexto 14">
            <a:extLst>
              <a:ext uri="{FF2B5EF4-FFF2-40B4-BE49-F238E27FC236}">
                <a16:creationId xmlns:a16="http://schemas.microsoft.com/office/drawing/2014/main" id="{529883BE-23E6-094E-905B-FA45B99229F3}"/>
              </a:ext>
            </a:extLst>
          </p:cNvPr>
          <p:cNvSpPr txBox="1"/>
          <p:nvPr/>
        </p:nvSpPr>
        <p:spPr>
          <a:xfrm>
            <a:off x="5218556" y="4955791"/>
            <a:ext cx="1402885" cy="461665"/>
          </a:xfrm>
          <a:prstGeom prst="rect">
            <a:avLst/>
          </a:prstGeom>
          <a:solidFill>
            <a:schemeClr val="bg1"/>
          </a:solidFill>
          <a:ln>
            <a:noFill/>
          </a:ln>
        </p:spPr>
        <p:txBody>
          <a:bodyPr wrap="non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chemeClr val="accent6">
                    <a:lumMod val="75000"/>
                  </a:schemeClr>
                </a:solidFill>
              </a:rPr>
              <a:t>Argentina</a:t>
            </a:r>
          </a:p>
        </p:txBody>
      </p:sp>
      <p:sp>
        <p:nvSpPr>
          <p:cNvPr id="18" name="CuadroTexto 17">
            <a:extLst>
              <a:ext uri="{FF2B5EF4-FFF2-40B4-BE49-F238E27FC236}">
                <a16:creationId xmlns:a16="http://schemas.microsoft.com/office/drawing/2014/main" id="{139C163F-060D-334B-A734-DD9225637A90}"/>
              </a:ext>
            </a:extLst>
          </p:cNvPr>
          <p:cNvSpPr txBox="1"/>
          <p:nvPr/>
        </p:nvSpPr>
        <p:spPr>
          <a:xfrm>
            <a:off x="8283451" y="4963625"/>
            <a:ext cx="2119841" cy="461665"/>
          </a:xfrm>
          <a:prstGeom prst="rect">
            <a:avLst/>
          </a:prstGeom>
          <a:solidFill>
            <a:schemeClr val="bg1"/>
          </a:solidFill>
          <a:ln>
            <a:noFill/>
          </a:ln>
        </p:spPr>
        <p:txBody>
          <a:bodyPr wrap="squar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chemeClr val="accent3">
                    <a:lumMod val="75000"/>
                  </a:schemeClr>
                </a:solidFill>
              </a:rPr>
              <a:t>Nueva Zelanda</a:t>
            </a:r>
          </a:p>
        </p:txBody>
      </p:sp>
      <p:sp>
        <p:nvSpPr>
          <p:cNvPr id="19" name="CuadroTexto 14">
            <a:extLst>
              <a:ext uri="{FF2B5EF4-FFF2-40B4-BE49-F238E27FC236}">
                <a16:creationId xmlns:a16="http://schemas.microsoft.com/office/drawing/2014/main" id="{AAD319EC-E737-424E-A3F2-C3C84102F419}"/>
              </a:ext>
            </a:extLst>
          </p:cNvPr>
          <p:cNvSpPr txBox="1"/>
          <p:nvPr/>
        </p:nvSpPr>
        <p:spPr>
          <a:xfrm>
            <a:off x="6833174" y="4955790"/>
            <a:ext cx="1238544" cy="461665"/>
          </a:xfrm>
          <a:prstGeom prst="rect">
            <a:avLst/>
          </a:prstGeom>
          <a:solidFill>
            <a:schemeClr val="bg1"/>
          </a:solidFill>
          <a:ln>
            <a:noFill/>
          </a:ln>
        </p:spPr>
        <p:txBody>
          <a:bodyPr wrap="none" rtlCol="0">
            <a:spAutoFit/>
          </a:bodyPr>
          <a:lstStyle>
            <a:defPPr>
              <a:defRPr lang="es-ES"/>
            </a:defPPr>
            <a:lvl1pPr defTabSz="914400">
              <a:defRPr sz="2400">
                <a:solidFill>
                  <a:srgbClr val="0070C0"/>
                </a:solidFill>
              </a:defRPr>
            </a:lvl1pPr>
            <a:lvl2pPr defTabSz="914400"/>
            <a:lvl3pPr defTabSz="914400"/>
            <a:lvl4pPr defTabSz="914400"/>
            <a:lvl5pPr defTabSz="914400"/>
            <a:lvl6pPr defTabSz="914400"/>
            <a:lvl7pPr defTabSz="914400"/>
            <a:lvl8pPr defTabSz="914400"/>
            <a:lvl9pPr defTabSz="914400"/>
          </a:lstStyle>
          <a:p>
            <a:r>
              <a:rPr lang="es-UY" dirty="0"/>
              <a:t>Uruguay</a:t>
            </a:r>
          </a:p>
        </p:txBody>
      </p:sp>
      <p:pic>
        <p:nvPicPr>
          <p:cNvPr id="11" name="Imagen 10">
            <a:extLst>
              <a:ext uri="{FF2B5EF4-FFF2-40B4-BE49-F238E27FC236}">
                <a16:creationId xmlns:a16="http://schemas.microsoft.com/office/drawing/2014/main" id="{6C2981CB-3102-CB5A-4E3C-7982CAF03AC9}"/>
              </a:ext>
            </a:extLst>
          </p:cNvPr>
          <p:cNvPicPr>
            <a:picLocks noChangeAspect="1"/>
          </p:cNvPicPr>
          <p:nvPr/>
        </p:nvPicPr>
        <p:blipFill>
          <a:blip r:embed="rId7"/>
          <a:srcRect t="32894" b="-2"/>
          <a:stretch/>
        </p:blipFill>
        <p:spPr>
          <a:xfrm>
            <a:off x="639513" y="5483255"/>
            <a:ext cx="10652503" cy="254754"/>
          </a:xfrm>
          <a:prstGeom prst="rect">
            <a:avLst/>
          </a:prstGeom>
        </p:spPr>
      </p:pic>
    </p:spTree>
    <p:extLst>
      <p:ext uri="{BB962C8B-B14F-4D97-AF65-F5344CB8AC3E}">
        <p14:creationId xmlns:p14="http://schemas.microsoft.com/office/powerpoint/2010/main" val="1179190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6"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91999" cy="6858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7897613" y="684022"/>
            <a:ext cx="5330585" cy="5218721"/>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2165981" cy="4480890"/>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622" y="-2"/>
            <a:ext cx="12179371" cy="6400796"/>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8AABB624-C4F6-2302-718D-9E7CC0DF1C88}"/>
              </a:ext>
            </a:extLst>
          </p:cNvPr>
          <p:cNvSpPr>
            <a:spLocks noGrp="1"/>
          </p:cNvSpPr>
          <p:nvPr>
            <p:ph type="title"/>
          </p:nvPr>
        </p:nvSpPr>
        <p:spPr>
          <a:xfrm>
            <a:off x="4221803" y="1201002"/>
            <a:ext cx="7208197" cy="2779619"/>
          </a:xfrm>
        </p:spPr>
        <p:txBody>
          <a:bodyPr vert="horz" lIns="91440" tIns="45720" rIns="91440" bIns="45720" rtlCol="0" anchor="b">
            <a:normAutofit/>
          </a:bodyPr>
          <a:lstStyle/>
          <a:p>
            <a:pPr algn="l" defTabSz="914400">
              <a:lnSpc>
                <a:spcPct val="90000"/>
              </a:lnSpc>
            </a:pPr>
            <a:r>
              <a:rPr lang="en-US" sz="4800" kern="1200">
                <a:solidFill>
                  <a:srgbClr val="FFFFFF"/>
                </a:solidFill>
                <a:latin typeface="+mj-lt"/>
                <a:ea typeface="+mj-ea"/>
                <a:cs typeface="+mj-cs"/>
              </a:rPr>
              <a:t>¿Qué se podría hacer para mejorar la competitividad?</a:t>
            </a:r>
          </a:p>
        </p:txBody>
      </p:sp>
      <p:sp>
        <p:nvSpPr>
          <p:cNvPr id="34" name="Rectangle 33">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461" y="0"/>
            <a:ext cx="3214360" cy="6858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532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4924E4DC-9FFF-4648-80DE-AA7F48212D1F}"/>
              </a:ext>
            </a:extLst>
          </p:cNvPr>
          <p:cNvGraphicFramePr>
            <a:graphicFrameLocks noGrp="1"/>
          </p:cNvGraphicFramePr>
          <p:nvPr>
            <p:extLst>
              <p:ext uri="{D42A27DB-BD31-4B8C-83A1-F6EECF244321}">
                <p14:modId xmlns:p14="http://schemas.microsoft.com/office/powerpoint/2010/main" val="2169036508"/>
              </p:ext>
            </p:extLst>
          </p:nvPr>
        </p:nvGraphicFramePr>
        <p:xfrm>
          <a:off x="587189" y="1334530"/>
          <a:ext cx="10586574" cy="3897037"/>
        </p:xfrm>
        <a:graphic>
          <a:graphicData uri="http://schemas.openxmlformats.org/drawingml/2006/table">
            <a:tbl>
              <a:tblPr/>
              <a:tblGrid>
                <a:gridCol w="2975646">
                  <a:extLst>
                    <a:ext uri="{9D8B030D-6E8A-4147-A177-3AD203B41FA5}">
                      <a16:colId xmlns:a16="http://schemas.microsoft.com/office/drawing/2014/main" val="3777732466"/>
                    </a:ext>
                  </a:extLst>
                </a:gridCol>
                <a:gridCol w="1391397">
                  <a:extLst>
                    <a:ext uri="{9D8B030D-6E8A-4147-A177-3AD203B41FA5}">
                      <a16:colId xmlns:a16="http://schemas.microsoft.com/office/drawing/2014/main" val="1012048862"/>
                    </a:ext>
                  </a:extLst>
                </a:gridCol>
                <a:gridCol w="1314946">
                  <a:extLst>
                    <a:ext uri="{9D8B030D-6E8A-4147-A177-3AD203B41FA5}">
                      <a16:colId xmlns:a16="http://schemas.microsoft.com/office/drawing/2014/main" val="3949134978"/>
                    </a:ext>
                  </a:extLst>
                </a:gridCol>
                <a:gridCol w="1330236">
                  <a:extLst>
                    <a:ext uri="{9D8B030D-6E8A-4147-A177-3AD203B41FA5}">
                      <a16:colId xmlns:a16="http://schemas.microsoft.com/office/drawing/2014/main" val="2314676354"/>
                    </a:ext>
                  </a:extLst>
                </a:gridCol>
                <a:gridCol w="1368721">
                  <a:extLst>
                    <a:ext uri="{9D8B030D-6E8A-4147-A177-3AD203B41FA5}">
                      <a16:colId xmlns:a16="http://schemas.microsoft.com/office/drawing/2014/main" val="4167774689"/>
                    </a:ext>
                  </a:extLst>
                </a:gridCol>
                <a:gridCol w="1066525">
                  <a:extLst>
                    <a:ext uri="{9D8B030D-6E8A-4147-A177-3AD203B41FA5}">
                      <a16:colId xmlns:a16="http://schemas.microsoft.com/office/drawing/2014/main" val="3480274771"/>
                    </a:ext>
                  </a:extLst>
                </a:gridCol>
                <a:gridCol w="1139103">
                  <a:extLst>
                    <a:ext uri="{9D8B030D-6E8A-4147-A177-3AD203B41FA5}">
                      <a16:colId xmlns:a16="http://schemas.microsoft.com/office/drawing/2014/main" val="471811231"/>
                    </a:ext>
                  </a:extLst>
                </a:gridCol>
              </a:tblGrid>
              <a:tr h="513654">
                <a:tc>
                  <a:txBody>
                    <a:bodyPr/>
                    <a:lstStyle/>
                    <a:p>
                      <a:pPr algn="l" fontAlgn="b"/>
                      <a:endParaRPr lang="es-UY" sz="18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kern="1200" dirty="0">
                          <a:solidFill>
                            <a:srgbClr val="000000"/>
                          </a:solidFill>
                          <a:effectLst/>
                          <a:latin typeface="Calibri" panose="020F0502020204030204" pitchFamily="34" charset="0"/>
                          <a:ea typeface="+mn-ea"/>
                          <a:cs typeface="+mn-cs"/>
                        </a:rPr>
                        <a:t>ACP1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kern="1200" dirty="0">
                          <a:solidFill>
                            <a:srgbClr val="000000"/>
                          </a:solidFill>
                          <a:effectLst/>
                          <a:latin typeface="Calibri" panose="020F0502020204030204" pitchFamily="34" charset="0"/>
                          <a:ea typeface="+mn-ea"/>
                          <a:cs typeface="+mn-cs"/>
                        </a:rPr>
                        <a:t>ACP2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kern="1200" dirty="0">
                          <a:solidFill>
                            <a:srgbClr val="000000"/>
                          </a:solidFill>
                          <a:effectLst/>
                          <a:latin typeface="Calibri" panose="020F0502020204030204" pitchFamily="34" charset="0"/>
                          <a:ea typeface="+mn-ea"/>
                          <a:cs typeface="+mn-cs"/>
                        </a:rPr>
                        <a:t>ACP3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2000" b="0" i="0" u="none" strike="noStrike" kern="1200" dirty="0">
                          <a:solidFill>
                            <a:srgbClr val="000000"/>
                          </a:solidFill>
                          <a:effectLst/>
                          <a:latin typeface="Calibri" panose="020F0502020204030204" pitchFamily="34" charset="0"/>
                          <a:ea typeface="+mn-ea"/>
                          <a:cs typeface="+mn-cs"/>
                        </a:rPr>
                        <a:t>ACS1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2000" b="0" i="0" u="none" strike="noStrike" kern="1200" dirty="0">
                          <a:solidFill>
                            <a:srgbClr val="000000"/>
                          </a:solidFill>
                          <a:effectLst/>
                          <a:latin typeface="Calibri" panose="020F0502020204030204" pitchFamily="34" charset="0"/>
                          <a:ea typeface="+mn-ea"/>
                          <a:cs typeface="+mn-cs"/>
                        </a:rPr>
                        <a:t>ACS2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ACS3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1788101"/>
                  </a:ext>
                </a:extLst>
              </a:tr>
              <a:tr h="684084">
                <a:tc>
                  <a:txBody>
                    <a:bodyPr/>
                    <a:lstStyle/>
                    <a:p>
                      <a:pPr algn="l" fontAlgn="b"/>
                      <a:r>
                        <a:rPr lang="es-UY" sz="1600" b="0" i="0" u="none" strike="noStrike">
                          <a:solidFill>
                            <a:srgbClr val="000000"/>
                          </a:solidFill>
                          <a:effectLst/>
                          <a:latin typeface="Arial" panose="020B0604020202020204" pitchFamily="34" charset="0"/>
                        </a:rPr>
                        <a:t>Carga (VM/</a:t>
                      </a:r>
                      <a:r>
                        <a:rPr lang="es-UY" sz="1600" b="0" i="0" u="none" strike="noStrike" err="1">
                          <a:solidFill>
                            <a:srgbClr val="000000"/>
                          </a:solidFill>
                          <a:effectLst/>
                          <a:latin typeface="Arial" panose="020B0604020202020204" pitchFamily="34" charset="0"/>
                        </a:rPr>
                        <a:t>haVM</a:t>
                      </a:r>
                      <a:r>
                        <a:rPr lang="es-UY" sz="1600" b="0" i="0" u="none" strike="noStrike">
                          <a:solidFill>
                            <a:srgbClr val="000000"/>
                          </a:solidFill>
                          <a:effectLst/>
                          <a:latin typeface="Arial" panose="020B0604020202020204" pitchFamily="34" charset="0"/>
                        </a:rPr>
                        <a:t>)</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1,1</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1,3</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2,1</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0,7</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0,8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427158"/>
                  </a:ext>
                </a:extLst>
              </a:tr>
              <a:tr h="716737">
                <a:tc>
                  <a:txBody>
                    <a:bodyPr/>
                    <a:lstStyle/>
                    <a:p>
                      <a:pPr algn="l" fontAlgn="b"/>
                      <a:r>
                        <a:rPr lang="es-UY" sz="1600" b="0" i="0" u="none" strike="noStrike">
                          <a:solidFill>
                            <a:srgbClr val="000000"/>
                          </a:solidFill>
                          <a:effectLst/>
                          <a:latin typeface="Arial" panose="020B0604020202020204" pitchFamily="34" charset="0"/>
                        </a:rPr>
                        <a:t>Productividad individual (L/VO/día)</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16,0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20,7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20,1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13,5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20,6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3986030"/>
                  </a:ext>
                </a:extLst>
              </a:tr>
              <a:tr h="716737">
                <a:tc>
                  <a:txBody>
                    <a:bodyPr/>
                    <a:lstStyle/>
                    <a:p>
                      <a:pPr algn="l" fontAlgn="b"/>
                      <a:r>
                        <a:rPr lang="es-UY" sz="1600" b="0" i="0" u="none" strike="noStrike" dirty="0">
                          <a:solidFill>
                            <a:srgbClr val="000000"/>
                          </a:solidFill>
                          <a:effectLst/>
                          <a:latin typeface="Arial" panose="020B0604020202020204" pitchFamily="34" charset="0"/>
                        </a:rPr>
                        <a:t>Productividad individual (L/VM/año)</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4.161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5.726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5.665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3.500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6.070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6.699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623775"/>
                  </a:ext>
                </a:extLst>
              </a:tr>
              <a:tr h="684084">
                <a:tc>
                  <a:txBody>
                    <a:bodyPr/>
                    <a:lstStyle/>
                    <a:p>
                      <a:pPr algn="l" fontAlgn="b"/>
                      <a:r>
                        <a:rPr lang="es-UY" sz="1600" b="0" i="0" u="none" strike="noStrike">
                          <a:solidFill>
                            <a:srgbClr val="000000"/>
                          </a:solidFill>
                          <a:effectLst/>
                          <a:latin typeface="Arial" panose="020B0604020202020204" pitchFamily="34" charset="0"/>
                        </a:rPr>
                        <a:t>Productividad tierra (L/</a:t>
                      </a:r>
                      <a:r>
                        <a:rPr lang="es-UY" sz="1600" b="0" i="0" u="none" strike="noStrike" err="1">
                          <a:solidFill>
                            <a:srgbClr val="000000"/>
                          </a:solidFill>
                          <a:effectLst/>
                          <a:latin typeface="Arial" panose="020B0604020202020204" pitchFamily="34" charset="0"/>
                        </a:rPr>
                        <a:t>haVM</a:t>
                      </a:r>
                      <a:r>
                        <a:rPr lang="es-UY" sz="1600" b="0" i="0" u="none" strike="noStrike">
                          <a:solidFill>
                            <a:srgbClr val="000000"/>
                          </a:solidFill>
                          <a:effectLst/>
                          <a:latin typeface="Arial" panose="020B0604020202020204" pitchFamily="34" charset="0"/>
                        </a:rPr>
                        <a:t>)</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4.607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7.258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11.647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2.544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a:solidFill>
                            <a:srgbClr val="000000"/>
                          </a:solidFill>
                          <a:effectLst/>
                          <a:latin typeface="Arial" panose="020B0604020202020204" pitchFamily="34" charset="0"/>
                          <a:ea typeface="+mn-ea"/>
                          <a:cs typeface="+mn-cs"/>
                        </a:rPr>
                        <a:t>4.979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11.842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3138593"/>
                  </a:ext>
                </a:extLst>
              </a:tr>
              <a:tr h="581741">
                <a:tc>
                  <a:txBody>
                    <a:bodyPr/>
                    <a:lstStyle/>
                    <a:p>
                      <a:pPr algn="l" fontAlgn="b"/>
                      <a:r>
                        <a:rPr lang="es-UY" sz="1600" b="0" i="0" u="none" strike="noStrike" dirty="0">
                          <a:solidFill>
                            <a:srgbClr val="000000"/>
                          </a:solidFill>
                          <a:effectLst/>
                          <a:latin typeface="Arial" panose="020B0604020202020204" pitchFamily="34" charset="0"/>
                        </a:rPr>
                        <a:t>Representatividad</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42122564"/>
                  </a:ext>
                </a:extLst>
              </a:tr>
            </a:tbl>
          </a:graphicData>
        </a:graphic>
      </p:graphicFrame>
      <p:sp>
        <p:nvSpPr>
          <p:cNvPr id="9" name="Marcador de contenido 2">
            <a:extLst>
              <a:ext uri="{FF2B5EF4-FFF2-40B4-BE49-F238E27FC236}">
                <a16:creationId xmlns:a16="http://schemas.microsoft.com/office/drawing/2014/main" id="{FF20D928-518E-8549-A59D-2E94DDBD8382}"/>
              </a:ext>
            </a:extLst>
          </p:cNvPr>
          <p:cNvSpPr>
            <a:spLocks noGrp="1"/>
          </p:cNvSpPr>
          <p:nvPr>
            <p:ph idx="1"/>
          </p:nvPr>
        </p:nvSpPr>
        <p:spPr>
          <a:xfrm>
            <a:off x="858130" y="244267"/>
            <a:ext cx="10515600" cy="1294093"/>
          </a:xfrm>
        </p:spPr>
        <p:txBody>
          <a:bodyPr>
            <a:normAutofit/>
          </a:bodyPr>
          <a:lstStyle/>
          <a:p>
            <a:pPr marL="0" indent="0">
              <a:buNone/>
            </a:pPr>
            <a:r>
              <a:rPr lang="es-UY" b="1" dirty="0">
                <a:solidFill>
                  <a:srgbClr val="002060"/>
                </a:solidFill>
                <a:latin typeface="Raleway" pitchFamily="2" charset="0"/>
              </a:rPr>
              <a:t>Punto de partida: Sistemas de producción </a:t>
            </a:r>
            <a:r>
              <a:rPr lang="es-UY" sz="2000" b="1" dirty="0">
                <a:solidFill>
                  <a:srgbClr val="002060"/>
                </a:solidFill>
                <a:latin typeface="Raleway" pitchFamily="2" charset="0"/>
              </a:rPr>
              <a:t>(Encuesta 2019)</a:t>
            </a:r>
            <a:endParaRPr lang="es-UY" dirty="0"/>
          </a:p>
        </p:txBody>
      </p:sp>
      <p:grpSp>
        <p:nvGrpSpPr>
          <p:cNvPr id="11" name="Grupo 10">
            <a:extLst>
              <a:ext uri="{FF2B5EF4-FFF2-40B4-BE49-F238E27FC236}">
                <a16:creationId xmlns:a16="http://schemas.microsoft.com/office/drawing/2014/main" id="{32EF6A50-FBA0-A74A-96F3-B60570F94F11}"/>
              </a:ext>
            </a:extLst>
          </p:cNvPr>
          <p:cNvGrpSpPr/>
          <p:nvPr/>
        </p:nvGrpSpPr>
        <p:grpSpPr>
          <a:xfrm>
            <a:off x="-86139" y="5913675"/>
            <a:ext cx="12364278" cy="944325"/>
            <a:chOff x="-86139" y="5913675"/>
            <a:chExt cx="12364278" cy="944325"/>
          </a:xfrm>
        </p:grpSpPr>
        <p:sp>
          <p:nvSpPr>
            <p:cNvPr id="12" name="Rectángulo 11">
              <a:extLst>
                <a:ext uri="{FF2B5EF4-FFF2-40B4-BE49-F238E27FC236}">
                  <a16:creationId xmlns:a16="http://schemas.microsoft.com/office/drawing/2014/main" id="{927DB39A-06C7-D34C-9946-F73B3EB6D6B4}"/>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3" name="Conector recto 12">
              <a:extLst>
                <a:ext uri="{FF2B5EF4-FFF2-40B4-BE49-F238E27FC236}">
                  <a16:creationId xmlns:a16="http://schemas.microsoft.com/office/drawing/2014/main" id="{C6637008-1587-1344-B03D-35B2B0E11907}"/>
                </a:ext>
              </a:extLst>
            </p:cNvPr>
            <p:cNvCxnSpPr>
              <a:cxnSpLocks/>
            </p:cNvCxnSpPr>
            <p:nvPr/>
          </p:nvCxnSpPr>
          <p:spPr>
            <a:xfrm>
              <a:off x="-86139" y="5913675"/>
              <a:ext cx="12364278"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5" name="Imagen 14">
              <a:extLst>
                <a:ext uri="{FF2B5EF4-FFF2-40B4-BE49-F238E27FC236}">
                  <a16:creationId xmlns:a16="http://schemas.microsoft.com/office/drawing/2014/main" id="{BA260AAB-1595-8D41-96E6-85C400772F1B}"/>
                </a:ext>
              </a:extLst>
            </p:cNvPr>
            <p:cNvPicPr>
              <a:picLocks noChangeAspect="1"/>
            </p:cNvPicPr>
            <p:nvPr/>
          </p:nvPicPr>
          <p:blipFill rotWithShape="1">
            <a:blip r:embed="rId2"/>
            <a:srcRect l="7336" t="29882" r="41441" b="34792"/>
            <a:stretch/>
          </p:blipFill>
          <p:spPr>
            <a:xfrm>
              <a:off x="10832124" y="5995461"/>
              <a:ext cx="1083212" cy="747040"/>
            </a:xfrm>
            <a:prstGeom prst="rect">
              <a:avLst/>
            </a:prstGeom>
          </p:spPr>
        </p:pic>
        <p:pic>
          <p:nvPicPr>
            <p:cNvPr id="16" name="Imagen 15">
              <a:extLst>
                <a:ext uri="{FF2B5EF4-FFF2-40B4-BE49-F238E27FC236}">
                  <a16:creationId xmlns:a16="http://schemas.microsoft.com/office/drawing/2014/main" id="{66E22812-1E10-8B4D-A4DE-ED3607C9112B}"/>
                </a:ext>
              </a:extLst>
            </p:cNvPr>
            <p:cNvPicPr>
              <a:picLocks noChangeAspect="1"/>
            </p:cNvPicPr>
            <p:nvPr/>
          </p:nvPicPr>
          <p:blipFill>
            <a:blip r:embed="rId3"/>
            <a:srcRect l="18942" t="36102" r="20038" b="32103"/>
            <a:stretch/>
          </p:blipFill>
          <p:spPr>
            <a:xfrm>
              <a:off x="146032" y="6080592"/>
              <a:ext cx="2258316" cy="661908"/>
            </a:xfrm>
            <a:prstGeom prst="rect">
              <a:avLst/>
            </a:prstGeom>
          </p:spPr>
        </p:pic>
      </p:grpSp>
    </p:spTree>
    <p:extLst>
      <p:ext uri="{BB962C8B-B14F-4D97-AF65-F5344CB8AC3E}">
        <p14:creationId xmlns:p14="http://schemas.microsoft.com/office/powerpoint/2010/main" val="1689160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4924E4DC-9FFF-4648-80DE-AA7F48212D1F}"/>
              </a:ext>
            </a:extLst>
          </p:cNvPr>
          <p:cNvGraphicFramePr>
            <a:graphicFrameLocks noGrp="1"/>
          </p:cNvGraphicFramePr>
          <p:nvPr>
            <p:extLst>
              <p:ext uri="{D42A27DB-BD31-4B8C-83A1-F6EECF244321}">
                <p14:modId xmlns:p14="http://schemas.microsoft.com/office/powerpoint/2010/main" val="2409381605"/>
              </p:ext>
            </p:extLst>
          </p:nvPr>
        </p:nvGraphicFramePr>
        <p:xfrm>
          <a:off x="182500" y="1327527"/>
          <a:ext cx="11826999" cy="4098406"/>
        </p:xfrm>
        <a:graphic>
          <a:graphicData uri="http://schemas.openxmlformats.org/drawingml/2006/table">
            <a:tbl>
              <a:tblPr/>
              <a:tblGrid>
                <a:gridCol w="2034312">
                  <a:extLst>
                    <a:ext uri="{9D8B030D-6E8A-4147-A177-3AD203B41FA5}">
                      <a16:colId xmlns:a16="http://schemas.microsoft.com/office/drawing/2014/main" val="3777732466"/>
                    </a:ext>
                  </a:extLst>
                </a:gridCol>
                <a:gridCol w="716184">
                  <a:extLst>
                    <a:ext uri="{9D8B030D-6E8A-4147-A177-3AD203B41FA5}">
                      <a16:colId xmlns:a16="http://schemas.microsoft.com/office/drawing/2014/main" val="2167308090"/>
                    </a:ext>
                  </a:extLst>
                </a:gridCol>
                <a:gridCol w="758232">
                  <a:extLst>
                    <a:ext uri="{9D8B030D-6E8A-4147-A177-3AD203B41FA5}">
                      <a16:colId xmlns:a16="http://schemas.microsoft.com/office/drawing/2014/main" val="3838351554"/>
                    </a:ext>
                  </a:extLst>
                </a:gridCol>
                <a:gridCol w="940781">
                  <a:extLst>
                    <a:ext uri="{9D8B030D-6E8A-4147-A177-3AD203B41FA5}">
                      <a16:colId xmlns:a16="http://schemas.microsoft.com/office/drawing/2014/main" val="1005438374"/>
                    </a:ext>
                  </a:extLst>
                </a:gridCol>
                <a:gridCol w="951234">
                  <a:extLst>
                    <a:ext uri="{9D8B030D-6E8A-4147-A177-3AD203B41FA5}">
                      <a16:colId xmlns:a16="http://schemas.microsoft.com/office/drawing/2014/main" val="1012048862"/>
                    </a:ext>
                  </a:extLst>
                </a:gridCol>
                <a:gridCol w="898968">
                  <a:extLst>
                    <a:ext uri="{9D8B030D-6E8A-4147-A177-3AD203B41FA5}">
                      <a16:colId xmlns:a16="http://schemas.microsoft.com/office/drawing/2014/main" val="3949134978"/>
                    </a:ext>
                  </a:extLst>
                </a:gridCol>
                <a:gridCol w="909421">
                  <a:extLst>
                    <a:ext uri="{9D8B030D-6E8A-4147-A177-3AD203B41FA5}">
                      <a16:colId xmlns:a16="http://schemas.microsoft.com/office/drawing/2014/main" val="2314676354"/>
                    </a:ext>
                  </a:extLst>
                </a:gridCol>
                <a:gridCol w="1139390">
                  <a:extLst>
                    <a:ext uri="{9D8B030D-6E8A-4147-A177-3AD203B41FA5}">
                      <a16:colId xmlns:a16="http://schemas.microsoft.com/office/drawing/2014/main" val="4072336383"/>
                    </a:ext>
                  </a:extLst>
                </a:gridCol>
                <a:gridCol w="1034859">
                  <a:extLst>
                    <a:ext uri="{9D8B030D-6E8A-4147-A177-3AD203B41FA5}">
                      <a16:colId xmlns:a16="http://schemas.microsoft.com/office/drawing/2014/main" val="795445844"/>
                    </a:ext>
                  </a:extLst>
                </a:gridCol>
                <a:gridCol w="935732">
                  <a:extLst>
                    <a:ext uri="{9D8B030D-6E8A-4147-A177-3AD203B41FA5}">
                      <a16:colId xmlns:a16="http://schemas.microsoft.com/office/drawing/2014/main" val="4167774689"/>
                    </a:ext>
                  </a:extLst>
                </a:gridCol>
                <a:gridCol w="729134">
                  <a:extLst>
                    <a:ext uri="{9D8B030D-6E8A-4147-A177-3AD203B41FA5}">
                      <a16:colId xmlns:a16="http://schemas.microsoft.com/office/drawing/2014/main" val="3480274771"/>
                    </a:ext>
                  </a:extLst>
                </a:gridCol>
                <a:gridCol w="778752">
                  <a:extLst>
                    <a:ext uri="{9D8B030D-6E8A-4147-A177-3AD203B41FA5}">
                      <a16:colId xmlns:a16="http://schemas.microsoft.com/office/drawing/2014/main" val="471811231"/>
                    </a:ext>
                  </a:extLst>
                </a:gridCol>
              </a:tblGrid>
              <a:tr h="639410">
                <a:tc>
                  <a:txBody>
                    <a:bodyPr/>
                    <a:lstStyle/>
                    <a:p>
                      <a:pPr algn="l" fontAlgn="b"/>
                      <a:endParaRPr lang="es-UY" sz="1800" b="0" i="0" u="none" strike="noStrike">
                        <a:solidFill>
                          <a:srgbClr val="000000"/>
                        </a:solidFill>
                        <a:effectLst/>
                        <a:latin typeface="Calibri" panose="020F0502020204030204" pitchFamily="34" charset="0"/>
                      </a:endParaRPr>
                    </a:p>
                  </a:txBody>
                  <a:tcPr marL="9525" marR="9525" marT="9525"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CRS 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CRS </a:t>
                      </a:r>
                    </a:p>
                    <a:p>
                      <a:pPr algn="ctr" fontAlgn="b"/>
                      <a:r>
                        <a:rPr lang="es-UY" sz="2000" b="0" i="0" u="none" strike="noStrike" noProof="0" dirty="0">
                          <a:solidFill>
                            <a:srgbClr val="000000"/>
                          </a:solidFill>
                          <a:effectLst/>
                          <a:latin typeface="Calibri" panose="020F0502020204030204" pitchFamily="34" charset="0"/>
                        </a:rPr>
                        <a:t>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a:solidFill>
                            <a:srgbClr val="000000"/>
                          </a:solidFill>
                          <a:effectLst/>
                          <a:latin typeface="Calibri" panose="020F0502020204030204" pitchFamily="34" charset="0"/>
                        </a:rPr>
                        <a:t>INIA VGD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INIA VchD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INIA VGP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INIA VchP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a:solidFill>
                            <a:srgbClr val="000000"/>
                          </a:solidFill>
                          <a:effectLst/>
                          <a:latin typeface="Calibri" panose="020F0502020204030204" pitchFamily="34" charset="0"/>
                        </a:rPr>
                        <a:t>EEMAC verde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a:solidFill>
                            <a:srgbClr val="000000"/>
                          </a:solidFill>
                          <a:effectLst/>
                          <a:latin typeface="Calibri" panose="020F0502020204030204" pitchFamily="34" charset="0"/>
                        </a:rPr>
                        <a:t>EEMAC azul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a:solidFill>
                            <a:srgbClr val="000000"/>
                          </a:solidFill>
                          <a:effectLst/>
                          <a:latin typeface="Calibri" panose="020F0502020204030204" pitchFamily="34" charset="0"/>
                        </a:rPr>
                        <a:t>EEMAC rojo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CRS </a:t>
                      </a:r>
                    </a:p>
                    <a:p>
                      <a:pPr algn="ctr" fontAlgn="b"/>
                      <a:r>
                        <a:rPr lang="es-UY" sz="2000" b="0" i="0" u="none" strike="noStrike" noProof="0" dirty="0">
                          <a:solidFill>
                            <a:srgbClr val="000000"/>
                          </a:solidFill>
                          <a:effectLst/>
                          <a:latin typeface="Calibri" panose="020F0502020204030204" pitchFamily="34" charset="0"/>
                        </a:rPr>
                        <a:t>bc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2000" b="0" i="0" u="none" strike="noStrike" noProof="0" dirty="0">
                          <a:solidFill>
                            <a:srgbClr val="000000"/>
                          </a:solidFill>
                          <a:effectLst/>
                          <a:latin typeface="Calibri" panose="020F0502020204030204" pitchFamily="34" charset="0"/>
                        </a:rPr>
                        <a:t>CRS </a:t>
                      </a:r>
                    </a:p>
                    <a:p>
                      <a:pPr algn="ctr" fontAlgn="b"/>
                      <a:r>
                        <a:rPr lang="es-UY" sz="2000" b="0" i="0" u="none" strike="noStrike" noProof="0" dirty="0">
                          <a:solidFill>
                            <a:srgbClr val="000000"/>
                          </a:solidFill>
                          <a:effectLst/>
                          <a:latin typeface="Calibri" panose="020F0502020204030204" pitchFamily="34" charset="0"/>
                        </a:rPr>
                        <a:t>ap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1788101"/>
                  </a:ext>
                </a:extLst>
              </a:tr>
              <a:tr h="859023">
                <a:tc>
                  <a:txBody>
                    <a:bodyPr/>
                    <a:lstStyle/>
                    <a:p>
                      <a:pPr algn="l" fontAlgn="b"/>
                      <a:r>
                        <a:rPr lang="es-UY" sz="1600" b="0" i="0" u="none" strike="noStrike" dirty="0">
                          <a:solidFill>
                            <a:srgbClr val="000000"/>
                          </a:solidFill>
                          <a:effectLst/>
                          <a:latin typeface="Arial" panose="020B0604020202020204" pitchFamily="34" charset="0"/>
                        </a:rPr>
                        <a:t>Carga (VM/ha VM)</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1,4</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1,7</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1,9</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2,3</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2,2</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1,9</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1,9</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2,8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1,6</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2,3</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0427158"/>
                  </a:ext>
                </a:extLst>
              </a:tr>
              <a:tr h="949798">
                <a:tc>
                  <a:txBody>
                    <a:bodyPr/>
                    <a:lstStyle/>
                    <a:p>
                      <a:pPr algn="l" fontAlgn="b"/>
                      <a:r>
                        <a:rPr lang="es-UY" sz="1600" b="0" i="0" u="none" strike="noStrike" dirty="0">
                          <a:solidFill>
                            <a:srgbClr val="000000"/>
                          </a:solidFill>
                          <a:effectLst/>
                          <a:latin typeface="Arial" panose="020B0604020202020204" pitchFamily="34" charset="0"/>
                        </a:rPr>
                        <a:t>Productividad individual (L/VO/día)</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22,8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23,4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30,7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26,1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30,8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a:solidFill>
                            <a:srgbClr val="000000"/>
                          </a:solidFill>
                          <a:effectLst/>
                          <a:latin typeface="Arial" panose="020B0604020202020204" pitchFamily="34" charset="0"/>
                          <a:ea typeface="+mn-ea"/>
                          <a:cs typeface="+mn-cs"/>
                        </a:rPr>
                        <a:t>27,0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a:solidFill>
                            <a:srgbClr val="000000"/>
                          </a:solidFill>
                          <a:effectLst/>
                          <a:latin typeface="Arial" panose="020B0604020202020204" pitchFamily="34" charset="0"/>
                          <a:ea typeface="+mn-ea"/>
                          <a:cs typeface="+mn-cs"/>
                        </a:rPr>
                        <a:t>33,5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21,7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21,4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3986030"/>
                  </a:ext>
                </a:extLst>
              </a:tr>
              <a:tr h="807393">
                <a:tc>
                  <a:txBody>
                    <a:bodyPr/>
                    <a:lstStyle/>
                    <a:p>
                      <a:pPr algn="l" fontAlgn="b"/>
                      <a:r>
                        <a:rPr lang="es-UY" sz="1600" b="0" i="0" u="none" strike="noStrike" dirty="0">
                          <a:solidFill>
                            <a:srgbClr val="000000"/>
                          </a:solidFill>
                          <a:effectLst/>
                          <a:latin typeface="Arial" panose="020B0604020202020204" pitchFamily="34" charset="0"/>
                        </a:rPr>
                        <a:t>Productividad individual (L/VM/año)</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a:solidFill>
                            <a:srgbClr val="000000"/>
                          </a:solidFill>
                          <a:effectLst/>
                          <a:latin typeface="Arial" panose="020B0604020202020204" pitchFamily="34" charset="0"/>
                          <a:ea typeface="+mn-ea"/>
                          <a:cs typeface="+mn-cs"/>
                        </a:rPr>
                        <a:t>6.217</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a:solidFill>
                            <a:srgbClr val="000000"/>
                          </a:solidFill>
                          <a:effectLst/>
                          <a:latin typeface="Arial" panose="020B0604020202020204" pitchFamily="34" charset="0"/>
                          <a:ea typeface="+mn-ea"/>
                          <a:cs typeface="+mn-cs"/>
                        </a:rPr>
                        <a:t>6.424</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a:solidFill>
                            <a:srgbClr val="000000"/>
                          </a:solidFill>
                          <a:effectLst/>
                          <a:latin typeface="Arial" panose="020B0604020202020204" pitchFamily="34" charset="0"/>
                          <a:ea typeface="+mn-ea"/>
                          <a:cs typeface="+mn-cs"/>
                        </a:rPr>
                        <a:t>8.904</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7.543</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8.900</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7.278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8.070</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8.070</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10.120</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kern="1200" dirty="0">
                          <a:solidFill>
                            <a:srgbClr val="000000"/>
                          </a:solidFill>
                          <a:effectLst/>
                          <a:latin typeface="Arial" panose="020B0604020202020204" pitchFamily="34" charset="0"/>
                          <a:ea typeface="+mn-ea"/>
                          <a:cs typeface="+mn-cs"/>
                        </a:rPr>
                        <a:t>6.578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189" rtl="0" eaLnBrk="1" fontAlgn="b" latinLnBrk="0" hangingPunct="1"/>
                      <a:r>
                        <a:rPr lang="es-UY" sz="1600" b="0" i="0" u="none" strike="noStrike" kern="1200" dirty="0">
                          <a:solidFill>
                            <a:srgbClr val="000000"/>
                          </a:solidFill>
                          <a:effectLst/>
                          <a:latin typeface="Arial" panose="020B0604020202020204" pitchFamily="34" charset="0"/>
                          <a:ea typeface="+mn-ea"/>
                          <a:cs typeface="+mn-cs"/>
                        </a:rPr>
                        <a:t>6.475</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4623775"/>
                  </a:ext>
                </a:extLst>
              </a:tr>
              <a:tr h="842782">
                <a:tc>
                  <a:txBody>
                    <a:bodyPr/>
                    <a:lstStyle/>
                    <a:p>
                      <a:pPr algn="l" fontAlgn="b"/>
                      <a:r>
                        <a:rPr lang="es-UY" sz="1600" b="0" i="0" u="none" strike="noStrike" dirty="0">
                          <a:solidFill>
                            <a:srgbClr val="000000"/>
                          </a:solidFill>
                          <a:effectLst/>
                          <a:latin typeface="Arial" panose="020B0604020202020204" pitchFamily="34" charset="0"/>
                        </a:rPr>
                        <a:t>Productividad tierra (L/haVM)</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a:solidFill>
                            <a:srgbClr val="000000"/>
                          </a:solidFill>
                          <a:effectLst/>
                          <a:latin typeface="Arial" panose="020B0604020202020204" pitchFamily="34" charset="0"/>
                        </a:rPr>
                        <a:t>8.816</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11.193</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a:solidFill>
                            <a:srgbClr val="000000"/>
                          </a:solidFill>
                          <a:effectLst/>
                          <a:latin typeface="Arial" panose="020B0604020202020204" pitchFamily="34" charset="0"/>
                        </a:rPr>
                        <a:t>16.669</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17.268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16.002</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15.852</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15.258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15.258</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28.512</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10.791</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UY" sz="1600" b="0" i="0" u="none" strike="noStrike" dirty="0">
                          <a:solidFill>
                            <a:srgbClr val="000000"/>
                          </a:solidFill>
                          <a:effectLst/>
                          <a:latin typeface="Arial" panose="020B0604020202020204" pitchFamily="34" charset="0"/>
                        </a:rPr>
                        <a:t>14.943</a:t>
                      </a:r>
                    </a:p>
                  </a:txBody>
                  <a:tcPr marL="5192" marR="5192" marT="519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3138593"/>
                  </a:ext>
                </a:extLst>
              </a:tr>
            </a:tbl>
          </a:graphicData>
        </a:graphic>
      </p:graphicFrame>
      <p:grpSp>
        <p:nvGrpSpPr>
          <p:cNvPr id="11" name="Grupo 10">
            <a:extLst>
              <a:ext uri="{FF2B5EF4-FFF2-40B4-BE49-F238E27FC236}">
                <a16:creationId xmlns:a16="http://schemas.microsoft.com/office/drawing/2014/main" id="{32EF6A50-FBA0-A74A-96F3-B60570F94F11}"/>
              </a:ext>
            </a:extLst>
          </p:cNvPr>
          <p:cNvGrpSpPr/>
          <p:nvPr/>
        </p:nvGrpSpPr>
        <p:grpSpPr>
          <a:xfrm>
            <a:off x="-86139" y="5913675"/>
            <a:ext cx="12364278" cy="944325"/>
            <a:chOff x="-86139" y="5913675"/>
            <a:chExt cx="12364278" cy="944325"/>
          </a:xfrm>
        </p:grpSpPr>
        <p:sp>
          <p:nvSpPr>
            <p:cNvPr id="12" name="Rectángulo 11">
              <a:extLst>
                <a:ext uri="{FF2B5EF4-FFF2-40B4-BE49-F238E27FC236}">
                  <a16:creationId xmlns:a16="http://schemas.microsoft.com/office/drawing/2014/main" id="{927DB39A-06C7-D34C-9946-F73B3EB6D6B4}"/>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3" name="Conector recto 12">
              <a:extLst>
                <a:ext uri="{FF2B5EF4-FFF2-40B4-BE49-F238E27FC236}">
                  <a16:creationId xmlns:a16="http://schemas.microsoft.com/office/drawing/2014/main" id="{C6637008-1587-1344-B03D-35B2B0E11907}"/>
                </a:ext>
              </a:extLst>
            </p:cNvPr>
            <p:cNvCxnSpPr>
              <a:cxnSpLocks/>
            </p:cNvCxnSpPr>
            <p:nvPr/>
          </p:nvCxnSpPr>
          <p:spPr>
            <a:xfrm>
              <a:off x="-86139" y="5913675"/>
              <a:ext cx="12364278"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5" name="Imagen 14">
              <a:extLst>
                <a:ext uri="{FF2B5EF4-FFF2-40B4-BE49-F238E27FC236}">
                  <a16:creationId xmlns:a16="http://schemas.microsoft.com/office/drawing/2014/main" id="{BA260AAB-1595-8D41-96E6-85C400772F1B}"/>
                </a:ext>
              </a:extLst>
            </p:cNvPr>
            <p:cNvPicPr>
              <a:picLocks noChangeAspect="1"/>
            </p:cNvPicPr>
            <p:nvPr/>
          </p:nvPicPr>
          <p:blipFill rotWithShape="1">
            <a:blip r:embed="rId2"/>
            <a:srcRect l="7336" t="29882" r="41441" b="34792"/>
            <a:stretch/>
          </p:blipFill>
          <p:spPr>
            <a:xfrm>
              <a:off x="10832124" y="5995461"/>
              <a:ext cx="1083212" cy="747040"/>
            </a:xfrm>
            <a:prstGeom prst="rect">
              <a:avLst/>
            </a:prstGeom>
          </p:spPr>
        </p:pic>
        <p:pic>
          <p:nvPicPr>
            <p:cNvPr id="16" name="Imagen 15">
              <a:extLst>
                <a:ext uri="{FF2B5EF4-FFF2-40B4-BE49-F238E27FC236}">
                  <a16:creationId xmlns:a16="http://schemas.microsoft.com/office/drawing/2014/main" id="{66E22812-1E10-8B4D-A4DE-ED3607C9112B}"/>
                </a:ext>
              </a:extLst>
            </p:cNvPr>
            <p:cNvPicPr>
              <a:picLocks noChangeAspect="1"/>
            </p:cNvPicPr>
            <p:nvPr/>
          </p:nvPicPr>
          <p:blipFill>
            <a:blip r:embed="rId3"/>
            <a:srcRect l="18942" t="36102" r="20038" b="32103"/>
            <a:stretch/>
          </p:blipFill>
          <p:spPr>
            <a:xfrm>
              <a:off x="146032" y="6080592"/>
              <a:ext cx="2258316" cy="661908"/>
            </a:xfrm>
            <a:prstGeom prst="rect">
              <a:avLst/>
            </a:prstGeom>
          </p:spPr>
        </p:pic>
      </p:grpSp>
      <p:sp>
        <p:nvSpPr>
          <p:cNvPr id="2" name="Marcador de contenido 2">
            <a:extLst>
              <a:ext uri="{FF2B5EF4-FFF2-40B4-BE49-F238E27FC236}">
                <a16:creationId xmlns:a16="http://schemas.microsoft.com/office/drawing/2014/main" id="{7AC12891-8B3B-0101-3D64-AD29E9C4FF94}"/>
              </a:ext>
            </a:extLst>
          </p:cNvPr>
          <p:cNvSpPr txBox="1">
            <a:spLocks/>
          </p:cNvSpPr>
          <p:nvPr/>
        </p:nvSpPr>
        <p:spPr>
          <a:xfrm>
            <a:off x="1066800" y="244267"/>
            <a:ext cx="10515600" cy="658700"/>
          </a:xfrm>
          <a:prstGeom prst="rect">
            <a:avLst/>
          </a:prstGeom>
        </p:spPr>
        <p:txBody>
          <a:bodyPr vert="horz" lIns="91440" tIns="45720" rIns="91440" bIns="45720" rtlCol="0">
            <a:normAutofit/>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s-UY" b="1">
                <a:solidFill>
                  <a:srgbClr val="002060"/>
                </a:solidFill>
                <a:latin typeface="Raleway" pitchFamily="2" charset="0"/>
              </a:rPr>
              <a:t>Sistemas intensivos: ¿cómo son?</a:t>
            </a:r>
            <a:endParaRPr lang="es-UY" b="1" dirty="0">
              <a:solidFill>
                <a:srgbClr val="002060"/>
              </a:solidFill>
              <a:latin typeface="Raleway" pitchFamily="2" charset="0"/>
            </a:endParaRPr>
          </a:p>
        </p:txBody>
      </p:sp>
    </p:spTree>
    <p:extLst>
      <p:ext uri="{BB962C8B-B14F-4D97-AF65-F5344CB8AC3E}">
        <p14:creationId xmlns:p14="http://schemas.microsoft.com/office/powerpoint/2010/main" val="1754850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9" name="Gráfico 8">
            <a:extLst>
              <a:ext uri="{FF2B5EF4-FFF2-40B4-BE49-F238E27FC236}">
                <a16:creationId xmlns:a16="http://schemas.microsoft.com/office/drawing/2014/main" id="{C5644835-C0E6-154E-A5A4-C2E630C52066}"/>
              </a:ext>
            </a:extLst>
          </p:cNvPr>
          <p:cNvGraphicFramePr>
            <a:graphicFrameLocks/>
          </p:cNvGraphicFramePr>
          <p:nvPr>
            <p:extLst>
              <p:ext uri="{D42A27DB-BD31-4B8C-83A1-F6EECF244321}">
                <p14:modId xmlns:p14="http://schemas.microsoft.com/office/powerpoint/2010/main" val="356584164"/>
              </p:ext>
            </p:extLst>
          </p:nvPr>
        </p:nvGraphicFramePr>
        <p:xfrm>
          <a:off x="696573" y="1191890"/>
          <a:ext cx="11108724" cy="4773200"/>
        </p:xfrm>
        <a:graphic>
          <a:graphicData uri="http://schemas.openxmlformats.org/drawingml/2006/chart">
            <c:chart xmlns:c="http://schemas.openxmlformats.org/drawingml/2006/chart" xmlns:r="http://schemas.openxmlformats.org/officeDocument/2006/relationships" r:id="rId2"/>
          </a:graphicData>
        </a:graphic>
      </p:graphicFrame>
      <p:sp>
        <p:nvSpPr>
          <p:cNvPr id="72" name="Rectángulo 71">
            <a:extLst>
              <a:ext uri="{FF2B5EF4-FFF2-40B4-BE49-F238E27FC236}">
                <a16:creationId xmlns:a16="http://schemas.microsoft.com/office/drawing/2014/main" id="{93BE59C4-D8EF-F047-341C-5AE48BF90C75}"/>
              </a:ext>
            </a:extLst>
          </p:cNvPr>
          <p:cNvSpPr/>
          <p:nvPr/>
        </p:nvSpPr>
        <p:spPr>
          <a:xfrm>
            <a:off x="1445443" y="1245855"/>
            <a:ext cx="2318146" cy="1161554"/>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 name="Título 1">
            <a:extLst>
              <a:ext uri="{FF2B5EF4-FFF2-40B4-BE49-F238E27FC236}">
                <a16:creationId xmlns:a16="http://schemas.microsoft.com/office/drawing/2014/main" id="{6DB0C71C-72F8-A547-89C7-BB622FD3ADE5}"/>
              </a:ext>
            </a:extLst>
          </p:cNvPr>
          <p:cNvSpPr>
            <a:spLocks noGrp="1"/>
          </p:cNvSpPr>
          <p:nvPr>
            <p:ph type="title"/>
          </p:nvPr>
        </p:nvSpPr>
        <p:spPr>
          <a:xfrm>
            <a:off x="3583459" y="533679"/>
            <a:ext cx="5535827" cy="1143000"/>
          </a:xfrm>
        </p:spPr>
        <p:txBody>
          <a:bodyPr vert="horz" lIns="91440" tIns="45720" rIns="91440" bIns="45720" rtlCol="0">
            <a:normAutofit/>
          </a:bodyPr>
          <a:lstStyle/>
          <a:p>
            <a:pPr algn="l">
              <a:spcBef>
                <a:spcPct val="20000"/>
              </a:spcBef>
              <a:buFont typeface="Arial"/>
            </a:pPr>
            <a:r>
              <a:rPr lang="es-UY" sz="2400" b="1" dirty="0">
                <a:solidFill>
                  <a:srgbClr val="002060"/>
                </a:solidFill>
                <a:latin typeface="Raleway" pitchFamily="2" charset="0"/>
                <a:ea typeface="+mn-ea"/>
                <a:cs typeface="+mn-cs"/>
              </a:rPr>
              <a:t>Dieta de las vacas y carga</a:t>
            </a:r>
          </a:p>
        </p:txBody>
      </p:sp>
      <p:grpSp>
        <p:nvGrpSpPr>
          <p:cNvPr id="10" name="Grupo 9">
            <a:extLst>
              <a:ext uri="{FF2B5EF4-FFF2-40B4-BE49-F238E27FC236}">
                <a16:creationId xmlns:a16="http://schemas.microsoft.com/office/drawing/2014/main" id="{ABE587DE-D5A1-944C-B946-2236998B35E1}"/>
              </a:ext>
            </a:extLst>
          </p:cNvPr>
          <p:cNvGrpSpPr/>
          <p:nvPr/>
        </p:nvGrpSpPr>
        <p:grpSpPr>
          <a:xfrm>
            <a:off x="0" y="5913675"/>
            <a:ext cx="12192000" cy="944325"/>
            <a:chOff x="0" y="5913675"/>
            <a:chExt cx="12192000" cy="944325"/>
          </a:xfrm>
        </p:grpSpPr>
        <p:sp>
          <p:nvSpPr>
            <p:cNvPr id="11" name="Rectángulo 10">
              <a:extLst>
                <a:ext uri="{FF2B5EF4-FFF2-40B4-BE49-F238E27FC236}">
                  <a16:creationId xmlns:a16="http://schemas.microsoft.com/office/drawing/2014/main" id="{4FF721E7-E729-8443-88B1-5201F12DA94E}"/>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2" name="Conector recto 11">
              <a:extLst>
                <a:ext uri="{FF2B5EF4-FFF2-40B4-BE49-F238E27FC236}">
                  <a16:creationId xmlns:a16="http://schemas.microsoft.com/office/drawing/2014/main" id="{70DD9A8E-4684-ED46-964E-BF37E2E8CA09}"/>
                </a:ext>
              </a:extLst>
            </p:cNvPr>
            <p:cNvCxnSpPr>
              <a:cxnSpLocks/>
            </p:cNvCxnSpPr>
            <p:nvPr/>
          </p:nvCxnSpPr>
          <p:spPr>
            <a:xfrm>
              <a:off x="0" y="5913675"/>
              <a:ext cx="12192000"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3" name="Imagen 12">
              <a:extLst>
                <a:ext uri="{FF2B5EF4-FFF2-40B4-BE49-F238E27FC236}">
                  <a16:creationId xmlns:a16="http://schemas.microsoft.com/office/drawing/2014/main" id="{5FFD6C2F-27C6-8E42-8D0F-18ECC762CC80}"/>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14" name="Imagen 13">
              <a:extLst>
                <a:ext uri="{FF2B5EF4-FFF2-40B4-BE49-F238E27FC236}">
                  <a16:creationId xmlns:a16="http://schemas.microsoft.com/office/drawing/2014/main" id="{7DD51167-E9E7-E54E-8E47-8F074C3A2C7D}"/>
                </a:ext>
              </a:extLst>
            </p:cNvPr>
            <p:cNvPicPr>
              <a:picLocks noChangeAspect="1"/>
            </p:cNvPicPr>
            <p:nvPr/>
          </p:nvPicPr>
          <p:blipFill>
            <a:blip r:embed="rId4"/>
            <a:srcRect l="18942" t="36102" r="20038" b="32103"/>
            <a:stretch/>
          </p:blipFill>
          <p:spPr>
            <a:xfrm>
              <a:off x="146032" y="6080592"/>
              <a:ext cx="2258316" cy="661908"/>
            </a:xfrm>
            <a:prstGeom prst="rect">
              <a:avLst/>
            </a:prstGeom>
          </p:spPr>
        </p:pic>
      </p:grpSp>
      <p:sp>
        <p:nvSpPr>
          <p:cNvPr id="4" name="CuadroTexto 3">
            <a:extLst>
              <a:ext uri="{FF2B5EF4-FFF2-40B4-BE49-F238E27FC236}">
                <a16:creationId xmlns:a16="http://schemas.microsoft.com/office/drawing/2014/main" id="{90855D6C-4B32-05E8-C62D-E1D1D6A0203C}"/>
              </a:ext>
            </a:extLst>
          </p:cNvPr>
          <p:cNvSpPr txBox="1"/>
          <p:nvPr/>
        </p:nvSpPr>
        <p:spPr>
          <a:xfrm rot="16200000">
            <a:off x="-2477138" y="2214427"/>
            <a:ext cx="6190734" cy="338554"/>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s-MX" sz="1600" b="0" i="0" baseline="0" dirty="0">
                <a:effectLst/>
              </a:rPr>
              <a:t>Consumo de las vacas </a:t>
            </a:r>
            <a:r>
              <a:rPr lang="es-MX" b="0" i="0" baseline="0" dirty="0">
                <a:effectLst/>
              </a:rPr>
              <a:t>(kg MS/ha VM)</a:t>
            </a:r>
            <a:endParaRPr lang="es-UY" sz="1600" dirty="0">
              <a:effectLst/>
            </a:endParaRPr>
          </a:p>
        </p:txBody>
      </p:sp>
      <p:sp>
        <p:nvSpPr>
          <p:cNvPr id="6" name="CuadroTexto 5">
            <a:extLst>
              <a:ext uri="{FF2B5EF4-FFF2-40B4-BE49-F238E27FC236}">
                <a16:creationId xmlns:a16="http://schemas.microsoft.com/office/drawing/2014/main" id="{B3828AA0-0735-DEB0-C529-B31E3815D4F6}"/>
              </a:ext>
            </a:extLst>
          </p:cNvPr>
          <p:cNvSpPr txBox="1"/>
          <p:nvPr/>
        </p:nvSpPr>
        <p:spPr>
          <a:xfrm rot="5400000">
            <a:off x="8732276" y="2700446"/>
            <a:ext cx="6190734" cy="338554"/>
          </a:xfrm>
          <a:prstGeom prst="rect">
            <a:avLst/>
          </a:prstGeom>
          <a:noFill/>
        </p:spPr>
        <p:txBody>
          <a:bodyPr wrap="square">
            <a:spAutoFit/>
          </a:bodyPr>
          <a:lstStyle/>
          <a:p>
            <a:pPr algn="ctr" rtl="0">
              <a:defRPr sz="1400" b="0" i="0" u="none" strike="noStrike" kern="1200" spc="0" baseline="0">
                <a:solidFill>
                  <a:prstClr val="black">
                    <a:lumMod val="65000"/>
                    <a:lumOff val="35000"/>
                  </a:prstClr>
                </a:solidFill>
                <a:latin typeface="+mn-lt"/>
                <a:ea typeface="+mn-ea"/>
                <a:cs typeface="+mn-cs"/>
              </a:defRPr>
            </a:pPr>
            <a:r>
              <a:rPr lang="es-MX" b="0" i="0" baseline="0" dirty="0">
                <a:effectLst/>
              </a:rPr>
              <a:t>Carga </a:t>
            </a:r>
            <a:r>
              <a:rPr lang="es-MX" sz="1600" b="0" i="0" baseline="0" dirty="0">
                <a:effectLst/>
              </a:rPr>
              <a:t>(kg peso vivo/ ha VM)</a:t>
            </a:r>
            <a:endParaRPr lang="es-UY" dirty="0">
              <a:effectLst/>
            </a:endParaRPr>
          </a:p>
        </p:txBody>
      </p:sp>
      <p:sp>
        <p:nvSpPr>
          <p:cNvPr id="7" name="Marcador de contenido 2">
            <a:extLst>
              <a:ext uri="{FF2B5EF4-FFF2-40B4-BE49-F238E27FC236}">
                <a16:creationId xmlns:a16="http://schemas.microsoft.com/office/drawing/2014/main" id="{A1F7CDF2-B17D-D37C-976C-EC4282017867}"/>
              </a:ext>
            </a:extLst>
          </p:cNvPr>
          <p:cNvSpPr>
            <a:spLocks noGrp="1"/>
          </p:cNvSpPr>
          <p:nvPr>
            <p:ph idx="1"/>
          </p:nvPr>
        </p:nvSpPr>
        <p:spPr>
          <a:xfrm>
            <a:off x="1066800" y="244267"/>
            <a:ext cx="10515600" cy="658700"/>
          </a:xfrm>
        </p:spPr>
        <p:txBody>
          <a:bodyPr vert="horz" lIns="91440" tIns="45720" rIns="91440" bIns="45720" rtlCol="0">
            <a:normAutofit/>
          </a:bodyPr>
          <a:lstStyle/>
          <a:p>
            <a:pPr marL="0" indent="0">
              <a:buNone/>
            </a:pPr>
            <a:r>
              <a:rPr lang="es-UY" b="1" dirty="0">
                <a:solidFill>
                  <a:srgbClr val="002060"/>
                </a:solidFill>
                <a:latin typeface="Raleway" pitchFamily="2" charset="0"/>
              </a:rPr>
              <a:t>Sistemas intensivos: ¿cómo son?</a:t>
            </a:r>
          </a:p>
        </p:txBody>
      </p:sp>
      <p:sp>
        <p:nvSpPr>
          <p:cNvPr id="8" name="Rectángulo 7">
            <a:extLst>
              <a:ext uri="{FF2B5EF4-FFF2-40B4-BE49-F238E27FC236}">
                <a16:creationId xmlns:a16="http://schemas.microsoft.com/office/drawing/2014/main" id="{6DE3E41D-1E1B-0265-CEE1-098C4909D2BE}"/>
              </a:ext>
            </a:extLst>
          </p:cNvPr>
          <p:cNvSpPr/>
          <p:nvPr/>
        </p:nvSpPr>
        <p:spPr>
          <a:xfrm>
            <a:off x="4014833" y="4452315"/>
            <a:ext cx="565971" cy="944324"/>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19" name="Rectángulo 18">
            <a:extLst>
              <a:ext uri="{FF2B5EF4-FFF2-40B4-BE49-F238E27FC236}">
                <a16:creationId xmlns:a16="http://schemas.microsoft.com/office/drawing/2014/main" id="{AE69C1E7-0728-CBCB-28CD-D9B73BEB4B03}"/>
              </a:ext>
            </a:extLst>
          </p:cNvPr>
          <p:cNvSpPr/>
          <p:nvPr/>
        </p:nvSpPr>
        <p:spPr>
          <a:xfrm>
            <a:off x="2939439" y="4459406"/>
            <a:ext cx="460788" cy="9443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0" name="Rectángulo 19">
            <a:extLst>
              <a:ext uri="{FF2B5EF4-FFF2-40B4-BE49-F238E27FC236}">
                <a16:creationId xmlns:a16="http://schemas.microsoft.com/office/drawing/2014/main" id="{E314BFB5-6E68-710C-868B-33534F90F564}"/>
              </a:ext>
            </a:extLst>
          </p:cNvPr>
          <p:cNvSpPr/>
          <p:nvPr/>
        </p:nvSpPr>
        <p:spPr>
          <a:xfrm>
            <a:off x="2411305" y="4468314"/>
            <a:ext cx="479593" cy="9443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1" name="Rectángulo 20">
            <a:extLst>
              <a:ext uri="{FF2B5EF4-FFF2-40B4-BE49-F238E27FC236}">
                <a16:creationId xmlns:a16="http://schemas.microsoft.com/office/drawing/2014/main" id="{F60F89F5-81A7-1099-0388-7AC701EE10BF}"/>
              </a:ext>
            </a:extLst>
          </p:cNvPr>
          <p:cNvSpPr/>
          <p:nvPr/>
        </p:nvSpPr>
        <p:spPr>
          <a:xfrm>
            <a:off x="1344404" y="4475305"/>
            <a:ext cx="479593" cy="9443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2" name="Rectángulo 21">
            <a:extLst>
              <a:ext uri="{FF2B5EF4-FFF2-40B4-BE49-F238E27FC236}">
                <a16:creationId xmlns:a16="http://schemas.microsoft.com/office/drawing/2014/main" id="{7F3A5F2D-A6D6-2A02-96F8-0D454EA5E426}"/>
              </a:ext>
            </a:extLst>
          </p:cNvPr>
          <p:cNvSpPr/>
          <p:nvPr/>
        </p:nvSpPr>
        <p:spPr>
          <a:xfrm>
            <a:off x="1872538" y="4475305"/>
            <a:ext cx="508356" cy="9443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3" name="Rectángulo 22">
            <a:extLst>
              <a:ext uri="{FF2B5EF4-FFF2-40B4-BE49-F238E27FC236}">
                <a16:creationId xmlns:a16="http://schemas.microsoft.com/office/drawing/2014/main" id="{280744C6-D415-90F5-4E01-C41A4DA17D80}"/>
              </a:ext>
            </a:extLst>
          </p:cNvPr>
          <p:cNvSpPr/>
          <p:nvPr/>
        </p:nvSpPr>
        <p:spPr>
          <a:xfrm>
            <a:off x="3446307" y="4450591"/>
            <a:ext cx="528134" cy="944324"/>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4" name="Rectángulo 23">
            <a:extLst>
              <a:ext uri="{FF2B5EF4-FFF2-40B4-BE49-F238E27FC236}">
                <a16:creationId xmlns:a16="http://schemas.microsoft.com/office/drawing/2014/main" id="{C6440A03-1D4E-2E16-B130-CD77FCEF85AC}"/>
              </a:ext>
            </a:extLst>
          </p:cNvPr>
          <p:cNvSpPr/>
          <p:nvPr/>
        </p:nvSpPr>
        <p:spPr>
          <a:xfrm>
            <a:off x="4605519" y="4452315"/>
            <a:ext cx="435711" cy="9443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5" name="Rectángulo 24">
            <a:extLst>
              <a:ext uri="{FF2B5EF4-FFF2-40B4-BE49-F238E27FC236}">
                <a16:creationId xmlns:a16="http://schemas.microsoft.com/office/drawing/2014/main" id="{11579907-BF67-A732-2232-C0355BA82A91}"/>
              </a:ext>
            </a:extLst>
          </p:cNvPr>
          <p:cNvSpPr/>
          <p:nvPr/>
        </p:nvSpPr>
        <p:spPr>
          <a:xfrm>
            <a:off x="5643913" y="4473923"/>
            <a:ext cx="405804" cy="94432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6" name="Rectángulo 25">
            <a:extLst>
              <a:ext uri="{FF2B5EF4-FFF2-40B4-BE49-F238E27FC236}">
                <a16:creationId xmlns:a16="http://schemas.microsoft.com/office/drawing/2014/main" id="{719F0BFB-0029-ABA4-BA19-FA29C352413C}"/>
              </a:ext>
            </a:extLst>
          </p:cNvPr>
          <p:cNvSpPr/>
          <p:nvPr/>
        </p:nvSpPr>
        <p:spPr>
          <a:xfrm>
            <a:off x="5072574" y="4472930"/>
            <a:ext cx="552116" cy="944324"/>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7" name="Rectángulo 26">
            <a:extLst>
              <a:ext uri="{FF2B5EF4-FFF2-40B4-BE49-F238E27FC236}">
                <a16:creationId xmlns:a16="http://schemas.microsoft.com/office/drawing/2014/main" id="{3DF262C6-F39A-73F1-40E2-6DA9705EADFE}"/>
              </a:ext>
            </a:extLst>
          </p:cNvPr>
          <p:cNvSpPr/>
          <p:nvPr/>
        </p:nvSpPr>
        <p:spPr>
          <a:xfrm>
            <a:off x="10472296" y="4471857"/>
            <a:ext cx="528134" cy="944324"/>
          </a:xfrm>
          <a:prstGeom prst="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8" name="Rectángulo 27">
            <a:extLst>
              <a:ext uri="{FF2B5EF4-FFF2-40B4-BE49-F238E27FC236}">
                <a16:creationId xmlns:a16="http://schemas.microsoft.com/office/drawing/2014/main" id="{8BEF3E02-0643-7709-7A56-28E79013CC56}"/>
              </a:ext>
            </a:extLst>
          </p:cNvPr>
          <p:cNvSpPr/>
          <p:nvPr/>
        </p:nvSpPr>
        <p:spPr>
          <a:xfrm>
            <a:off x="6081677" y="4468314"/>
            <a:ext cx="926635" cy="944324"/>
          </a:xfrm>
          <a:prstGeom prst="rect">
            <a:avLst/>
          </a:prstGeom>
          <a:noFill/>
          <a:ln>
            <a:solidFill>
              <a:srgbClr val="3A4E6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29" name="Rectángulo 28">
            <a:extLst>
              <a:ext uri="{FF2B5EF4-FFF2-40B4-BE49-F238E27FC236}">
                <a16:creationId xmlns:a16="http://schemas.microsoft.com/office/drawing/2014/main" id="{D656A2DD-4BE6-693C-FDD5-19A4FFD8BD53}"/>
              </a:ext>
            </a:extLst>
          </p:cNvPr>
          <p:cNvSpPr/>
          <p:nvPr/>
        </p:nvSpPr>
        <p:spPr>
          <a:xfrm>
            <a:off x="7036727" y="4468314"/>
            <a:ext cx="528134" cy="944324"/>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30" name="Rectángulo 29">
            <a:extLst>
              <a:ext uri="{FF2B5EF4-FFF2-40B4-BE49-F238E27FC236}">
                <a16:creationId xmlns:a16="http://schemas.microsoft.com/office/drawing/2014/main" id="{4EDE7EA1-684D-A866-A8B8-83DE54459415}"/>
              </a:ext>
            </a:extLst>
          </p:cNvPr>
          <p:cNvSpPr/>
          <p:nvPr/>
        </p:nvSpPr>
        <p:spPr>
          <a:xfrm>
            <a:off x="8198553" y="4475305"/>
            <a:ext cx="534692" cy="944324"/>
          </a:xfrm>
          <a:prstGeom prst="rect">
            <a:avLst/>
          </a:prstGeom>
          <a:no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31" name="Rectángulo 30">
            <a:extLst>
              <a:ext uri="{FF2B5EF4-FFF2-40B4-BE49-F238E27FC236}">
                <a16:creationId xmlns:a16="http://schemas.microsoft.com/office/drawing/2014/main" id="{23AC0BFB-3B5A-BAB3-09F1-5B8AE82C0FE1}"/>
              </a:ext>
            </a:extLst>
          </p:cNvPr>
          <p:cNvSpPr/>
          <p:nvPr/>
        </p:nvSpPr>
        <p:spPr>
          <a:xfrm>
            <a:off x="7610663" y="4475305"/>
            <a:ext cx="528134" cy="944324"/>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sp>
        <p:nvSpPr>
          <p:cNvPr id="32" name="Rectángulo 31">
            <a:extLst>
              <a:ext uri="{FF2B5EF4-FFF2-40B4-BE49-F238E27FC236}">
                <a16:creationId xmlns:a16="http://schemas.microsoft.com/office/drawing/2014/main" id="{227044A8-C811-1B9A-631A-3CE55954BB30}"/>
              </a:ext>
            </a:extLst>
          </p:cNvPr>
          <p:cNvSpPr/>
          <p:nvPr/>
        </p:nvSpPr>
        <p:spPr>
          <a:xfrm>
            <a:off x="8764588" y="4462948"/>
            <a:ext cx="1670719" cy="944324"/>
          </a:xfrm>
          <a:prstGeom prst="rect">
            <a:avLst/>
          </a:prstGeom>
          <a:noFill/>
          <a:ln>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pic>
        <p:nvPicPr>
          <p:cNvPr id="34" name="Gráfico 33" descr="Vaca contorno">
            <a:extLst>
              <a:ext uri="{FF2B5EF4-FFF2-40B4-BE49-F238E27FC236}">
                <a16:creationId xmlns:a16="http://schemas.microsoft.com/office/drawing/2014/main" id="{FA260251-404F-0971-EF45-9E6FA67D68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5643" y="1194032"/>
            <a:ext cx="398080" cy="398080"/>
          </a:xfrm>
          <a:prstGeom prst="rect">
            <a:avLst/>
          </a:prstGeom>
        </p:spPr>
      </p:pic>
      <p:pic>
        <p:nvPicPr>
          <p:cNvPr id="36" name="Gráfico 35" descr="Vaca con relleno sólido">
            <a:extLst>
              <a:ext uri="{FF2B5EF4-FFF2-40B4-BE49-F238E27FC236}">
                <a16:creationId xmlns:a16="http://schemas.microsoft.com/office/drawing/2014/main" id="{22D585DD-5463-BB50-8B7E-2A7AFFF116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46638" y="1624726"/>
            <a:ext cx="297923" cy="297923"/>
          </a:xfrm>
          <a:prstGeom prst="rect">
            <a:avLst/>
          </a:prstGeom>
        </p:spPr>
      </p:pic>
      <p:pic>
        <p:nvPicPr>
          <p:cNvPr id="37" name="Gráfico 36" descr="Vaca con relleno sólido">
            <a:extLst>
              <a:ext uri="{FF2B5EF4-FFF2-40B4-BE49-F238E27FC236}">
                <a16:creationId xmlns:a16="http://schemas.microsoft.com/office/drawing/2014/main" id="{6641E648-B049-7089-C278-0626C6EA4A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68547" y="5112177"/>
            <a:ext cx="297923" cy="297923"/>
          </a:xfrm>
          <a:prstGeom prst="rect">
            <a:avLst/>
          </a:prstGeom>
        </p:spPr>
      </p:pic>
      <p:pic>
        <p:nvPicPr>
          <p:cNvPr id="38" name="Gráfico 37" descr="Vaca con relleno sólido">
            <a:extLst>
              <a:ext uri="{FF2B5EF4-FFF2-40B4-BE49-F238E27FC236}">
                <a16:creationId xmlns:a16="http://schemas.microsoft.com/office/drawing/2014/main" id="{E479F89B-3464-0374-3AFC-8DE76D53C1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2326" y="5131903"/>
            <a:ext cx="297923" cy="297923"/>
          </a:xfrm>
          <a:prstGeom prst="rect">
            <a:avLst/>
          </a:prstGeom>
        </p:spPr>
      </p:pic>
      <p:pic>
        <p:nvPicPr>
          <p:cNvPr id="39" name="Gráfico 38" descr="Vaca con relleno sólido">
            <a:extLst>
              <a:ext uri="{FF2B5EF4-FFF2-40B4-BE49-F238E27FC236}">
                <a16:creationId xmlns:a16="http://schemas.microsoft.com/office/drawing/2014/main" id="{E45C1156-9A56-A920-4976-ED143399DB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27197" y="5112176"/>
            <a:ext cx="297923" cy="297923"/>
          </a:xfrm>
          <a:prstGeom prst="rect">
            <a:avLst/>
          </a:prstGeom>
        </p:spPr>
      </p:pic>
      <p:pic>
        <p:nvPicPr>
          <p:cNvPr id="40" name="Gráfico 39" descr="Vaca con relleno sólido">
            <a:extLst>
              <a:ext uri="{FF2B5EF4-FFF2-40B4-BE49-F238E27FC236}">
                <a16:creationId xmlns:a16="http://schemas.microsoft.com/office/drawing/2014/main" id="{AEA53591-0420-2A45-96DB-C741BAAE85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46860" y="5136280"/>
            <a:ext cx="297923" cy="297923"/>
          </a:xfrm>
          <a:prstGeom prst="rect">
            <a:avLst/>
          </a:prstGeom>
        </p:spPr>
      </p:pic>
      <p:pic>
        <p:nvPicPr>
          <p:cNvPr id="41" name="Gráfico 40" descr="Vaca con relleno sólido">
            <a:extLst>
              <a:ext uri="{FF2B5EF4-FFF2-40B4-BE49-F238E27FC236}">
                <a16:creationId xmlns:a16="http://schemas.microsoft.com/office/drawing/2014/main" id="{4026C0A8-0253-0701-6050-7620710D4E0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80516" y="5163435"/>
            <a:ext cx="297923" cy="297923"/>
          </a:xfrm>
          <a:prstGeom prst="rect">
            <a:avLst/>
          </a:prstGeom>
        </p:spPr>
      </p:pic>
      <p:pic>
        <p:nvPicPr>
          <p:cNvPr id="42" name="Gráfico 41" descr="Vaca con relleno sólido">
            <a:extLst>
              <a:ext uri="{FF2B5EF4-FFF2-40B4-BE49-F238E27FC236}">
                <a16:creationId xmlns:a16="http://schemas.microsoft.com/office/drawing/2014/main" id="{B9489C2C-0774-CBCF-D99F-133AF17F68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51868" y="5096664"/>
            <a:ext cx="297923" cy="297923"/>
          </a:xfrm>
          <a:prstGeom prst="rect">
            <a:avLst/>
          </a:prstGeom>
        </p:spPr>
      </p:pic>
      <p:pic>
        <p:nvPicPr>
          <p:cNvPr id="43" name="Gráfico 42" descr="Vaca con relleno sólido">
            <a:extLst>
              <a:ext uri="{FF2B5EF4-FFF2-40B4-BE49-F238E27FC236}">
                <a16:creationId xmlns:a16="http://schemas.microsoft.com/office/drawing/2014/main" id="{3B3BB24B-E210-33F2-A18F-4B3BA21A86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73620" y="5136280"/>
            <a:ext cx="297923" cy="297923"/>
          </a:xfrm>
          <a:prstGeom prst="rect">
            <a:avLst/>
          </a:prstGeom>
        </p:spPr>
      </p:pic>
      <p:pic>
        <p:nvPicPr>
          <p:cNvPr id="44" name="Gráfico 43" descr="Vaca contorno">
            <a:extLst>
              <a:ext uri="{FF2B5EF4-FFF2-40B4-BE49-F238E27FC236}">
                <a16:creationId xmlns:a16="http://schemas.microsoft.com/office/drawing/2014/main" id="{794E0ED1-19D9-7735-D5E6-0287380E60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4716" y="5074631"/>
            <a:ext cx="398080" cy="398080"/>
          </a:xfrm>
          <a:prstGeom prst="rect">
            <a:avLst/>
          </a:prstGeom>
        </p:spPr>
      </p:pic>
      <p:pic>
        <p:nvPicPr>
          <p:cNvPr id="46" name="Gráfico 45" descr="Vaca contorno">
            <a:extLst>
              <a:ext uri="{FF2B5EF4-FFF2-40B4-BE49-F238E27FC236}">
                <a16:creationId xmlns:a16="http://schemas.microsoft.com/office/drawing/2014/main" id="{0D5F5EEF-0FC6-540B-8FCD-5151476272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2609" y="5076013"/>
            <a:ext cx="398080" cy="398080"/>
          </a:xfrm>
          <a:prstGeom prst="rect">
            <a:avLst/>
          </a:prstGeom>
        </p:spPr>
      </p:pic>
      <p:pic>
        <p:nvPicPr>
          <p:cNvPr id="47" name="Gráfico 46" descr="Vaca contorno">
            <a:extLst>
              <a:ext uri="{FF2B5EF4-FFF2-40B4-BE49-F238E27FC236}">
                <a16:creationId xmlns:a16="http://schemas.microsoft.com/office/drawing/2014/main" id="{D8AF546B-C634-EFF9-7673-26A6C06065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38838" y="5071970"/>
            <a:ext cx="398080" cy="398080"/>
          </a:xfrm>
          <a:prstGeom prst="rect">
            <a:avLst/>
          </a:prstGeom>
        </p:spPr>
      </p:pic>
      <p:pic>
        <p:nvPicPr>
          <p:cNvPr id="48" name="Gráfico 47" descr="Vaca contorno">
            <a:extLst>
              <a:ext uri="{FF2B5EF4-FFF2-40B4-BE49-F238E27FC236}">
                <a16:creationId xmlns:a16="http://schemas.microsoft.com/office/drawing/2014/main" id="{8B2FB530-AD6B-6D45-FEA3-31E9DA1156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00945" y="5078150"/>
            <a:ext cx="398080" cy="398080"/>
          </a:xfrm>
          <a:prstGeom prst="rect">
            <a:avLst/>
          </a:prstGeom>
        </p:spPr>
      </p:pic>
      <p:pic>
        <p:nvPicPr>
          <p:cNvPr id="49" name="Gráfico 48" descr="Vaca con relleno sólido">
            <a:extLst>
              <a:ext uri="{FF2B5EF4-FFF2-40B4-BE49-F238E27FC236}">
                <a16:creationId xmlns:a16="http://schemas.microsoft.com/office/drawing/2014/main" id="{10D696D6-CEDC-8054-8E29-84D6C4B406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26392" y="5146303"/>
            <a:ext cx="297923" cy="297923"/>
          </a:xfrm>
          <a:prstGeom prst="rect">
            <a:avLst/>
          </a:prstGeom>
        </p:spPr>
      </p:pic>
      <p:sp>
        <p:nvSpPr>
          <p:cNvPr id="50" name="CuadroTexto 49">
            <a:extLst>
              <a:ext uri="{FF2B5EF4-FFF2-40B4-BE49-F238E27FC236}">
                <a16:creationId xmlns:a16="http://schemas.microsoft.com/office/drawing/2014/main" id="{53204677-7063-BF07-D5E5-0CBDC8A91C10}"/>
              </a:ext>
            </a:extLst>
          </p:cNvPr>
          <p:cNvSpPr txBox="1"/>
          <p:nvPr/>
        </p:nvSpPr>
        <p:spPr>
          <a:xfrm>
            <a:off x="1716127" y="1231613"/>
            <a:ext cx="2026196" cy="369332"/>
          </a:xfrm>
          <a:prstGeom prst="rect">
            <a:avLst/>
          </a:prstGeom>
          <a:noFill/>
        </p:spPr>
        <p:txBody>
          <a:bodyPr wrap="none" rtlCol="0">
            <a:spAutoFit/>
          </a:bodyPr>
          <a:lstStyle/>
          <a:p>
            <a:r>
              <a:rPr lang="es-UY" dirty="0"/>
              <a:t>Holando americano</a:t>
            </a:r>
          </a:p>
        </p:txBody>
      </p:sp>
      <p:sp>
        <p:nvSpPr>
          <p:cNvPr id="51" name="CuadroTexto 50">
            <a:extLst>
              <a:ext uri="{FF2B5EF4-FFF2-40B4-BE49-F238E27FC236}">
                <a16:creationId xmlns:a16="http://schemas.microsoft.com/office/drawing/2014/main" id="{F0AF85A1-72D4-D2ED-0CAC-6A107956BC56}"/>
              </a:ext>
            </a:extLst>
          </p:cNvPr>
          <p:cNvSpPr txBox="1"/>
          <p:nvPr/>
        </p:nvSpPr>
        <p:spPr>
          <a:xfrm>
            <a:off x="1682726" y="1544633"/>
            <a:ext cx="2202654" cy="369332"/>
          </a:xfrm>
          <a:prstGeom prst="rect">
            <a:avLst/>
          </a:prstGeom>
          <a:noFill/>
        </p:spPr>
        <p:txBody>
          <a:bodyPr wrap="none" rtlCol="0">
            <a:spAutoFit/>
          </a:bodyPr>
          <a:lstStyle/>
          <a:p>
            <a:r>
              <a:rPr lang="es-UY" dirty="0"/>
              <a:t>Holando neozelandés</a:t>
            </a:r>
          </a:p>
        </p:txBody>
      </p:sp>
      <p:pic>
        <p:nvPicPr>
          <p:cNvPr id="54" name="Imagen 53">
            <a:extLst>
              <a:ext uri="{FF2B5EF4-FFF2-40B4-BE49-F238E27FC236}">
                <a16:creationId xmlns:a16="http://schemas.microsoft.com/office/drawing/2014/main" id="{CC51BA8A-E92A-A9F0-FE74-98BA5E89352E}"/>
              </a:ext>
            </a:extLst>
          </p:cNvPr>
          <p:cNvPicPr>
            <a:picLocks noChangeAspect="1"/>
          </p:cNvPicPr>
          <p:nvPr/>
        </p:nvPicPr>
        <p:blipFill>
          <a:blip r:embed="rId9"/>
          <a:stretch>
            <a:fillRect/>
          </a:stretch>
        </p:blipFill>
        <p:spPr>
          <a:xfrm>
            <a:off x="1457681" y="1923084"/>
            <a:ext cx="276245" cy="201751"/>
          </a:xfrm>
          <a:prstGeom prst="rect">
            <a:avLst/>
          </a:prstGeom>
          <a:solidFill>
            <a:schemeClr val="accent3">
              <a:lumMod val="50000"/>
            </a:schemeClr>
          </a:solidFill>
        </p:spPr>
      </p:pic>
      <p:pic>
        <p:nvPicPr>
          <p:cNvPr id="55" name="Gráfico 54" descr="Maíz contorno">
            <a:extLst>
              <a:ext uri="{FF2B5EF4-FFF2-40B4-BE49-F238E27FC236}">
                <a16:creationId xmlns:a16="http://schemas.microsoft.com/office/drawing/2014/main" id="{F61F5CFA-7BA6-63B1-E40A-6C27A46C366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42880" y="2137014"/>
            <a:ext cx="308196" cy="308196"/>
          </a:xfrm>
          <a:prstGeom prst="rect">
            <a:avLst/>
          </a:prstGeom>
        </p:spPr>
      </p:pic>
      <p:sp>
        <p:nvSpPr>
          <p:cNvPr id="56" name="CuadroTexto 55">
            <a:extLst>
              <a:ext uri="{FF2B5EF4-FFF2-40B4-BE49-F238E27FC236}">
                <a16:creationId xmlns:a16="http://schemas.microsoft.com/office/drawing/2014/main" id="{E9EBF0A9-E3F4-8862-50E6-00A2EF0A22A2}"/>
              </a:ext>
            </a:extLst>
          </p:cNvPr>
          <p:cNvSpPr txBox="1"/>
          <p:nvPr/>
        </p:nvSpPr>
        <p:spPr>
          <a:xfrm>
            <a:off x="1682401" y="1856629"/>
            <a:ext cx="1767087" cy="369332"/>
          </a:xfrm>
          <a:prstGeom prst="rect">
            <a:avLst/>
          </a:prstGeom>
          <a:noFill/>
        </p:spPr>
        <p:txBody>
          <a:bodyPr wrap="none" rtlCol="0">
            <a:spAutoFit/>
          </a:bodyPr>
          <a:lstStyle/>
          <a:p>
            <a:r>
              <a:rPr lang="es-UY" dirty="0"/>
              <a:t>Fardos y silopack</a:t>
            </a:r>
          </a:p>
        </p:txBody>
      </p:sp>
      <p:sp>
        <p:nvSpPr>
          <p:cNvPr id="57" name="CuadroTexto 56">
            <a:extLst>
              <a:ext uri="{FF2B5EF4-FFF2-40B4-BE49-F238E27FC236}">
                <a16:creationId xmlns:a16="http://schemas.microsoft.com/office/drawing/2014/main" id="{0D4B82C0-FD04-F33C-453A-4A020AC51AC0}"/>
              </a:ext>
            </a:extLst>
          </p:cNvPr>
          <p:cNvSpPr txBox="1"/>
          <p:nvPr/>
        </p:nvSpPr>
        <p:spPr>
          <a:xfrm>
            <a:off x="1726760" y="2130767"/>
            <a:ext cx="607859" cy="369332"/>
          </a:xfrm>
          <a:prstGeom prst="rect">
            <a:avLst/>
          </a:prstGeom>
          <a:noFill/>
        </p:spPr>
        <p:txBody>
          <a:bodyPr wrap="none" rtlCol="0">
            <a:spAutoFit/>
          </a:bodyPr>
          <a:lstStyle/>
          <a:p>
            <a:r>
              <a:rPr lang="es-UY" dirty="0"/>
              <a:t>Silos</a:t>
            </a:r>
          </a:p>
        </p:txBody>
      </p:sp>
      <p:pic>
        <p:nvPicPr>
          <p:cNvPr id="60" name="Gráfico 59" descr="Maíz contorno">
            <a:extLst>
              <a:ext uri="{FF2B5EF4-FFF2-40B4-BE49-F238E27FC236}">
                <a16:creationId xmlns:a16="http://schemas.microsoft.com/office/drawing/2014/main" id="{028618F9-D531-B4DE-3631-4B0EDFB7CC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89195" y="4509345"/>
            <a:ext cx="308196" cy="308196"/>
          </a:xfrm>
          <a:prstGeom prst="rect">
            <a:avLst/>
          </a:prstGeom>
        </p:spPr>
      </p:pic>
      <p:pic>
        <p:nvPicPr>
          <p:cNvPr id="61" name="Gráfico 60" descr="Maíz contorno">
            <a:extLst>
              <a:ext uri="{FF2B5EF4-FFF2-40B4-BE49-F238E27FC236}">
                <a16:creationId xmlns:a16="http://schemas.microsoft.com/office/drawing/2014/main" id="{89675B9F-B30A-0349-44D7-9DCE629074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61189" y="4475305"/>
            <a:ext cx="308196" cy="308196"/>
          </a:xfrm>
          <a:prstGeom prst="rect">
            <a:avLst/>
          </a:prstGeom>
        </p:spPr>
      </p:pic>
      <p:pic>
        <p:nvPicPr>
          <p:cNvPr id="62" name="Gráfico 61" descr="Maíz contorno">
            <a:extLst>
              <a:ext uri="{FF2B5EF4-FFF2-40B4-BE49-F238E27FC236}">
                <a16:creationId xmlns:a16="http://schemas.microsoft.com/office/drawing/2014/main" id="{A0C53344-997F-1372-D0A4-8B181F940E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67262" y="4499605"/>
            <a:ext cx="308196" cy="308196"/>
          </a:xfrm>
          <a:prstGeom prst="rect">
            <a:avLst/>
          </a:prstGeom>
        </p:spPr>
      </p:pic>
      <p:pic>
        <p:nvPicPr>
          <p:cNvPr id="63" name="Gráfico 62" descr="Maíz contorno">
            <a:extLst>
              <a:ext uri="{FF2B5EF4-FFF2-40B4-BE49-F238E27FC236}">
                <a16:creationId xmlns:a16="http://schemas.microsoft.com/office/drawing/2014/main" id="{DBB05DA6-B2F5-22A1-F067-92B36126AB3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54863" y="4505175"/>
            <a:ext cx="308196" cy="308196"/>
          </a:xfrm>
          <a:prstGeom prst="rect">
            <a:avLst/>
          </a:prstGeom>
        </p:spPr>
      </p:pic>
      <p:pic>
        <p:nvPicPr>
          <p:cNvPr id="64" name="Gráfico 63" descr="Maíz contorno">
            <a:extLst>
              <a:ext uri="{FF2B5EF4-FFF2-40B4-BE49-F238E27FC236}">
                <a16:creationId xmlns:a16="http://schemas.microsoft.com/office/drawing/2014/main" id="{9C9826C0-D7A5-8E44-EA7B-16AB99CFDE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19676" y="4499605"/>
            <a:ext cx="308196" cy="308196"/>
          </a:xfrm>
          <a:prstGeom prst="rect">
            <a:avLst/>
          </a:prstGeom>
        </p:spPr>
      </p:pic>
      <p:pic>
        <p:nvPicPr>
          <p:cNvPr id="65" name="Gráfico 64" descr="Maíz contorno">
            <a:extLst>
              <a:ext uri="{FF2B5EF4-FFF2-40B4-BE49-F238E27FC236}">
                <a16:creationId xmlns:a16="http://schemas.microsoft.com/office/drawing/2014/main" id="{9CA731FD-8AFA-8C5E-BD79-47D66FC90C7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35659" y="4523334"/>
            <a:ext cx="308196" cy="308196"/>
          </a:xfrm>
          <a:prstGeom prst="rect">
            <a:avLst/>
          </a:prstGeom>
        </p:spPr>
      </p:pic>
      <p:pic>
        <p:nvPicPr>
          <p:cNvPr id="66" name="Gráfico 65" descr="Maíz contorno">
            <a:extLst>
              <a:ext uri="{FF2B5EF4-FFF2-40B4-BE49-F238E27FC236}">
                <a16:creationId xmlns:a16="http://schemas.microsoft.com/office/drawing/2014/main" id="{22856CB2-1140-90DB-3825-450476E714E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8162" y="4509345"/>
            <a:ext cx="308196" cy="308196"/>
          </a:xfrm>
          <a:prstGeom prst="rect">
            <a:avLst/>
          </a:prstGeom>
        </p:spPr>
      </p:pic>
      <p:pic>
        <p:nvPicPr>
          <p:cNvPr id="67" name="Imagen 66">
            <a:extLst>
              <a:ext uri="{FF2B5EF4-FFF2-40B4-BE49-F238E27FC236}">
                <a16:creationId xmlns:a16="http://schemas.microsoft.com/office/drawing/2014/main" id="{17442038-14F9-72E5-2E98-FCC08F78C130}"/>
              </a:ext>
            </a:extLst>
          </p:cNvPr>
          <p:cNvPicPr>
            <a:picLocks noChangeAspect="1"/>
          </p:cNvPicPr>
          <p:nvPr/>
        </p:nvPicPr>
        <p:blipFill>
          <a:blip r:embed="rId9"/>
          <a:stretch>
            <a:fillRect/>
          </a:stretch>
        </p:blipFill>
        <p:spPr>
          <a:xfrm>
            <a:off x="3491548" y="4544600"/>
            <a:ext cx="276245" cy="201751"/>
          </a:xfrm>
          <a:prstGeom prst="rect">
            <a:avLst/>
          </a:prstGeom>
          <a:solidFill>
            <a:schemeClr val="accent3">
              <a:lumMod val="50000"/>
            </a:schemeClr>
          </a:solidFill>
        </p:spPr>
      </p:pic>
      <p:pic>
        <p:nvPicPr>
          <p:cNvPr id="68" name="Imagen 67">
            <a:extLst>
              <a:ext uri="{FF2B5EF4-FFF2-40B4-BE49-F238E27FC236}">
                <a16:creationId xmlns:a16="http://schemas.microsoft.com/office/drawing/2014/main" id="{AFC12F4C-EE89-06CD-5356-0ECDD76A52D9}"/>
              </a:ext>
            </a:extLst>
          </p:cNvPr>
          <p:cNvPicPr>
            <a:picLocks noChangeAspect="1"/>
          </p:cNvPicPr>
          <p:nvPr/>
        </p:nvPicPr>
        <p:blipFill>
          <a:blip r:embed="rId9"/>
          <a:stretch>
            <a:fillRect/>
          </a:stretch>
        </p:blipFill>
        <p:spPr>
          <a:xfrm>
            <a:off x="4025674" y="4544599"/>
            <a:ext cx="276245" cy="201751"/>
          </a:xfrm>
          <a:prstGeom prst="rect">
            <a:avLst/>
          </a:prstGeom>
          <a:solidFill>
            <a:schemeClr val="accent3">
              <a:lumMod val="50000"/>
            </a:schemeClr>
          </a:solidFill>
        </p:spPr>
      </p:pic>
      <p:pic>
        <p:nvPicPr>
          <p:cNvPr id="69" name="Imagen 68">
            <a:extLst>
              <a:ext uri="{FF2B5EF4-FFF2-40B4-BE49-F238E27FC236}">
                <a16:creationId xmlns:a16="http://schemas.microsoft.com/office/drawing/2014/main" id="{F2DD3765-E7A1-6073-B325-DCC841550E9A}"/>
              </a:ext>
            </a:extLst>
          </p:cNvPr>
          <p:cNvPicPr>
            <a:picLocks noChangeAspect="1"/>
          </p:cNvPicPr>
          <p:nvPr/>
        </p:nvPicPr>
        <p:blipFill>
          <a:blip r:embed="rId9"/>
          <a:stretch>
            <a:fillRect/>
          </a:stretch>
        </p:blipFill>
        <p:spPr>
          <a:xfrm>
            <a:off x="5101275" y="4544599"/>
            <a:ext cx="276245" cy="201751"/>
          </a:xfrm>
          <a:prstGeom prst="rect">
            <a:avLst/>
          </a:prstGeom>
          <a:solidFill>
            <a:schemeClr val="accent3">
              <a:lumMod val="50000"/>
            </a:schemeClr>
          </a:solidFill>
        </p:spPr>
      </p:pic>
      <p:pic>
        <p:nvPicPr>
          <p:cNvPr id="70" name="Imagen 69">
            <a:extLst>
              <a:ext uri="{FF2B5EF4-FFF2-40B4-BE49-F238E27FC236}">
                <a16:creationId xmlns:a16="http://schemas.microsoft.com/office/drawing/2014/main" id="{EFFF5BA1-F385-37A1-DF9F-193BE2333550}"/>
              </a:ext>
            </a:extLst>
          </p:cNvPr>
          <p:cNvPicPr>
            <a:picLocks noChangeAspect="1"/>
          </p:cNvPicPr>
          <p:nvPr/>
        </p:nvPicPr>
        <p:blipFill>
          <a:blip r:embed="rId9"/>
          <a:stretch>
            <a:fillRect/>
          </a:stretch>
        </p:blipFill>
        <p:spPr>
          <a:xfrm>
            <a:off x="7673481" y="4495797"/>
            <a:ext cx="276245" cy="201751"/>
          </a:xfrm>
          <a:prstGeom prst="rect">
            <a:avLst/>
          </a:prstGeom>
          <a:solidFill>
            <a:schemeClr val="accent3">
              <a:lumMod val="50000"/>
            </a:schemeClr>
          </a:solidFill>
        </p:spPr>
      </p:pic>
      <p:pic>
        <p:nvPicPr>
          <p:cNvPr id="71" name="Imagen 70">
            <a:extLst>
              <a:ext uri="{FF2B5EF4-FFF2-40B4-BE49-F238E27FC236}">
                <a16:creationId xmlns:a16="http://schemas.microsoft.com/office/drawing/2014/main" id="{81BCB77F-AB89-A730-5F17-685D6F18676C}"/>
              </a:ext>
            </a:extLst>
          </p:cNvPr>
          <p:cNvPicPr>
            <a:picLocks noChangeAspect="1"/>
          </p:cNvPicPr>
          <p:nvPr/>
        </p:nvPicPr>
        <p:blipFill>
          <a:blip r:embed="rId9"/>
          <a:stretch>
            <a:fillRect/>
          </a:stretch>
        </p:blipFill>
        <p:spPr>
          <a:xfrm>
            <a:off x="8821795" y="4505175"/>
            <a:ext cx="276245" cy="201751"/>
          </a:xfrm>
          <a:prstGeom prst="rect">
            <a:avLst/>
          </a:prstGeom>
          <a:solidFill>
            <a:schemeClr val="accent3">
              <a:lumMod val="50000"/>
            </a:schemeClr>
          </a:solidFill>
        </p:spPr>
      </p:pic>
    </p:spTree>
    <p:extLst>
      <p:ext uri="{BB962C8B-B14F-4D97-AF65-F5344CB8AC3E}">
        <p14:creationId xmlns:p14="http://schemas.microsoft.com/office/powerpoint/2010/main" val="694304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1"/>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0"/>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8"/>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63"/>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55"/>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50" grpId="0"/>
      <p:bldP spid="51" grpId="0"/>
      <p:bldP spid="56" grpId="0"/>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BA576BE-5C29-3FBF-1201-B554EA882D65}"/>
              </a:ext>
            </a:extLst>
          </p:cNvPr>
          <p:cNvPicPr>
            <a:picLocks noChangeAspect="1"/>
          </p:cNvPicPr>
          <p:nvPr/>
        </p:nvPicPr>
        <p:blipFill>
          <a:blip r:embed="rId2"/>
          <a:stretch>
            <a:fillRect/>
          </a:stretch>
        </p:blipFill>
        <p:spPr>
          <a:xfrm>
            <a:off x="223636" y="1357350"/>
            <a:ext cx="11968364" cy="4968856"/>
          </a:xfrm>
          <a:prstGeom prst="rect">
            <a:avLst/>
          </a:prstGeom>
        </p:spPr>
      </p:pic>
      <p:sp>
        <p:nvSpPr>
          <p:cNvPr id="2" name="Título 1">
            <a:extLst>
              <a:ext uri="{FF2B5EF4-FFF2-40B4-BE49-F238E27FC236}">
                <a16:creationId xmlns:a16="http://schemas.microsoft.com/office/drawing/2014/main" id="{54B6A694-FC0B-FC42-85F9-7E8D2351FCFA}"/>
              </a:ext>
            </a:extLst>
          </p:cNvPr>
          <p:cNvSpPr>
            <a:spLocks noGrp="1"/>
          </p:cNvSpPr>
          <p:nvPr>
            <p:ph type="title"/>
          </p:nvPr>
        </p:nvSpPr>
        <p:spPr/>
        <p:txBody>
          <a:bodyPr/>
          <a:lstStyle/>
          <a:p>
            <a:r>
              <a:rPr lang="es-UY" sz="3200" b="1" dirty="0">
                <a:solidFill>
                  <a:srgbClr val="002060"/>
                </a:solidFill>
                <a:latin typeface="Raleway" pitchFamily="2" charset="0"/>
                <a:ea typeface="+mn-ea"/>
                <a:cs typeface="+mn-cs"/>
              </a:rPr>
              <a:t>Resultados intensificación: Ingreso del capital y Productividad</a:t>
            </a:r>
          </a:p>
        </p:txBody>
      </p:sp>
      <p:sp>
        <p:nvSpPr>
          <p:cNvPr id="3" name="CuadroTexto 2">
            <a:extLst>
              <a:ext uri="{FF2B5EF4-FFF2-40B4-BE49-F238E27FC236}">
                <a16:creationId xmlns:a16="http://schemas.microsoft.com/office/drawing/2014/main" id="{831A18D9-501F-AC48-9B0B-97B3067ECAB0}"/>
              </a:ext>
            </a:extLst>
          </p:cNvPr>
          <p:cNvSpPr txBox="1"/>
          <p:nvPr/>
        </p:nvSpPr>
        <p:spPr>
          <a:xfrm rot="16200000">
            <a:off x="-1587862" y="3717400"/>
            <a:ext cx="4025592" cy="369332"/>
          </a:xfrm>
          <a:prstGeom prst="rect">
            <a:avLst/>
          </a:prstGeom>
          <a:solidFill>
            <a:schemeClr val="bg1"/>
          </a:solidFill>
          <a:ln>
            <a:solidFill>
              <a:schemeClr val="bg1"/>
            </a:solidFill>
          </a:ln>
        </p:spPr>
        <p:txBody>
          <a:bodyPr wrap="square" rtlCol="0">
            <a:spAutoFit/>
          </a:bodyPr>
          <a:lstStyle/>
          <a:p>
            <a:pPr algn="ctr"/>
            <a:r>
              <a:rPr lang="es-UY" dirty="0">
                <a:solidFill>
                  <a:schemeClr val="tx1">
                    <a:lumMod val="50000"/>
                    <a:lumOff val="50000"/>
                  </a:schemeClr>
                </a:solidFill>
              </a:rPr>
              <a:t>Ingreso del Capital (base ACP1)</a:t>
            </a:r>
          </a:p>
        </p:txBody>
      </p:sp>
      <p:sp>
        <p:nvSpPr>
          <p:cNvPr id="4" name="CuadroTexto 3">
            <a:extLst>
              <a:ext uri="{FF2B5EF4-FFF2-40B4-BE49-F238E27FC236}">
                <a16:creationId xmlns:a16="http://schemas.microsoft.com/office/drawing/2014/main" id="{6565B16A-31AE-421C-4E35-868C08CB5B43}"/>
              </a:ext>
            </a:extLst>
          </p:cNvPr>
          <p:cNvSpPr txBox="1"/>
          <p:nvPr/>
        </p:nvSpPr>
        <p:spPr>
          <a:xfrm>
            <a:off x="4329900" y="6031010"/>
            <a:ext cx="3916607" cy="369332"/>
          </a:xfrm>
          <a:prstGeom prst="rect">
            <a:avLst/>
          </a:prstGeom>
          <a:solidFill>
            <a:schemeClr val="bg1"/>
          </a:solidFill>
          <a:ln>
            <a:solidFill>
              <a:schemeClr val="bg1"/>
            </a:solidFill>
          </a:ln>
        </p:spPr>
        <p:txBody>
          <a:bodyPr wrap="square" rtlCol="0">
            <a:spAutoFit/>
          </a:bodyPr>
          <a:lstStyle/>
          <a:p>
            <a:pPr algn="ctr"/>
            <a:r>
              <a:rPr lang="es-UY" dirty="0">
                <a:solidFill>
                  <a:schemeClr val="tx1">
                    <a:lumMod val="50000"/>
                    <a:lumOff val="50000"/>
                  </a:schemeClr>
                </a:solidFill>
              </a:rPr>
              <a:t>Productividad (kg de sólidos / ha VM)</a:t>
            </a:r>
          </a:p>
        </p:txBody>
      </p:sp>
    </p:spTree>
    <p:extLst>
      <p:ext uri="{BB962C8B-B14F-4D97-AF65-F5344CB8AC3E}">
        <p14:creationId xmlns:p14="http://schemas.microsoft.com/office/powerpoint/2010/main" val="391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757F2D53-A0D0-104E-8BC7-DC62C78A3E8A}"/>
              </a:ext>
            </a:extLst>
          </p:cNvPr>
          <p:cNvGrpSpPr/>
          <p:nvPr/>
        </p:nvGrpSpPr>
        <p:grpSpPr>
          <a:xfrm>
            <a:off x="-86139" y="5913675"/>
            <a:ext cx="12364278" cy="944325"/>
            <a:chOff x="-86139" y="5913675"/>
            <a:chExt cx="12364278" cy="944325"/>
          </a:xfrm>
        </p:grpSpPr>
        <p:sp>
          <p:nvSpPr>
            <p:cNvPr id="11" name="Rectángulo 10">
              <a:extLst>
                <a:ext uri="{FF2B5EF4-FFF2-40B4-BE49-F238E27FC236}">
                  <a16:creationId xmlns:a16="http://schemas.microsoft.com/office/drawing/2014/main" id="{DFFE74AF-0799-1740-97AF-ED6A31E70C24}"/>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2" name="Conector recto 11">
              <a:extLst>
                <a:ext uri="{FF2B5EF4-FFF2-40B4-BE49-F238E27FC236}">
                  <a16:creationId xmlns:a16="http://schemas.microsoft.com/office/drawing/2014/main" id="{4911E1CE-DFBD-804E-A3A4-9F00F5A7393E}"/>
                </a:ext>
              </a:extLst>
            </p:cNvPr>
            <p:cNvCxnSpPr>
              <a:cxnSpLocks/>
            </p:cNvCxnSpPr>
            <p:nvPr/>
          </p:nvCxnSpPr>
          <p:spPr>
            <a:xfrm>
              <a:off x="-86139" y="5913675"/>
              <a:ext cx="12364278"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3" name="Imagen 12">
              <a:extLst>
                <a:ext uri="{FF2B5EF4-FFF2-40B4-BE49-F238E27FC236}">
                  <a16:creationId xmlns:a16="http://schemas.microsoft.com/office/drawing/2014/main" id="{6A12D6CD-20E3-9A42-8F07-EBED90F6815C}"/>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14" name="Imagen 13">
              <a:extLst>
                <a:ext uri="{FF2B5EF4-FFF2-40B4-BE49-F238E27FC236}">
                  <a16:creationId xmlns:a16="http://schemas.microsoft.com/office/drawing/2014/main" id="{0D27B3A5-62AD-A64D-A1DB-82516DCBDA11}"/>
                </a:ext>
              </a:extLst>
            </p:cNvPr>
            <p:cNvPicPr>
              <a:picLocks noChangeAspect="1"/>
            </p:cNvPicPr>
            <p:nvPr/>
          </p:nvPicPr>
          <p:blipFill>
            <a:blip r:embed="rId4"/>
            <a:srcRect l="18942" t="36102" r="20038" b="32103"/>
            <a:stretch/>
          </p:blipFill>
          <p:spPr>
            <a:xfrm>
              <a:off x="146032" y="6080592"/>
              <a:ext cx="2258316" cy="661908"/>
            </a:xfrm>
            <a:prstGeom prst="rect">
              <a:avLst/>
            </a:prstGeom>
          </p:spPr>
        </p:pic>
      </p:grpSp>
      <p:graphicFrame>
        <p:nvGraphicFramePr>
          <p:cNvPr id="15" name="Gráfico 14">
            <a:extLst>
              <a:ext uri="{FF2B5EF4-FFF2-40B4-BE49-F238E27FC236}">
                <a16:creationId xmlns:a16="http://schemas.microsoft.com/office/drawing/2014/main" id="{87E38080-210C-3940-BF24-AD55BEA88FF3}"/>
              </a:ext>
            </a:extLst>
          </p:cNvPr>
          <p:cNvGraphicFramePr>
            <a:graphicFrameLocks/>
          </p:cNvGraphicFramePr>
          <p:nvPr>
            <p:extLst>
              <p:ext uri="{D42A27DB-BD31-4B8C-83A1-F6EECF244321}">
                <p14:modId xmlns:p14="http://schemas.microsoft.com/office/powerpoint/2010/main" val="2545287801"/>
              </p:ext>
            </p:extLst>
          </p:nvPr>
        </p:nvGraphicFramePr>
        <p:xfrm>
          <a:off x="915987" y="1190846"/>
          <a:ext cx="10360025" cy="4774245"/>
        </p:xfrm>
        <a:graphic>
          <a:graphicData uri="http://schemas.openxmlformats.org/drawingml/2006/chart">
            <c:chart xmlns:c="http://schemas.openxmlformats.org/drawingml/2006/chart" xmlns:r="http://schemas.openxmlformats.org/officeDocument/2006/relationships" r:id="rId5"/>
          </a:graphicData>
        </a:graphic>
      </p:graphicFrame>
      <p:sp>
        <p:nvSpPr>
          <p:cNvPr id="2" name="Título 1">
            <a:extLst>
              <a:ext uri="{FF2B5EF4-FFF2-40B4-BE49-F238E27FC236}">
                <a16:creationId xmlns:a16="http://schemas.microsoft.com/office/drawing/2014/main" id="{C151E509-0334-8FC1-9DF4-52B0BCB13FC7}"/>
              </a:ext>
            </a:extLst>
          </p:cNvPr>
          <p:cNvSpPr>
            <a:spLocks noGrp="1"/>
          </p:cNvSpPr>
          <p:nvPr>
            <p:ph type="title"/>
          </p:nvPr>
        </p:nvSpPr>
        <p:spPr>
          <a:xfrm>
            <a:off x="609600" y="274638"/>
            <a:ext cx="10972800" cy="1143000"/>
          </a:xfrm>
        </p:spPr>
        <p:txBody>
          <a:bodyPr>
            <a:normAutofit/>
          </a:bodyPr>
          <a:lstStyle/>
          <a:p>
            <a:r>
              <a:rPr lang="es-UY" sz="3200" b="1" dirty="0">
                <a:solidFill>
                  <a:srgbClr val="002060"/>
                </a:solidFill>
                <a:latin typeface="Raleway" pitchFamily="2" charset="0"/>
                <a:ea typeface="+mn-ea"/>
                <a:cs typeface="+mn-cs"/>
              </a:rPr>
              <a:t>Resultados intensificación: Precio y Costo Unitario </a:t>
            </a:r>
            <a:br>
              <a:rPr lang="es-UY" sz="3200" b="1" dirty="0">
                <a:solidFill>
                  <a:srgbClr val="002060"/>
                </a:solidFill>
                <a:latin typeface="Raleway" pitchFamily="2" charset="0"/>
                <a:ea typeface="+mn-ea"/>
                <a:cs typeface="+mn-cs"/>
              </a:rPr>
            </a:br>
            <a:r>
              <a:rPr lang="es-UY" sz="2200" b="1" dirty="0">
                <a:solidFill>
                  <a:srgbClr val="002060"/>
                </a:solidFill>
                <a:latin typeface="Raleway" pitchFamily="2" charset="0"/>
                <a:ea typeface="+mn-ea"/>
                <a:cs typeface="+mn-cs"/>
              </a:rPr>
              <a:t>(US$/ 100 kg leche corregida, promedio ejercicios 2018/19 y 2020/21)</a:t>
            </a:r>
            <a:endParaRPr lang="es-UY" sz="3200" b="1" dirty="0">
              <a:solidFill>
                <a:srgbClr val="002060"/>
              </a:solidFill>
              <a:latin typeface="Raleway" pitchFamily="2" charset="0"/>
              <a:ea typeface="+mn-ea"/>
              <a:cs typeface="+mn-cs"/>
            </a:endParaRPr>
          </a:p>
        </p:txBody>
      </p:sp>
      <p:cxnSp>
        <p:nvCxnSpPr>
          <p:cNvPr id="4" name="Conector recto 3">
            <a:extLst>
              <a:ext uri="{FF2B5EF4-FFF2-40B4-BE49-F238E27FC236}">
                <a16:creationId xmlns:a16="http://schemas.microsoft.com/office/drawing/2014/main" id="{74DFC87F-0192-FD78-1EF9-B748F83EAA20}"/>
              </a:ext>
            </a:extLst>
          </p:cNvPr>
          <p:cNvCxnSpPr>
            <a:cxnSpLocks/>
          </p:cNvCxnSpPr>
          <p:nvPr/>
        </p:nvCxnSpPr>
        <p:spPr>
          <a:xfrm>
            <a:off x="1446028" y="2307269"/>
            <a:ext cx="9829984" cy="0"/>
          </a:xfrm>
          <a:prstGeom prst="line">
            <a:avLst/>
          </a:prstGeom>
          <a:ln w="28575">
            <a:solidFill>
              <a:srgbClr val="183C70"/>
            </a:solidFill>
            <a:prstDash val="dash"/>
          </a:ln>
        </p:spPr>
        <p:style>
          <a:lnRef idx="2">
            <a:schemeClr val="accent1"/>
          </a:lnRef>
          <a:fillRef idx="0">
            <a:schemeClr val="accent1"/>
          </a:fillRef>
          <a:effectRef idx="1">
            <a:schemeClr val="accent1"/>
          </a:effectRef>
          <a:fontRef idx="minor">
            <a:schemeClr val="tx1"/>
          </a:fontRef>
        </p:style>
      </p:cxnSp>
      <p:cxnSp>
        <p:nvCxnSpPr>
          <p:cNvPr id="7" name="Conector recto 6">
            <a:extLst>
              <a:ext uri="{FF2B5EF4-FFF2-40B4-BE49-F238E27FC236}">
                <a16:creationId xmlns:a16="http://schemas.microsoft.com/office/drawing/2014/main" id="{D051B747-2554-899C-DB31-7057AE469D43}"/>
              </a:ext>
            </a:extLst>
          </p:cNvPr>
          <p:cNvCxnSpPr>
            <a:cxnSpLocks/>
          </p:cNvCxnSpPr>
          <p:nvPr/>
        </p:nvCxnSpPr>
        <p:spPr>
          <a:xfrm>
            <a:off x="1446028" y="2565994"/>
            <a:ext cx="9829984" cy="0"/>
          </a:xfrm>
          <a:prstGeom prst="line">
            <a:avLst/>
          </a:prstGeom>
          <a:ln w="28575">
            <a:solidFill>
              <a:srgbClr val="BDD83C"/>
            </a:solidFill>
            <a:prstDash val="dash"/>
          </a:ln>
        </p:spPr>
        <p:style>
          <a:lnRef idx="2">
            <a:schemeClr val="accent1"/>
          </a:lnRef>
          <a:fillRef idx="0">
            <a:schemeClr val="accent1"/>
          </a:fillRef>
          <a:effectRef idx="1">
            <a:schemeClr val="accent1"/>
          </a:effectRef>
          <a:fontRef idx="minor">
            <a:schemeClr val="tx1"/>
          </a:fontRef>
        </p:style>
      </p:cxnSp>
      <p:sp>
        <p:nvSpPr>
          <p:cNvPr id="8" name="Rectángulo: esquinas redondeadas 7">
            <a:extLst>
              <a:ext uri="{FF2B5EF4-FFF2-40B4-BE49-F238E27FC236}">
                <a16:creationId xmlns:a16="http://schemas.microsoft.com/office/drawing/2014/main" id="{73180B11-9572-6077-0D69-246A7962D068}"/>
              </a:ext>
            </a:extLst>
          </p:cNvPr>
          <p:cNvSpPr/>
          <p:nvPr/>
        </p:nvSpPr>
        <p:spPr>
          <a:xfrm>
            <a:off x="11430343" y="2461686"/>
            <a:ext cx="648244" cy="281518"/>
          </a:xfrm>
          <a:prstGeom prst="roundRect">
            <a:avLst/>
          </a:prstGeom>
          <a:solidFill>
            <a:srgbClr val="BDD83C"/>
          </a:solidFill>
          <a:ln>
            <a:solidFill>
              <a:srgbClr val="BDD8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t>28</a:t>
            </a:r>
            <a:endParaRPr lang="es-UY" b="1" dirty="0"/>
          </a:p>
        </p:txBody>
      </p:sp>
      <p:sp>
        <p:nvSpPr>
          <p:cNvPr id="9" name="Rectángulo: esquinas redondeadas 8">
            <a:extLst>
              <a:ext uri="{FF2B5EF4-FFF2-40B4-BE49-F238E27FC236}">
                <a16:creationId xmlns:a16="http://schemas.microsoft.com/office/drawing/2014/main" id="{0E72A0FC-728E-BEF1-A5D0-6558FB57C5F4}"/>
              </a:ext>
            </a:extLst>
          </p:cNvPr>
          <p:cNvSpPr/>
          <p:nvPr/>
        </p:nvSpPr>
        <p:spPr>
          <a:xfrm>
            <a:off x="11430343" y="2109016"/>
            <a:ext cx="668660" cy="281518"/>
          </a:xfrm>
          <a:prstGeom prst="roundRect">
            <a:avLst/>
          </a:prstGeom>
          <a:solidFill>
            <a:srgbClr val="183C7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t>32</a:t>
            </a:r>
            <a:endParaRPr lang="es-UY" b="1" dirty="0"/>
          </a:p>
        </p:txBody>
      </p:sp>
      <p:sp>
        <p:nvSpPr>
          <p:cNvPr id="3" name="CuadroTexto 2">
            <a:extLst>
              <a:ext uri="{FF2B5EF4-FFF2-40B4-BE49-F238E27FC236}">
                <a16:creationId xmlns:a16="http://schemas.microsoft.com/office/drawing/2014/main" id="{76503AD8-9A06-FC53-7592-FB0B0E9AF408}"/>
              </a:ext>
            </a:extLst>
          </p:cNvPr>
          <p:cNvSpPr txBox="1"/>
          <p:nvPr/>
        </p:nvSpPr>
        <p:spPr>
          <a:xfrm rot="16200000">
            <a:off x="-454702" y="3005296"/>
            <a:ext cx="2350323" cy="369332"/>
          </a:xfrm>
          <a:prstGeom prst="rect">
            <a:avLst/>
          </a:prstGeom>
          <a:noFill/>
        </p:spPr>
        <p:txBody>
          <a:bodyPr wrap="none" rtlCol="0">
            <a:spAutoFit/>
          </a:bodyPr>
          <a:lstStyle/>
          <a:p>
            <a:r>
              <a:rPr lang="es-UY" dirty="0">
                <a:solidFill>
                  <a:schemeClr val="tx1">
                    <a:lumMod val="50000"/>
                    <a:lumOff val="50000"/>
                  </a:schemeClr>
                </a:solidFill>
              </a:rPr>
              <a:t>US$/ 100 kg leche SCM</a:t>
            </a:r>
          </a:p>
        </p:txBody>
      </p:sp>
    </p:spTree>
    <p:extLst>
      <p:ext uri="{BB962C8B-B14F-4D97-AF65-F5344CB8AC3E}">
        <p14:creationId xmlns:p14="http://schemas.microsoft.com/office/powerpoint/2010/main" val="3419598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570CA3-F2E8-7AA3-A30E-4F8EB6B3378F}"/>
              </a:ext>
            </a:extLst>
          </p:cNvPr>
          <p:cNvSpPr>
            <a:spLocks noGrp="1"/>
          </p:cNvSpPr>
          <p:nvPr>
            <p:ph type="title"/>
          </p:nvPr>
        </p:nvSpPr>
        <p:spPr>
          <a:xfrm>
            <a:off x="609600" y="274638"/>
            <a:ext cx="10972800" cy="1143000"/>
          </a:xfrm>
        </p:spPr>
        <p:txBody>
          <a:bodyPr/>
          <a:lstStyle/>
          <a:p>
            <a:r>
              <a:rPr lang="es-UY" sz="3200" b="1" dirty="0">
                <a:solidFill>
                  <a:srgbClr val="002060"/>
                </a:solidFill>
                <a:latin typeface="Raleway" pitchFamily="2" charset="0"/>
                <a:ea typeface="+mn-ea"/>
                <a:cs typeface="+mn-cs"/>
              </a:rPr>
              <a:t>Resultados intensificación: Balance de Nitrógeno y Emisiones</a:t>
            </a:r>
          </a:p>
        </p:txBody>
      </p:sp>
      <p:grpSp>
        <p:nvGrpSpPr>
          <p:cNvPr id="10" name="Grupo 9">
            <a:extLst>
              <a:ext uri="{FF2B5EF4-FFF2-40B4-BE49-F238E27FC236}">
                <a16:creationId xmlns:a16="http://schemas.microsoft.com/office/drawing/2014/main" id="{757F2D53-A0D0-104E-8BC7-DC62C78A3E8A}"/>
              </a:ext>
            </a:extLst>
          </p:cNvPr>
          <p:cNvGrpSpPr/>
          <p:nvPr/>
        </p:nvGrpSpPr>
        <p:grpSpPr>
          <a:xfrm>
            <a:off x="-86139" y="5913675"/>
            <a:ext cx="12364278" cy="944325"/>
            <a:chOff x="-86139" y="5913675"/>
            <a:chExt cx="12364278" cy="944325"/>
          </a:xfrm>
        </p:grpSpPr>
        <p:sp>
          <p:nvSpPr>
            <p:cNvPr id="11" name="Rectángulo 10">
              <a:extLst>
                <a:ext uri="{FF2B5EF4-FFF2-40B4-BE49-F238E27FC236}">
                  <a16:creationId xmlns:a16="http://schemas.microsoft.com/office/drawing/2014/main" id="{DFFE74AF-0799-1740-97AF-ED6A31E70C24}"/>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2" name="Conector recto 11">
              <a:extLst>
                <a:ext uri="{FF2B5EF4-FFF2-40B4-BE49-F238E27FC236}">
                  <a16:creationId xmlns:a16="http://schemas.microsoft.com/office/drawing/2014/main" id="{4911E1CE-DFBD-804E-A3A4-9F00F5A7393E}"/>
                </a:ext>
              </a:extLst>
            </p:cNvPr>
            <p:cNvCxnSpPr>
              <a:cxnSpLocks/>
            </p:cNvCxnSpPr>
            <p:nvPr/>
          </p:nvCxnSpPr>
          <p:spPr>
            <a:xfrm>
              <a:off x="-86139" y="5913675"/>
              <a:ext cx="12364278"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3" name="Imagen 12">
              <a:extLst>
                <a:ext uri="{FF2B5EF4-FFF2-40B4-BE49-F238E27FC236}">
                  <a16:creationId xmlns:a16="http://schemas.microsoft.com/office/drawing/2014/main" id="{6A12D6CD-20E3-9A42-8F07-EBED90F6815C}"/>
                </a:ext>
              </a:extLst>
            </p:cNvPr>
            <p:cNvPicPr>
              <a:picLocks noChangeAspect="1"/>
            </p:cNvPicPr>
            <p:nvPr/>
          </p:nvPicPr>
          <p:blipFill rotWithShape="1">
            <a:blip r:embed="rId2"/>
            <a:srcRect l="7336" t="29882" r="41441" b="34792"/>
            <a:stretch/>
          </p:blipFill>
          <p:spPr>
            <a:xfrm>
              <a:off x="10832124" y="5995461"/>
              <a:ext cx="1083212" cy="747040"/>
            </a:xfrm>
            <a:prstGeom prst="rect">
              <a:avLst/>
            </a:prstGeom>
          </p:spPr>
        </p:pic>
        <p:pic>
          <p:nvPicPr>
            <p:cNvPr id="14" name="Imagen 13">
              <a:extLst>
                <a:ext uri="{FF2B5EF4-FFF2-40B4-BE49-F238E27FC236}">
                  <a16:creationId xmlns:a16="http://schemas.microsoft.com/office/drawing/2014/main" id="{0D27B3A5-62AD-A64D-A1DB-82516DCBDA11}"/>
                </a:ext>
              </a:extLst>
            </p:cNvPr>
            <p:cNvPicPr>
              <a:picLocks noChangeAspect="1"/>
            </p:cNvPicPr>
            <p:nvPr/>
          </p:nvPicPr>
          <p:blipFill>
            <a:blip r:embed="rId3"/>
            <a:srcRect l="18942" t="36102" r="20038" b="32103"/>
            <a:stretch/>
          </p:blipFill>
          <p:spPr>
            <a:xfrm>
              <a:off x="146032" y="6080592"/>
              <a:ext cx="2258316" cy="661908"/>
            </a:xfrm>
            <a:prstGeom prst="rect">
              <a:avLst/>
            </a:prstGeom>
          </p:spPr>
        </p:pic>
      </p:grpSp>
      <p:pic>
        <p:nvPicPr>
          <p:cNvPr id="3" name="Imagen 2">
            <a:extLst>
              <a:ext uri="{FF2B5EF4-FFF2-40B4-BE49-F238E27FC236}">
                <a16:creationId xmlns:a16="http://schemas.microsoft.com/office/drawing/2014/main" id="{5E9DF87D-CCD3-E04C-B334-0DA8DA7A0475}"/>
              </a:ext>
            </a:extLst>
          </p:cNvPr>
          <p:cNvPicPr>
            <a:picLocks noChangeAspect="1"/>
          </p:cNvPicPr>
          <p:nvPr/>
        </p:nvPicPr>
        <p:blipFill>
          <a:blip r:embed="rId4"/>
          <a:stretch>
            <a:fillRect/>
          </a:stretch>
        </p:blipFill>
        <p:spPr>
          <a:xfrm>
            <a:off x="7567006" y="1805451"/>
            <a:ext cx="4348330" cy="2475053"/>
          </a:xfrm>
          <a:prstGeom prst="rect">
            <a:avLst/>
          </a:prstGeom>
        </p:spPr>
      </p:pic>
      <p:sp>
        <p:nvSpPr>
          <p:cNvPr id="7" name="CuadroTexto 6">
            <a:extLst>
              <a:ext uri="{FF2B5EF4-FFF2-40B4-BE49-F238E27FC236}">
                <a16:creationId xmlns:a16="http://schemas.microsoft.com/office/drawing/2014/main" id="{EF01F026-7202-6D43-A755-060217B16D28}"/>
              </a:ext>
            </a:extLst>
          </p:cNvPr>
          <p:cNvSpPr txBox="1"/>
          <p:nvPr/>
        </p:nvSpPr>
        <p:spPr>
          <a:xfrm>
            <a:off x="8461928" y="4922996"/>
            <a:ext cx="1258230" cy="369332"/>
          </a:xfrm>
          <a:prstGeom prst="rect">
            <a:avLst/>
          </a:prstGeom>
          <a:noFill/>
        </p:spPr>
        <p:txBody>
          <a:bodyPr wrap="none" rtlCol="0">
            <a:spAutoFit/>
          </a:bodyPr>
          <a:lstStyle/>
          <a:p>
            <a:r>
              <a:rPr lang="es-UY" dirty="0"/>
              <a:t>Cecilia Loza</a:t>
            </a:r>
          </a:p>
        </p:txBody>
      </p:sp>
      <p:sp>
        <p:nvSpPr>
          <p:cNvPr id="8" name="CuadroTexto 7">
            <a:extLst>
              <a:ext uri="{FF2B5EF4-FFF2-40B4-BE49-F238E27FC236}">
                <a16:creationId xmlns:a16="http://schemas.microsoft.com/office/drawing/2014/main" id="{0690D045-0780-F047-B714-E162E3F7C42D}"/>
              </a:ext>
            </a:extLst>
          </p:cNvPr>
          <p:cNvSpPr txBox="1"/>
          <p:nvPr/>
        </p:nvSpPr>
        <p:spPr>
          <a:xfrm>
            <a:off x="1436601" y="5374113"/>
            <a:ext cx="10972800" cy="338554"/>
          </a:xfrm>
          <a:prstGeom prst="rect">
            <a:avLst/>
          </a:prstGeom>
          <a:noFill/>
        </p:spPr>
        <p:txBody>
          <a:bodyPr wrap="square" rtlCol="0">
            <a:spAutoFit/>
          </a:bodyPr>
          <a:lstStyle/>
          <a:p>
            <a:r>
              <a:rPr lang="es-UY" sz="1600" dirty="0">
                <a:solidFill>
                  <a:schemeClr val="tx1">
                    <a:lumMod val="65000"/>
                    <a:lumOff val="35000"/>
                  </a:schemeClr>
                </a:solidFill>
                <a:latin typeface="Raleway" pitchFamily="2" charset="0"/>
              </a:rPr>
              <a:t>Fuente: Jornada Estrategias de intensificación de sistemas lecheros, 2024</a:t>
            </a:r>
            <a:endParaRPr lang="es-UY" sz="1600" dirty="0">
              <a:solidFill>
                <a:schemeClr val="tx1">
                  <a:lumMod val="65000"/>
                  <a:lumOff val="35000"/>
                </a:schemeClr>
              </a:solidFill>
            </a:endParaRPr>
          </a:p>
        </p:txBody>
      </p:sp>
      <p:grpSp>
        <p:nvGrpSpPr>
          <p:cNvPr id="19" name="Grupo 18">
            <a:extLst>
              <a:ext uri="{FF2B5EF4-FFF2-40B4-BE49-F238E27FC236}">
                <a16:creationId xmlns:a16="http://schemas.microsoft.com/office/drawing/2014/main" id="{DCEB30D6-380E-4E45-A164-1A5F221F7A02}"/>
              </a:ext>
            </a:extLst>
          </p:cNvPr>
          <p:cNvGrpSpPr/>
          <p:nvPr/>
        </p:nvGrpSpPr>
        <p:grpSpPr>
          <a:xfrm>
            <a:off x="996463" y="1798163"/>
            <a:ext cx="6610541" cy="3283740"/>
            <a:chOff x="991645" y="1520334"/>
            <a:chExt cx="6336081" cy="3294128"/>
          </a:xfrm>
        </p:grpSpPr>
        <p:pic>
          <p:nvPicPr>
            <p:cNvPr id="5" name="Imagen 4">
              <a:extLst>
                <a:ext uri="{FF2B5EF4-FFF2-40B4-BE49-F238E27FC236}">
                  <a16:creationId xmlns:a16="http://schemas.microsoft.com/office/drawing/2014/main" id="{9DE6BA9B-3DA1-6E44-ADBA-D10379BB6DAC}"/>
                </a:ext>
              </a:extLst>
            </p:cNvPr>
            <p:cNvPicPr>
              <a:picLocks noChangeAspect="1"/>
            </p:cNvPicPr>
            <p:nvPr/>
          </p:nvPicPr>
          <p:blipFill rotWithShape="1">
            <a:blip r:embed="rId5"/>
            <a:srcRect l="2096" t="2891" r="1374" b="-1"/>
            <a:stretch/>
          </p:blipFill>
          <p:spPr>
            <a:xfrm>
              <a:off x="991645" y="1520334"/>
              <a:ext cx="6336081" cy="3294128"/>
            </a:xfrm>
            <a:prstGeom prst="rect">
              <a:avLst/>
            </a:prstGeom>
            <a:ln>
              <a:noFill/>
            </a:ln>
          </p:spPr>
          <p:style>
            <a:lnRef idx="2">
              <a:schemeClr val="dk1">
                <a:shade val="50000"/>
              </a:schemeClr>
            </a:lnRef>
            <a:fillRef idx="1">
              <a:schemeClr val="dk1"/>
            </a:fillRef>
            <a:effectRef idx="0">
              <a:schemeClr val="dk1"/>
            </a:effectRef>
            <a:fontRef idx="minor">
              <a:schemeClr val="lt1"/>
            </a:fontRef>
          </p:style>
        </p:pic>
        <p:sp>
          <p:nvSpPr>
            <p:cNvPr id="18" name="Rectángulo 17">
              <a:extLst>
                <a:ext uri="{FF2B5EF4-FFF2-40B4-BE49-F238E27FC236}">
                  <a16:creationId xmlns:a16="http://schemas.microsoft.com/office/drawing/2014/main" id="{D69DFF4B-38DE-AA46-B45D-212A96746D66}"/>
                </a:ext>
              </a:extLst>
            </p:cNvPr>
            <p:cNvSpPr/>
            <p:nvPr/>
          </p:nvSpPr>
          <p:spPr>
            <a:xfrm>
              <a:off x="7102258" y="3167398"/>
              <a:ext cx="225468" cy="389994"/>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Y"/>
            </a:p>
          </p:txBody>
        </p:sp>
      </p:grpSp>
      <p:grpSp>
        <p:nvGrpSpPr>
          <p:cNvPr id="21" name="Grupo 20">
            <a:extLst>
              <a:ext uri="{FF2B5EF4-FFF2-40B4-BE49-F238E27FC236}">
                <a16:creationId xmlns:a16="http://schemas.microsoft.com/office/drawing/2014/main" id="{02674028-1B2E-C14A-9D58-9E58EC18C065}"/>
              </a:ext>
            </a:extLst>
          </p:cNvPr>
          <p:cNvGrpSpPr/>
          <p:nvPr/>
        </p:nvGrpSpPr>
        <p:grpSpPr>
          <a:xfrm>
            <a:off x="1275190" y="3780269"/>
            <a:ext cx="3505199" cy="1512059"/>
            <a:chOff x="996463" y="3226715"/>
            <a:chExt cx="3505199" cy="1512059"/>
          </a:xfrm>
        </p:grpSpPr>
        <p:sp>
          <p:nvSpPr>
            <p:cNvPr id="17" name="CuadroTexto 16">
              <a:extLst>
                <a:ext uri="{FF2B5EF4-FFF2-40B4-BE49-F238E27FC236}">
                  <a16:creationId xmlns:a16="http://schemas.microsoft.com/office/drawing/2014/main" id="{8C1DD6FA-413F-9E43-95E1-7413E9B4C32A}"/>
                </a:ext>
              </a:extLst>
            </p:cNvPr>
            <p:cNvSpPr txBox="1"/>
            <p:nvPr/>
          </p:nvSpPr>
          <p:spPr>
            <a:xfrm>
              <a:off x="1572660" y="4369442"/>
              <a:ext cx="2929002" cy="369332"/>
            </a:xfrm>
            <a:prstGeom prst="rect">
              <a:avLst/>
            </a:prstGeom>
            <a:noFill/>
          </p:spPr>
          <p:txBody>
            <a:bodyPr wrap="square" rtlCol="0">
              <a:spAutoFit/>
            </a:bodyPr>
            <a:lstStyle/>
            <a:p>
              <a:r>
                <a:rPr lang="es-UY" dirty="0"/>
                <a:t>Sofía Stirling y Lucía Gil</a:t>
              </a:r>
            </a:p>
          </p:txBody>
        </p:sp>
        <p:sp>
          <p:nvSpPr>
            <p:cNvPr id="20" name="Rectángulo 19">
              <a:extLst>
                <a:ext uri="{FF2B5EF4-FFF2-40B4-BE49-F238E27FC236}">
                  <a16:creationId xmlns:a16="http://schemas.microsoft.com/office/drawing/2014/main" id="{45D248AD-78D3-0143-BFCC-48DA421378F7}"/>
                </a:ext>
              </a:extLst>
            </p:cNvPr>
            <p:cNvSpPr/>
            <p:nvPr/>
          </p:nvSpPr>
          <p:spPr>
            <a:xfrm>
              <a:off x="996463" y="3226715"/>
              <a:ext cx="112734" cy="389994"/>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UY"/>
            </a:p>
          </p:txBody>
        </p:sp>
      </p:grpSp>
    </p:spTree>
    <p:extLst>
      <p:ext uri="{BB962C8B-B14F-4D97-AF65-F5344CB8AC3E}">
        <p14:creationId xmlns:p14="http://schemas.microsoft.com/office/powerpoint/2010/main" val="1004680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4AD0ED-45F1-4AB2-8C18-7DED238A0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7430622-9855-482E-98A8-1FAECC9090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15C76D5-716D-420A-ABDC-55BF6D9ED2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2" name="Oval 11">
              <a:extLst>
                <a:ext uri="{FF2B5EF4-FFF2-40B4-BE49-F238E27FC236}">
                  <a16:creationId xmlns:a16="http://schemas.microsoft.com/office/drawing/2014/main" id="{79875022-E2DB-4A9E-8832-E7009F0E4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BFBDCA6-4D2C-451E-8205-8C334DCEE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395B2B7-3263-461B-8800-669EBE8842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727DC78-6D51-415D-878D-516F840FB6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405FB7A-34E4-454E-80C1-3AF31F6003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56EC0F8-CE39-4C95-B52D-033DBF561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ítulo 1">
            <a:extLst>
              <a:ext uri="{FF2B5EF4-FFF2-40B4-BE49-F238E27FC236}">
                <a16:creationId xmlns:a16="http://schemas.microsoft.com/office/drawing/2014/main" id="{AEA355B0-75A6-BF5A-9678-E64934A8C89A}"/>
              </a:ext>
            </a:extLst>
          </p:cNvPr>
          <p:cNvSpPr>
            <a:spLocks noGrp="1"/>
          </p:cNvSpPr>
          <p:nvPr>
            <p:ph type="title"/>
          </p:nvPr>
        </p:nvSpPr>
        <p:spPr>
          <a:xfrm>
            <a:off x="2043326" y="609600"/>
            <a:ext cx="8229600" cy="2819399"/>
          </a:xfrm>
          <a:noFill/>
        </p:spPr>
        <p:txBody>
          <a:bodyPr vert="horz" lIns="91440" tIns="45720" rIns="91440" bIns="45720" rtlCol="0" anchor="b">
            <a:normAutofit/>
          </a:bodyPr>
          <a:lstStyle/>
          <a:p>
            <a:pPr defTabSz="914400">
              <a:lnSpc>
                <a:spcPct val="90000"/>
              </a:lnSpc>
            </a:pPr>
            <a:r>
              <a:rPr lang="en-US" sz="4800" kern="1200">
                <a:solidFill>
                  <a:schemeClr val="bg1"/>
                </a:solidFill>
                <a:latin typeface="+mj-lt"/>
                <a:ea typeface="+mj-ea"/>
                <a:cs typeface="+mj-cs"/>
              </a:rPr>
              <a:t>Mensajes finales</a:t>
            </a:r>
          </a:p>
        </p:txBody>
      </p:sp>
      <p:sp>
        <p:nvSpPr>
          <p:cNvPr id="19" name="Rectangle 18">
            <a:extLst>
              <a:ext uri="{FF2B5EF4-FFF2-40B4-BE49-F238E27FC236}">
                <a16:creationId xmlns:a16="http://schemas.microsoft.com/office/drawing/2014/main" id="{73162FBC-1EE8-4355-8B2B-CB9A5B4BD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2940EF9-7ECF-49BA-8F14-5EBC7ADE07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2" name="Straight Connector 21">
              <a:extLst>
                <a:ext uri="{FF2B5EF4-FFF2-40B4-BE49-F238E27FC236}">
                  <a16:creationId xmlns:a16="http://schemas.microsoft.com/office/drawing/2014/main" id="{DF9A5AE3-5A1E-4528-BDC2-D32A66EFFD6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39C6801-3BB8-4C41-9385-D9CE4F1485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EA6929-FF51-4E95-8E16-80E9F371AE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E91CBD-B19A-4299-90BD-CC3AB69766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26CE109B-4241-4CF1-B587-868774BB44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DD107650-C271-404F-98D8-BB8E7E0306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0" name="Straight Connector 29">
              <a:extLst>
                <a:ext uri="{FF2B5EF4-FFF2-40B4-BE49-F238E27FC236}">
                  <a16:creationId xmlns:a16="http://schemas.microsoft.com/office/drawing/2014/main" id="{41F01725-EDBB-493E-A610-EF9ACBABB2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C8E2A80-F420-488D-AE39-E20BC61B195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58A20B2-85E4-4C64-A75F-376DA772A4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88BDCE8-2392-4F5E-B6B4-AD19C903B9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13084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A1B8DC-88A5-69C9-54E4-0771017D0D15}"/>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402806FF-BDFC-8D29-8216-98A1A090C27B}"/>
              </a:ext>
            </a:extLst>
          </p:cNvPr>
          <p:cNvSpPr txBox="1"/>
          <p:nvPr/>
        </p:nvSpPr>
        <p:spPr>
          <a:xfrm>
            <a:off x="188780" y="1267071"/>
            <a:ext cx="3787611" cy="1938992"/>
          </a:xfrm>
          <a:prstGeom prst="rect">
            <a:avLst/>
          </a:prstGeom>
          <a:solidFill>
            <a:srgbClr val="183C70"/>
          </a:solidFill>
        </p:spPr>
        <p:txBody>
          <a:bodyPr wrap="square" rtlCol="0">
            <a:spAutoFit/>
          </a:bodyPr>
          <a:lstStyle/>
          <a:p>
            <a:r>
              <a:rPr lang="es-UY" sz="2400" dirty="0">
                <a:solidFill>
                  <a:schemeClr val="bg1"/>
                </a:solidFill>
              </a:rPr>
              <a:t>Lechería con menor cantidad de establecimientos (concentración), con mayor escala y con mayor productividad.</a:t>
            </a:r>
          </a:p>
        </p:txBody>
      </p:sp>
      <p:sp>
        <p:nvSpPr>
          <p:cNvPr id="3" name="Rectángulo 2">
            <a:extLst>
              <a:ext uri="{FF2B5EF4-FFF2-40B4-BE49-F238E27FC236}">
                <a16:creationId xmlns:a16="http://schemas.microsoft.com/office/drawing/2014/main" id="{0479C83C-9755-03F4-BE02-AE3720EADC70}"/>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4" name="Conector recto 13">
            <a:extLst>
              <a:ext uri="{FF2B5EF4-FFF2-40B4-BE49-F238E27FC236}">
                <a16:creationId xmlns:a16="http://schemas.microsoft.com/office/drawing/2014/main" id="{F534FD26-BA9C-526A-13A0-F79C4FD5D653}"/>
              </a:ext>
            </a:extLst>
          </p:cNvPr>
          <p:cNvCxnSpPr>
            <a:cxnSpLocks/>
          </p:cNvCxnSpPr>
          <p:nvPr/>
        </p:nvCxnSpPr>
        <p:spPr>
          <a:xfrm>
            <a:off x="-86139" y="5913675"/>
            <a:ext cx="12364278"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7" name="Imagen 16">
            <a:extLst>
              <a:ext uri="{FF2B5EF4-FFF2-40B4-BE49-F238E27FC236}">
                <a16:creationId xmlns:a16="http://schemas.microsoft.com/office/drawing/2014/main" id="{C64C11F0-1806-9B5A-7155-E300F891AF18}"/>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5" name="Imagen 4">
            <a:extLst>
              <a:ext uri="{FF2B5EF4-FFF2-40B4-BE49-F238E27FC236}">
                <a16:creationId xmlns:a16="http://schemas.microsoft.com/office/drawing/2014/main" id="{2A87ADF3-EDC1-F861-BA81-FCC64F6AAD07}"/>
              </a:ext>
            </a:extLst>
          </p:cNvPr>
          <p:cNvPicPr>
            <a:picLocks noChangeAspect="1"/>
          </p:cNvPicPr>
          <p:nvPr/>
        </p:nvPicPr>
        <p:blipFill>
          <a:blip r:embed="rId4"/>
          <a:srcRect l="18942" t="36102" r="20038" b="32103"/>
          <a:stretch/>
        </p:blipFill>
        <p:spPr>
          <a:xfrm>
            <a:off x="146032" y="6080592"/>
            <a:ext cx="2258316" cy="661908"/>
          </a:xfrm>
          <a:prstGeom prst="rect">
            <a:avLst/>
          </a:prstGeom>
        </p:spPr>
      </p:pic>
      <p:sp>
        <p:nvSpPr>
          <p:cNvPr id="8" name="Título 1">
            <a:extLst>
              <a:ext uri="{FF2B5EF4-FFF2-40B4-BE49-F238E27FC236}">
                <a16:creationId xmlns:a16="http://schemas.microsoft.com/office/drawing/2014/main" id="{F5E01273-5E12-B448-A2DD-060FF5F4918A}"/>
              </a:ext>
            </a:extLst>
          </p:cNvPr>
          <p:cNvSpPr>
            <a:spLocks noGrp="1"/>
          </p:cNvSpPr>
          <p:nvPr>
            <p:ph type="title"/>
          </p:nvPr>
        </p:nvSpPr>
        <p:spPr>
          <a:xfrm>
            <a:off x="843517" y="190478"/>
            <a:ext cx="10972800" cy="1143000"/>
          </a:xfrm>
        </p:spPr>
        <p:txBody>
          <a:bodyPr/>
          <a:lstStyle/>
          <a:p>
            <a:pPr algn="l"/>
            <a:r>
              <a:rPr lang="es-UY" sz="3200" b="1" dirty="0">
                <a:solidFill>
                  <a:srgbClr val="002060"/>
                </a:solidFill>
                <a:latin typeface="Raleway" pitchFamily="2" charset="0"/>
                <a:ea typeface="+mn-ea"/>
                <a:cs typeface="+mn-cs"/>
              </a:rPr>
              <a:t>Intensificación Sostenible</a:t>
            </a:r>
          </a:p>
        </p:txBody>
      </p:sp>
      <p:graphicFrame>
        <p:nvGraphicFramePr>
          <p:cNvPr id="2" name="Diagrama 1">
            <a:extLst>
              <a:ext uri="{FF2B5EF4-FFF2-40B4-BE49-F238E27FC236}">
                <a16:creationId xmlns:a16="http://schemas.microsoft.com/office/drawing/2014/main" id="{12CD64A8-3354-AE4A-AC2D-3F4C4D412F08}"/>
              </a:ext>
            </a:extLst>
          </p:cNvPr>
          <p:cNvGraphicFramePr/>
          <p:nvPr>
            <p:extLst>
              <p:ext uri="{D42A27DB-BD31-4B8C-83A1-F6EECF244321}">
                <p14:modId xmlns:p14="http://schemas.microsoft.com/office/powerpoint/2010/main" val="3950346242"/>
              </p:ext>
            </p:extLst>
          </p:nvPr>
        </p:nvGraphicFramePr>
        <p:xfrm>
          <a:off x="2611485" y="1134802"/>
          <a:ext cx="6131292" cy="4213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a:extLst>
              <a:ext uri="{FF2B5EF4-FFF2-40B4-BE49-F238E27FC236}">
                <a16:creationId xmlns:a16="http://schemas.microsoft.com/office/drawing/2014/main" id="{4FFD09F4-B867-B946-AA10-BD07D2F6FB5D}"/>
              </a:ext>
            </a:extLst>
          </p:cNvPr>
          <p:cNvSpPr txBox="1"/>
          <p:nvPr/>
        </p:nvSpPr>
        <p:spPr>
          <a:xfrm>
            <a:off x="7197322" y="720984"/>
            <a:ext cx="4766386" cy="2308324"/>
          </a:xfrm>
          <a:prstGeom prst="rect">
            <a:avLst/>
          </a:prstGeom>
          <a:noFill/>
        </p:spPr>
        <p:txBody>
          <a:bodyPr wrap="square" rtlCol="0">
            <a:spAutoFit/>
          </a:bodyPr>
          <a:lstStyle/>
          <a:p>
            <a:r>
              <a:rPr lang="es-UY" sz="2400" b="1" dirty="0">
                <a:solidFill>
                  <a:srgbClr val="3A4E6F"/>
                </a:solidFill>
              </a:rPr>
              <a:t>Mejora en ingresos: </a:t>
            </a:r>
          </a:p>
          <a:p>
            <a:pPr marL="285750" indent="-285750">
              <a:buFontTx/>
              <a:buChar char="-"/>
            </a:pPr>
            <a:r>
              <a:rPr lang="es-UY" sz="2400" dirty="0"/>
              <a:t>Mayor producción</a:t>
            </a:r>
          </a:p>
          <a:p>
            <a:pPr marL="285750" indent="-285750">
              <a:buFontTx/>
              <a:buChar char="-"/>
            </a:pPr>
            <a:r>
              <a:rPr lang="es-UY" sz="2400" dirty="0"/>
              <a:t>Reducción de costos unitarios</a:t>
            </a:r>
          </a:p>
          <a:p>
            <a:r>
              <a:rPr lang="es-UY" sz="2400" dirty="0"/>
              <a:t>Requerimiento de inversiones</a:t>
            </a:r>
          </a:p>
          <a:p>
            <a:r>
              <a:rPr lang="es-UY" sz="2400" dirty="0"/>
              <a:t>Mejora en gestión del establecimiento</a:t>
            </a:r>
          </a:p>
        </p:txBody>
      </p:sp>
      <p:sp>
        <p:nvSpPr>
          <p:cNvPr id="11" name="CuadroTexto 10">
            <a:extLst>
              <a:ext uri="{FF2B5EF4-FFF2-40B4-BE49-F238E27FC236}">
                <a16:creationId xmlns:a16="http://schemas.microsoft.com/office/drawing/2014/main" id="{EF9BD793-F16A-FF49-9658-738288C67517}"/>
              </a:ext>
            </a:extLst>
          </p:cNvPr>
          <p:cNvSpPr txBox="1"/>
          <p:nvPr/>
        </p:nvSpPr>
        <p:spPr>
          <a:xfrm>
            <a:off x="427078" y="3605350"/>
            <a:ext cx="3872542" cy="2308324"/>
          </a:xfrm>
          <a:prstGeom prst="rect">
            <a:avLst/>
          </a:prstGeom>
          <a:noFill/>
        </p:spPr>
        <p:txBody>
          <a:bodyPr wrap="square" rtlCol="0">
            <a:spAutoFit/>
          </a:bodyPr>
          <a:lstStyle/>
          <a:p>
            <a:r>
              <a:rPr lang="es-UY" sz="2400" b="1" dirty="0">
                <a:solidFill>
                  <a:srgbClr val="3A4E6F"/>
                </a:solidFill>
              </a:rPr>
              <a:t>Bienestar social: </a:t>
            </a:r>
          </a:p>
          <a:p>
            <a:pPr marL="285750" indent="-285750">
              <a:buFontTx/>
              <a:buChar char="-"/>
            </a:pPr>
            <a:r>
              <a:rPr lang="es-UY" sz="2400" dirty="0"/>
              <a:t>Mejora ingresos de empresario, familia y asalariados</a:t>
            </a:r>
          </a:p>
          <a:p>
            <a:pPr marL="285750" indent="-285750">
              <a:buFontTx/>
              <a:buChar char="-"/>
            </a:pPr>
            <a:r>
              <a:rPr lang="es-UY" sz="2400" dirty="0"/>
              <a:t>Condiciones de trabajo capacitación</a:t>
            </a:r>
          </a:p>
        </p:txBody>
      </p:sp>
      <p:sp>
        <p:nvSpPr>
          <p:cNvPr id="12" name="CuadroTexto 11">
            <a:extLst>
              <a:ext uri="{FF2B5EF4-FFF2-40B4-BE49-F238E27FC236}">
                <a16:creationId xmlns:a16="http://schemas.microsoft.com/office/drawing/2014/main" id="{31B86590-3227-984C-814B-FF246FAE7669}"/>
              </a:ext>
            </a:extLst>
          </p:cNvPr>
          <p:cNvSpPr txBox="1"/>
          <p:nvPr/>
        </p:nvSpPr>
        <p:spPr>
          <a:xfrm>
            <a:off x="7892381" y="3257229"/>
            <a:ext cx="4371406" cy="1938992"/>
          </a:xfrm>
          <a:prstGeom prst="rect">
            <a:avLst/>
          </a:prstGeom>
          <a:noFill/>
        </p:spPr>
        <p:txBody>
          <a:bodyPr wrap="square" rtlCol="0">
            <a:spAutoFit/>
          </a:bodyPr>
          <a:lstStyle/>
          <a:p>
            <a:r>
              <a:rPr lang="es-UY" sz="2400" b="1" dirty="0">
                <a:solidFill>
                  <a:srgbClr val="3A4E6F"/>
                </a:solidFill>
              </a:rPr>
              <a:t>Impacto</a:t>
            </a:r>
            <a:r>
              <a:rPr lang="es-UY" sz="2400" dirty="0"/>
              <a:t> </a:t>
            </a:r>
            <a:r>
              <a:rPr lang="es-UY" sz="2400" b="1" dirty="0">
                <a:solidFill>
                  <a:srgbClr val="3A4E6F"/>
                </a:solidFill>
              </a:rPr>
              <a:t>Ambiental</a:t>
            </a:r>
          </a:p>
          <a:p>
            <a:pPr marL="285750" indent="-285750">
              <a:buFontTx/>
              <a:buChar char="-"/>
            </a:pPr>
            <a:r>
              <a:rPr lang="es-UY" sz="2400" dirty="0"/>
              <a:t>Búsqueda de la mejora del balance de nutrientes</a:t>
            </a:r>
          </a:p>
          <a:p>
            <a:pPr marL="285750" indent="-285750">
              <a:buFontTx/>
              <a:buChar char="-"/>
            </a:pPr>
            <a:r>
              <a:rPr lang="es-UY" sz="2400" dirty="0"/>
              <a:t>Reducción de emisiones con mayor productividad</a:t>
            </a:r>
          </a:p>
        </p:txBody>
      </p:sp>
    </p:spTree>
    <p:extLst>
      <p:ext uri="{BB962C8B-B14F-4D97-AF65-F5344CB8AC3E}">
        <p14:creationId xmlns:p14="http://schemas.microsoft.com/office/powerpoint/2010/main" val="30630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Graphic spid="2" grpId="0">
        <p:bldAsOne/>
      </p:bldGraphic>
      <p:bldP spid="4"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38AA3B1-8056-19EC-A1BA-C777A3F7A04B}"/>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4" name="Conector recto 13">
            <a:extLst>
              <a:ext uri="{FF2B5EF4-FFF2-40B4-BE49-F238E27FC236}">
                <a16:creationId xmlns:a16="http://schemas.microsoft.com/office/drawing/2014/main" id="{5BF2DAE2-80BC-087A-9F09-D8965A0BF7DC}"/>
              </a:ext>
            </a:extLst>
          </p:cNvPr>
          <p:cNvCxnSpPr>
            <a:cxnSpLocks/>
          </p:cNvCxnSpPr>
          <p:nvPr/>
        </p:nvCxnSpPr>
        <p:spPr>
          <a:xfrm>
            <a:off x="0" y="5913675"/>
            <a:ext cx="12278139"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7" name="Imagen 16" descr="Interfaz de usuario gráfica, Aplicación&#10;&#10;El contenido generado por IA puede ser incorrecto.">
            <a:extLst>
              <a:ext uri="{FF2B5EF4-FFF2-40B4-BE49-F238E27FC236}">
                <a16:creationId xmlns:a16="http://schemas.microsoft.com/office/drawing/2014/main" id="{D1FB720D-7692-A574-8944-248CE86CD6E5}"/>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5" name="Imagen 4" descr="Interfaz de usuario gráfica, Logotipo&#10;&#10;El contenido generado por IA puede ser incorrecto.">
            <a:extLst>
              <a:ext uri="{FF2B5EF4-FFF2-40B4-BE49-F238E27FC236}">
                <a16:creationId xmlns:a16="http://schemas.microsoft.com/office/drawing/2014/main" id="{ADFC2049-6524-B382-1B40-D38193DE85D7}"/>
              </a:ext>
            </a:extLst>
          </p:cNvPr>
          <p:cNvPicPr>
            <a:picLocks noChangeAspect="1"/>
          </p:cNvPicPr>
          <p:nvPr/>
        </p:nvPicPr>
        <p:blipFill>
          <a:blip r:embed="rId4"/>
          <a:srcRect l="18942" t="36102" r="20038" b="32103"/>
          <a:stretch/>
        </p:blipFill>
        <p:spPr>
          <a:xfrm>
            <a:off x="146032" y="6080592"/>
            <a:ext cx="2258316" cy="661908"/>
          </a:xfrm>
          <a:prstGeom prst="rect">
            <a:avLst/>
          </a:prstGeom>
        </p:spPr>
      </p:pic>
      <p:sp>
        <p:nvSpPr>
          <p:cNvPr id="2" name="CuadroTexto 1">
            <a:extLst>
              <a:ext uri="{FF2B5EF4-FFF2-40B4-BE49-F238E27FC236}">
                <a16:creationId xmlns:a16="http://schemas.microsoft.com/office/drawing/2014/main" id="{7B0C8684-1274-F549-89D4-45AE2D7D34B5}"/>
              </a:ext>
            </a:extLst>
          </p:cNvPr>
          <p:cNvSpPr txBox="1"/>
          <p:nvPr/>
        </p:nvSpPr>
        <p:spPr>
          <a:xfrm>
            <a:off x="2002460" y="944324"/>
            <a:ext cx="5458546" cy="769441"/>
          </a:xfrm>
          <a:prstGeom prst="rect">
            <a:avLst/>
          </a:prstGeom>
          <a:noFill/>
        </p:spPr>
        <p:txBody>
          <a:bodyPr wrap="none" rtlCol="0">
            <a:spAutoFit/>
          </a:bodyPr>
          <a:lstStyle/>
          <a:p>
            <a:r>
              <a:rPr lang="es-UY" sz="4400" b="1">
                <a:solidFill>
                  <a:srgbClr val="002060"/>
                </a:solidFill>
                <a:latin typeface="Raleway" pitchFamily="2" charset="0"/>
              </a:rPr>
              <a:t>¿Qué veremos hoy?</a:t>
            </a:r>
          </a:p>
        </p:txBody>
      </p:sp>
      <p:graphicFrame>
        <p:nvGraphicFramePr>
          <p:cNvPr id="25" name="CuadroTexto 3">
            <a:extLst>
              <a:ext uri="{FF2B5EF4-FFF2-40B4-BE49-F238E27FC236}">
                <a16:creationId xmlns:a16="http://schemas.microsoft.com/office/drawing/2014/main" id="{FA417D43-BAAE-F88E-0B48-E9743732873D}"/>
              </a:ext>
            </a:extLst>
          </p:cNvPr>
          <p:cNvGraphicFramePr/>
          <p:nvPr>
            <p:extLst>
              <p:ext uri="{D42A27DB-BD31-4B8C-83A1-F6EECF244321}">
                <p14:modId xmlns:p14="http://schemas.microsoft.com/office/powerpoint/2010/main" val="2308284408"/>
              </p:ext>
            </p:extLst>
          </p:nvPr>
        </p:nvGraphicFramePr>
        <p:xfrm>
          <a:off x="1392104" y="2369354"/>
          <a:ext cx="9815123" cy="2677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96227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183C70"/>
        </a:solidFill>
        <a:effectLst/>
      </p:bgPr>
    </p:bg>
    <p:spTree>
      <p:nvGrpSpPr>
        <p:cNvPr id="1" name="">
          <a:extLst>
            <a:ext uri="{FF2B5EF4-FFF2-40B4-BE49-F238E27FC236}">
              <a16:creationId xmlns:a16="http://schemas.microsoft.com/office/drawing/2014/main" id="{A04EC91A-332B-C87A-64CB-78485291EFA9}"/>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0B7B3E55-3867-E028-D0D9-2936EC7C5FD9}"/>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4" name="Conector recto 13">
            <a:extLst>
              <a:ext uri="{FF2B5EF4-FFF2-40B4-BE49-F238E27FC236}">
                <a16:creationId xmlns:a16="http://schemas.microsoft.com/office/drawing/2014/main" id="{378C02CF-083B-50CC-FF99-F671E5761820}"/>
              </a:ext>
            </a:extLst>
          </p:cNvPr>
          <p:cNvCxnSpPr>
            <a:cxnSpLocks/>
          </p:cNvCxnSpPr>
          <p:nvPr/>
        </p:nvCxnSpPr>
        <p:spPr>
          <a:xfrm>
            <a:off x="0" y="5913675"/>
            <a:ext cx="12278139"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7" name="Imagen 16">
            <a:extLst>
              <a:ext uri="{FF2B5EF4-FFF2-40B4-BE49-F238E27FC236}">
                <a16:creationId xmlns:a16="http://schemas.microsoft.com/office/drawing/2014/main" id="{DEB5A30C-FC27-5050-3BF4-FD90B584A2D1}"/>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5" name="Imagen 4">
            <a:extLst>
              <a:ext uri="{FF2B5EF4-FFF2-40B4-BE49-F238E27FC236}">
                <a16:creationId xmlns:a16="http://schemas.microsoft.com/office/drawing/2014/main" id="{1F15CEF6-4520-9740-84DC-631DF550B6AB}"/>
              </a:ext>
            </a:extLst>
          </p:cNvPr>
          <p:cNvPicPr>
            <a:picLocks noChangeAspect="1"/>
          </p:cNvPicPr>
          <p:nvPr/>
        </p:nvPicPr>
        <p:blipFill>
          <a:blip r:embed="rId4"/>
          <a:srcRect l="18942" t="36102" r="20038" b="32103"/>
          <a:stretch/>
        </p:blipFill>
        <p:spPr>
          <a:xfrm>
            <a:off x="146032" y="6080592"/>
            <a:ext cx="2258316" cy="661908"/>
          </a:xfrm>
          <a:prstGeom prst="rect">
            <a:avLst/>
          </a:prstGeom>
        </p:spPr>
      </p:pic>
      <p:sp>
        <p:nvSpPr>
          <p:cNvPr id="6" name="Título 3">
            <a:extLst>
              <a:ext uri="{FF2B5EF4-FFF2-40B4-BE49-F238E27FC236}">
                <a16:creationId xmlns:a16="http://schemas.microsoft.com/office/drawing/2014/main" id="{D4232AAB-6660-6FCC-D2D8-4ABFCAA71EB1}"/>
              </a:ext>
            </a:extLst>
          </p:cNvPr>
          <p:cNvSpPr txBox="1">
            <a:spLocks/>
          </p:cNvSpPr>
          <p:nvPr/>
        </p:nvSpPr>
        <p:spPr>
          <a:xfrm>
            <a:off x="914400" y="1773198"/>
            <a:ext cx="10363200" cy="1015663"/>
          </a:xfrm>
          <a:prstGeom prst="rect">
            <a:avLst/>
          </a:prstGeom>
        </p:spPr>
        <p:txBody>
          <a:bodyPr vert="horz" lIns="91440" tIns="45720" rIns="91440" bIns="45720" rtlCol="0" anchor="ctr">
            <a:spAutoFit/>
          </a:bodyPr>
          <a:lstStyle>
            <a:lvl1pPr algn="ctr" defTabSz="457189" rtl="0" eaLnBrk="1" latinLnBrk="0" hangingPunct="1">
              <a:spcBef>
                <a:spcPct val="0"/>
              </a:spcBef>
              <a:buNone/>
              <a:defRPr sz="4400" kern="1200">
                <a:solidFill>
                  <a:schemeClr val="tx1"/>
                </a:solidFill>
                <a:latin typeface="+mj-lt"/>
                <a:ea typeface="+mj-ea"/>
                <a:cs typeface="+mj-cs"/>
              </a:defRPr>
            </a:lvl1pPr>
          </a:lstStyle>
          <a:p>
            <a:pPr defTabSz="914400"/>
            <a:r>
              <a:rPr lang="es-UY" sz="6000" b="1" dirty="0">
                <a:solidFill>
                  <a:schemeClr val="bg1"/>
                </a:solidFill>
                <a:effectLst>
                  <a:outerShdw blurRad="38100" dist="38100" dir="2700000" algn="tl">
                    <a:srgbClr val="000000">
                      <a:alpha val="43137"/>
                    </a:srgbClr>
                  </a:outerShdw>
                </a:effectLst>
                <a:latin typeface="raleway" pitchFamily="2" charset="0"/>
                <a:ea typeface="+mn-ea"/>
                <a:cs typeface="+mn-cs"/>
              </a:rPr>
              <a:t>www.inale.org</a:t>
            </a:r>
          </a:p>
        </p:txBody>
      </p:sp>
      <p:sp>
        <p:nvSpPr>
          <p:cNvPr id="7" name="Subtítulo 2">
            <a:extLst>
              <a:ext uri="{FF2B5EF4-FFF2-40B4-BE49-F238E27FC236}">
                <a16:creationId xmlns:a16="http://schemas.microsoft.com/office/drawing/2014/main" id="{477D970F-4F48-54DF-70D0-4C387DF0CBCF}"/>
              </a:ext>
            </a:extLst>
          </p:cNvPr>
          <p:cNvSpPr txBox="1">
            <a:spLocks/>
          </p:cNvSpPr>
          <p:nvPr/>
        </p:nvSpPr>
        <p:spPr>
          <a:xfrm>
            <a:off x="1860699" y="3350962"/>
            <a:ext cx="8534400" cy="2523460"/>
          </a:xfrm>
          <a:prstGeom prst="rect">
            <a:avLst/>
          </a:prstGeom>
        </p:spPr>
        <p:txBody>
          <a:bodyPr vert="horz" lIns="91440" tIns="45720" rIns="91440" bIns="45720" rtlCol="0">
            <a:normAutofit fontScale="92500" lnSpcReduction="10000"/>
          </a:bodyPr>
          <a:lst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s-UY" dirty="0">
                <a:solidFill>
                  <a:schemeClr val="bg1"/>
                </a:solidFill>
                <a:latin typeface="raleway" pitchFamily="2" charset="0"/>
              </a:rPr>
              <a:t>Ing. Agr. (</a:t>
            </a:r>
            <a:r>
              <a:rPr lang="es-UY" dirty="0" err="1">
                <a:solidFill>
                  <a:schemeClr val="bg1"/>
                </a:solidFill>
                <a:latin typeface="raleway" pitchFamily="2" charset="0"/>
              </a:rPr>
              <a:t>PhDc</a:t>
            </a:r>
            <a:r>
              <a:rPr lang="es-UY" dirty="0">
                <a:solidFill>
                  <a:schemeClr val="bg1"/>
                </a:solidFill>
                <a:latin typeface="raleway" pitchFamily="2" charset="0"/>
              </a:rPr>
              <a:t>) Ana Pedemonte</a:t>
            </a:r>
          </a:p>
          <a:p>
            <a:pPr marL="0" indent="0" algn="ctr">
              <a:buNone/>
            </a:pPr>
            <a:r>
              <a:rPr lang="es-ES" dirty="0">
                <a:solidFill>
                  <a:schemeClr val="bg1"/>
                </a:solidFill>
                <a:latin typeface="raleway" pitchFamily="2" charset="0"/>
              </a:rPr>
              <a:t>Área de Información y Estudios Económicos </a:t>
            </a:r>
          </a:p>
          <a:p>
            <a:pPr marL="0" indent="0" algn="ctr">
              <a:buNone/>
            </a:pPr>
            <a:r>
              <a:rPr lang="es-ES" dirty="0">
                <a:solidFill>
                  <a:schemeClr val="bg1"/>
                </a:solidFill>
                <a:latin typeface="raleway" pitchFamily="2" charset="0"/>
              </a:rPr>
              <a:t>INALE</a:t>
            </a:r>
          </a:p>
          <a:p>
            <a:pPr marL="0" indent="0" algn="ctr">
              <a:buNone/>
            </a:pPr>
            <a:endParaRPr lang="es-ES" dirty="0">
              <a:solidFill>
                <a:schemeClr val="bg1"/>
              </a:solidFill>
              <a:latin typeface="raleway" pitchFamily="2" charset="0"/>
            </a:endParaRPr>
          </a:p>
          <a:p>
            <a:pPr marL="0" indent="0" algn="ctr">
              <a:buNone/>
            </a:pPr>
            <a:r>
              <a:rPr lang="es-ES" dirty="0">
                <a:solidFill>
                  <a:schemeClr val="bg1"/>
                </a:solidFill>
                <a:latin typeface="raleway" pitchFamily="2" charset="0"/>
              </a:rPr>
              <a:t>apedemonte@inale.org</a:t>
            </a:r>
            <a:endParaRPr lang="es-UY" dirty="0">
              <a:solidFill>
                <a:schemeClr val="bg1"/>
              </a:solidFill>
              <a:latin typeface="raleway" pitchFamily="2" charset="0"/>
            </a:endParaRPr>
          </a:p>
          <a:p>
            <a:pPr algn="ctr"/>
            <a:endParaRPr lang="es-UY" dirty="0"/>
          </a:p>
          <a:p>
            <a:pPr algn="ctr"/>
            <a:endParaRPr lang="es-UY" dirty="0"/>
          </a:p>
        </p:txBody>
      </p:sp>
    </p:spTree>
    <p:extLst>
      <p:ext uri="{BB962C8B-B14F-4D97-AF65-F5344CB8AC3E}">
        <p14:creationId xmlns:p14="http://schemas.microsoft.com/office/powerpoint/2010/main" val="3045369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522E1A01-AA44-F430-A9FC-F83C921CF4F9}"/>
              </a:ext>
            </a:extLst>
          </p:cNvPr>
          <p:cNvSpPr>
            <a:spLocks noGrp="1"/>
          </p:cNvSpPr>
          <p:nvPr>
            <p:ph type="title"/>
          </p:nvPr>
        </p:nvSpPr>
        <p:spPr>
          <a:xfrm>
            <a:off x="4162567" y="818984"/>
            <a:ext cx="7242308" cy="3178689"/>
          </a:xfrm>
        </p:spPr>
        <p:txBody>
          <a:bodyPr vert="horz" lIns="91440" tIns="45720" rIns="91440" bIns="45720" rtlCol="0" anchor="b">
            <a:normAutofit/>
          </a:bodyPr>
          <a:lstStyle/>
          <a:p>
            <a:pPr algn="l" defTabSz="914400">
              <a:lnSpc>
                <a:spcPct val="90000"/>
              </a:lnSpc>
            </a:pPr>
            <a:r>
              <a:rPr lang="es-UY" sz="4800" kern="1200" noProof="0">
                <a:solidFill>
                  <a:srgbClr val="FFFFFF"/>
                </a:solidFill>
                <a:latin typeface="+mj-lt"/>
                <a:ea typeface="+mj-ea"/>
                <a:cs typeface="+mj-cs"/>
              </a:rPr>
              <a:t>¿Cómo viene evolucionado la lechería </a:t>
            </a:r>
            <a:r>
              <a:rPr lang="es-UY" sz="4800">
                <a:solidFill>
                  <a:srgbClr val="FFFFFF"/>
                </a:solidFill>
              </a:rPr>
              <a:t>uruguaya en la última década?</a:t>
            </a:r>
            <a:endParaRPr lang="es-UY" sz="4800" kern="1200" noProof="0">
              <a:solidFill>
                <a:srgbClr val="FFFFFF"/>
              </a:solidFill>
              <a:latin typeface="+mj-lt"/>
              <a:ea typeface="Calibri"/>
              <a:cs typeface="Calibri"/>
            </a:endParaRP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Conector recto 3">
            <a:extLst>
              <a:ext uri="{FF2B5EF4-FFF2-40B4-BE49-F238E27FC236}">
                <a16:creationId xmlns:a16="http://schemas.microsoft.com/office/drawing/2014/main" id="{CE908B58-2E55-764A-3C3B-1CBA8CE434B6}"/>
              </a:ext>
            </a:extLst>
          </p:cNvPr>
          <p:cNvCxnSpPr>
            <a:cxnSpLocks/>
          </p:cNvCxnSpPr>
          <p:nvPr/>
        </p:nvCxnSpPr>
        <p:spPr>
          <a:xfrm>
            <a:off x="0" y="5913675"/>
            <a:ext cx="12278139"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6" name="Imagen 5" descr="Interfaz de usuario gráfica, Aplicación&#10;&#10;El contenido generado por IA puede ser incorrecto.">
            <a:extLst>
              <a:ext uri="{FF2B5EF4-FFF2-40B4-BE49-F238E27FC236}">
                <a16:creationId xmlns:a16="http://schemas.microsoft.com/office/drawing/2014/main" id="{974BC11B-784F-D1E7-577F-4F3A9C2CA8E5}"/>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10" name="Imagen 9" descr="Logotipo&#10;&#10;El contenido generado por IA puede ser incorrecto.">
            <a:extLst>
              <a:ext uri="{FF2B5EF4-FFF2-40B4-BE49-F238E27FC236}">
                <a16:creationId xmlns:a16="http://schemas.microsoft.com/office/drawing/2014/main" id="{9CC33721-13F5-1D99-AE51-455E6FBFDC51}"/>
              </a:ext>
            </a:extLst>
          </p:cNvPr>
          <p:cNvPicPr>
            <a:picLocks noChangeAspect="1"/>
          </p:cNvPicPr>
          <p:nvPr/>
        </p:nvPicPr>
        <p:blipFill>
          <a:blip r:embed="rId4"/>
          <a:srcRect l="18942" t="36102" r="20038" b="32103"/>
          <a:stretch/>
        </p:blipFill>
        <p:spPr>
          <a:xfrm>
            <a:off x="146032" y="6080592"/>
            <a:ext cx="2258316" cy="661908"/>
          </a:xfrm>
          <a:prstGeom prst="rect">
            <a:avLst/>
          </a:prstGeom>
        </p:spPr>
      </p:pic>
    </p:spTree>
    <p:extLst>
      <p:ext uri="{BB962C8B-B14F-4D97-AF65-F5344CB8AC3E}">
        <p14:creationId xmlns:p14="http://schemas.microsoft.com/office/powerpoint/2010/main" val="297146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93C6E"/>
        </a:solidFill>
        <a:effectLst/>
      </p:bgPr>
    </p:bg>
    <p:spTree>
      <p:nvGrpSpPr>
        <p:cNvPr id="1" name="">
          <a:extLst>
            <a:ext uri="{FF2B5EF4-FFF2-40B4-BE49-F238E27FC236}">
              <a16:creationId xmlns:a16="http://schemas.microsoft.com/office/drawing/2014/main" id="{8A7AC2DD-6D63-3F84-6F43-58CC1EDFC1B2}"/>
            </a:ext>
          </a:extLst>
        </p:cNvPr>
        <p:cNvGrpSpPr/>
        <p:nvPr/>
      </p:nvGrpSpPr>
      <p:grpSpPr>
        <a:xfrm>
          <a:off x="0" y="0"/>
          <a:ext cx="0" cy="0"/>
          <a:chOff x="0" y="0"/>
          <a:chExt cx="0" cy="0"/>
        </a:xfrm>
      </p:grpSpPr>
      <p:graphicFrame>
        <p:nvGraphicFramePr>
          <p:cNvPr id="8" name="Gráfico 7">
            <a:extLst>
              <a:ext uri="{FF2B5EF4-FFF2-40B4-BE49-F238E27FC236}">
                <a16:creationId xmlns:a16="http://schemas.microsoft.com/office/drawing/2014/main" id="{CABA9736-BBB2-4838-BD44-EB9941233A33}"/>
              </a:ext>
              <a:ext uri="{147F2762-F138-4A5C-976F-8EAC2B608ADB}">
                <a16:predDERef xmlns:a16="http://schemas.microsoft.com/office/drawing/2014/main" pred="{E1C45243-4181-754B-B388-ACCF498726C2}"/>
              </a:ext>
            </a:extLst>
          </p:cNvPr>
          <p:cNvGraphicFramePr>
            <a:graphicFrameLocks/>
          </p:cNvGraphicFramePr>
          <p:nvPr>
            <p:extLst>
              <p:ext uri="{D42A27DB-BD31-4B8C-83A1-F6EECF244321}">
                <p14:modId xmlns:p14="http://schemas.microsoft.com/office/powerpoint/2010/main" val="4131347721"/>
              </p:ext>
            </p:extLst>
          </p:nvPr>
        </p:nvGraphicFramePr>
        <p:xfrm>
          <a:off x="716052" y="1170946"/>
          <a:ext cx="10381433" cy="3853089"/>
        </p:xfrm>
        <a:graphic>
          <a:graphicData uri="http://schemas.openxmlformats.org/drawingml/2006/chart">
            <c:chart xmlns:c="http://schemas.openxmlformats.org/drawingml/2006/chart" xmlns:r="http://schemas.openxmlformats.org/officeDocument/2006/relationships" r:id="rId3"/>
          </a:graphicData>
        </a:graphic>
      </p:graphicFrame>
      <p:sp>
        <p:nvSpPr>
          <p:cNvPr id="2" name="Título 1">
            <a:extLst>
              <a:ext uri="{FF2B5EF4-FFF2-40B4-BE49-F238E27FC236}">
                <a16:creationId xmlns:a16="http://schemas.microsoft.com/office/drawing/2014/main" id="{2535E0AB-D370-6994-0FAB-41FD92A07D26}"/>
              </a:ext>
            </a:extLst>
          </p:cNvPr>
          <p:cNvSpPr>
            <a:spLocks noGrp="1"/>
          </p:cNvSpPr>
          <p:nvPr>
            <p:ph type="title"/>
          </p:nvPr>
        </p:nvSpPr>
        <p:spPr>
          <a:xfrm>
            <a:off x="581885" y="74676"/>
            <a:ext cx="10515600" cy="1325563"/>
          </a:xfrm>
        </p:spPr>
        <p:txBody>
          <a:bodyPr>
            <a:normAutofit/>
          </a:bodyPr>
          <a:lstStyle/>
          <a:p>
            <a:r>
              <a:rPr lang="es-UY" sz="3200" b="1" dirty="0">
                <a:solidFill>
                  <a:schemeClr val="bg1"/>
                </a:solidFill>
                <a:latin typeface="Raleway" pitchFamily="2" charset="0"/>
              </a:rPr>
              <a:t>¿Qué pasó en la última década?</a:t>
            </a:r>
          </a:p>
        </p:txBody>
      </p:sp>
      <p:sp>
        <p:nvSpPr>
          <p:cNvPr id="4" name="CuadroTexto 3">
            <a:extLst>
              <a:ext uri="{FF2B5EF4-FFF2-40B4-BE49-F238E27FC236}">
                <a16:creationId xmlns:a16="http://schemas.microsoft.com/office/drawing/2014/main" id="{00F60B7D-8EC5-DE72-0769-BD0782A83678}"/>
              </a:ext>
            </a:extLst>
          </p:cNvPr>
          <p:cNvSpPr txBox="1"/>
          <p:nvPr/>
        </p:nvSpPr>
        <p:spPr>
          <a:xfrm>
            <a:off x="1402358" y="3937563"/>
            <a:ext cx="1645920" cy="830997"/>
          </a:xfrm>
          <a:prstGeom prst="rect">
            <a:avLst/>
          </a:prstGeom>
          <a:noFill/>
        </p:spPr>
        <p:txBody>
          <a:bodyPr wrap="square" rtlCol="0">
            <a:spAutoFit/>
          </a:bodyPr>
          <a:lstStyle/>
          <a:p>
            <a:pPr algn="ctr"/>
            <a:r>
              <a:rPr lang="es-ES" sz="2400">
                <a:solidFill>
                  <a:schemeClr val="bg1"/>
                </a:solidFill>
              </a:rPr>
              <a:t>Presentes   2015</a:t>
            </a:r>
            <a:endParaRPr lang="es-UY" sz="2400">
              <a:solidFill>
                <a:schemeClr val="bg1"/>
              </a:solidFill>
            </a:endParaRPr>
          </a:p>
        </p:txBody>
      </p:sp>
      <p:sp>
        <p:nvSpPr>
          <p:cNvPr id="6" name="CuadroTexto 5">
            <a:extLst>
              <a:ext uri="{FF2B5EF4-FFF2-40B4-BE49-F238E27FC236}">
                <a16:creationId xmlns:a16="http://schemas.microsoft.com/office/drawing/2014/main" id="{9C9C4D77-6039-279E-7EEF-67059895BA74}"/>
              </a:ext>
            </a:extLst>
          </p:cNvPr>
          <p:cNvSpPr txBox="1"/>
          <p:nvPr/>
        </p:nvSpPr>
        <p:spPr>
          <a:xfrm>
            <a:off x="3909839" y="4713907"/>
            <a:ext cx="1645920" cy="461665"/>
          </a:xfrm>
          <a:prstGeom prst="rect">
            <a:avLst/>
          </a:prstGeom>
          <a:noFill/>
        </p:spPr>
        <p:txBody>
          <a:bodyPr wrap="square" rtlCol="0">
            <a:spAutoFit/>
          </a:bodyPr>
          <a:lstStyle/>
          <a:p>
            <a:pPr algn="ctr"/>
            <a:r>
              <a:rPr lang="es-ES" sz="2400">
                <a:solidFill>
                  <a:schemeClr val="bg1"/>
                </a:solidFill>
              </a:rPr>
              <a:t>Dejaron</a:t>
            </a:r>
            <a:endParaRPr lang="es-UY" sz="2400">
              <a:solidFill>
                <a:schemeClr val="bg1"/>
              </a:solidFill>
            </a:endParaRPr>
          </a:p>
        </p:txBody>
      </p:sp>
      <p:sp>
        <p:nvSpPr>
          <p:cNvPr id="9" name="CuadroTexto 8">
            <a:extLst>
              <a:ext uri="{FF2B5EF4-FFF2-40B4-BE49-F238E27FC236}">
                <a16:creationId xmlns:a16="http://schemas.microsoft.com/office/drawing/2014/main" id="{AEFB3AEF-BF73-F66C-D881-9B88B36AB9DC}"/>
              </a:ext>
            </a:extLst>
          </p:cNvPr>
          <p:cNvSpPr txBox="1"/>
          <p:nvPr/>
        </p:nvSpPr>
        <p:spPr>
          <a:xfrm>
            <a:off x="6490035" y="4008443"/>
            <a:ext cx="1645920" cy="461665"/>
          </a:xfrm>
          <a:prstGeom prst="rect">
            <a:avLst/>
          </a:prstGeom>
          <a:noFill/>
        </p:spPr>
        <p:txBody>
          <a:bodyPr wrap="square" rtlCol="0">
            <a:spAutoFit/>
          </a:bodyPr>
          <a:lstStyle/>
          <a:p>
            <a:pPr algn="ctr"/>
            <a:r>
              <a:rPr lang="es-ES" sz="2400">
                <a:solidFill>
                  <a:schemeClr val="bg1"/>
                </a:solidFill>
              </a:rPr>
              <a:t>Nuevos</a:t>
            </a:r>
            <a:endParaRPr lang="es-UY" sz="2400">
              <a:solidFill>
                <a:schemeClr val="bg1"/>
              </a:solidFill>
            </a:endParaRPr>
          </a:p>
        </p:txBody>
      </p:sp>
      <p:sp>
        <p:nvSpPr>
          <p:cNvPr id="10" name="CuadroTexto 9">
            <a:extLst>
              <a:ext uri="{FF2B5EF4-FFF2-40B4-BE49-F238E27FC236}">
                <a16:creationId xmlns:a16="http://schemas.microsoft.com/office/drawing/2014/main" id="{84266C17-C16F-D3C0-8632-18C591D4741C}"/>
              </a:ext>
            </a:extLst>
          </p:cNvPr>
          <p:cNvSpPr txBox="1"/>
          <p:nvPr/>
        </p:nvSpPr>
        <p:spPr>
          <a:xfrm>
            <a:off x="8888773" y="3937409"/>
            <a:ext cx="1645920" cy="830997"/>
          </a:xfrm>
          <a:prstGeom prst="rect">
            <a:avLst/>
          </a:prstGeom>
          <a:noFill/>
        </p:spPr>
        <p:txBody>
          <a:bodyPr wrap="square" rtlCol="0">
            <a:spAutoFit/>
          </a:bodyPr>
          <a:lstStyle/>
          <a:p>
            <a:pPr algn="ctr"/>
            <a:r>
              <a:rPr lang="es-ES" sz="2400">
                <a:solidFill>
                  <a:schemeClr val="bg1"/>
                </a:solidFill>
              </a:rPr>
              <a:t>Presentes 2024</a:t>
            </a:r>
            <a:endParaRPr lang="es-UY" sz="2400">
              <a:solidFill>
                <a:schemeClr val="bg1"/>
              </a:solidFill>
            </a:endParaRPr>
          </a:p>
        </p:txBody>
      </p:sp>
      <p:cxnSp>
        <p:nvCxnSpPr>
          <p:cNvPr id="12" name="Conector recto 11">
            <a:extLst>
              <a:ext uri="{FF2B5EF4-FFF2-40B4-BE49-F238E27FC236}">
                <a16:creationId xmlns:a16="http://schemas.microsoft.com/office/drawing/2014/main" id="{245A538F-1311-4EB2-A1F1-65185D2717DA}"/>
              </a:ext>
            </a:extLst>
          </p:cNvPr>
          <p:cNvCxnSpPr>
            <a:cxnSpLocks/>
          </p:cNvCxnSpPr>
          <p:nvPr/>
        </p:nvCxnSpPr>
        <p:spPr>
          <a:xfrm>
            <a:off x="628578" y="3784458"/>
            <a:ext cx="103784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lecha: hacia abajo 12">
            <a:extLst>
              <a:ext uri="{FF2B5EF4-FFF2-40B4-BE49-F238E27FC236}">
                <a16:creationId xmlns:a16="http://schemas.microsoft.com/office/drawing/2014/main" id="{7CD00DF9-9727-A791-2852-CDB1B62FE689}"/>
              </a:ext>
            </a:extLst>
          </p:cNvPr>
          <p:cNvSpPr/>
          <p:nvPr/>
        </p:nvSpPr>
        <p:spPr>
          <a:xfrm>
            <a:off x="9374977" y="1151574"/>
            <a:ext cx="673512" cy="832264"/>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s-UY" sz="2200" b="1" dirty="0">
                <a:solidFill>
                  <a:schemeClr val="bg1"/>
                </a:solidFill>
              </a:rPr>
              <a:t>-28%</a:t>
            </a:r>
          </a:p>
        </p:txBody>
      </p:sp>
      <p:sp>
        <p:nvSpPr>
          <p:cNvPr id="14" name="Rectángulo 13">
            <a:extLst>
              <a:ext uri="{FF2B5EF4-FFF2-40B4-BE49-F238E27FC236}">
                <a16:creationId xmlns:a16="http://schemas.microsoft.com/office/drawing/2014/main" id="{385F8E74-6253-C69F-C69E-5E680A50B40E}"/>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8" name="Conector recto 17">
            <a:extLst>
              <a:ext uri="{FF2B5EF4-FFF2-40B4-BE49-F238E27FC236}">
                <a16:creationId xmlns:a16="http://schemas.microsoft.com/office/drawing/2014/main" id="{65EA8D5B-83A9-7416-30DB-DD01E76C9F3C}"/>
              </a:ext>
            </a:extLst>
          </p:cNvPr>
          <p:cNvCxnSpPr>
            <a:cxnSpLocks/>
          </p:cNvCxnSpPr>
          <p:nvPr/>
        </p:nvCxnSpPr>
        <p:spPr>
          <a:xfrm flipV="1">
            <a:off x="-2190" y="5862015"/>
            <a:ext cx="12196380" cy="32288"/>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20" name="Imagen 19" descr="Interfaz de usuario gráfica, Aplicación&#10;&#10;El contenido generado por IA puede ser incorrecto.">
            <a:extLst>
              <a:ext uri="{FF2B5EF4-FFF2-40B4-BE49-F238E27FC236}">
                <a16:creationId xmlns:a16="http://schemas.microsoft.com/office/drawing/2014/main" id="{0F0E87A3-38D5-FEDB-D8F4-11DC2A3C6743}"/>
              </a:ext>
            </a:extLst>
          </p:cNvPr>
          <p:cNvPicPr>
            <a:picLocks noChangeAspect="1"/>
          </p:cNvPicPr>
          <p:nvPr/>
        </p:nvPicPr>
        <p:blipFill rotWithShape="1">
          <a:blip r:embed="rId4"/>
          <a:srcRect l="7336" t="29882" r="41441" b="34792"/>
          <a:stretch/>
        </p:blipFill>
        <p:spPr>
          <a:xfrm>
            <a:off x="10832124" y="5995461"/>
            <a:ext cx="1083212" cy="747040"/>
          </a:xfrm>
          <a:prstGeom prst="rect">
            <a:avLst/>
          </a:prstGeom>
        </p:spPr>
      </p:pic>
      <p:pic>
        <p:nvPicPr>
          <p:cNvPr id="22" name="Imagen 21" descr="Logotipo&#10;&#10;El contenido generado por IA puede ser incorrecto.">
            <a:extLst>
              <a:ext uri="{FF2B5EF4-FFF2-40B4-BE49-F238E27FC236}">
                <a16:creationId xmlns:a16="http://schemas.microsoft.com/office/drawing/2014/main" id="{A94DB92B-F441-0FAA-EBDA-F7E53B043766}"/>
              </a:ext>
            </a:extLst>
          </p:cNvPr>
          <p:cNvPicPr>
            <a:picLocks noChangeAspect="1"/>
          </p:cNvPicPr>
          <p:nvPr/>
        </p:nvPicPr>
        <p:blipFill>
          <a:blip r:embed="rId5"/>
          <a:srcRect l="18942" t="36102" r="20038" b="32103"/>
          <a:stretch/>
        </p:blipFill>
        <p:spPr>
          <a:xfrm>
            <a:off x="146032" y="6080592"/>
            <a:ext cx="2258316" cy="661908"/>
          </a:xfrm>
          <a:prstGeom prst="rect">
            <a:avLst/>
          </a:prstGeom>
        </p:spPr>
      </p:pic>
      <p:sp>
        <p:nvSpPr>
          <p:cNvPr id="15" name="Rectángulo 14">
            <a:extLst>
              <a:ext uri="{FF2B5EF4-FFF2-40B4-BE49-F238E27FC236}">
                <a16:creationId xmlns:a16="http://schemas.microsoft.com/office/drawing/2014/main" id="{D3CA8F07-E31B-654C-A42D-A07688AC4743}"/>
              </a:ext>
            </a:extLst>
          </p:cNvPr>
          <p:cNvSpPr/>
          <p:nvPr/>
        </p:nvSpPr>
        <p:spPr>
          <a:xfrm>
            <a:off x="7264922" y="5351819"/>
            <a:ext cx="4828567" cy="3098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solidFill>
                  <a:schemeClr val="bg1"/>
                </a:solidFill>
              </a:rPr>
              <a:t>Fuente: Elaborado en base a declaraciones de DICOSE</a:t>
            </a:r>
            <a:endParaRPr lang="es-UY" sz="1400" dirty="0">
              <a:solidFill>
                <a:schemeClr val="bg1"/>
              </a:solidFill>
              <a:ea typeface="Calibri"/>
              <a:cs typeface="Calibri"/>
            </a:endParaRPr>
          </a:p>
        </p:txBody>
      </p:sp>
      <p:sp>
        <p:nvSpPr>
          <p:cNvPr id="3" name="Rectángulo 2">
            <a:extLst>
              <a:ext uri="{FF2B5EF4-FFF2-40B4-BE49-F238E27FC236}">
                <a16:creationId xmlns:a16="http://schemas.microsoft.com/office/drawing/2014/main" id="{17D4F9A0-9A70-9CC3-6D53-67BEAFF535DE}"/>
              </a:ext>
            </a:extLst>
          </p:cNvPr>
          <p:cNvSpPr/>
          <p:nvPr/>
        </p:nvSpPr>
        <p:spPr>
          <a:xfrm>
            <a:off x="3041980" y="1864963"/>
            <a:ext cx="5887844" cy="929447"/>
          </a:xfrm>
          <a:prstGeom prst="rect">
            <a:avLst/>
          </a:prstGeom>
          <a:solidFill>
            <a:srgbClr val="3A4E6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Y" sz="2800" dirty="0"/>
              <a:t>Descenso de establecimientos con menores ingresos que salidas</a:t>
            </a:r>
          </a:p>
        </p:txBody>
      </p:sp>
    </p:spTree>
    <p:extLst>
      <p:ext uri="{BB962C8B-B14F-4D97-AF65-F5344CB8AC3E}">
        <p14:creationId xmlns:p14="http://schemas.microsoft.com/office/powerpoint/2010/main" val="192385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3C70"/>
        </a:solidFill>
        <a:effectLst/>
      </p:bgPr>
    </p:bg>
    <p:spTree>
      <p:nvGrpSpPr>
        <p:cNvPr id="1" name="">
          <a:extLst>
            <a:ext uri="{FF2B5EF4-FFF2-40B4-BE49-F238E27FC236}">
              <a16:creationId xmlns:a16="http://schemas.microsoft.com/office/drawing/2014/main" id="{F1FD6B30-4181-7F95-9321-8B5A265028B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6642793-F6DE-9AC0-5DBD-0A0FA7E81160}"/>
              </a:ext>
            </a:extLst>
          </p:cNvPr>
          <p:cNvSpPr>
            <a:spLocks noGrp="1"/>
          </p:cNvSpPr>
          <p:nvPr>
            <p:ph type="title"/>
          </p:nvPr>
        </p:nvSpPr>
        <p:spPr>
          <a:xfrm>
            <a:off x="581885" y="74676"/>
            <a:ext cx="10515600" cy="1325563"/>
          </a:xfrm>
        </p:spPr>
        <p:txBody>
          <a:bodyPr>
            <a:normAutofit/>
          </a:bodyPr>
          <a:lstStyle/>
          <a:p>
            <a:r>
              <a:rPr lang="es-UY" sz="3200" b="1" dirty="0">
                <a:solidFill>
                  <a:schemeClr val="bg1"/>
                </a:solidFill>
                <a:latin typeface="Raleway" pitchFamily="2" charset="0"/>
              </a:rPr>
              <a:t>¿Qué pasó con el sector remitente en la década?</a:t>
            </a:r>
          </a:p>
        </p:txBody>
      </p:sp>
      <p:sp>
        <p:nvSpPr>
          <p:cNvPr id="14" name="Rectángulo 13">
            <a:extLst>
              <a:ext uri="{FF2B5EF4-FFF2-40B4-BE49-F238E27FC236}">
                <a16:creationId xmlns:a16="http://schemas.microsoft.com/office/drawing/2014/main" id="{7450D72F-1A36-3F83-4307-F5764ACA8D0E}"/>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UY"/>
          </a:p>
        </p:txBody>
      </p:sp>
      <p:cxnSp>
        <p:nvCxnSpPr>
          <p:cNvPr id="18" name="Conector recto 17">
            <a:extLst>
              <a:ext uri="{FF2B5EF4-FFF2-40B4-BE49-F238E27FC236}">
                <a16:creationId xmlns:a16="http://schemas.microsoft.com/office/drawing/2014/main" id="{C865A3AA-1276-ACD4-8723-BDFB66602B4F}"/>
              </a:ext>
            </a:extLst>
          </p:cNvPr>
          <p:cNvCxnSpPr>
            <a:cxnSpLocks/>
          </p:cNvCxnSpPr>
          <p:nvPr/>
        </p:nvCxnSpPr>
        <p:spPr>
          <a:xfrm flipV="1">
            <a:off x="-2190" y="5862015"/>
            <a:ext cx="12196380" cy="32288"/>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20" name="Imagen 19" descr="Interfaz de usuario gráfica, Aplicación&#10;&#10;El contenido generado por IA puede ser incorrecto.">
            <a:extLst>
              <a:ext uri="{FF2B5EF4-FFF2-40B4-BE49-F238E27FC236}">
                <a16:creationId xmlns:a16="http://schemas.microsoft.com/office/drawing/2014/main" id="{3F38B7FD-6F7B-8ECC-F542-745B7303E18F}"/>
              </a:ext>
            </a:extLst>
          </p:cNvPr>
          <p:cNvPicPr>
            <a:picLocks noChangeAspect="1"/>
          </p:cNvPicPr>
          <p:nvPr/>
        </p:nvPicPr>
        <p:blipFill rotWithShape="1">
          <a:blip r:embed="rId3"/>
          <a:srcRect l="7336" t="29882" r="41441" b="34792"/>
          <a:stretch/>
        </p:blipFill>
        <p:spPr>
          <a:xfrm>
            <a:off x="10832124" y="5995461"/>
            <a:ext cx="1083212" cy="747040"/>
          </a:xfrm>
          <a:prstGeom prst="rect">
            <a:avLst/>
          </a:prstGeom>
        </p:spPr>
      </p:pic>
      <p:pic>
        <p:nvPicPr>
          <p:cNvPr id="22" name="Imagen 21" descr="Logotipo&#10;&#10;El contenido generado por IA puede ser incorrecto.">
            <a:extLst>
              <a:ext uri="{FF2B5EF4-FFF2-40B4-BE49-F238E27FC236}">
                <a16:creationId xmlns:a16="http://schemas.microsoft.com/office/drawing/2014/main" id="{D92B5070-F345-BD90-6ACC-55E6413A8CFA}"/>
              </a:ext>
            </a:extLst>
          </p:cNvPr>
          <p:cNvPicPr>
            <a:picLocks noChangeAspect="1"/>
          </p:cNvPicPr>
          <p:nvPr/>
        </p:nvPicPr>
        <p:blipFill>
          <a:blip r:embed="rId4"/>
          <a:srcRect l="18942" t="36102" r="20038" b="32103"/>
          <a:stretch/>
        </p:blipFill>
        <p:spPr>
          <a:xfrm>
            <a:off x="146032" y="6080592"/>
            <a:ext cx="2258316" cy="661908"/>
          </a:xfrm>
          <a:prstGeom prst="rect">
            <a:avLst/>
          </a:prstGeom>
        </p:spPr>
      </p:pic>
      <p:sp>
        <p:nvSpPr>
          <p:cNvPr id="15" name="Rectángulo 14">
            <a:extLst>
              <a:ext uri="{FF2B5EF4-FFF2-40B4-BE49-F238E27FC236}">
                <a16:creationId xmlns:a16="http://schemas.microsoft.com/office/drawing/2014/main" id="{E33D4245-C661-9C7B-EB42-0E5CEF18730C}"/>
              </a:ext>
            </a:extLst>
          </p:cNvPr>
          <p:cNvSpPr/>
          <p:nvPr/>
        </p:nvSpPr>
        <p:spPr>
          <a:xfrm>
            <a:off x="7243657" y="5488306"/>
            <a:ext cx="4828567" cy="3098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solidFill>
                  <a:schemeClr val="bg1"/>
                </a:solidFill>
              </a:rPr>
              <a:t>Fuente: Elaborado en base a declaraciones de DICOSE</a:t>
            </a:r>
            <a:endParaRPr lang="es-UY" sz="1400" dirty="0">
              <a:solidFill>
                <a:schemeClr val="bg1"/>
              </a:solidFill>
              <a:ea typeface="Calibri"/>
              <a:cs typeface="Calibri"/>
            </a:endParaRPr>
          </a:p>
        </p:txBody>
      </p:sp>
      <p:graphicFrame>
        <p:nvGraphicFramePr>
          <p:cNvPr id="7" name="Gráfico 6">
            <a:extLst>
              <a:ext uri="{FF2B5EF4-FFF2-40B4-BE49-F238E27FC236}">
                <a16:creationId xmlns:a16="http://schemas.microsoft.com/office/drawing/2014/main" id="{14D941D0-3401-4547-AB95-F53DCD3027B7}"/>
              </a:ext>
              <a:ext uri="{147F2762-F138-4A5C-976F-8EAC2B608ADB}">
                <a16:predDERef xmlns:a16="http://schemas.microsoft.com/office/drawing/2014/main" pred="{197E7E99-8608-684F-A66F-97F7218E5133}"/>
              </a:ext>
            </a:extLst>
          </p:cNvPr>
          <p:cNvGraphicFramePr>
            <a:graphicFrameLocks/>
          </p:cNvGraphicFramePr>
          <p:nvPr>
            <p:extLst>
              <p:ext uri="{D42A27DB-BD31-4B8C-83A1-F6EECF244321}">
                <p14:modId xmlns:p14="http://schemas.microsoft.com/office/powerpoint/2010/main" val="1402970954"/>
              </p:ext>
            </p:extLst>
          </p:nvPr>
        </p:nvGraphicFramePr>
        <p:xfrm>
          <a:off x="1400611" y="1136327"/>
          <a:ext cx="8998050" cy="4364643"/>
        </p:xfrm>
        <a:graphic>
          <a:graphicData uri="http://schemas.openxmlformats.org/drawingml/2006/chart">
            <c:chart xmlns:c="http://schemas.openxmlformats.org/drawingml/2006/chart" xmlns:r="http://schemas.openxmlformats.org/officeDocument/2006/relationships" r:id="rId5"/>
          </a:graphicData>
        </a:graphic>
      </p:graphicFrame>
      <p:sp>
        <p:nvSpPr>
          <p:cNvPr id="3" name="Rectángulo 2">
            <a:extLst>
              <a:ext uri="{FF2B5EF4-FFF2-40B4-BE49-F238E27FC236}">
                <a16:creationId xmlns:a16="http://schemas.microsoft.com/office/drawing/2014/main" id="{62AFBA32-5A48-EFA9-9C3B-D6C51CAF158F}"/>
              </a:ext>
            </a:extLst>
          </p:cNvPr>
          <p:cNvSpPr/>
          <p:nvPr/>
        </p:nvSpPr>
        <p:spPr>
          <a:xfrm>
            <a:off x="2612064" y="3166403"/>
            <a:ext cx="6476179" cy="929447"/>
          </a:xfrm>
          <a:prstGeom prst="rect">
            <a:avLst/>
          </a:prstGeom>
          <a:solidFill>
            <a:srgbClr val="3A4E6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UY" sz="2800" dirty="0"/>
              <a:t>Concentración (tamaño mayor) y aumento de la productividad (vacas y tierra)</a:t>
            </a:r>
          </a:p>
        </p:txBody>
      </p:sp>
    </p:spTree>
    <p:extLst>
      <p:ext uri="{BB962C8B-B14F-4D97-AF65-F5344CB8AC3E}">
        <p14:creationId xmlns:p14="http://schemas.microsoft.com/office/powerpoint/2010/main" val="26074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93C6E"/>
        </a:solidFill>
        <a:effectLst/>
      </p:bgPr>
    </p:bg>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C825A7F5-BEA0-69EE-3164-CF03B63AE124}"/>
              </a:ext>
            </a:extLst>
          </p:cNvPr>
          <p:cNvGraphicFramePr>
            <a:graphicFrameLocks noGrp="1"/>
          </p:cNvGraphicFramePr>
          <p:nvPr>
            <p:ph idx="1"/>
            <p:extLst>
              <p:ext uri="{D42A27DB-BD31-4B8C-83A1-F6EECF244321}">
                <p14:modId xmlns:p14="http://schemas.microsoft.com/office/powerpoint/2010/main" val="4291712354"/>
              </p:ext>
            </p:extLst>
          </p:nvPr>
        </p:nvGraphicFramePr>
        <p:xfrm>
          <a:off x="374815" y="1036585"/>
          <a:ext cx="10824519" cy="5022526"/>
        </p:xfrm>
        <a:graphic>
          <a:graphicData uri="http://schemas.openxmlformats.org/drawingml/2006/table">
            <a:tbl>
              <a:tblPr bandRow="1">
                <a:tableStyleId>{5C22544A-7EE6-4342-B048-85BDC9FD1C3A}</a:tableStyleId>
              </a:tblPr>
              <a:tblGrid>
                <a:gridCol w="2061177">
                  <a:extLst>
                    <a:ext uri="{9D8B030D-6E8A-4147-A177-3AD203B41FA5}">
                      <a16:colId xmlns:a16="http://schemas.microsoft.com/office/drawing/2014/main" val="3663057669"/>
                    </a:ext>
                  </a:extLst>
                </a:gridCol>
                <a:gridCol w="2092546">
                  <a:extLst>
                    <a:ext uri="{9D8B030D-6E8A-4147-A177-3AD203B41FA5}">
                      <a16:colId xmlns:a16="http://schemas.microsoft.com/office/drawing/2014/main" val="1797773096"/>
                    </a:ext>
                  </a:extLst>
                </a:gridCol>
                <a:gridCol w="1350280">
                  <a:extLst>
                    <a:ext uri="{9D8B030D-6E8A-4147-A177-3AD203B41FA5}">
                      <a16:colId xmlns:a16="http://schemas.microsoft.com/office/drawing/2014/main" val="959236676"/>
                    </a:ext>
                  </a:extLst>
                </a:gridCol>
                <a:gridCol w="1613489">
                  <a:extLst>
                    <a:ext uri="{9D8B030D-6E8A-4147-A177-3AD203B41FA5}">
                      <a16:colId xmlns:a16="http://schemas.microsoft.com/office/drawing/2014/main" val="2096610100"/>
                    </a:ext>
                  </a:extLst>
                </a:gridCol>
                <a:gridCol w="2026508">
                  <a:extLst>
                    <a:ext uri="{9D8B030D-6E8A-4147-A177-3AD203B41FA5}">
                      <a16:colId xmlns:a16="http://schemas.microsoft.com/office/drawing/2014/main" val="1716248097"/>
                    </a:ext>
                  </a:extLst>
                </a:gridCol>
                <a:gridCol w="1680519">
                  <a:extLst>
                    <a:ext uri="{9D8B030D-6E8A-4147-A177-3AD203B41FA5}">
                      <a16:colId xmlns:a16="http://schemas.microsoft.com/office/drawing/2014/main" val="2975155751"/>
                    </a:ext>
                  </a:extLst>
                </a:gridCol>
              </a:tblGrid>
              <a:tr h="7179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800" kern="1200">
                        <a:solidFill>
                          <a:schemeClr val="bg1"/>
                        </a:solidFill>
                        <a:latin typeface="Raleway"/>
                        <a:ea typeface="+mn-ea"/>
                        <a:cs typeface="+mn-cs"/>
                      </a:endParaRP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Cantidad establecimientos</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Remisión diaria</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Producción vacas (L/VM)</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Tasa crec. acum.</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Producción</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Dotación (VM/ ha VM)*</a:t>
                      </a:r>
                    </a:p>
                  </a:txBody>
                  <a:tcPr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53165357"/>
                  </a:ext>
                </a:extLst>
              </a:tr>
              <a:tr h="658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1- Entre -20% y -3,4%</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281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892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3.904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0,9</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44519810"/>
                  </a:ext>
                </a:extLst>
              </a:tr>
              <a:tr h="658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2- Entre -3,4 % y 0,2%</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288</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1.908</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5.202</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-1,3%</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1,0</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345337"/>
                  </a:ext>
                </a:extLst>
              </a:tr>
              <a:tr h="658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3- Entre 0,2% y 2,7%</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283</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2.825</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5.420</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1,4%</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1,3</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24508082"/>
                  </a:ext>
                </a:extLst>
              </a:tr>
              <a:tr h="658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4- Entre 2,7% y 6,1%</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278</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3.601</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5.976</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4,3%</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1,4</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1814790"/>
                  </a:ext>
                </a:extLst>
              </a:tr>
              <a:tr h="6581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a:solidFill>
                            <a:schemeClr val="bg1"/>
                          </a:solidFill>
                          <a:latin typeface="Raleway"/>
                          <a:ea typeface="+mn-ea"/>
                          <a:cs typeface="+mn-cs"/>
                        </a:rPr>
                        <a:t>5- Entre 6,1% y 20%</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281</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4.309</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6.248</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10,0%</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a:solidFill>
                            <a:schemeClr val="bg1"/>
                          </a:solidFill>
                          <a:latin typeface="Raleway"/>
                          <a:ea typeface="+mn-ea"/>
                          <a:cs typeface="+mn-cs"/>
                        </a:rPr>
                        <a:t>1,6</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4190722"/>
                  </a:ext>
                </a:extLst>
              </a:tr>
              <a:tr h="632847">
                <a:tc>
                  <a:txBody>
                    <a:bodyPr/>
                    <a:lstStyle/>
                    <a:p>
                      <a:pPr marL="0" lvl="0" indent="0" algn="ctr">
                        <a:lnSpc>
                          <a:spcPct val="100000"/>
                        </a:lnSpc>
                        <a:spcBef>
                          <a:spcPts val="0"/>
                        </a:spcBef>
                        <a:spcAft>
                          <a:spcPts val="0"/>
                        </a:spcAft>
                        <a:buNone/>
                      </a:pPr>
                      <a:r>
                        <a:rPr lang="es-ES" sz="1800" b="0" kern="1200" dirty="0">
                          <a:solidFill>
                            <a:schemeClr val="bg1"/>
                          </a:solidFill>
                          <a:latin typeface="Raleway"/>
                          <a:ea typeface="+mn-ea"/>
                          <a:cs typeface="+mn-cs"/>
                        </a:rPr>
                        <a:t>Nuevos remitentes</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lvl="0" indent="0" algn="ctr" defTabSz="914400">
                        <a:lnSpc>
                          <a:spcPct val="100000"/>
                        </a:lnSpc>
                        <a:spcBef>
                          <a:spcPts val="0"/>
                        </a:spcBef>
                        <a:spcAft>
                          <a:spcPts val="0"/>
                        </a:spcAft>
                        <a:buNone/>
                        <a:tabLst/>
                        <a:defRPr/>
                      </a:pPr>
                      <a:r>
                        <a:rPr lang="es-ES" sz="1800" b="0" kern="1200">
                          <a:solidFill>
                            <a:schemeClr val="bg1"/>
                          </a:solidFill>
                          <a:latin typeface="Raleway"/>
                          <a:ea typeface="+mn-ea"/>
                          <a:cs typeface="+mn-cs"/>
                        </a:rPr>
                        <a:t>600</a:t>
                      </a:r>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noFill/>
                  </a:tcPr>
                </a:tc>
                <a:tc>
                  <a:txBody>
                    <a:bodyPr/>
                    <a:lstStyle/>
                    <a:p>
                      <a:pPr marL="0" lvl="0" indent="0" algn="ctr" defTabSz="914400">
                        <a:lnSpc>
                          <a:spcPct val="100000"/>
                        </a:lnSpc>
                        <a:spcBef>
                          <a:spcPts val="0"/>
                        </a:spcBef>
                        <a:spcAft>
                          <a:spcPts val="0"/>
                        </a:spcAft>
                        <a:buNone/>
                        <a:tabLst/>
                        <a:defRPr/>
                      </a:pPr>
                      <a:r>
                        <a:rPr lang="es-ES" sz="1800" b="0" kern="1200" dirty="0">
                          <a:solidFill>
                            <a:schemeClr val="bg1"/>
                          </a:solidFill>
                          <a:latin typeface="Raleway"/>
                          <a:ea typeface="+mn-ea"/>
                          <a:cs typeface="+mn-cs"/>
                        </a:rPr>
                        <a:t>1.981</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defTabSz="914400">
                        <a:lnSpc>
                          <a:spcPct val="100000"/>
                        </a:lnSpc>
                        <a:spcBef>
                          <a:spcPts val="0"/>
                        </a:spcBef>
                        <a:spcAft>
                          <a:spcPts val="0"/>
                        </a:spcAft>
                        <a:buNone/>
                        <a:tabLst/>
                        <a:defRPr/>
                      </a:pPr>
                      <a:r>
                        <a:rPr lang="es-ES" sz="1800" b="0" kern="1200">
                          <a:solidFill>
                            <a:schemeClr val="bg1"/>
                          </a:solidFill>
                          <a:latin typeface="Raleway"/>
                          <a:ea typeface="+mn-ea"/>
                          <a:cs typeface="+mn-cs"/>
                        </a:rPr>
                        <a:t>5.545</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lvl="0" indent="0" algn="ctr" defTabSz="914400">
                        <a:lnSpc>
                          <a:spcPct val="100000"/>
                        </a:lnSpc>
                        <a:spcBef>
                          <a:spcPts val="0"/>
                        </a:spcBef>
                        <a:spcAft>
                          <a:spcPts val="0"/>
                        </a:spcAft>
                        <a:buNone/>
                        <a:tabLst/>
                        <a:defRPr/>
                      </a:pPr>
                      <a:r>
                        <a:rPr lang="es-ES" sz="1800" b="0" kern="1200">
                          <a:solidFill>
                            <a:schemeClr val="bg1"/>
                          </a:solidFill>
                          <a:latin typeface="Raleway"/>
                          <a:ea typeface="+mn-ea"/>
                          <a:cs typeface="+mn-cs"/>
                        </a:rPr>
                        <a:t>----</a:t>
                      </a:r>
                    </a:p>
                  </a:txBody>
                  <a:tcPr anchor="ctr">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marL="0" lvl="0" indent="0" algn="ctr" defTabSz="914400">
                        <a:lnSpc>
                          <a:spcPct val="100000"/>
                        </a:lnSpc>
                        <a:spcBef>
                          <a:spcPts val="0"/>
                        </a:spcBef>
                        <a:spcAft>
                          <a:spcPts val="0"/>
                        </a:spcAft>
                        <a:buNone/>
                        <a:tabLst/>
                        <a:defRPr/>
                      </a:pPr>
                      <a:r>
                        <a:rPr lang="es-ES" sz="1800" b="0" kern="1200" dirty="0">
                          <a:solidFill>
                            <a:schemeClr val="bg1"/>
                          </a:solidFill>
                          <a:latin typeface="Raleway"/>
                          <a:ea typeface="+mn-ea"/>
                          <a:cs typeface="+mn-cs"/>
                        </a:rPr>
                        <a:t>1,4</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1599281"/>
                  </a:ext>
                </a:extLst>
              </a:tr>
              <a:tr h="3739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kern="1200" dirty="0">
                          <a:solidFill>
                            <a:schemeClr val="bg1"/>
                          </a:solidFill>
                          <a:latin typeface="Raleway"/>
                          <a:ea typeface="+mn-ea"/>
                          <a:cs typeface="+mn-cs"/>
                        </a:rPr>
                        <a:t>Total</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kern="1200" dirty="0">
                          <a:solidFill>
                            <a:schemeClr val="bg1"/>
                          </a:solidFill>
                          <a:latin typeface="Raleway"/>
                          <a:ea typeface="+mn-ea"/>
                          <a:cs typeface="+mn-cs"/>
                        </a:rPr>
                        <a:t>2.011</a:t>
                      </a:r>
                      <a:endParaRPr lang="es-ES" dirty="0"/>
                    </a:p>
                  </a:txBody>
                  <a:tcPr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kern="1200" dirty="0">
                          <a:solidFill>
                            <a:schemeClr val="bg1"/>
                          </a:solidFill>
                          <a:latin typeface="Raleway"/>
                          <a:ea typeface="+mn-ea"/>
                          <a:cs typeface="+mn-cs"/>
                        </a:rPr>
                        <a:t>2. 504</a:t>
                      </a:r>
                    </a:p>
                  </a:txBody>
                  <a:tcPr anchor="ctr">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kern="1200" dirty="0">
                          <a:solidFill>
                            <a:schemeClr val="bg1"/>
                          </a:solidFill>
                          <a:latin typeface="Raleway"/>
                          <a:ea typeface="+mn-ea"/>
                          <a:cs typeface="+mn-cs"/>
                        </a:rPr>
                        <a:t>5.828</a:t>
                      </a:r>
                    </a:p>
                  </a:txBody>
                  <a:tcPr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kern="1200" dirty="0">
                          <a:solidFill>
                            <a:schemeClr val="bg1"/>
                          </a:solidFill>
                          <a:latin typeface="Raleway"/>
                          <a:ea typeface="+mn-ea"/>
                          <a:cs typeface="+mn-cs"/>
                        </a:rPr>
                        <a:t>1,3%</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b="1" kern="1200" dirty="0">
                          <a:solidFill>
                            <a:schemeClr val="bg1"/>
                          </a:solidFill>
                          <a:latin typeface="Raleway"/>
                          <a:ea typeface="+mn-ea"/>
                          <a:cs typeface="+mn-cs"/>
                        </a:rPr>
                        <a:t>1,3</a:t>
                      </a:r>
                    </a:p>
                  </a:txBody>
                  <a:tcPr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64260861"/>
                  </a:ext>
                </a:extLst>
              </a:tr>
            </a:tbl>
          </a:graphicData>
        </a:graphic>
      </p:graphicFrame>
      <p:sp>
        <p:nvSpPr>
          <p:cNvPr id="4" name="Título 1">
            <a:extLst>
              <a:ext uri="{FF2B5EF4-FFF2-40B4-BE49-F238E27FC236}">
                <a16:creationId xmlns:a16="http://schemas.microsoft.com/office/drawing/2014/main" id="{EE144FB3-E4D7-B1A0-F46E-5F3ECDC999B0}"/>
              </a:ext>
            </a:extLst>
          </p:cNvPr>
          <p:cNvSpPr>
            <a:spLocks noGrp="1"/>
          </p:cNvSpPr>
          <p:nvPr>
            <p:ph type="title"/>
          </p:nvPr>
        </p:nvSpPr>
        <p:spPr>
          <a:xfrm>
            <a:off x="0" y="-25240"/>
            <a:ext cx="12134890" cy="1368695"/>
          </a:xfrm>
        </p:spPr>
        <p:txBody>
          <a:bodyPr vert="horz" lIns="91440" tIns="45720" rIns="91440" bIns="45720" rtlCol="0" anchor="ctr">
            <a:normAutofit/>
          </a:bodyPr>
          <a:lstStyle/>
          <a:p>
            <a:r>
              <a:rPr lang="es-UY" sz="3200" b="1" dirty="0">
                <a:solidFill>
                  <a:schemeClr val="bg1"/>
                </a:solidFill>
                <a:latin typeface="Raleway" pitchFamily="2" charset="0"/>
              </a:rPr>
              <a:t>¿Cómo se distribuyen por tasa de crecimiento en 2024?</a:t>
            </a:r>
          </a:p>
        </p:txBody>
      </p:sp>
      <p:sp>
        <p:nvSpPr>
          <p:cNvPr id="12" name="Rectángulo 11">
            <a:extLst>
              <a:ext uri="{FF2B5EF4-FFF2-40B4-BE49-F238E27FC236}">
                <a16:creationId xmlns:a16="http://schemas.microsoft.com/office/drawing/2014/main" id="{DC7D483F-266C-5F44-AE37-04080BDB3DE2}"/>
              </a:ext>
            </a:extLst>
          </p:cNvPr>
          <p:cNvSpPr/>
          <p:nvPr/>
        </p:nvSpPr>
        <p:spPr>
          <a:xfrm>
            <a:off x="2636322" y="6059111"/>
            <a:ext cx="8527487" cy="3654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solidFill>
                  <a:schemeClr val="bg1"/>
                </a:solidFill>
              </a:rPr>
              <a:t>Fuente: Elaborado en base a declaraciones de DICOSE 			*</a:t>
            </a:r>
            <a:r>
              <a:rPr lang="es-ES" sz="1400" dirty="0">
                <a:solidFill>
                  <a:schemeClr val="bg1"/>
                </a:solidFill>
                <a:ea typeface="Calibri"/>
                <a:cs typeface="Calibri"/>
              </a:rPr>
              <a:t>Superficie VM estimada como 55% del total</a:t>
            </a:r>
            <a:endParaRPr lang="es-UY" sz="1400" dirty="0">
              <a:solidFill>
                <a:schemeClr val="bg1"/>
              </a:solidFill>
              <a:ea typeface="Calibri"/>
              <a:cs typeface="Calibri"/>
            </a:endParaRPr>
          </a:p>
        </p:txBody>
      </p:sp>
      <p:pic>
        <p:nvPicPr>
          <p:cNvPr id="8" name="Imagen 7">
            <a:extLst>
              <a:ext uri="{FF2B5EF4-FFF2-40B4-BE49-F238E27FC236}">
                <a16:creationId xmlns:a16="http://schemas.microsoft.com/office/drawing/2014/main" id="{75A59A56-695A-3A81-BD7D-E10ABF6F5A27}"/>
              </a:ext>
            </a:extLst>
          </p:cNvPr>
          <p:cNvPicPr>
            <a:picLocks noChangeAspect="1"/>
          </p:cNvPicPr>
          <p:nvPr/>
        </p:nvPicPr>
        <p:blipFill>
          <a:blip r:embed="rId3"/>
          <a:stretch>
            <a:fillRect/>
          </a:stretch>
        </p:blipFill>
        <p:spPr>
          <a:xfrm>
            <a:off x="325391" y="1021329"/>
            <a:ext cx="10924979" cy="5127180"/>
          </a:xfrm>
          <a:prstGeom prst="rect">
            <a:avLst/>
          </a:prstGeom>
        </p:spPr>
      </p:pic>
      <p:sp>
        <p:nvSpPr>
          <p:cNvPr id="14" name="Rectángulo: esquinas redondeadas 13">
            <a:extLst>
              <a:ext uri="{FF2B5EF4-FFF2-40B4-BE49-F238E27FC236}">
                <a16:creationId xmlns:a16="http://schemas.microsoft.com/office/drawing/2014/main" id="{0F7B670A-36E7-4595-802B-CEC3B7C09C0A}"/>
              </a:ext>
            </a:extLst>
          </p:cNvPr>
          <p:cNvSpPr/>
          <p:nvPr/>
        </p:nvSpPr>
        <p:spPr>
          <a:xfrm>
            <a:off x="11259819" y="4086661"/>
            <a:ext cx="875071" cy="511278"/>
          </a:xfrm>
          <a:prstGeom prst="roundRect">
            <a:avLst/>
          </a:prstGeom>
          <a:solidFill>
            <a:srgbClr val="BDD83C"/>
          </a:solidFill>
          <a:ln>
            <a:solidFill>
              <a:srgbClr val="BDD83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t>72%</a:t>
            </a:r>
            <a:endParaRPr lang="es-UY" b="1" dirty="0"/>
          </a:p>
        </p:txBody>
      </p:sp>
      <p:sp>
        <p:nvSpPr>
          <p:cNvPr id="7" name="Rectángulo: esquinas redondeadas 6">
            <a:extLst>
              <a:ext uri="{FF2B5EF4-FFF2-40B4-BE49-F238E27FC236}">
                <a16:creationId xmlns:a16="http://schemas.microsoft.com/office/drawing/2014/main" id="{D2BE8280-8C93-B825-1002-80051BD2282B}"/>
              </a:ext>
            </a:extLst>
          </p:cNvPr>
          <p:cNvSpPr/>
          <p:nvPr/>
        </p:nvSpPr>
        <p:spPr>
          <a:xfrm>
            <a:off x="11259819" y="2110353"/>
            <a:ext cx="902631" cy="511278"/>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b="1" dirty="0"/>
              <a:t>28%</a:t>
            </a:r>
            <a:endParaRPr lang="es-UY" b="1" dirty="0"/>
          </a:p>
        </p:txBody>
      </p:sp>
    </p:spTree>
    <p:extLst>
      <p:ext uri="{BB962C8B-B14F-4D97-AF65-F5344CB8AC3E}">
        <p14:creationId xmlns:p14="http://schemas.microsoft.com/office/powerpoint/2010/main" val="291018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83C70"/>
        </a:solidFill>
        <a:effectLst/>
      </p:bgPr>
    </p:bg>
    <p:spTree>
      <p:nvGrpSpPr>
        <p:cNvPr id="1" name=""/>
        <p:cNvGrpSpPr/>
        <p:nvPr/>
      </p:nvGrpSpPr>
      <p:grpSpPr>
        <a:xfrm>
          <a:off x="0" y="0"/>
          <a:ext cx="0" cy="0"/>
          <a:chOff x="0" y="0"/>
          <a:chExt cx="0" cy="0"/>
        </a:xfrm>
      </p:grpSpPr>
      <p:graphicFrame>
        <p:nvGraphicFramePr>
          <p:cNvPr id="10" name="Gráfico 9">
            <a:extLst>
              <a:ext uri="{FF2B5EF4-FFF2-40B4-BE49-F238E27FC236}">
                <a16:creationId xmlns:a16="http://schemas.microsoft.com/office/drawing/2014/main" id="{BEF051B6-A08A-490B-D1C4-625192CBBB4C}"/>
              </a:ext>
              <a:ext uri="{147F2762-F138-4A5C-976F-8EAC2B608ADB}">
                <a16:predDERef xmlns:a16="http://schemas.microsoft.com/office/drawing/2014/main" pred="{726E63E0-9586-CFC3-F625-9ABEA6992468}"/>
              </a:ext>
            </a:extLst>
          </p:cNvPr>
          <p:cNvGraphicFramePr>
            <a:graphicFrameLocks/>
          </p:cNvGraphicFramePr>
          <p:nvPr/>
        </p:nvGraphicFramePr>
        <p:xfrm>
          <a:off x="46221" y="895792"/>
          <a:ext cx="8517011" cy="4969351"/>
        </p:xfrm>
        <a:graphic>
          <a:graphicData uri="http://schemas.openxmlformats.org/drawingml/2006/chart">
            <c:chart xmlns:c="http://schemas.openxmlformats.org/drawingml/2006/chart" xmlns:r="http://schemas.openxmlformats.org/officeDocument/2006/relationships" r:id="rId3"/>
          </a:graphicData>
        </a:graphic>
      </p:graphicFrame>
      <p:sp>
        <p:nvSpPr>
          <p:cNvPr id="12" name="CuadroTexto 11">
            <a:extLst>
              <a:ext uri="{FF2B5EF4-FFF2-40B4-BE49-F238E27FC236}">
                <a16:creationId xmlns:a16="http://schemas.microsoft.com/office/drawing/2014/main" id="{F275877A-50F3-B84C-0E78-56039F7717A8}"/>
              </a:ext>
            </a:extLst>
          </p:cNvPr>
          <p:cNvSpPr txBox="1"/>
          <p:nvPr/>
        </p:nvSpPr>
        <p:spPr>
          <a:xfrm>
            <a:off x="133350" y="175576"/>
            <a:ext cx="12058650" cy="707886"/>
          </a:xfrm>
          <a:prstGeom prst="rect">
            <a:avLst/>
          </a:prstGeom>
        </p:spPr>
        <p:txBody>
          <a:bodyPr vert="horz" lIns="91440" tIns="45720" rIns="91440" bIns="45720" rtlCol="0" anchor="ctr">
            <a:normAutofit/>
          </a:bodyPr>
          <a:lstStyle>
            <a:lvl1pPr algn="ctr" defTabSz="457189">
              <a:spcBef>
                <a:spcPct val="0"/>
              </a:spcBef>
              <a:buNone/>
              <a:defRPr sz="3200" b="1">
                <a:solidFill>
                  <a:schemeClr val="bg1"/>
                </a:solidFill>
                <a:latin typeface="Raleway" pitchFamily="2" charset="0"/>
                <a:ea typeface="+mj-ea"/>
                <a:cs typeface="+mj-cs"/>
              </a:defRPr>
            </a:lvl1pPr>
          </a:lstStyle>
          <a:p>
            <a:r>
              <a:rPr lang="es-ES" dirty="0"/>
              <a:t>¿Cómo se distribuyen por tamaño en 2024?</a:t>
            </a:r>
            <a:endParaRPr lang="es-UY" dirty="0"/>
          </a:p>
        </p:txBody>
      </p:sp>
      <p:graphicFrame>
        <p:nvGraphicFramePr>
          <p:cNvPr id="3" name="Gráfico 2">
            <a:extLst>
              <a:ext uri="{FF2B5EF4-FFF2-40B4-BE49-F238E27FC236}">
                <a16:creationId xmlns:a16="http://schemas.microsoft.com/office/drawing/2014/main" id="{6497E91A-044A-C9B2-8811-28B2B17AF145}"/>
              </a:ext>
            </a:extLst>
          </p:cNvPr>
          <p:cNvGraphicFramePr>
            <a:graphicFrameLocks/>
          </p:cNvGraphicFramePr>
          <p:nvPr/>
        </p:nvGraphicFramePr>
        <p:xfrm>
          <a:off x="6854795" y="1316415"/>
          <a:ext cx="5238087" cy="4190334"/>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ángulo 6">
            <a:extLst>
              <a:ext uri="{FF2B5EF4-FFF2-40B4-BE49-F238E27FC236}">
                <a16:creationId xmlns:a16="http://schemas.microsoft.com/office/drawing/2014/main" id="{DA7C83C8-C127-947D-F0A2-7B5B8FB07D53}"/>
              </a:ext>
            </a:extLst>
          </p:cNvPr>
          <p:cNvSpPr/>
          <p:nvPr/>
        </p:nvSpPr>
        <p:spPr>
          <a:xfrm>
            <a:off x="7566352" y="5483807"/>
            <a:ext cx="4711787" cy="3098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1400" dirty="0">
                <a:solidFill>
                  <a:schemeClr val="bg1"/>
                </a:solidFill>
              </a:rPr>
              <a:t>Fuente: Elaborado en base a declaraciones de DICOSE</a:t>
            </a:r>
            <a:endParaRPr lang="es-UY" sz="1400" dirty="0">
              <a:solidFill>
                <a:schemeClr val="bg1"/>
              </a:solidFill>
              <a:ea typeface="Calibri"/>
              <a:cs typeface="Calibri"/>
            </a:endParaRPr>
          </a:p>
        </p:txBody>
      </p:sp>
      <p:sp>
        <p:nvSpPr>
          <p:cNvPr id="4" name="Elipse 3">
            <a:extLst>
              <a:ext uri="{FF2B5EF4-FFF2-40B4-BE49-F238E27FC236}">
                <a16:creationId xmlns:a16="http://schemas.microsoft.com/office/drawing/2014/main" id="{1F9D095E-544E-50D4-A4A3-310E83CAED49}"/>
              </a:ext>
            </a:extLst>
          </p:cNvPr>
          <p:cNvSpPr/>
          <p:nvPr/>
        </p:nvSpPr>
        <p:spPr>
          <a:xfrm>
            <a:off x="5390752" y="1714456"/>
            <a:ext cx="1103657" cy="30707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200" b="1" dirty="0">
                <a:solidFill>
                  <a:srgbClr val="FFC000"/>
                </a:solidFill>
              </a:rPr>
              <a:t>20%</a:t>
            </a:r>
            <a:endParaRPr lang="es-UY" sz="2200" b="1" dirty="0">
              <a:solidFill>
                <a:srgbClr val="FFC000"/>
              </a:solidFill>
              <a:ea typeface="Calibri"/>
              <a:cs typeface="Calibri"/>
            </a:endParaRPr>
          </a:p>
        </p:txBody>
      </p:sp>
      <p:sp>
        <p:nvSpPr>
          <p:cNvPr id="5" name="Elipse 4">
            <a:extLst>
              <a:ext uri="{FF2B5EF4-FFF2-40B4-BE49-F238E27FC236}">
                <a16:creationId xmlns:a16="http://schemas.microsoft.com/office/drawing/2014/main" id="{A57B1388-6CEC-2D9B-A040-3901611ED3FD}"/>
              </a:ext>
            </a:extLst>
          </p:cNvPr>
          <p:cNvSpPr/>
          <p:nvPr/>
        </p:nvSpPr>
        <p:spPr>
          <a:xfrm>
            <a:off x="4642547" y="2607993"/>
            <a:ext cx="1015305" cy="280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200" b="1" dirty="0">
                <a:solidFill>
                  <a:srgbClr val="FFC000"/>
                </a:solidFill>
              </a:rPr>
              <a:t>16%</a:t>
            </a:r>
            <a:endParaRPr lang="es-UY" sz="2200" b="1" dirty="0">
              <a:solidFill>
                <a:srgbClr val="FFC000"/>
              </a:solidFill>
            </a:endParaRPr>
          </a:p>
        </p:txBody>
      </p:sp>
      <p:sp>
        <p:nvSpPr>
          <p:cNvPr id="6" name="Elipse 5">
            <a:extLst>
              <a:ext uri="{FF2B5EF4-FFF2-40B4-BE49-F238E27FC236}">
                <a16:creationId xmlns:a16="http://schemas.microsoft.com/office/drawing/2014/main" id="{BEDFAF1D-B085-9200-59B3-897893877545}"/>
              </a:ext>
            </a:extLst>
          </p:cNvPr>
          <p:cNvSpPr/>
          <p:nvPr/>
        </p:nvSpPr>
        <p:spPr>
          <a:xfrm>
            <a:off x="5779378" y="4298681"/>
            <a:ext cx="1084569" cy="26750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200" b="1" dirty="0">
                <a:solidFill>
                  <a:srgbClr val="FFC000"/>
                </a:solidFill>
              </a:rPr>
              <a:t>22%</a:t>
            </a:r>
            <a:endParaRPr lang="es-UY" sz="2200" b="1" dirty="0">
              <a:solidFill>
                <a:srgbClr val="FFC000"/>
              </a:solidFill>
            </a:endParaRPr>
          </a:p>
        </p:txBody>
      </p:sp>
      <p:sp>
        <p:nvSpPr>
          <p:cNvPr id="8" name="Elipse 7">
            <a:extLst>
              <a:ext uri="{FF2B5EF4-FFF2-40B4-BE49-F238E27FC236}">
                <a16:creationId xmlns:a16="http://schemas.microsoft.com/office/drawing/2014/main" id="{45997B2F-9946-B26B-6DD4-7D701D4F9062}"/>
              </a:ext>
            </a:extLst>
          </p:cNvPr>
          <p:cNvSpPr/>
          <p:nvPr/>
        </p:nvSpPr>
        <p:spPr>
          <a:xfrm>
            <a:off x="4642547" y="3475152"/>
            <a:ext cx="1015305" cy="26750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200" b="1" dirty="0">
                <a:solidFill>
                  <a:srgbClr val="FFC000"/>
                </a:solidFill>
              </a:rPr>
              <a:t>16%</a:t>
            </a:r>
            <a:endParaRPr lang="es-UY" sz="2200" b="1" dirty="0">
              <a:solidFill>
                <a:srgbClr val="FFC000"/>
              </a:solidFill>
            </a:endParaRPr>
          </a:p>
        </p:txBody>
      </p:sp>
      <p:sp>
        <p:nvSpPr>
          <p:cNvPr id="9" name="Elipse 8">
            <a:extLst>
              <a:ext uri="{FF2B5EF4-FFF2-40B4-BE49-F238E27FC236}">
                <a16:creationId xmlns:a16="http://schemas.microsoft.com/office/drawing/2014/main" id="{E66BB391-318D-7BE1-1A57-4336E91DC88E}"/>
              </a:ext>
            </a:extLst>
          </p:cNvPr>
          <p:cNvSpPr/>
          <p:nvPr/>
        </p:nvSpPr>
        <p:spPr>
          <a:xfrm>
            <a:off x="6858502" y="5148579"/>
            <a:ext cx="1103656" cy="212415"/>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ES" sz="2200" b="1" dirty="0">
                <a:solidFill>
                  <a:srgbClr val="FFC000"/>
                </a:solidFill>
              </a:rPr>
              <a:t>26%</a:t>
            </a:r>
            <a:endParaRPr lang="es-UY" sz="2200" b="1" dirty="0">
              <a:solidFill>
                <a:srgbClr val="FFC000"/>
              </a:solidFill>
            </a:endParaRPr>
          </a:p>
        </p:txBody>
      </p:sp>
      <p:cxnSp>
        <p:nvCxnSpPr>
          <p:cNvPr id="21" name="Conector recto 20">
            <a:extLst>
              <a:ext uri="{FF2B5EF4-FFF2-40B4-BE49-F238E27FC236}">
                <a16:creationId xmlns:a16="http://schemas.microsoft.com/office/drawing/2014/main" id="{DC281260-A4F8-1120-0736-634881AAE0E9}"/>
              </a:ext>
            </a:extLst>
          </p:cNvPr>
          <p:cNvCxnSpPr>
            <a:cxnSpLocks/>
          </p:cNvCxnSpPr>
          <p:nvPr/>
        </p:nvCxnSpPr>
        <p:spPr>
          <a:xfrm>
            <a:off x="0" y="5913675"/>
            <a:ext cx="12278139"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23" name="Imagen 22" descr="Interfaz de usuario gráfica, Aplicación&#10;&#10;El contenido generado por IA puede ser incorrecto.">
            <a:extLst>
              <a:ext uri="{FF2B5EF4-FFF2-40B4-BE49-F238E27FC236}">
                <a16:creationId xmlns:a16="http://schemas.microsoft.com/office/drawing/2014/main" id="{00458FC3-9F7D-AE89-A1C6-3B1E95C8CCDB}"/>
              </a:ext>
            </a:extLst>
          </p:cNvPr>
          <p:cNvPicPr>
            <a:picLocks noChangeAspect="1"/>
          </p:cNvPicPr>
          <p:nvPr/>
        </p:nvPicPr>
        <p:blipFill rotWithShape="1">
          <a:blip r:embed="rId5"/>
          <a:srcRect l="7336" t="29882" r="41441" b="34792"/>
          <a:stretch/>
        </p:blipFill>
        <p:spPr>
          <a:xfrm>
            <a:off x="10832124" y="5995461"/>
            <a:ext cx="1083212" cy="747040"/>
          </a:xfrm>
          <a:prstGeom prst="rect">
            <a:avLst/>
          </a:prstGeom>
        </p:spPr>
      </p:pic>
      <p:pic>
        <p:nvPicPr>
          <p:cNvPr id="25" name="Imagen 24" descr="Logotipo&#10;&#10;El contenido generado por IA puede ser incorrecto.">
            <a:extLst>
              <a:ext uri="{FF2B5EF4-FFF2-40B4-BE49-F238E27FC236}">
                <a16:creationId xmlns:a16="http://schemas.microsoft.com/office/drawing/2014/main" id="{02170C36-5F9A-6D57-8205-6984595D3BF6}"/>
              </a:ext>
            </a:extLst>
          </p:cNvPr>
          <p:cNvPicPr>
            <a:picLocks noChangeAspect="1"/>
          </p:cNvPicPr>
          <p:nvPr/>
        </p:nvPicPr>
        <p:blipFill>
          <a:blip r:embed="rId6"/>
          <a:srcRect l="18942" t="36102" r="20038" b="32103"/>
          <a:stretch/>
        </p:blipFill>
        <p:spPr>
          <a:xfrm>
            <a:off x="146032" y="6080592"/>
            <a:ext cx="2258316" cy="661908"/>
          </a:xfrm>
          <a:prstGeom prst="rect">
            <a:avLst/>
          </a:prstGeom>
        </p:spPr>
      </p:pic>
    </p:spTree>
    <p:extLst>
      <p:ext uri="{BB962C8B-B14F-4D97-AF65-F5344CB8AC3E}">
        <p14:creationId xmlns:p14="http://schemas.microsoft.com/office/powerpoint/2010/main" val="173604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3" grpId="0">
        <p:bldAsOne/>
      </p:bldGraphic>
      <p:bldP spid="4" grpId="0"/>
      <p:bldP spid="5"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74AB2EF-DCC6-7B33-9C66-FFC326B4D251}"/>
              </a:ext>
            </a:extLst>
          </p:cNvPr>
          <p:cNvSpPr>
            <a:spLocks noGrp="1"/>
          </p:cNvSpPr>
          <p:nvPr>
            <p:ph type="title"/>
          </p:nvPr>
        </p:nvSpPr>
        <p:spPr>
          <a:xfrm>
            <a:off x="4162567" y="818984"/>
            <a:ext cx="6714699" cy="3178689"/>
          </a:xfrm>
        </p:spPr>
        <p:txBody>
          <a:bodyPr vert="horz" lIns="91440" tIns="45720" rIns="91440" bIns="45720" rtlCol="0" anchor="b">
            <a:normAutofit/>
          </a:bodyPr>
          <a:lstStyle/>
          <a:p>
            <a:pPr lvl="0" algn="l" defTabSz="914400">
              <a:lnSpc>
                <a:spcPct val="90000"/>
              </a:lnSpc>
            </a:pPr>
            <a:r>
              <a:rPr lang="en-US" sz="4800" kern="1200">
                <a:solidFill>
                  <a:srgbClr val="FFFFFF"/>
                </a:solidFill>
                <a:latin typeface="+mj-lt"/>
                <a:ea typeface="+mj-ea"/>
                <a:cs typeface="+mj-cs"/>
              </a:rPr>
              <a:t>¿Cómo estamos en competitividad con nuestros competidores?</a:t>
            </a:r>
          </a:p>
        </p:txBody>
      </p:sp>
      <p:sp>
        <p:nvSpPr>
          <p:cNvPr id="38" name="Rectangle 37">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225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2F7153-382E-6702-AFB2-D8BC9913B171}"/>
            </a:ext>
          </a:extLst>
        </p:cNvPr>
        <p:cNvGrpSpPr/>
        <p:nvPr/>
      </p:nvGrpSpPr>
      <p:grpSpPr>
        <a:xfrm>
          <a:off x="0" y="0"/>
          <a:ext cx="0" cy="0"/>
          <a:chOff x="0" y="0"/>
          <a:chExt cx="0" cy="0"/>
        </a:xfrm>
      </p:grpSpPr>
      <p:grpSp>
        <p:nvGrpSpPr>
          <p:cNvPr id="24" name="Grupo 23">
            <a:extLst>
              <a:ext uri="{FF2B5EF4-FFF2-40B4-BE49-F238E27FC236}">
                <a16:creationId xmlns:a16="http://schemas.microsoft.com/office/drawing/2014/main" id="{7B83CD71-C212-4BEC-E468-FCD562A498CE}"/>
              </a:ext>
            </a:extLst>
          </p:cNvPr>
          <p:cNvGrpSpPr/>
          <p:nvPr/>
        </p:nvGrpSpPr>
        <p:grpSpPr>
          <a:xfrm>
            <a:off x="883116" y="1373331"/>
            <a:ext cx="8271987" cy="4230756"/>
            <a:chOff x="883116" y="1325706"/>
            <a:chExt cx="8271987" cy="4230756"/>
          </a:xfrm>
        </p:grpSpPr>
        <p:pic>
          <p:nvPicPr>
            <p:cNvPr id="15" name="Imagen 14">
              <a:extLst>
                <a:ext uri="{FF2B5EF4-FFF2-40B4-BE49-F238E27FC236}">
                  <a16:creationId xmlns:a16="http://schemas.microsoft.com/office/drawing/2014/main" id="{A4FCC77D-11BB-F44B-A02C-AAB4E8345EF9}"/>
                </a:ext>
              </a:extLst>
            </p:cNvPr>
            <p:cNvPicPr>
              <a:picLocks noChangeAspect="1"/>
            </p:cNvPicPr>
            <p:nvPr/>
          </p:nvPicPr>
          <p:blipFill rotWithShape="1">
            <a:blip r:embed="rId3"/>
            <a:srcRect l="4602" t="9539" b="4480"/>
            <a:stretch/>
          </p:blipFill>
          <p:spPr>
            <a:xfrm>
              <a:off x="883116" y="1325706"/>
              <a:ext cx="8271987" cy="4230756"/>
            </a:xfrm>
            <a:prstGeom prst="rect">
              <a:avLst/>
            </a:prstGeom>
          </p:spPr>
        </p:pic>
        <p:sp>
          <p:nvSpPr>
            <p:cNvPr id="22" name="Rectángulo 21">
              <a:extLst>
                <a:ext uri="{FF2B5EF4-FFF2-40B4-BE49-F238E27FC236}">
                  <a16:creationId xmlns:a16="http://schemas.microsoft.com/office/drawing/2014/main" id="{1103B8A4-9C6A-0A94-54EB-B1105EE8BDB7}"/>
                </a:ext>
              </a:extLst>
            </p:cNvPr>
            <p:cNvSpPr/>
            <p:nvPr/>
          </p:nvSpPr>
          <p:spPr>
            <a:xfrm>
              <a:off x="883116" y="3248025"/>
              <a:ext cx="83739" cy="22988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s-UY"/>
            </a:p>
          </p:txBody>
        </p:sp>
      </p:grpSp>
      <p:grpSp>
        <p:nvGrpSpPr>
          <p:cNvPr id="2" name="Grupo 1">
            <a:extLst>
              <a:ext uri="{FF2B5EF4-FFF2-40B4-BE49-F238E27FC236}">
                <a16:creationId xmlns:a16="http://schemas.microsoft.com/office/drawing/2014/main" id="{55A36AD9-5EB0-67AF-E4AB-234BB846F248}"/>
              </a:ext>
            </a:extLst>
          </p:cNvPr>
          <p:cNvGrpSpPr/>
          <p:nvPr/>
        </p:nvGrpSpPr>
        <p:grpSpPr>
          <a:xfrm>
            <a:off x="-86139" y="5913675"/>
            <a:ext cx="12364278" cy="944325"/>
            <a:chOff x="-86139" y="5913675"/>
            <a:chExt cx="12364278" cy="944325"/>
          </a:xfrm>
        </p:grpSpPr>
        <p:sp>
          <p:nvSpPr>
            <p:cNvPr id="3" name="Rectángulo 2">
              <a:extLst>
                <a:ext uri="{FF2B5EF4-FFF2-40B4-BE49-F238E27FC236}">
                  <a16:creationId xmlns:a16="http://schemas.microsoft.com/office/drawing/2014/main" id="{2943C812-AD73-5E43-899D-C75AA77DC3BF}"/>
                </a:ext>
              </a:extLst>
            </p:cNvPr>
            <p:cNvSpPr/>
            <p:nvPr/>
          </p:nvSpPr>
          <p:spPr>
            <a:xfrm>
              <a:off x="0" y="5913675"/>
              <a:ext cx="12192000" cy="944325"/>
            </a:xfrm>
            <a:prstGeom prst="rect">
              <a:avLst/>
            </a:prstGeom>
            <a:solidFill>
              <a:srgbClr val="183C7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UY"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4" name="Conector recto 13">
              <a:extLst>
                <a:ext uri="{FF2B5EF4-FFF2-40B4-BE49-F238E27FC236}">
                  <a16:creationId xmlns:a16="http://schemas.microsoft.com/office/drawing/2014/main" id="{A09498B4-807E-1F62-34EA-11F91EBDA96C}"/>
                </a:ext>
              </a:extLst>
            </p:cNvPr>
            <p:cNvCxnSpPr>
              <a:cxnSpLocks/>
            </p:cNvCxnSpPr>
            <p:nvPr/>
          </p:nvCxnSpPr>
          <p:spPr>
            <a:xfrm>
              <a:off x="-86139" y="5913675"/>
              <a:ext cx="12364278" cy="0"/>
            </a:xfrm>
            <a:prstGeom prst="line">
              <a:avLst/>
            </a:prstGeom>
            <a:ln>
              <a:solidFill>
                <a:srgbClr val="BDD83C"/>
              </a:solidFill>
            </a:ln>
            <a:effectLst/>
          </p:spPr>
          <p:style>
            <a:lnRef idx="2">
              <a:schemeClr val="accent1"/>
            </a:lnRef>
            <a:fillRef idx="0">
              <a:schemeClr val="accent1"/>
            </a:fillRef>
            <a:effectRef idx="1">
              <a:schemeClr val="accent1"/>
            </a:effectRef>
            <a:fontRef idx="minor">
              <a:schemeClr val="tx1"/>
            </a:fontRef>
          </p:style>
        </p:cxnSp>
        <p:pic>
          <p:nvPicPr>
            <p:cNvPr id="17" name="Imagen 16">
              <a:extLst>
                <a:ext uri="{FF2B5EF4-FFF2-40B4-BE49-F238E27FC236}">
                  <a16:creationId xmlns:a16="http://schemas.microsoft.com/office/drawing/2014/main" id="{F91E93A0-E1B1-6250-A7FB-5A7801AFDB32}"/>
                </a:ext>
              </a:extLst>
            </p:cNvPr>
            <p:cNvPicPr>
              <a:picLocks noChangeAspect="1"/>
            </p:cNvPicPr>
            <p:nvPr/>
          </p:nvPicPr>
          <p:blipFill rotWithShape="1">
            <a:blip r:embed="rId4"/>
            <a:srcRect l="7336" t="29882" r="41441" b="34792"/>
            <a:stretch/>
          </p:blipFill>
          <p:spPr>
            <a:xfrm>
              <a:off x="10832124" y="5995461"/>
              <a:ext cx="1083212" cy="747040"/>
            </a:xfrm>
            <a:prstGeom prst="rect">
              <a:avLst/>
            </a:prstGeom>
          </p:spPr>
        </p:pic>
        <p:pic>
          <p:nvPicPr>
            <p:cNvPr id="5" name="Imagen 4">
              <a:extLst>
                <a:ext uri="{FF2B5EF4-FFF2-40B4-BE49-F238E27FC236}">
                  <a16:creationId xmlns:a16="http://schemas.microsoft.com/office/drawing/2014/main" id="{CC53C86E-BCEF-7BCA-54EA-024AA0190D8A}"/>
                </a:ext>
              </a:extLst>
            </p:cNvPr>
            <p:cNvPicPr>
              <a:picLocks noChangeAspect="1"/>
            </p:cNvPicPr>
            <p:nvPr/>
          </p:nvPicPr>
          <p:blipFill>
            <a:blip r:embed="rId5"/>
            <a:srcRect l="18942" t="36102" r="20038" b="32103"/>
            <a:stretch/>
          </p:blipFill>
          <p:spPr>
            <a:xfrm>
              <a:off x="146032" y="6080592"/>
              <a:ext cx="2258316" cy="661908"/>
            </a:xfrm>
            <a:prstGeom prst="rect">
              <a:avLst/>
            </a:prstGeom>
          </p:spPr>
        </p:pic>
      </p:grpSp>
      <p:sp>
        <p:nvSpPr>
          <p:cNvPr id="6" name="Rectángulo 5">
            <a:extLst>
              <a:ext uri="{FF2B5EF4-FFF2-40B4-BE49-F238E27FC236}">
                <a16:creationId xmlns:a16="http://schemas.microsoft.com/office/drawing/2014/main" id="{0A4BCD70-EE1B-1E61-375C-324227A7ADAE}"/>
              </a:ext>
            </a:extLst>
          </p:cNvPr>
          <p:cNvSpPr/>
          <p:nvPr/>
        </p:nvSpPr>
        <p:spPr>
          <a:xfrm>
            <a:off x="423552" y="281509"/>
            <a:ext cx="10295273" cy="1077218"/>
          </a:xfrm>
          <a:prstGeom prst="rect">
            <a:avLst/>
          </a:prstGeom>
        </p:spPr>
        <p:txBody>
          <a:bodyPr wrap="square" lIns="91440" tIns="45720" rIns="91440" bIns="45720" anchor="t">
            <a:spAutoFit/>
          </a:bodyPr>
          <a:lstStyle/>
          <a:p>
            <a:pPr>
              <a:defRPr/>
            </a:pPr>
            <a:r>
              <a:rPr lang="es-UY" sz="3200" b="1" dirty="0">
                <a:solidFill>
                  <a:srgbClr val="1F497D"/>
                </a:solidFill>
                <a:ea typeface="+mn-lt"/>
                <a:cs typeface="+mn-lt"/>
              </a:rPr>
              <a:t>Acortamiento de brecha de costo de la leche con competidores: ya no tenemos la lechería de menor costo</a:t>
            </a:r>
            <a:endParaRPr lang="es-UY" sz="3200" i="0" u="none" strike="noStrike" kern="1200" cap="none" spc="0" normalizeH="0" baseline="0" noProof="0" dirty="0">
              <a:ln>
                <a:noFill/>
              </a:ln>
              <a:solidFill>
                <a:srgbClr val="1F497D"/>
              </a:solidFill>
              <a:effectLst/>
              <a:uLnTx/>
              <a:uFillTx/>
              <a:ea typeface="+mn-lt"/>
              <a:cs typeface="+mn-lt"/>
            </a:endParaRPr>
          </a:p>
        </p:txBody>
      </p:sp>
      <p:pic>
        <p:nvPicPr>
          <p:cNvPr id="10" name="Imagen 9">
            <a:extLst>
              <a:ext uri="{FF2B5EF4-FFF2-40B4-BE49-F238E27FC236}">
                <a16:creationId xmlns:a16="http://schemas.microsoft.com/office/drawing/2014/main" id="{BA6177F6-D8A3-477A-718C-A662A4553F11}"/>
              </a:ext>
            </a:extLst>
          </p:cNvPr>
          <p:cNvPicPr>
            <a:picLocks noChangeAspect="1"/>
          </p:cNvPicPr>
          <p:nvPr/>
        </p:nvPicPr>
        <p:blipFill>
          <a:blip r:embed="rId6"/>
          <a:stretch>
            <a:fillRect/>
          </a:stretch>
        </p:blipFill>
        <p:spPr>
          <a:xfrm>
            <a:off x="10621150" y="115499"/>
            <a:ext cx="1505160" cy="905001"/>
          </a:xfrm>
          <a:prstGeom prst="rect">
            <a:avLst/>
          </a:prstGeom>
        </p:spPr>
      </p:pic>
      <p:sp>
        <p:nvSpPr>
          <p:cNvPr id="4" name="CuadroTexto 11">
            <a:extLst>
              <a:ext uri="{FF2B5EF4-FFF2-40B4-BE49-F238E27FC236}">
                <a16:creationId xmlns:a16="http://schemas.microsoft.com/office/drawing/2014/main" id="{3A15F921-1B51-FBDD-E39F-C1C91BF09A90}"/>
              </a:ext>
            </a:extLst>
          </p:cNvPr>
          <p:cNvSpPr txBox="1"/>
          <p:nvPr/>
        </p:nvSpPr>
        <p:spPr>
          <a:xfrm>
            <a:off x="9195149" y="1816811"/>
            <a:ext cx="1359668" cy="461665"/>
          </a:xfrm>
          <a:prstGeom prst="rect">
            <a:avLst/>
          </a:prstGeom>
          <a:noFill/>
        </p:spPr>
        <p:txBody>
          <a:bodyPr wrap="non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rgbClr val="C00000"/>
                </a:solidFill>
              </a:rPr>
              <a:t>Alemania</a:t>
            </a:r>
          </a:p>
        </p:txBody>
      </p:sp>
      <p:sp>
        <p:nvSpPr>
          <p:cNvPr id="7" name="CuadroTexto 12">
            <a:extLst>
              <a:ext uri="{FF2B5EF4-FFF2-40B4-BE49-F238E27FC236}">
                <a16:creationId xmlns:a16="http://schemas.microsoft.com/office/drawing/2014/main" id="{232D370A-52B0-88F3-9E17-90EB86032CB5}"/>
              </a:ext>
            </a:extLst>
          </p:cNvPr>
          <p:cNvSpPr txBox="1"/>
          <p:nvPr/>
        </p:nvSpPr>
        <p:spPr>
          <a:xfrm>
            <a:off x="9203917" y="1392381"/>
            <a:ext cx="1026178" cy="461665"/>
          </a:xfrm>
          <a:prstGeom prst="rect">
            <a:avLst/>
          </a:prstGeom>
          <a:noFill/>
        </p:spPr>
        <p:txBody>
          <a:bodyPr wrap="non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rgbClr val="00B050"/>
                </a:solidFill>
              </a:rPr>
              <a:t>EE.UU.</a:t>
            </a:r>
          </a:p>
        </p:txBody>
      </p:sp>
      <p:sp>
        <p:nvSpPr>
          <p:cNvPr id="8" name="CuadroTexto 14">
            <a:extLst>
              <a:ext uri="{FF2B5EF4-FFF2-40B4-BE49-F238E27FC236}">
                <a16:creationId xmlns:a16="http://schemas.microsoft.com/office/drawing/2014/main" id="{0885373E-A2AD-2749-59BA-68C15B8410BA}"/>
              </a:ext>
            </a:extLst>
          </p:cNvPr>
          <p:cNvSpPr txBox="1"/>
          <p:nvPr/>
        </p:nvSpPr>
        <p:spPr>
          <a:xfrm>
            <a:off x="9203917" y="2972430"/>
            <a:ext cx="1238544" cy="461665"/>
          </a:xfrm>
          <a:prstGeom prst="rect">
            <a:avLst/>
          </a:prstGeom>
          <a:noFill/>
          <a:ln>
            <a:noFill/>
          </a:ln>
        </p:spPr>
        <p:txBody>
          <a:bodyPr wrap="none" rtlCol="0">
            <a:spAutoFit/>
          </a:bodyPr>
          <a:lstStyle>
            <a:defPPr>
              <a:defRPr lang="es-ES"/>
            </a:defPPr>
            <a:lvl1pPr defTabSz="914400">
              <a:defRPr sz="2400">
                <a:solidFill>
                  <a:srgbClr val="0070C0"/>
                </a:solidFill>
              </a:defRPr>
            </a:lvl1pPr>
            <a:lvl2pPr defTabSz="914400"/>
            <a:lvl3pPr defTabSz="914400"/>
            <a:lvl4pPr defTabSz="914400"/>
            <a:lvl5pPr defTabSz="914400"/>
            <a:lvl6pPr defTabSz="914400"/>
            <a:lvl7pPr defTabSz="914400"/>
            <a:lvl8pPr defTabSz="914400"/>
            <a:lvl9pPr defTabSz="914400"/>
          </a:lstStyle>
          <a:p>
            <a:r>
              <a:rPr lang="es-UY" dirty="0"/>
              <a:t>Uruguay</a:t>
            </a:r>
          </a:p>
        </p:txBody>
      </p:sp>
      <p:sp>
        <p:nvSpPr>
          <p:cNvPr id="11" name="CuadroTexto 17">
            <a:extLst>
              <a:ext uri="{FF2B5EF4-FFF2-40B4-BE49-F238E27FC236}">
                <a16:creationId xmlns:a16="http://schemas.microsoft.com/office/drawing/2014/main" id="{8F702260-6914-1B53-662D-F6C42DD5475A}"/>
              </a:ext>
            </a:extLst>
          </p:cNvPr>
          <p:cNvSpPr txBox="1"/>
          <p:nvPr/>
        </p:nvSpPr>
        <p:spPr>
          <a:xfrm>
            <a:off x="9163871" y="3677489"/>
            <a:ext cx="1554954" cy="830997"/>
          </a:xfrm>
          <a:prstGeom prst="rect">
            <a:avLst/>
          </a:prstGeom>
          <a:noFill/>
          <a:ln>
            <a:noFill/>
          </a:ln>
        </p:spPr>
        <p:txBody>
          <a:bodyPr wrap="squar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chemeClr val="accent3">
                    <a:lumMod val="75000"/>
                  </a:schemeClr>
                </a:solidFill>
              </a:rPr>
              <a:t>Nueva Zelanda</a:t>
            </a:r>
          </a:p>
        </p:txBody>
      </p:sp>
      <p:sp>
        <p:nvSpPr>
          <p:cNvPr id="12" name="Flecha: arriba y abajo 11">
            <a:extLst>
              <a:ext uri="{FF2B5EF4-FFF2-40B4-BE49-F238E27FC236}">
                <a16:creationId xmlns:a16="http://schemas.microsoft.com/office/drawing/2014/main" id="{4094E4E3-DE62-A4B9-C3F9-0812D3D62A83}"/>
              </a:ext>
            </a:extLst>
          </p:cNvPr>
          <p:cNvSpPr/>
          <p:nvPr/>
        </p:nvSpPr>
        <p:spPr>
          <a:xfrm>
            <a:off x="7427143" y="2482669"/>
            <a:ext cx="161643" cy="1130444"/>
          </a:xfrm>
          <a:prstGeom prst="upDownArrow">
            <a:avLst/>
          </a:prstGeom>
          <a:solidFill>
            <a:srgbClr val="183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UY"/>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13" name="CuadroTexto 10">
            <a:extLst>
              <a:ext uri="{FF2B5EF4-FFF2-40B4-BE49-F238E27FC236}">
                <a16:creationId xmlns:a16="http://schemas.microsoft.com/office/drawing/2014/main" id="{19C4693D-1CB5-A35F-91F5-6F5DD9B5C5BE}"/>
              </a:ext>
            </a:extLst>
          </p:cNvPr>
          <p:cNvSpPr txBox="1"/>
          <p:nvPr/>
        </p:nvSpPr>
        <p:spPr>
          <a:xfrm>
            <a:off x="7588787" y="2789210"/>
            <a:ext cx="545564" cy="369332"/>
          </a:xfrm>
          <a:prstGeom prst="rect">
            <a:avLst/>
          </a:prstGeom>
          <a:solidFill>
            <a:srgbClr val="183C7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ES"/>
            </a:defPPr>
            <a:lvl1pPr defTabSz="914400">
              <a:defRPr b="0">
                <a:solidFill>
                  <a:schemeClr val="bg1"/>
                </a:solidFill>
                <a:ea typeface="Calibri"/>
                <a:cs typeface="Calibri"/>
              </a:defRPr>
            </a:lvl1pPr>
            <a:lvl2pPr defTabSz="914400"/>
            <a:lvl3pPr defTabSz="914400"/>
            <a:lvl4pPr defTabSz="914400"/>
            <a:lvl5pPr defTabSz="914400"/>
            <a:lvl6pPr defTabSz="914400"/>
            <a:lvl7pPr defTabSz="914400"/>
            <a:lvl8pPr defTabSz="914400"/>
            <a:lvl9pPr defTabSz="914400"/>
          </a:lstStyle>
          <a:p>
            <a:r>
              <a:rPr lang="es-ES" dirty="0"/>
              <a:t>+7</a:t>
            </a:r>
          </a:p>
        </p:txBody>
      </p:sp>
      <p:sp>
        <p:nvSpPr>
          <p:cNvPr id="16" name="Flecha: arriba y abajo 15">
            <a:extLst>
              <a:ext uri="{FF2B5EF4-FFF2-40B4-BE49-F238E27FC236}">
                <a16:creationId xmlns:a16="http://schemas.microsoft.com/office/drawing/2014/main" id="{4CEAFAA0-226A-B341-75C1-EA0C35EE5BED}"/>
              </a:ext>
            </a:extLst>
          </p:cNvPr>
          <p:cNvSpPr/>
          <p:nvPr/>
        </p:nvSpPr>
        <p:spPr>
          <a:xfrm>
            <a:off x="1314216" y="2665385"/>
            <a:ext cx="161643" cy="1977924"/>
          </a:xfrm>
          <a:prstGeom prst="upDownArrow">
            <a:avLst/>
          </a:prstGeom>
          <a:solidFill>
            <a:srgbClr val="183C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UY"/>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s-ES"/>
          </a:p>
        </p:txBody>
      </p:sp>
      <p:sp>
        <p:nvSpPr>
          <p:cNvPr id="21" name="CuadroTexto 14">
            <a:extLst>
              <a:ext uri="{FF2B5EF4-FFF2-40B4-BE49-F238E27FC236}">
                <a16:creationId xmlns:a16="http://schemas.microsoft.com/office/drawing/2014/main" id="{689A36E1-881B-844C-A471-5DBC122CEE71}"/>
              </a:ext>
            </a:extLst>
          </p:cNvPr>
          <p:cNvSpPr txBox="1"/>
          <p:nvPr/>
        </p:nvSpPr>
        <p:spPr>
          <a:xfrm>
            <a:off x="9195149" y="2252407"/>
            <a:ext cx="1402885" cy="461665"/>
          </a:xfrm>
          <a:prstGeom prst="rect">
            <a:avLst/>
          </a:prstGeom>
          <a:noFill/>
          <a:ln>
            <a:noFill/>
          </a:ln>
        </p:spPr>
        <p:txBody>
          <a:bodyPr wrap="none" rtlCol="0">
            <a:spAutoFit/>
          </a:bodyPr>
          <a:lstStyle>
            <a:defPPr>
              <a:defRPr lang="es-U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UY" sz="2400" dirty="0">
                <a:solidFill>
                  <a:schemeClr val="accent6">
                    <a:lumMod val="75000"/>
                  </a:schemeClr>
                </a:solidFill>
              </a:rPr>
              <a:t>Argentina</a:t>
            </a:r>
          </a:p>
        </p:txBody>
      </p:sp>
      <p:sp>
        <p:nvSpPr>
          <p:cNvPr id="9" name="CuadroTexto 8">
            <a:extLst>
              <a:ext uri="{FF2B5EF4-FFF2-40B4-BE49-F238E27FC236}">
                <a16:creationId xmlns:a16="http://schemas.microsoft.com/office/drawing/2014/main" id="{A0153C74-0A15-B847-BB29-934EE2B7885A}"/>
              </a:ext>
            </a:extLst>
          </p:cNvPr>
          <p:cNvSpPr txBox="1"/>
          <p:nvPr/>
        </p:nvSpPr>
        <p:spPr>
          <a:xfrm rot="16200000">
            <a:off x="-212649" y="3036073"/>
            <a:ext cx="1866217" cy="307777"/>
          </a:xfrm>
          <a:prstGeom prst="rect">
            <a:avLst/>
          </a:prstGeom>
          <a:noFill/>
        </p:spPr>
        <p:txBody>
          <a:bodyPr wrap="none" rtlCol="0">
            <a:spAutoFit/>
          </a:bodyPr>
          <a:lstStyle/>
          <a:p>
            <a:r>
              <a:rPr lang="es-UY" sz="1400" dirty="0">
                <a:solidFill>
                  <a:schemeClr val="tx1">
                    <a:lumMod val="50000"/>
                    <a:lumOff val="50000"/>
                  </a:schemeClr>
                </a:solidFill>
              </a:rPr>
              <a:t>US$/ 100 kg leche SCM</a:t>
            </a:r>
          </a:p>
        </p:txBody>
      </p:sp>
      <p:sp>
        <p:nvSpPr>
          <p:cNvPr id="23" name="CuadroTexto 22">
            <a:extLst>
              <a:ext uri="{FF2B5EF4-FFF2-40B4-BE49-F238E27FC236}">
                <a16:creationId xmlns:a16="http://schemas.microsoft.com/office/drawing/2014/main" id="{A5134829-6632-8342-ABF0-ED1E4F40847E}"/>
              </a:ext>
            </a:extLst>
          </p:cNvPr>
          <p:cNvSpPr txBox="1"/>
          <p:nvPr/>
        </p:nvSpPr>
        <p:spPr>
          <a:xfrm>
            <a:off x="9717006" y="2582132"/>
            <a:ext cx="2350323" cy="400110"/>
          </a:xfrm>
          <a:prstGeom prst="rect">
            <a:avLst/>
          </a:prstGeom>
          <a:noFill/>
        </p:spPr>
        <p:txBody>
          <a:bodyPr wrap="none" rtlCol="0">
            <a:spAutoFit/>
          </a:bodyPr>
          <a:lstStyle/>
          <a:p>
            <a:r>
              <a:rPr lang="es-UY" sz="2000" dirty="0"/>
              <a:t>(2022 y 2023 sequía)</a:t>
            </a:r>
          </a:p>
        </p:txBody>
      </p:sp>
      <p:sp>
        <p:nvSpPr>
          <p:cNvPr id="19" name="CuadroTexto 18">
            <a:extLst>
              <a:ext uri="{FF2B5EF4-FFF2-40B4-BE49-F238E27FC236}">
                <a16:creationId xmlns:a16="http://schemas.microsoft.com/office/drawing/2014/main" id="{95FF6D87-9134-0A46-BEA8-DAD5A7B87482}"/>
              </a:ext>
            </a:extLst>
          </p:cNvPr>
          <p:cNvSpPr txBox="1"/>
          <p:nvPr/>
        </p:nvSpPr>
        <p:spPr>
          <a:xfrm>
            <a:off x="1065842" y="1521891"/>
            <a:ext cx="6361301" cy="461665"/>
          </a:xfrm>
          <a:prstGeom prst="rect">
            <a:avLst/>
          </a:prstGeom>
          <a:noFill/>
        </p:spPr>
        <p:txBody>
          <a:bodyPr wrap="square" rtlCol="0">
            <a:spAutoFit/>
          </a:bodyPr>
          <a:lstStyle/>
          <a:p>
            <a:pPr algn="ctr"/>
            <a:r>
              <a:rPr lang="es-UY" sz="2400" dirty="0">
                <a:solidFill>
                  <a:schemeClr val="tx1">
                    <a:lumMod val="65000"/>
                    <a:lumOff val="35000"/>
                  </a:schemeClr>
                </a:solidFill>
                <a:ea typeface="+mn-lt"/>
                <a:cs typeface="+mn-lt"/>
              </a:rPr>
              <a:t>Costo untiario que incluye costo de oportunidad</a:t>
            </a:r>
          </a:p>
        </p:txBody>
      </p:sp>
      <p:sp>
        <p:nvSpPr>
          <p:cNvPr id="18" name="CuadroTexto 6">
            <a:extLst>
              <a:ext uri="{FF2B5EF4-FFF2-40B4-BE49-F238E27FC236}">
                <a16:creationId xmlns:a16="http://schemas.microsoft.com/office/drawing/2014/main" id="{E05FB698-20DA-CA37-0ACF-A88C90362EA6}"/>
              </a:ext>
            </a:extLst>
          </p:cNvPr>
          <p:cNvSpPr txBox="1"/>
          <p:nvPr/>
        </p:nvSpPr>
        <p:spPr>
          <a:xfrm>
            <a:off x="834301" y="3315958"/>
            <a:ext cx="499611" cy="369332"/>
          </a:xfrm>
          <a:prstGeom prst="rect">
            <a:avLst/>
          </a:prstGeom>
          <a:solidFill>
            <a:srgbClr val="183C70"/>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s-UY"/>
            </a:defPPr>
            <a:lvl1pPr marL="0" algn="l" defTabSz="914400" rtl="0" eaLnBrk="1" latinLnBrk="0" hangingPunct="1">
              <a:defRPr sz="2000" b="1" kern="1200">
                <a:solidFill>
                  <a:schemeClr val="tx1">
                    <a:lumMod val="65000"/>
                    <a:lumOff val="35000"/>
                  </a:schemeClr>
                </a:solidFill>
                <a:latin typeface="+mn-lt"/>
                <a:ea typeface="Calibri"/>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800" b="0" dirty="0">
                <a:solidFill>
                  <a:schemeClr val="bg1"/>
                </a:solidFill>
              </a:rPr>
              <a:t>-13</a:t>
            </a:r>
          </a:p>
        </p:txBody>
      </p:sp>
    </p:spTree>
    <p:extLst>
      <p:ext uri="{BB962C8B-B14F-4D97-AF65-F5344CB8AC3E}">
        <p14:creationId xmlns:p14="http://schemas.microsoft.com/office/powerpoint/2010/main" val="1597528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11" grpId="0"/>
      <p:bldP spid="12" grpId="0" animBg="1"/>
      <p:bldP spid="13" grpId="0" animBg="1"/>
      <p:bldP spid="16" grpId="0" animBg="1"/>
      <p:bldP spid="21" grpId="0"/>
      <p:bldP spid="9" grpId="0"/>
      <p:bldP spid="23" grpId="0"/>
      <p:bldP spid="19" grpId="0"/>
      <p:bldP spid="18"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A68A96D9EA1D9545B6EFAC7C8387E0F1" ma:contentTypeVersion="16" ma:contentTypeDescription="Crear nuevo documento." ma:contentTypeScope="" ma:versionID="c3b09b4cfe349525acfb4ea4481fe7c2">
  <xsd:schema xmlns:xsd="http://www.w3.org/2001/XMLSchema" xmlns:xs="http://www.w3.org/2001/XMLSchema" xmlns:p="http://schemas.microsoft.com/office/2006/metadata/properties" xmlns:ns2="f4d36658-c2d2-4aca-88d8-9ecde1689242" xmlns:ns3="b293f0a2-03ef-45d5-a257-c7b71ce04207" targetNamespace="http://schemas.microsoft.com/office/2006/metadata/properties" ma:root="true" ma:fieldsID="6a9bece58c9800eee91bccd03855c27b" ns2:_="" ns3:_="">
    <xsd:import namespace="f4d36658-c2d2-4aca-88d8-9ecde1689242"/>
    <xsd:import namespace="b293f0a2-03ef-45d5-a257-c7b71ce042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d36658-c2d2-4aca-88d8-9ecde16892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Etiquetas de imagen" ma:readOnly="false" ma:fieldId="{5cf76f15-5ced-4ddc-b409-7134ff3c332f}" ma:taxonomyMulti="true" ma:sspId="5339038e-3fc0-44b1-9afd-0be1f0e059c8"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dexed="true" ma:internalName="MediaServiceLocatio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93f0a2-03ef-45d5-a257-c7b71ce04207"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0" nillable="true" ma:displayName="Taxonomy Catch All Column" ma:hidden="true" ma:list="{88a38fa9-94db-420e-8c1b-06c1e1260228}" ma:internalName="TaxCatchAll" ma:showField="CatchAllData" ma:web="b293f0a2-03ef-45d5-a257-c7b71ce0420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93f0a2-03ef-45d5-a257-c7b71ce04207" xsi:nil="true"/>
    <lcf76f155ced4ddcb4097134ff3c332f xmlns="f4d36658-c2d2-4aca-88d8-9ecde168924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C6D7628-C257-4073-B651-89279FFBF9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d36658-c2d2-4aca-88d8-9ecde1689242"/>
    <ds:schemaRef ds:uri="b293f0a2-03ef-45d5-a257-c7b71ce042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35F88B-CDB8-458E-A7BD-7D86B2DF8E4A}">
  <ds:schemaRefs>
    <ds:schemaRef ds:uri="http://schemas.microsoft.com/sharepoint/v3/contenttype/forms"/>
  </ds:schemaRefs>
</ds:datastoreItem>
</file>

<file path=customXml/itemProps3.xml><?xml version="1.0" encoding="utf-8"?>
<ds:datastoreItem xmlns:ds="http://schemas.openxmlformats.org/officeDocument/2006/customXml" ds:itemID="{80289D47-0496-4046-B2A9-6F7F236BFF60}">
  <ds:schemaRefs>
    <ds:schemaRef ds:uri="http://schemas.microsoft.com/office/2006/metadata/properties"/>
    <ds:schemaRef ds:uri="http://schemas.microsoft.com/office/infopath/2007/PartnerControls"/>
    <ds:schemaRef ds:uri="b293f0a2-03ef-45d5-a257-c7b71ce04207"/>
    <ds:schemaRef ds:uri="f4d36658-c2d2-4aca-88d8-9ecde1689242"/>
  </ds:schemaRefs>
</ds:datastoreItem>
</file>

<file path=docProps/app.xml><?xml version="1.0" encoding="utf-8"?>
<Properties xmlns="http://schemas.openxmlformats.org/officeDocument/2006/extended-properties" xmlns:vt="http://schemas.openxmlformats.org/officeDocument/2006/docPropsVTypes">
  <Template/>
  <TotalTime>1097</TotalTime>
  <Words>1455</Words>
  <Application>Microsoft Office PowerPoint</Application>
  <PresentationFormat>Panorámica</PresentationFormat>
  <Paragraphs>289</Paragraphs>
  <Slides>20</Slides>
  <Notes>12</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20</vt:i4>
      </vt:variant>
    </vt:vector>
  </HeadingPairs>
  <TitlesOfParts>
    <vt:vector size="25" baseType="lpstr">
      <vt:lpstr>Arial</vt:lpstr>
      <vt:lpstr>Calibri</vt:lpstr>
      <vt:lpstr>raleway</vt:lpstr>
      <vt:lpstr>raleway</vt:lpstr>
      <vt:lpstr>Tema de Office</vt:lpstr>
      <vt:lpstr>Presentación de PowerPoint</vt:lpstr>
      <vt:lpstr>Presentación de PowerPoint</vt:lpstr>
      <vt:lpstr>¿Cómo viene evolucionado la lechería uruguaya en la última década?</vt:lpstr>
      <vt:lpstr>¿Qué pasó en la última década?</vt:lpstr>
      <vt:lpstr>¿Qué pasó con el sector remitente en la década?</vt:lpstr>
      <vt:lpstr>¿Cómo se distribuyen por tasa de crecimiento en 2024?</vt:lpstr>
      <vt:lpstr>Presentación de PowerPoint</vt:lpstr>
      <vt:lpstr>¿Cómo estamos en competitividad con nuestros competidores?</vt:lpstr>
      <vt:lpstr>Presentación de PowerPoint</vt:lpstr>
      <vt:lpstr>Presentación de PowerPoint</vt:lpstr>
      <vt:lpstr>¿Qué se podría hacer para mejorar la competitividad?</vt:lpstr>
      <vt:lpstr>Presentación de PowerPoint</vt:lpstr>
      <vt:lpstr>Presentación de PowerPoint</vt:lpstr>
      <vt:lpstr>Dieta de las vacas y carga</vt:lpstr>
      <vt:lpstr>Resultados intensificación: Ingreso del capital y Productividad</vt:lpstr>
      <vt:lpstr>Resultados intensificación: Precio y Costo Unitario  (US$/ 100 kg leche corregida, promedio ejercicios 2018/19 y 2020/21)</vt:lpstr>
      <vt:lpstr>Resultados intensificación: Balance de Nitrógeno y Emisiones</vt:lpstr>
      <vt:lpstr>Mensajes finales</vt:lpstr>
      <vt:lpstr>Intensificación Sostenible</vt:lpstr>
      <vt:lpstr>Presentación de PowerPoint</vt:lpstr>
    </vt:vector>
  </TitlesOfParts>
  <Company>dGP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García Pedrouzo</dc:creator>
  <cp:lastModifiedBy>Ana Pedemonte</cp:lastModifiedBy>
  <cp:revision>41</cp:revision>
  <cp:lastPrinted>2025-06-03T09:45:34Z</cp:lastPrinted>
  <dcterms:created xsi:type="dcterms:W3CDTF">2016-05-30T12:22:54Z</dcterms:created>
  <dcterms:modified xsi:type="dcterms:W3CDTF">2025-06-03T14:11:45Z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0x010100A68A96D9EA1D9545B6EFAC7C8387E0F1</vt:lpwstr>
  </property>
  <property fmtid="{D5CDD505-2E9C-101B-9397-08002B2CF9AE}" pid="3" name="MediaServiceImageTags">
    <vt:lpwstr/>
  </property>
</Properties>
</file>