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97"/>
  </p:normalViewPr>
  <p:slideViewPr>
    <p:cSldViewPr snapToGrid="0">
      <p:cViewPr>
        <p:scale>
          <a:sx n="84" d="100"/>
          <a:sy n="84" d="100"/>
        </p:scale>
        <p:origin x="1640" y="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17B8E-A382-BC9B-CD53-41419D7E1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F2AC3F-009C-9F83-AEAE-36ECE1A20A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A45EAD-2EED-77AF-6EA9-0325A0CC3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F41-DBAC-174C-AB8A-154F131AC7E3}" type="datetimeFigureOut">
              <a:rPr lang="es-UY" smtClean="0"/>
              <a:t>3/6/25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1E85A4C-7175-BA8E-6206-53754AD71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3B8E13-0A24-4AB2-BAF3-AB9C98877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29C-D8AD-F24C-8842-9A7B2406653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020449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E2203-ED83-5986-8953-B03E3096B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9444B40-9D2E-ADB9-E54F-C8FC6FD696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7BF625-7522-B12E-01DC-9F0BB9246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F41-DBAC-174C-AB8A-154F131AC7E3}" type="datetimeFigureOut">
              <a:rPr lang="es-UY" smtClean="0"/>
              <a:t>3/6/25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66D88A-FFA9-2F8A-EEB1-2F8B71767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F7BA98D-AACD-A3AB-5FA2-A0D74CA0B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29C-D8AD-F24C-8842-9A7B2406653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56763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23FB754-1286-A75A-9345-A19291F071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EDC015-B7CA-EC79-9C25-8F4446949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307A54-4ED1-DFA2-F2A4-E9A04C823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F41-DBAC-174C-AB8A-154F131AC7E3}" type="datetimeFigureOut">
              <a:rPr lang="es-UY" smtClean="0"/>
              <a:t>3/6/25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863CB47-E5BF-DC5B-902D-746704C1C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D0C636E-053D-B245-0A77-1032FB2A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29C-D8AD-F24C-8842-9A7B2406653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6463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04245-1186-32DF-3861-C6D10DE49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63EBB4-7DC8-4777-06EE-61C7A24EB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B17D5F-793F-E0C6-3D8E-1AB150544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F41-DBAC-174C-AB8A-154F131AC7E3}" type="datetimeFigureOut">
              <a:rPr lang="es-UY" smtClean="0"/>
              <a:t>3/6/25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C59EA8-CE3B-D090-351B-7A1846ADE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2F5AF2-F85E-1368-9987-87876C102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29C-D8AD-F24C-8842-9A7B2406653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73911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BD0CB0-A876-988D-10F5-36BC90419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91757C-BDF1-18C6-15A5-FE0769F57C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E6FACB-0C79-9250-D7BE-515C7E846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F41-DBAC-174C-AB8A-154F131AC7E3}" type="datetimeFigureOut">
              <a:rPr lang="es-UY" smtClean="0"/>
              <a:t>3/6/25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0AF8499-EFC4-3A0C-8FDF-7B9778AA7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5AC228-55A8-6171-498C-FB98E757A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29C-D8AD-F24C-8842-9A7B2406653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66127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4E4FB-D811-F321-03AA-EBB877D806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587E76-0AF6-17B2-DEA1-F8D7A2B49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1F8F266-92E8-0476-EAE8-D94E519FC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CF0A1DD-233E-3CD8-2B3C-1D88FC3B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F41-DBAC-174C-AB8A-154F131AC7E3}" type="datetimeFigureOut">
              <a:rPr lang="es-UY" smtClean="0"/>
              <a:t>3/6/25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F4E80C-8433-3839-7DA7-ABF700554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3C3FD3E-A973-198F-A481-8909F90F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29C-D8AD-F24C-8842-9A7B2406653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75964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D6C290-300A-AEB5-ADD4-EB3B56EFF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7FDB47-2C66-5EF8-C66B-AC403B5AC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E15D4AF-FE60-F7B5-B926-F8EB90DD22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1B9E77-3F18-D8F6-2E1E-28EA596A08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14789F-0962-2545-6AE2-42BD88E63E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FB25235-2340-4FE6-2404-BF9EE3F31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F41-DBAC-174C-AB8A-154F131AC7E3}" type="datetimeFigureOut">
              <a:rPr lang="es-UY" smtClean="0"/>
              <a:t>3/6/25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66EC985-6A70-9A10-B2A6-68691CB5A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374CF5-0B3D-44B5-9104-738BBFA2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29C-D8AD-F24C-8842-9A7B2406653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114855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83EA5-E4C5-F59D-A529-9E882C043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D505CF6-DBA2-B367-AD8D-079B2899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F41-DBAC-174C-AB8A-154F131AC7E3}" type="datetimeFigureOut">
              <a:rPr lang="es-UY" smtClean="0"/>
              <a:t>3/6/25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F59FAF1-0629-A40C-DBBA-69630CE6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EF19656-A4F0-D031-BD75-CAF89A8D7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29C-D8AD-F24C-8842-9A7B2406653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82348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7D29DA5-CBB9-5B93-5BAA-03AB7319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F41-DBAC-174C-AB8A-154F131AC7E3}" type="datetimeFigureOut">
              <a:rPr lang="es-UY" smtClean="0"/>
              <a:t>3/6/25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8ECEE3A-44A9-8E0C-8792-E13C35F61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47EF10-89F3-F8DD-C87D-1C7B89FC7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29C-D8AD-F24C-8842-9A7B2406653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0225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5370E4-BE7C-E49F-157F-EB6935C81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4666EF-8188-508A-F462-F48469CD4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7F523F5-89E1-2048-0779-E1DE8ACC7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508456-9C86-8A26-7832-3061BAD0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F41-DBAC-174C-AB8A-154F131AC7E3}" type="datetimeFigureOut">
              <a:rPr lang="es-UY" smtClean="0"/>
              <a:t>3/6/25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129AEC9-29F8-B617-48C6-BD5E16162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84381D6-844D-9AB3-8F45-7A2164515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29C-D8AD-F24C-8842-9A7B2406653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29313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9F0F75-6433-2BC3-16A6-8410FA42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600B6B7-F1C7-D582-B916-3D1ED6F440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E198433-CFEA-67E6-3C3E-1AB6D00FA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AF422EE-2E38-D45A-0485-5781CB416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47F41-DBAC-174C-AB8A-154F131AC7E3}" type="datetimeFigureOut">
              <a:rPr lang="es-UY" smtClean="0"/>
              <a:t>3/6/25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73AD156-6864-B831-3BF4-30CAB7ADE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3D67525-D5E2-73DA-A71A-8FA77FE7C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C729C-D8AD-F24C-8842-9A7B2406653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4209345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0020ACF-1E0A-57F7-911C-0D8E325D7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982D4D-89E9-316A-1C76-8CE8EE10E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6E9663-5C0A-99D8-46F5-21C8A51B9F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847F41-DBAC-174C-AB8A-154F131AC7E3}" type="datetimeFigureOut">
              <a:rPr lang="es-UY" smtClean="0"/>
              <a:t>3/6/25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8F2072-088A-F3BF-A1A8-432B1BB02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85AF60-195D-AE17-5B6E-50FAC2E39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C729C-D8AD-F24C-8842-9A7B24066539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43615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0F5EE4D-A838-3EF1-FC3B-402A3CB8B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899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EB353BC-8887-A02C-1FC7-D65EFD216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258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E8F7B8F-AEC0-50D7-824F-059C177A6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74" y="4452"/>
            <a:ext cx="12195958" cy="686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8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19F9A83-F937-8ECA-A629-38833140FD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136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69FB967-6808-B11D-AF10-3AEE7890A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674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CDD0557-0981-0378-A171-F26A67979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5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8849B1-1E5B-C3D1-7AF1-5D0203923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918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5B596676-2600-1D96-59FB-CB49E1A16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53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593F7FEE-9AFA-2608-CF4E-6D81DC776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0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655E198-1D43-715D-14EF-74E353611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792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0</Words>
  <Application>Microsoft Macintosh PowerPoint</Application>
  <PresentationFormat>Panorámica</PresentationFormat>
  <Paragraphs>0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5</cp:revision>
  <dcterms:created xsi:type="dcterms:W3CDTF">2025-06-03T04:34:21Z</dcterms:created>
  <dcterms:modified xsi:type="dcterms:W3CDTF">2025-06-03T18:54:51Z</dcterms:modified>
</cp:coreProperties>
</file>