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94" r:id="rId6"/>
    <p:sldId id="261" r:id="rId7"/>
    <p:sldId id="309" r:id="rId8"/>
    <p:sldId id="308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02" r:id="rId19"/>
    <p:sldId id="274" r:id="rId20"/>
    <p:sldId id="276" r:id="rId21"/>
    <p:sldId id="275" r:id="rId22"/>
    <p:sldId id="277" r:id="rId23"/>
    <p:sldId id="310" r:id="rId24"/>
    <p:sldId id="311" r:id="rId25"/>
    <p:sldId id="278" r:id="rId26"/>
    <p:sldId id="279" r:id="rId27"/>
    <p:sldId id="280" r:id="rId28"/>
    <p:sldId id="264" r:id="rId29"/>
    <p:sldId id="281" r:id="rId30"/>
    <p:sldId id="283" r:id="rId31"/>
    <p:sldId id="284" r:id="rId32"/>
    <p:sldId id="282" r:id="rId33"/>
    <p:sldId id="286" r:id="rId34"/>
    <p:sldId id="287" r:id="rId35"/>
    <p:sldId id="288" r:id="rId36"/>
    <p:sldId id="289" r:id="rId37"/>
  </p:sldIdLst>
  <p:sldSz cx="18288000" cy="10287000"/>
  <p:notesSz cx="6858000" cy="9144000"/>
  <p:embeddedFontLst>
    <p:embeddedFont>
      <p:font typeface="Arimo Bold" panose="020B0604020202020204" charset="0"/>
      <p:regular r:id="rId39"/>
    </p:embeddedFont>
    <p:embeddedFont>
      <p:font typeface="PT Sans" panose="020B0503020203020204" pitchFamily="34" charset="0"/>
      <p:regular r:id="rId40"/>
      <p:bold r:id="rId41"/>
      <p:italic r:id="rId42"/>
      <p:boldItalic r:id="rId43"/>
    </p:embeddedFont>
    <p:embeddedFont>
      <p:font typeface="PT Sans Bold" panose="020B0703020203020204" charset="0"/>
      <p:regular r:id="rId44"/>
      <p:bold r:id="rId45"/>
    </p:embeddedFont>
    <p:embeddedFont>
      <p:font typeface="Ubuntu" panose="020B0504030602030204" pitchFamily="34" charset="0"/>
      <p:regular r:id="rId46"/>
      <p:bold r:id="rId47"/>
    </p:embeddedFont>
    <p:embeddedFont>
      <p:font typeface="Ubuntu Bold" panose="020B0804030602030204" pitchFamily="34" charset="0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E68BD-FA2A-495B-AB67-0D6AB9861618}" v="7" dt="2025-06-04T06:52:34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nesto Trinanes" userId="3fbe2fb9-8179-48f8-aae0-a3421eab3d39" providerId="ADAL" clId="{C8CE68BD-FA2A-495B-AB67-0D6AB9861618}"/>
    <pc:docChg chg="undo custSel addSld delSld modSld sldOrd">
      <pc:chgData name="Ernesto Trinanes" userId="3fbe2fb9-8179-48f8-aae0-a3421eab3d39" providerId="ADAL" clId="{C8CE68BD-FA2A-495B-AB67-0D6AB9861618}" dt="2025-06-04T09:28:40.377" v="106"/>
      <pc:docMkLst>
        <pc:docMk/>
      </pc:docMkLst>
      <pc:sldChg chg="del">
        <pc:chgData name="Ernesto Trinanes" userId="3fbe2fb9-8179-48f8-aae0-a3421eab3d39" providerId="ADAL" clId="{C8CE68BD-FA2A-495B-AB67-0D6AB9861618}" dt="2025-06-04T05:24:13.938" v="2" actId="2696"/>
        <pc:sldMkLst>
          <pc:docMk/>
          <pc:sldMk cId="0" sldId="260"/>
        </pc:sldMkLst>
      </pc:sldChg>
      <pc:sldChg chg="del">
        <pc:chgData name="Ernesto Trinanes" userId="3fbe2fb9-8179-48f8-aae0-a3421eab3d39" providerId="ADAL" clId="{C8CE68BD-FA2A-495B-AB67-0D6AB9861618}" dt="2025-06-04T06:00:37.153" v="6" actId="2696"/>
        <pc:sldMkLst>
          <pc:docMk/>
          <pc:sldMk cId="0" sldId="262"/>
        </pc:sldMkLst>
      </pc:sldChg>
      <pc:sldChg chg="del">
        <pc:chgData name="Ernesto Trinanes" userId="3fbe2fb9-8179-48f8-aae0-a3421eab3d39" providerId="ADAL" clId="{C8CE68BD-FA2A-495B-AB67-0D6AB9861618}" dt="2025-06-04T05:59:53.070" v="4" actId="2696"/>
        <pc:sldMkLst>
          <pc:docMk/>
          <pc:sldMk cId="0" sldId="263"/>
        </pc:sldMkLst>
      </pc:sldChg>
      <pc:sldChg chg="ord">
        <pc:chgData name="Ernesto Trinanes" userId="3fbe2fb9-8179-48f8-aae0-a3421eab3d39" providerId="ADAL" clId="{C8CE68BD-FA2A-495B-AB67-0D6AB9861618}" dt="2025-06-04T06:10:07.180" v="8"/>
        <pc:sldMkLst>
          <pc:docMk/>
          <pc:sldMk cId="0" sldId="264"/>
        </pc:sldMkLst>
      </pc:sldChg>
      <pc:sldChg chg="ord">
        <pc:chgData name="Ernesto Trinanes" userId="3fbe2fb9-8179-48f8-aae0-a3421eab3d39" providerId="ADAL" clId="{C8CE68BD-FA2A-495B-AB67-0D6AB9861618}" dt="2025-06-04T06:46:08.582" v="48"/>
        <pc:sldMkLst>
          <pc:docMk/>
          <pc:sldMk cId="0" sldId="276"/>
        </pc:sldMkLst>
      </pc:sldChg>
      <pc:sldChg chg="ord">
        <pc:chgData name="Ernesto Trinanes" userId="3fbe2fb9-8179-48f8-aae0-a3421eab3d39" providerId="ADAL" clId="{C8CE68BD-FA2A-495B-AB67-0D6AB9861618}" dt="2025-06-04T06:46:03.817" v="46"/>
        <pc:sldMkLst>
          <pc:docMk/>
          <pc:sldMk cId="0" sldId="277"/>
        </pc:sldMkLst>
      </pc:sldChg>
      <pc:sldChg chg="del">
        <pc:chgData name="Ernesto Trinanes" userId="3fbe2fb9-8179-48f8-aae0-a3421eab3d39" providerId="ADAL" clId="{C8CE68BD-FA2A-495B-AB67-0D6AB9861618}" dt="2025-06-04T06:48:11.189" v="53" actId="2696"/>
        <pc:sldMkLst>
          <pc:docMk/>
          <pc:sldMk cId="0" sldId="282"/>
        </pc:sldMkLst>
      </pc:sldChg>
      <pc:sldChg chg="modSp add mod">
        <pc:chgData name="Ernesto Trinanes" userId="3fbe2fb9-8179-48f8-aae0-a3421eab3d39" providerId="ADAL" clId="{C8CE68BD-FA2A-495B-AB67-0D6AB9861618}" dt="2025-06-04T07:10:11.039" v="102" actId="207"/>
        <pc:sldMkLst>
          <pc:docMk/>
          <pc:sldMk cId="2126450749" sldId="282"/>
        </pc:sldMkLst>
        <pc:graphicFrameChg chg="modGraphic">
          <ac:chgData name="Ernesto Trinanes" userId="3fbe2fb9-8179-48f8-aae0-a3421eab3d39" providerId="ADAL" clId="{C8CE68BD-FA2A-495B-AB67-0D6AB9861618}" dt="2025-06-04T07:10:11.039" v="102" actId="207"/>
          <ac:graphicFrameMkLst>
            <pc:docMk/>
            <pc:sldMk cId="2126450749" sldId="282"/>
            <ac:graphicFrameMk id="2" creationId="{4A2541AF-5CCD-4ACF-CCE2-1A82E52D3B72}"/>
          </ac:graphicFrameMkLst>
        </pc:graphicFrameChg>
      </pc:sldChg>
      <pc:sldChg chg="del">
        <pc:chgData name="Ernesto Trinanes" userId="3fbe2fb9-8179-48f8-aae0-a3421eab3d39" providerId="ADAL" clId="{C8CE68BD-FA2A-495B-AB67-0D6AB9861618}" dt="2025-06-04T06:48:24.391" v="54" actId="2696"/>
        <pc:sldMkLst>
          <pc:docMk/>
          <pc:sldMk cId="0" sldId="285"/>
        </pc:sldMkLst>
      </pc:sldChg>
      <pc:sldChg chg="addSp modSp mod">
        <pc:chgData name="Ernesto Trinanes" userId="3fbe2fb9-8179-48f8-aae0-a3421eab3d39" providerId="ADAL" clId="{C8CE68BD-FA2A-495B-AB67-0D6AB9861618}" dt="2025-06-04T06:43:57.675" v="44" actId="1076"/>
        <pc:sldMkLst>
          <pc:docMk/>
          <pc:sldMk cId="0" sldId="286"/>
        </pc:sldMkLst>
        <pc:spChg chg="mod">
          <ac:chgData name="Ernesto Trinanes" userId="3fbe2fb9-8179-48f8-aae0-a3421eab3d39" providerId="ADAL" clId="{C8CE68BD-FA2A-495B-AB67-0D6AB9861618}" dt="2025-06-04T06:20:26.648" v="25" actId="14100"/>
          <ac:spMkLst>
            <pc:docMk/>
            <pc:sldMk cId="0" sldId="286"/>
            <ac:spMk id="6" creationId="{00000000-0000-0000-0000-000000000000}"/>
          </ac:spMkLst>
        </pc:spChg>
        <pc:spChg chg="mod">
          <ac:chgData name="Ernesto Trinanes" userId="3fbe2fb9-8179-48f8-aae0-a3421eab3d39" providerId="ADAL" clId="{C8CE68BD-FA2A-495B-AB67-0D6AB9861618}" dt="2025-06-04T06:20:19.664" v="24" actId="14100"/>
          <ac:spMkLst>
            <pc:docMk/>
            <pc:sldMk cId="0" sldId="286"/>
            <ac:spMk id="8" creationId="{00000000-0000-0000-0000-000000000000}"/>
          </ac:spMkLst>
        </pc:spChg>
        <pc:spChg chg="mod">
          <ac:chgData name="Ernesto Trinanes" userId="3fbe2fb9-8179-48f8-aae0-a3421eab3d39" providerId="ADAL" clId="{C8CE68BD-FA2A-495B-AB67-0D6AB9861618}" dt="2025-06-04T06:19:48.792" v="21" actId="14100"/>
          <ac:spMkLst>
            <pc:docMk/>
            <pc:sldMk cId="0" sldId="286"/>
            <ac:spMk id="26" creationId="{00000000-0000-0000-0000-000000000000}"/>
          </ac:spMkLst>
        </pc:spChg>
        <pc:grpChg chg="mod">
          <ac:chgData name="Ernesto Trinanes" userId="3fbe2fb9-8179-48f8-aae0-a3421eab3d39" providerId="ADAL" clId="{C8CE68BD-FA2A-495B-AB67-0D6AB9861618}" dt="2025-06-04T06:26:09.284" v="30" actId="1076"/>
          <ac:grpSpMkLst>
            <pc:docMk/>
            <pc:sldMk cId="0" sldId="286"/>
            <ac:grpSpMk id="5" creationId="{00000000-0000-0000-0000-000000000000}"/>
          </ac:grpSpMkLst>
        </pc:grpChg>
        <pc:picChg chg="add mod">
          <ac:chgData name="Ernesto Trinanes" userId="3fbe2fb9-8179-48f8-aae0-a3421eab3d39" providerId="ADAL" clId="{C8CE68BD-FA2A-495B-AB67-0D6AB9861618}" dt="2025-06-04T06:24:01.516" v="28" actId="1076"/>
          <ac:picMkLst>
            <pc:docMk/>
            <pc:sldMk cId="0" sldId="286"/>
            <ac:picMk id="29" creationId="{881064D3-E103-C168-286C-E110EFB0ACFB}"/>
          </ac:picMkLst>
        </pc:picChg>
        <pc:picChg chg="add mod">
          <ac:chgData name="Ernesto Trinanes" userId="3fbe2fb9-8179-48f8-aae0-a3421eab3d39" providerId="ADAL" clId="{C8CE68BD-FA2A-495B-AB67-0D6AB9861618}" dt="2025-06-04T06:26:16.065" v="31" actId="1076"/>
          <ac:picMkLst>
            <pc:docMk/>
            <pc:sldMk cId="0" sldId="286"/>
            <ac:picMk id="31" creationId="{CA2AB035-6F74-A937-5C0D-43182B0FFD16}"/>
          </ac:picMkLst>
        </pc:picChg>
        <pc:picChg chg="add mod">
          <ac:chgData name="Ernesto Trinanes" userId="3fbe2fb9-8179-48f8-aae0-a3421eab3d39" providerId="ADAL" clId="{C8CE68BD-FA2A-495B-AB67-0D6AB9861618}" dt="2025-06-04T06:27:42.954" v="33" actId="1076"/>
          <ac:picMkLst>
            <pc:docMk/>
            <pc:sldMk cId="0" sldId="286"/>
            <ac:picMk id="33" creationId="{EBC16D4A-3282-3D35-7DFB-A5110B006F7E}"/>
          </ac:picMkLst>
        </pc:picChg>
        <pc:picChg chg="add mod">
          <ac:chgData name="Ernesto Trinanes" userId="3fbe2fb9-8179-48f8-aae0-a3421eab3d39" providerId="ADAL" clId="{C8CE68BD-FA2A-495B-AB67-0D6AB9861618}" dt="2025-06-04T06:31:39.713" v="35" actId="1076"/>
          <ac:picMkLst>
            <pc:docMk/>
            <pc:sldMk cId="0" sldId="286"/>
            <ac:picMk id="34" creationId="{3F4F70DA-1E6C-68D9-04DA-85645C72FD73}"/>
          </ac:picMkLst>
        </pc:picChg>
        <pc:picChg chg="add mod">
          <ac:chgData name="Ernesto Trinanes" userId="3fbe2fb9-8179-48f8-aae0-a3421eab3d39" providerId="ADAL" clId="{C8CE68BD-FA2A-495B-AB67-0D6AB9861618}" dt="2025-06-04T06:32:48.481" v="38" actId="1076"/>
          <ac:picMkLst>
            <pc:docMk/>
            <pc:sldMk cId="0" sldId="286"/>
            <ac:picMk id="36" creationId="{629FC4DC-5065-A712-D851-FA582314304D}"/>
          </ac:picMkLst>
        </pc:picChg>
        <pc:picChg chg="add mod">
          <ac:chgData name="Ernesto Trinanes" userId="3fbe2fb9-8179-48f8-aae0-a3421eab3d39" providerId="ADAL" clId="{C8CE68BD-FA2A-495B-AB67-0D6AB9861618}" dt="2025-06-04T06:34:54.695" v="40" actId="1076"/>
          <ac:picMkLst>
            <pc:docMk/>
            <pc:sldMk cId="0" sldId="286"/>
            <ac:picMk id="38" creationId="{E95F7F6A-74AB-437C-A5A6-D8412088E01A}"/>
          </ac:picMkLst>
        </pc:picChg>
        <pc:picChg chg="add mod">
          <ac:chgData name="Ernesto Trinanes" userId="3fbe2fb9-8179-48f8-aae0-a3421eab3d39" providerId="ADAL" clId="{C8CE68BD-FA2A-495B-AB67-0D6AB9861618}" dt="2025-06-04T06:42:11.492" v="42" actId="1076"/>
          <ac:picMkLst>
            <pc:docMk/>
            <pc:sldMk cId="0" sldId="286"/>
            <ac:picMk id="39" creationId="{DEBC9730-39E0-10CE-035D-C15D78911F98}"/>
          </ac:picMkLst>
        </pc:picChg>
        <pc:picChg chg="add mod">
          <ac:chgData name="Ernesto Trinanes" userId="3fbe2fb9-8179-48f8-aae0-a3421eab3d39" providerId="ADAL" clId="{C8CE68BD-FA2A-495B-AB67-0D6AB9861618}" dt="2025-06-04T06:43:57.675" v="44" actId="1076"/>
          <ac:picMkLst>
            <pc:docMk/>
            <pc:sldMk cId="0" sldId="286"/>
            <ac:picMk id="41" creationId="{B3C99876-D3BB-0413-7545-85B3DF0FB226}"/>
          </ac:picMkLst>
        </pc:picChg>
      </pc:sldChg>
      <pc:sldChg chg="delSp add ord setBg delDesignElem">
        <pc:chgData name="Ernesto Trinanes" userId="3fbe2fb9-8179-48f8-aae0-a3421eab3d39" providerId="ADAL" clId="{C8CE68BD-FA2A-495B-AB67-0D6AB9861618}" dt="2025-06-04T09:28:40.377" v="106"/>
        <pc:sldMkLst>
          <pc:docMk/>
          <pc:sldMk cId="3630677678" sldId="294"/>
        </pc:sldMkLst>
        <pc:cxnChg chg="del">
          <ac:chgData name="Ernesto Trinanes" userId="3fbe2fb9-8179-48f8-aae0-a3421eab3d39" providerId="ADAL" clId="{C8CE68BD-FA2A-495B-AB67-0D6AB9861618}" dt="2025-06-04T05:24:04.643" v="1"/>
          <ac:cxnSpMkLst>
            <pc:docMk/>
            <pc:sldMk cId="3630677678" sldId="294"/>
            <ac:cxnSpMk id="21" creationId="{277FA9AD-6988-17E7-3531-CB85CDE7CD94}"/>
          </ac:cxnSpMkLst>
        </pc:cxnChg>
        <pc:cxnChg chg="del">
          <ac:chgData name="Ernesto Trinanes" userId="3fbe2fb9-8179-48f8-aae0-a3421eab3d39" providerId="ADAL" clId="{C8CE68BD-FA2A-495B-AB67-0D6AB9861618}" dt="2025-06-04T05:24:04.643" v="1"/>
          <ac:cxnSpMkLst>
            <pc:docMk/>
            <pc:sldMk cId="3630677678" sldId="294"/>
            <ac:cxnSpMk id="23" creationId="{537B1D2B-3A8C-D6FE-4564-FAA0C50F998C}"/>
          </ac:cxnSpMkLst>
        </pc:cxnChg>
        <pc:cxnChg chg="del">
          <ac:chgData name="Ernesto Trinanes" userId="3fbe2fb9-8179-48f8-aae0-a3421eab3d39" providerId="ADAL" clId="{C8CE68BD-FA2A-495B-AB67-0D6AB9861618}" dt="2025-06-04T05:24:04.643" v="1"/>
          <ac:cxnSpMkLst>
            <pc:docMk/>
            <pc:sldMk cId="3630677678" sldId="294"/>
            <ac:cxnSpMk id="25" creationId="{92F616D8-65D7-550A-3C4B-83A5C2983766}"/>
          </ac:cxnSpMkLst>
        </pc:cxnChg>
      </pc:sldChg>
      <pc:sldChg chg="addSp delSp add mod">
        <pc:chgData name="Ernesto Trinanes" userId="3fbe2fb9-8179-48f8-aae0-a3421eab3d39" providerId="ADAL" clId="{C8CE68BD-FA2A-495B-AB67-0D6AB9861618}" dt="2025-06-04T06:47:19.630" v="52" actId="21"/>
        <pc:sldMkLst>
          <pc:docMk/>
          <pc:sldMk cId="499345709" sldId="302"/>
        </pc:sldMkLst>
        <pc:spChg chg="add del">
          <ac:chgData name="Ernesto Trinanes" userId="3fbe2fb9-8179-48f8-aae0-a3421eab3d39" providerId="ADAL" clId="{C8CE68BD-FA2A-495B-AB67-0D6AB9861618}" dt="2025-06-04T06:47:10.584" v="51" actId="21"/>
          <ac:spMkLst>
            <pc:docMk/>
            <pc:sldMk cId="499345709" sldId="302"/>
            <ac:spMk id="5" creationId="{AD5ABB3C-737A-214E-E3EC-C28EB788E4A4}"/>
          </ac:spMkLst>
        </pc:spChg>
        <pc:spChg chg="del">
          <ac:chgData name="Ernesto Trinanes" userId="3fbe2fb9-8179-48f8-aae0-a3421eab3d39" providerId="ADAL" clId="{C8CE68BD-FA2A-495B-AB67-0D6AB9861618}" dt="2025-06-04T06:47:19.630" v="52" actId="21"/>
          <ac:spMkLst>
            <pc:docMk/>
            <pc:sldMk cId="499345709" sldId="302"/>
            <ac:spMk id="6" creationId="{4CBB7580-5A95-623B-B32C-F1C1C6906F58}"/>
          </ac:spMkLst>
        </pc:spChg>
      </pc:sldChg>
      <pc:sldChg chg="add">
        <pc:chgData name="Ernesto Trinanes" userId="3fbe2fb9-8179-48f8-aae0-a3421eab3d39" providerId="ADAL" clId="{C8CE68BD-FA2A-495B-AB67-0D6AB9861618}" dt="2025-06-04T05:59:48.344" v="3"/>
        <pc:sldMkLst>
          <pc:docMk/>
          <pc:sldMk cId="4215190326" sldId="308"/>
        </pc:sldMkLst>
      </pc:sldChg>
      <pc:sldChg chg="add">
        <pc:chgData name="Ernesto Trinanes" userId="3fbe2fb9-8179-48f8-aae0-a3421eab3d39" providerId="ADAL" clId="{C8CE68BD-FA2A-495B-AB67-0D6AB9861618}" dt="2025-06-04T06:00:32.216" v="5"/>
        <pc:sldMkLst>
          <pc:docMk/>
          <pc:sldMk cId="1749884459" sldId="309"/>
        </pc:sldMkLst>
      </pc:sldChg>
      <pc:sldChg chg="addSp modSp new mod ord setBg">
        <pc:chgData name="Ernesto Trinanes" userId="3fbe2fb9-8179-48f8-aae0-a3421eab3d39" providerId="ADAL" clId="{C8CE68BD-FA2A-495B-AB67-0D6AB9861618}" dt="2025-06-04T06:18:50.267" v="18"/>
        <pc:sldMkLst>
          <pc:docMk/>
          <pc:sldMk cId="2642055781" sldId="310"/>
        </pc:sldMkLst>
        <pc:spChg chg="add">
          <ac:chgData name="Ernesto Trinanes" userId="3fbe2fb9-8179-48f8-aae0-a3421eab3d39" providerId="ADAL" clId="{C8CE68BD-FA2A-495B-AB67-0D6AB9861618}" dt="2025-06-04T06:13:06.361" v="11" actId="26606"/>
          <ac:spMkLst>
            <pc:docMk/>
            <pc:sldMk cId="2642055781" sldId="310"/>
            <ac:spMk id="8" creationId="{DA2E7C1E-2B5A-4BBA-AE51-1CD8C19309D7}"/>
          </ac:spMkLst>
        </pc:spChg>
        <pc:spChg chg="add">
          <ac:chgData name="Ernesto Trinanes" userId="3fbe2fb9-8179-48f8-aae0-a3421eab3d39" providerId="ADAL" clId="{C8CE68BD-FA2A-495B-AB67-0D6AB9861618}" dt="2025-06-04T06:13:06.361" v="11" actId="26606"/>
          <ac:spMkLst>
            <pc:docMk/>
            <pc:sldMk cId="2642055781" sldId="310"/>
            <ac:spMk id="10" creationId="{43DF76B1-5174-4FAF-9D19-FFEE98426836}"/>
          </ac:spMkLst>
        </pc:spChg>
        <pc:picChg chg="add mod">
          <ac:chgData name="Ernesto Trinanes" userId="3fbe2fb9-8179-48f8-aae0-a3421eab3d39" providerId="ADAL" clId="{C8CE68BD-FA2A-495B-AB67-0D6AB9861618}" dt="2025-06-04T06:13:06.361" v="11" actId="26606"/>
          <ac:picMkLst>
            <pc:docMk/>
            <pc:sldMk cId="2642055781" sldId="310"/>
            <ac:picMk id="3" creationId="{23398C2D-2752-F470-C94B-D1A3AFDE0580}"/>
          </ac:picMkLst>
        </pc:picChg>
      </pc:sldChg>
      <pc:sldChg chg="addSp modSp new mod ord setBg">
        <pc:chgData name="Ernesto Trinanes" userId="3fbe2fb9-8179-48f8-aae0-a3421eab3d39" providerId="ADAL" clId="{C8CE68BD-FA2A-495B-AB67-0D6AB9861618}" dt="2025-06-04T06:19:08.937" v="20"/>
        <pc:sldMkLst>
          <pc:docMk/>
          <pc:sldMk cId="2869932388" sldId="311"/>
        </pc:sldMkLst>
        <pc:spChg chg="add">
          <ac:chgData name="Ernesto Trinanes" userId="3fbe2fb9-8179-48f8-aae0-a3421eab3d39" providerId="ADAL" clId="{C8CE68BD-FA2A-495B-AB67-0D6AB9861618}" dt="2025-06-04T06:16:16.010" v="16" actId="26606"/>
          <ac:spMkLst>
            <pc:docMk/>
            <pc:sldMk cId="2869932388" sldId="311"/>
            <ac:spMk id="8" creationId="{DA2E7C1E-2B5A-4BBA-AE51-1CD8C19309D7}"/>
          </ac:spMkLst>
        </pc:spChg>
        <pc:spChg chg="add">
          <ac:chgData name="Ernesto Trinanes" userId="3fbe2fb9-8179-48f8-aae0-a3421eab3d39" providerId="ADAL" clId="{C8CE68BD-FA2A-495B-AB67-0D6AB9861618}" dt="2025-06-04T06:16:16.010" v="16" actId="26606"/>
          <ac:spMkLst>
            <pc:docMk/>
            <pc:sldMk cId="2869932388" sldId="311"/>
            <ac:spMk id="10" creationId="{43DF76B1-5174-4FAF-9D19-FFEE98426836}"/>
          </ac:spMkLst>
        </pc:spChg>
        <pc:picChg chg="add mod">
          <ac:chgData name="Ernesto Trinanes" userId="3fbe2fb9-8179-48f8-aae0-a3421eab3d39" providerId="ADAL" clId="{C8CE68BD-FA2A-495B-AB67-0D6AB9861618}" dt="2025-06-04T06:16:16.010" v="16" actId="26606"/>
          <ac:picMkLst>
            <pc:docMk/>
            <pc:sldMk cId="2869932388" sldId="311"/>
            <ac:picMk id="3" creationId="{802B0786-27C4-0B6B-2701-95B55A9E82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D604A-2314-4468-B2BE-E975F53FDA9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6EBEB-579D-46DF-848D-7F789FFA78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7973C-D301-1F0D-3B6C-527D3817D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8F5716C-9A0C-EBCC-52B0-2496BB7E3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5BAAA4F-ABDF-6815-23F3-306D52505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CA1D7E-B780-2617-EF41-302708304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887C0-5D2B-4E47-8574-D5D30B9971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9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6EBEB-579D-46DF-848D-7F789FFA78F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0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12" Type="http://schemas.openxmlformats.org/officeDocument/2006/relationships/image" Target="../media/image49.png"/><Relationship Id="rId17" Type="http://schemas.openxmlformats.org/officeDocument/2006/relationships/image" Target="../media/image84.pn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9.sv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19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88249"/>
            <a:ext cx="16097512" cy="8036769"/>
            <a:chOff x="0" y="0"/>
            <a:chExt cx="24871338" cy="124171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71362" cy="12417171"/>
            </a:xfrm>
            <a:custGeom>
              <a:avLst/>
              <a:gdLst/>
              <a:ahLst/>
              <a:cxnLst/>
              <a:rect l="l" t="t" r="r" b="b"/>
              <a:pathLst>
                <a:path w="24871362" h="12417171">
                  <a:moveTo>
                    <a:pt x="0" y="0"/>
                  </a:moveTo>
                  <a:lnTo>
                    <a:pt x="24871362" y="0"/>
                  </a:lnTo>
                  <a:lnTo>
                    <a:pt x="24871362" y="12417171"/>
                  </a:lnTo>
                  <a:lnTo>
                    <a:pt x="0" y="12417171"/>
                  </a:lnTo>
                  <a:close/>
                </a:path>
              </a:pathLst>
            </a:custGeom>
            <a:solidFill>
              <a:srgbClr val="F5FB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147564" y="1028700"/>
            <a:ext cx="3978648" cy="1205697"/>
          </a:xfrm>
          <a:custGeom>
            <a:avLst/>
            <a:gdLst/>
            <a:ahLst/>
            <a:cxnLst/>
            <a:rect l="l" t="t" r="r" b="b"/>
            <a:pathLst>
              <a:path w="3978648" h="1205697">
                <a:moveTo>
                  <a:pt x="0" y="0"/>
                </a:moveTo>
                <a:lnTo>
                  <a:pt x="3978648" y="0"/>
                </a:lnTo>
                <a:lnTo>
                  <a:pt x="3978648" y="1205697"/>
                </a:lnTo>
                <a:lnTo>
                  <a:pt x="0" y="1205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750" r="-87297" b="-427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2867165"/>
            <a:ext cx="15565196" cy="291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8"/>
              </a:lnSpc>
            </a:pPr>
            <a:r>
              <a:rPr lang="en-US" sz="7454" b="1" spc="644">
                <a:solidFill>
                  <a:srgbClr val="E5CE4B"/>
                </a:solidFill>
                <a:latin typeface="PT Sans Bold"/>
                <a:ea typeface="PT Sans Bold"/>
                <a:cs typeface="PT Sans Bold"/>
                <a:sym typeface="PT Sans Bold"/>
              </a:rPr>
              <a:t>Quesería Artesanal: </a:t>
            </a:r>
            <a:r>
              <a:rPr lang="en-US" sz="7454" b="1" spc="644">
                <a:solidFill>
                  <a:srgbClr val="7F7F7F"/>
                </a:solidFill>
                <a:latin typeface="PT Sans Bold"/>
                <a:ea typeface="PT Sans Bold"/>
                <a:cs typeface="PT Sans Bold"/>
                <a:sym typeface="PT Sans Bold"/>
              </a:rPr>
              <a:t>una mirada desde la experiencia del AIDQA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4078" y="6910179"/>
            <a:ext cx="14617463" cy="171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</a:pPr>
            <a:r>
              <a:rPr lang="en-US" sz="2599" b="1" spc="332">
                <a:solidFill>
                  <a:srgbClr val="555555"/>
                </a:solidFill>
                <a:latin typeface="PT Sans Bold"/>
                <a:ea typeface="PT Sans Bold"/>
                <a:cs typeface="PT Sans Bold"/>
                <a:sym typeface="PT Sans Bold"/>
              </a:rPr>
              <a:t>Ernesto Triñanes - Gerente de Sostenibilidad y Proyectos </a:t>
            </a:r>
          </a:p>
          <a:p>
            <a:pPr algn="ctr">
              <a:lnSpc>
                <a:spcPts val="4672"/>
              </a:lnSpc>
            </a:pPr>
            <a:r>
              <a:rPr lang="en-US" sz="2599" spc="332">
                <a:solidFill>
                  <a:srgbClr val="555555"/>
                </a:solidFill>
                <a:latin typeface="PT Sans"/>
                <a:ea typeface="PT Sans"/>
                <a:cs typeface="PT Sans"/>
                <a:sym typeface="PT Sans"/>
              </a:rPr>
              <a:t>Instituto Nacional de la Leche</a:t>
            </a:r>
          </a:p>
          <a:p>
            <a:pPr algn="ctr">
              <a:lnSpc>
                <a:spcPts val="4672"/>
              </a:lnSpc>
            </a:pPr>
            <a:r>
              <a:rPr lang="en-US" sz="2599" spc="332">
                <a:solidFill>
                  <a:srgbClr val="555555"/>
                </a:solidFill>
                <a:latin typeface="PT Sans"/>
                <a:ea typeface="PT Sans"/>
                <a:cs typeface="PT Sans"/>
                <a:sym typeface="PT Sans"/>
              </a:rPr>
              <a:t>4 de JUNIO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15" y="227505"/>
            <a:ext cx="1737612" cy="2007745"/>
          </a:xfrm>
          <a:custGeom>
            <a:avLst/>
            <a:gdLst/>
            <a:ahLst/>
            <a:cxnLst/>
            <a:rect l="l" t="t" r="r" b="b"/>
            <a:pathLst>
              <a:path w="1737612" h="2007745">
                <a:moveTo>
                  <a:pt x="0" y="0"/>
                </a:moveTo>
                <a:lnTo>
                  <a:pt x="1737612" y="0"/>
                </a:lnTo>
                <a:lnTo>
                  <a:pt x="1737612" y="2007745"/>
                </a:lnTo>
                <a:lnTo>
                  <a:pt x="0" y="2007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274754"/>
            <a:ext cx="2098413" cy="1644032"/>
          </a:xfrm>
          <a:custGeom>
            <a:avLst/>
            <a:gdLst/>
            <a:ahLst/>
            <a:cxnLst/>
            <a:rect l="l" t="t" r="r" b="b"/>
            <a:pathLst>
              <a:path w="2098413" h="1644032">
                <a:moveTo>
                  <a:pt x="0" y="0"/>
                </a:moveTo>
                <a:lnTo>
                  <a:pt x="2098413" y="0"/>
                </a:lnTo>
                <a:lnTo>
                  <a:pt x="2098413" y="1644032"/>
                </a:lnTo>
                <a:lnTo>
                  <a:pt x="0" y="1644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1921" y="6429661"/>
            <a:ext cx="13133101" cy="3403856"/>
          </a:xfrm>
          <a:custGeom>
            <a:avLst/>
            <a:gdLst/>
            <a:ahLst/>
            <a:cxnLst/>
            <a:rect l="l" t="t" r="r" b="b"/>
            <a:pathLst>
              <a:path w="13133101" h="3403856">
                <a:moveTo>
                  <a:pt x="0" y="0"/>
                </a:moveTo>
                <a:lnTo>
                  <a:pt x="13133101" y="0"/>
                </a:lnTo>
                <a:lnTo>
                  <a:pt x="13133101" y="3403856"/>
                </a:lnTo>
                <a:lnTo>
                  <a:pt x="0" y="3403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92" t="-2830" r="-1965" b="-49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02522" y="3489702"/>
            <a:ext cx="2631898" cy="2631898"/>
          </a:xfrm>
          <a:custGeom>
            <a:avLst/>
            <a:gdLst/>
            <a:ahLst/>
            <a:cxnLst/>
            <a:rect l="l" t="t" r="r" b="b"/>
            <a:pathLst>
              <a:path w="2631898" h="2631898">
                <a:moveTo>
                  <a:pt x="0" y="0"/>
                </a:moveTo>
                <a:lnTo>
                  <a:pt x="2631898" y="0"/>
                </a:lnTo>
                <a:lnTo>
                  <a:pt x="2631898" y="2631898"/>
                </a:lnTo>
                <a:lnTo>
                  <a:pt x="0" y="2631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89686" y="15943"/>
            <a:ext cx="5072173" cy="4114800"/>
          </a:xfrm>
          <a:custGeom>
            <a:avLst/>
            <a:gdLst/>
            <a:ahLst/>
            <a:cxnLst/>
            <a:rect l="l" t="t" r="r" b="b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155083" y="100688"/>
            <a:ext cx="4559436" cy="4149742"/>
          </a:xfrm>
          <a:custGeom>
            <a:avLst/>
            <a:gdLst/>
            <a:ahLst/>
            <a:cxnLst/>
            <a:rect l="l" t="t" r="r" b="b"/>
            <a:pathLst>
              <a:path w="4559436" h="4149742">
                <a:moveTo>
                  <a:pt x="0" y="0"/>
                </a:moveTo>
                <a:lnTo>
                  <a:pt x="4559436" y="0"/>
                </a:lnTo>
                <a:lnTo>
                  <a:pt x="4559436" y="4149742"/>
                </a:lnTo>
                <a:lnTo>
                  <a:pt x="0" y="4149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83536" y="2632017"/>
            <a:ext cx="2928308" cy="2931973"/>
          </a:xfrm>
          <a:custGeom>
            <a:avLst/>
            <a:gdLst/>
            <a:ahLst/>
            <a:cxnLst/>
            <a:rect l="l" t="t" r="r" b="b"/>
            <a:pathLst>
              <a:path w="2928308" h="2931973">
                <a:moveTo>
                  <a:pt x="0" y="0"/>
                </a:moveTo>
                <a:lnTo>
                  <a:pt x="2928308" y="0"/>
                </a:lnTo>
                <a:lnTo>
                  <a:pt x="2928308" y="2931973"/>
                </a:lnTo>
                <a:lnTo>
                  <a:pt x="0" y="2931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75759" y="228500"/>
            <a:ext cx="3086100" cy="3447749"/>
          </a:xfrm>
          <a:custGeom>
            <a:avLst/>
            <a:gdLst/>
            <a:ahLst/>
            <a:cxnLst/>
            <a:rect l="l" t="t" r="r" b="b"/>
            <a:pathLst>
              <a:path w="3086100" h="3447749">
                <a:moveTo>
                  <a:pt x="0" y="0"/>
                </a:moveTo>
                <a:lnTo>
                  <a:pt x="3086100" y="0"/>
                </a:lnTo>
                <a:lnTo>
                  <a:pt x="3086100" y="3447749"/>
                </a:lnTo>
                <a:lnTo>
                  <a:pt x="0" y="34477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800607" y="2504111"/>
            <a:ext cx="3086100" cy="3447749"/>
          </a:xfrm>
          <a:custGeom>
            <a:avLst/>
            <a:gdLst/>
            <a:ahLst/>
            <a:cxnLst/>
            <a:rect l="l" t="t" r="r" b="b"/>
            <a:pathLst>
              <a:path w="3086100" h="3447749">
                <a:moveTo>
                  <a:pt x="0" y="0"/>
                </a:moveTo>
                <a:lnTo>
                  <a:pt x="3086100" y="0"/>
                </a:lnTo>
                <a:lnTo>
                  <a:pt x="3086100" y="3447749"/>
                </a:lnTo>
                <a:lnTo>
                  <a:pt x="0" y="34477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75759" y="4692244"/>
            <a:ext cx="3086100" cy="3447749"/>
          </a:xfrm>
          <a:custGeom>
            <a:avLst/>
            <a:gdLst/>
            <a:ahLst/>
            <a:cxnLst/>
            <a:rect l="l" t="t" r="r" b="b"/>
            <a:pathLst>
              <a:path w="3086100" h="3447749">
                <a:moveTo>
                  <a:pt x="0" y="0"/>
                </a:moveTo>
                <a:lnTo>
                  <a:pt x="3086100" y="0"/>
                </a:lnTo>
                <a:lnTo>
                  <a:pt x="3086100" y="3447749"/>
                </a:lnTo>
                <a:lnTo>
                  <a:pt x="0" y="34477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75759" y="6880377"/>
            <a:ext cx="3086100" cy="3447749"/>
          </a:xfrm>
          <a:custGeom>
            <a:avLst/>
            <a:gdLst/>
            <a:ahLst/>
            <a:cxnLst/>
            <a:rect l="l" t="t" r="r" b="b"/>
            <a:pathLst>
              <a:path w="3086100" h="3447749">
                <a:moveTo>
                  <a:pt x="0" y="0"/>
                </a:moveTo>
                <a:lnTo>
                  <a:pt x="3086100" y="0"/>
                </a:lnTo>
                <a:lnTo>
                  <a:pt x="3086100" y="3447749"/>
                </a:lnTo>
                <a:lnTo>
                  <a:pt x="0" y="34477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711079" y="2000394"/>
            <a:ext cx="1314851" cy="1304579"/>
          </a:xfrm>
          <a:custGeom>
            <a:avLst/>
            <a:gdLst/>
            <a:ahLst/>
            <a:cxnLst/>
            <a:rect l="l" t="t" r="r" b="b"/>
            <a:pathLst>
              <a:path w="1314851" h="1304579">
                <a:moveTo>
                  <a:pt x="0" y="0"/>
                </a:moveTo>
                <a:lnTo>
                  <a:pt x="1314851" y="0"/>
                </a:lnTo>
                <a:lnTo>
                  <a:pt x="1314851" y="1304579"/>
                </a:lnTo>
                <a:lnTo>
                  <a:pt x="0" y="1304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686231" y="4286604"/>
            <a:ext cx="1314851" cy="1304579"/>
          </a:xfrm>
          <a:custGeom>
            <a:avLst/>
            <a:gdLst/>
            <a:ahLst/>
            <a:cxnLst/>
            <a:rect l="l" t="t" r="r" b="b"/>
            <a:pathLst>
              <a:path w="1314851" h="1304579">
                <a:moveTo>
                  <a:pt x="0" y="0"/>
                </a:moveTo>
                <a:lnTo>
                  <a:pt x="1314851" y="0"/>
                </a:lnTo>
                <a:lnTo>
                  <a:pt x="1314851" y="1304579"/>
                </a:lnTo>
                <a:lnTo>
                  <a:pt x="0" y="1304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661383" y="6480731"/>
            <a:ext cx="1314851" cy="1304579"/>
          </a:xfrm>
          <a:custGeom>
            <a:avLst/>
            <a:gdLst/>
            <a:ahLst/>
            <a:cxnLst/>
            <a:rect l="l" t="t" r="r" b="b"/>
            <a:pathLst>
              <a:path w="1314851" h="1304579">
                <a:moveTo>
                  <a:pt x="0" y="0"/>
                </a:moveTo>
                <a:lnTo>
                  <a:pt x="1314851" y="0"/>
                </a:lnTo>
                <a:lnTo>
                  <a:pt x="1314851" y="1304579"/>
                </a:lnTo>
                <a:lnTo>
                  <a:pt x="0" y="1304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11079" y="8361325"/>
            <a:ext cx="2300909" cy="2300909"/>
          </a:xfrm>
          <a:custGeom>
            <a:avLst/>
            <a:gdLst/>
            <a:ahLst/>
            <a:cxnLst/>
            <a:rect l="l" t="t" r="r" b="b"/>
            <a:pathLst>
              <a:path w="2300909" h="2300909">
                <a:moveTo>
                  <a:pt x="0" y="0"/>
                </a:moveTo>
                <a:lnTo>
                  <a:pt x="2300909" y="0"/>
                </a:lnTo>
                <a:lnTo>
                  <a:pt x="2300909" y="2300909"/>
                </a:lnTo>
                <a:lnTo>
                  <a:pt x="0" y="2300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643578" y="3794961"/>
            <a:ext cx="2568266" cy="48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3"/>
              </a:lnSpc>
            </a:pPr>
            <a:r>
              <a:rPr lang="en-US" sz="2810" b="1">
                <a:solidFill>
                  <a:srgbClr val="022A3D"/>
                </a:solidFill>
                <a:latin typeface="PT Sans Bold"/>
                <a:ea typeface="PT Sans Bold"/>
                <a:cs typeface="PT Sans Bold"/>
                <a:sym typeface="PT Sans Bold"/>
              </a:rPr>
              <a:t>Certificación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55794" y="2741938"/>
            <a:ext cx="2125354" cy="48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2810" b="1">
                <a:solidFill>
                  <a:srgbClr val="1B401A"/>
                </a:solidFill>
                <a:latin typeface="PT Sans Bold"/>
                <a:ea typeface="PT Sans Bold"/>
                <a:cs typeface="PT Sans Bold"/>
                <a:sym typeface="PT Sans Bold"/>
              </a:rPr>
              <a:t>FAO/ORT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79777" y="665041"/>
            <a:ext cx="3910048" cy="196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2810" dirty="0">
                <a:solidFill>
                  <a:srgbClr val="022A3D"/>
                </a:solidFill>
                <a:latin typeface="PT Sans"/>
                <a:ea typeface="PT Sans"/>
                <a:cs typeface="PT Sans"/>
                <a:sym typeface="PT Sans"/>
              </a:rPr>
              <a:t>AGESIC / ORT/UTEC/FCEA/</a:t>
            </a:r>
          </a:p>
          <a:p>
            <a:pPr algn="ctr">
              <a:lnSpc>
                <a:spcPts val="3933"/>
              </a:lnSpc>
            </a:pPr>
            <a:r>
              <a:rPr lang="en-US" sz="2810" dirty="0" err="1">
                <a:solidFill>
                  <a:srgbClr val="022A3D"/>
                </a:solidFill>
                <a:latin typeface="PT Sans"/>
                <a:ea typeface="PT Sans"/>
                <a:cs typeface="PT Sans"/>
                <a:sym typeface="PT Sans"/>
              </a:rPr>
              <a:t>Embajada</a:t>
            </a:r>
            <a:r>
              <a:rPr lang="en-US" sz="2810" dirty="0">
                <a:solidFill>
                  <a:srgbClr val="022A3D"/>
                </a:solidFill>
                <a:latin typeface="PT Sans"/>
                <a:ea typeface="PT Sans"/>
                <a:cs typeface="PT Sans"/>
                <a:sym typeface="PT Sans"/>
              </a:rPr>
              <a:t> Suiza </a:t>
            </a:r>
            <a:r>
              <a:rPr lang="en-US" sz="2810" dirty="0" err="1">
                <a:solidFill>
                  <a:srgbClr val="022A3D"/>
                </a:solidFill>
                <a:latin typeface="PT Sans"/>
                <a:ea typeface="PT Sans"/>
                <a:cs typeface="PT Sans"/>
                <a:sym typeface="PT Sans"/>
              </a:rPr>
              <a:t>en</a:t>
            </a:r>
            <a:r>
              <a:rPr lang="en-US" sz="2810" dirty="0">
                <a:solidFill>
                  <a:srgbClr val="022A3D"/>
                </a:solidFill>
                <a:latin typeface="PT Sans"/>
                <a:ea typeface="PT Sans"/>
                <a:cs typeface="PT Sans"/>
                <a:sym typeface="PT Sans"/>
              </a:rPr>
              <a:t> UY</a:t>
            </a:r>
          </a:p>
          <a:p>
            <a:pPr algn="ctr">
              <a:lnSpc>
                <a:spcPts val="3933"/>
              </a:lnSpc>
            </a:pPr>
            <a:r>
              <a:rPr lang="en-US" sz="2810" dirty="0" err="1">
                <a:solidFill>
                  <a:srgbClr val="022A3D"/>
                </a:solidFill>
                <a:latin typeface="PT Sans"/>
                <a:ea typeface="PT Sans"/>
                <a:cs typeface="PT Sans"/>
                <a:sym typeface="PT Sans"/>
              </a:rPr>
              <a:t>Agroscope</a:t>
            </a:r>
            <a:r>
              <a:rPr lang="en-US" sz="2810" dirty="0">
                <a:solidFill>
                  <a:srgbClr val="022A3D"/>
                </a:solidFill>
                <a:latin typeface="PT Sans"/>
                <a:ea typeface="PT Sans"/>
                <a:cs typeface="PT Sans"/>
                <a:sym typeface="PT Sans"/>
              </a:rPr>
              <a:t> (SZ)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82806" y="896280"/>
            <a:ext cx="2721702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281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Componentes BASICOS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07653" y="3190941"/>
            <a:ext cx="2721702" cy="82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241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INTEGRACION POBLACIONES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82806" y="5388599"/>
            <a:ext cx="2721702" cy="72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4"/>
              </a:lnSpc>
            </a:pPr>
            <a:r>
              <a:rPr lang="en-US" sz="211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FOCO EN LA COMERCIALIZACION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982806" y="7576732"/>
            <a:ext cx="2721702" cy="72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4"/>
              </a:lnSpc>
            </a:pPr>
            <a:r>
              <a:rPr lang="en-US" sz="211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CAPTURA DEL MARGEN  USD 8,43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60341" y="9125923"/>
            <a:ext cx="2251647" cy="60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1746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MUCHAS </a:t>
            </a:r>
          </a:p>
          <a:p>
            <a:pPr algn="ctr">
              <a:lnSpc>
                <a:spcPts val="2443"/>
              </a:lnSpc>
            </a:pPr>
            <a:r>
              <a:rPr lang="en-US" sz="1746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FORMAS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143500"/>
            <a:ext cx="16230600" cy="1343066"/>
            <a:chOff x="0" y="0"/>
            <a:chExt cx="4274726" cy="353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53729"/>
            </a:xfrm>
            <a:custGeom>
              <a:avLst/>
              <a:gdLst/>
              <a:ahLst/>
              <a:cxnLst/>
              <a:rect l="l" t="t" r="r" b="b"/>
              <a:pathLst>
                <a:path w="4274726" h="353729">
                  <a:moveTo>
                    <a:pt x="0" y="0"/>
                  </a:moveTo>
                  <a:lnTo>
                    <a:pt x="4274726" y="0"/>
                  </a:lnTo>
                  <a:lnTo>
                    <a:pt x="4274726" y="353729"/>
                  </a:lnTo>
                  <a:lnTo>
                    <a:pt x="0" y="353729"/>
                  </a:lnTo>
                  <a:close/>
                </a:path>
              </a:pathLst>
            </a:custGeom>
            <a:solidFill>
              <a:srgbClr val="E5CE4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382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53091" y="4991100"/>
            <a:ext cx="9781818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¿Cómo será la mirada?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5045" y="7495540"/>
            <a:ext cx="3493637" cy="2351341"/>
            <a:chOff x="0" y="0"/>
            <a:chExt cx="4658183" cy="31351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905115"/>
            <a:ext cx="350592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D9D9D9"/>
                </a:solidFill>
                <a:latin typeface="PT Sans Bold"/>
                <a:ea typeface="PT Sans Bold"/>
                <a:cs typeface="PT Sans Bold"/>
                <a:sym typeface="PT Sans Bold"/>
              </a:rPr>
              <a:t>La QA en la cadena láctea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279349" y="7495540"/>
            <a:ext cx="3493637" cy="2351341"/>
            <a:chOff x="0" y="0"/>
            <a:chExt cx="4658183" cy="3135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79349" y="7843753"/>
            <a:ext cx="343008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D9D9D9"/>
                </a:solidFill>
                <a:latin typeface="PT Sans Bold"/>
                <a:ea typeface="PT Sans Bold"/>
                <a:cs typeface="PT Sans Bold"/>
                <a:sym typeface="PT Sans Bold"/>
              </a:rPr>
              <a:t>El AIDQA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552595" y="7495540"/>
            <a:ext cx="3493637" cy="2351341"/>
            <a:chOff x="0" y="0"/>
            <a:chExt cx="4658183" cy="31351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584373" y="7905115"/>
            <a:ext cx="343008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El Proyecto de la AIDQA Fase III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765663" y="7495540"/>
            <a:ext cx="3493637" cy="2351341"/>
            <a:chOff x="0" y="0"/>
            <a:chExt cx="4658183" cy="31351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765663" y="7905115"/>
            <a:ext cx="3430081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D9D9D9"/>
                </a:solidFill>
                <a:latin typeface="PT Sans Bold"/>
                <a:ea typeface="PT Sans Bold"/>
                <a:cs typeface="PT Sans Bold"/>
                <a:sym typeface="PT Sans Bold"/>
              </a:rPr>
              <a:t>Nuestro Camino para la Quesería Artesanal del Futuro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4198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20281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29971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143038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4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78903" y="623627"/>
            <a:ext cx="16180397" cy="4004502"/>
          </a:xfrm>
          <a:custGeom>
            <a:avLst/>
            <a:gdLst/>
            <a:ahLst/>
            <a:cxnLst/>
            <a:rect l="l" t="t" r="r" b="b"/>
            <a:pathLst>
              <a:path w="16180397" h="4004502">
                <a:moveTo>
                  <a:pt x="0" y="0"/>
                </a:moveTo>
                <a:lnTo>
                  <a:pt x="16180397" y="0"/>
                </a:lnTo>
                <a:lnTo>
                  <a:pt x="16180397" y="4004502"/>
                </a:lnTo>
                <a:lnTo>
                  <a:pt x="0" y="4004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18617" b="-186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380" y="5143500"/>
            <a:ext cx="16230600" cy="2562812"/>
            <a:chOff x="0" y="0"/>
            <a:chExt cx="21640800" cy="341708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3417083"/>
              <a:chOff x="0" y="0"/>
              <a:chExt cx="4274726" cy="67497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674979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74979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74979"/>
                    </a:lnTo>
                    <a:lnTo>
                      <a:pt x="0" y="674979"/>
                    </a:lnTo>
                    <a:close/>
                  </a:path>
                </a:pathLst>
              </a:custGeom>
              <a:solidFill>
                <a:srgbClr val="E5CE4B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4274726" cy="703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12971" y="537449"/>
              <a:ext cx="20395930" cy="1871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9"/>
                </a:lnSpc>
              </a:pPr>
              <a:r>
                <a:rPr lang="en-US" sz="9999" b="1">
                  <a:solidFill>
                    <a:srgbClr val="323131"/>
                  </a:solidFill>
                  <a:latin typeface="PT Sans Bold"/>
                  <a:ea typeface="PT Sans Bold"/>
                  <a:cs typeface="PT Sans Bold"/>
                  <a:sym typeface="PT Sans Bold"/>
                </a:rPr>
                <a:t>Dimensiones de abordaje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81779" y="2171636"/>
              <a:ext cx="16077241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5599" b="1">
                  <a:solidFill>
                    <a:srgbClr val="323131"/>
                  </a:solidFill>
                  <a:latin typeface="PT Sans Bold"/>
                  <a:ea typeface="PT Sans Bold"/>
                  <a:cs typeface="PT Sans Bold"/>
                  <a:sym typeface="PT Sans Bold"/>
                </a:rPr>
                <a:t>El Proyecto de la AIDQA Fase III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390746"/>
            <a:ext cx="4827787" cy="1677985"/>
            <a:chOff x="0" y="0"/>
            <a:chExt cx="6437049" cy="223731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437049" cy="2237314"/>
              <a:chOff x="0" y="0"/>
              <a:chExt cx="1271516" cy="44193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71516" cy="441938"/>
              </a:xfrm>
              <a:custGeom>
                <a:avLst/>
                <a:gdLst/>
                <a:ahLst/>
                <a:cxnLst/>
                <a:rect l="l" t="t" r="r" b="b"/>
                <a:pathLst>
                  <a:path w="1271516" h="441938">
                    <a:moveTo>
                      <a:pt x="0" y="0"/>
                    </a:moveTo>
                    <a:lnTo>
                      <a:pt x="1271516" y="0"/>
                    </a:lnTo>
                    <a:lnTo>
                      <a:pt x="1271516" y="441938"/>
                    </a:lnTo>
                    <a:lnTo>
                      <a:pt x="0" y="441938"/>
                    </a:lnTo>
                    <a:close/>
                  </a:path>
                </a:pathLst>
              </a:custGeom>
              <a:solidFill>
                <a:srgbClr val="E8E8E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1271516" cy="4705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368428"/>
              <a:ext cx="6437049" cy="1386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68"/>
                </a:lnSpc>
              </a:pPr>
              <a:r>
                <a:rPr lang="en-US" sz="6263" b="1">
                  <a:solidFill>
                    <a:srgbClr val="323131"/>
                  </a:solidFill>
                  <a:latin typeface="PT Sans Bold"/>
                  <a:ea typeface="PT Sans Bold"/>
                  <a:cs typeface="PT Sans Bold"/>
                  <a:sym typeface="PT Sans Bold"/>
                </a:rPr>
                <a:t> Producción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30107" y="1390746"/>
            <a:ext cx="4827787" cy="1677985"/>
            <a:chOff x="0" y="0"/>
            <a:chExt cx="1271516" cy="4419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1516" cy="441938"/>
            </a:xfrm>
            <a:custGeom>
              <a:avLst/>
              <a:gdLst/>
              <a:ahLst/>
              <a:cxnLst/>
              <a:rect l="l" t="t" r="r" b="b"/>
              <a:pathLst>
                <a:path w="1271516" h="441938">
                  <a:moveTo>
                    <a:pt x="0" y="0"/>
                  </a:moveTo>
                  <a:lnTo>
                    <a:pt x="1271516" y="0"/>
                  </a:lnTo>
                  <a:lnTo>
                    <a:pt x="1271516" y="441938"/>
                  </a:lnTo>
                  <a:lnTo>
                    <a:pt x="0" y="441938"/>
                  </a:lnTo>
                  <a:close/>
                </a:path>
              </a:pathLst>
            </a:custGeom>
            <a:solidFill>
              <a:srgbClr val="E8E8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271516" cy="470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98009" y="1638492"/>
            <a:ext cx="4827787" cy="10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8"/>
              </a:lnSpc>
            </a:pPr>
            <a:r>
              <a:rPr lang="en-US" sz="6263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 Elaboración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434193" y="1390746"/>
            <a:ext cx="4827787" cy="1677985"/>
            <a:chOff x="0" y="0"/>
            <a:chExt cx="1271516" cy="4419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1516" cy="441938"/>
            </a:xfrm>
            <a:custGeom>
              <a:avLst/>
              <a:gdLst/>
              <a:ahLst/>
              <a:cxnLst/>
              <a:rect l="l" t="t" r="r" b="b"/>
              <a:pathLst>
                <a:path w="1271516" h="441938">
                  <a:moveTo>
                    <a:pt x="0" y="0"/>
                  </a:moveTo>
                  <a:lnTo>
                    <a:pt x="1271516" y="0"/>
                  </a:lnTo>
                  <a:lnTo>
                    <a:pt x="1271516" y="441938"/>
                  </a:lnTo>
                  <a:lnTo>
                    <a:pt x="0" y="441938"/>
                  </a:lnTo>
                  <a:close/>
                </a:path>
              </a:pathLst>
            </a:custGeom>
            <a:solidFill>
              <a:srgbClr val="E8E8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71516" cy="470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963971" y="1638492"/>
            <a:ext cx="4827787" cy="10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8"/>
              </a:lnSpc>
            </a:pPr>
            <a:r>
              <a:rPr lang="en-US" sz="6263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 Social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723837" y="3265490"/>
            <a:ext cx="6710356" cy="1677985"/>
            <a:chOff x="0" y="0"/>
            <a:chExt cx="8947141" cy="223731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947141" cy="2237314"/>
              <a:chOff x="0" y="0"/>
              <a:chExt cx="1767337" cy="44193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67337" cy="441938"/>
              </a:xfrm>
              <a:custGeom>
                <a:avLst/>
                <a:gdLst/>
                <a:ahLst/>
                <a:cxnLst/>
                <a:rect l="l" t="t" r="r" b="b"/>
                <a:pathLst>
                  <a:path w="1767337" h="441938">
                    <a:moveTo>
                      <a:pt x="0" y="0"/>
                    </a:moveTo>
                    <a:lnTo>
                      <a:pt x="1767337" y="0"/>
                    </a:lnTo>
                    <a:lnTo>
                      <a:pt x="1767337" y="441938"/>
                    </a:lnTo>
                    <a:lnTo>
                      <a:pt x="0" y="441938"/>
                    </a:lnTo>
                    <a:close/>
                  </a:path>
                </a:pathLst>
              </a:custGeom>
              <a:solidFill>
                <a:srgbClr val="E8E8E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767337" cy="4705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368428"/>
              <a:ext cx="8947141" cy="1386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68"/>
                </a:lnSpc>
              </a:pPr>
              <a:r>
                <a:rPr lang="en-US" sz="6263" b="1">
                  <a:solidFill>
                    <a:srgbClr val="323131"/>
                  </a:solidFill>
                  <a:latin typeface="PT Sans Bold"/>
                  <a:ea typeface="PT Sans Bold"/>
                  <a:cs typeface="PT Sans Bold"/>
                  <a:sym typeface="PT Sans Bold"/>
                </a:rPr>
                <a:t>Comercializacion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600005" y="7903535"/>
            <a:ext cx="11402813" cy="1677985"/>
            <a:chOff x="0" y="0"/>
            <a:chExt cx="15203751" cy="223731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203751" cy="2237314"/>
              <a:chOff x="0" y="0"/>
              <a:chExt cx="3003210" cy="44193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03210" cy="441938"/>
              </a:xfrm>
              <a:custGeom>
                <a:avLst/>
                <a:gdLst/>
                <a:ahLst/>
                <a:cxnLst/>
                <a:rect l="l" t="t" r="r" b="b"/>
                <a:pathLst>
                  <a:path w="3003210" h="441938">
                    <a:moveTo>
                      <a:pt x="0" y="0"/>
                    </a:moveTo>
                    <a:lnTo>
                      <a:pt x="3003210" y="0"/>
                    </a:lnTo>
                    <a:lnTo>
                      <a:pt x="3003210" y="441938"/>
                    </a:lnTo>
                    <a:lnTo>
                      <a:pt x="0" y="441938"/>
                    </a:lnTo>
                    <a:close/>
                  </a:path>
                </a:pathLst>
              </a:custGeom>
              <a:solidFill>
                <a:srgbClr val="E8E8E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3003210" cy="4705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368428"/>
              <a:ext cx="15203751" cy="1386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68"/>
                </a:lnSpc>
              </a:pPr>
              <a:r>
                <a:rPr lang="en-US" sz="6263" b="1">
                  <a:solidFill>
                    <a:srgbClr val="323131"/>
                  </a:solidFill>
                  <a:latin typeface="PT Sans Bold"/>
                  <a:ea typeface="PT Sans Bold"/>
                  <a:cs typeface="PT Sans Bold"/>
                  <a:sym typeface="PT Sans Bold"/>
                </a:rPr>
                <a:t>Proyectos Complementarios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6811" y="1028700"/>
            <a:ext cx="5471004" cy="8229600"/>
            <a:chOff x="0" y="0"/>
            <a:chExt cx="1440923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923" cy="2167467"/>
            </a:xfrm>
            <a:custGeom>
              <a:avLst/>
              <a:gdLst/>
              <a:ahLst/>
              <a:cxnLst/>
              <a:rect l="l" t="t" r="r" b="b"/>
              <a:pathLst>
                <a:path w="1440923" h="2167467">
                  <a:moveTo>
                    <a:pt x="0" y="0"/>
                  </a:moveTo>
                  <a:lnTo>
                    <a:pt x="1440923" y="0"/>
                  </a:lnTo>
                  <a:lnTo>
                    <a:pt x="144092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5CE4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44092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316" y="1028700"/>
            <a:ext cx="6050984" cy="8229600"/>
          </a:xfrm>
          <a:custGeom>
            <a:avLst/>
            <a:gdLst/>
            <a:ahLst/>
            <a:cxnLst/>
            <a:rect l="l" t="t" r="r" b="b"/>
            <a:pathLst>
              <a:path w="6050984" h="8229600">
                <a:moveTo>
                  <a:pt x="0" y="0"/>
                </a:moveTo>
                <a:lnTo>
                  <a:pt x="6050984" y="0"/>
                </a:lnTo>
                <a:lnTo>
                  <a:pt x="6050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8" t="-1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0933" y="1124907"/>
            <a:ext cx="4737559" cy="8133393"/>
          </a:xfrm>
          <a:custGeom>
            <a:avLst/>
            <a:gdLst/>
            <a:ahLst/>
            <a:cxnLst/>
            <a:rect l="l" t="t" r="r" b="b"/>
            <a:pathLst>
              <a:path w="4737559" h="8133393">
                <a:moveTo>
                  <a:pt x="0" y="0"/>
                </a:moveTo>
                <a:lnTo>
                  <a:pt x="4737559" y="0"/>
                </a:lnTo>
                <a:lnTo>
                  <a:pt x="4737559" y="8133393"/>
                </a:lnTo>
                <a:lnTo>
                  <a:pt x="0" y="8133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6" t="-6010" r="-11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95059" y="3855300"/>
            <a:ext cx="4574510" cy="235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7"/>
              </a:lnSpc>
            </a:pPr>
            <a:r>
              <a:rPr lang="en-US" sz="6719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Dimensión Producción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1750" y="0"/>
            <a:ext cx="10276250" cy="10287000"/>
            <a:chOff x="0" y="0"/>
            <a:chExt cx="13701667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01649" cy="13716000"/>
            </a:xfrm>
            <a:custGeom>
              <a:avLst/>
              <a:gdLst/>
              <a:ahLst/>
              <a:cxnLst/>
              <a:rect l="l" t="t" r="r" b="b"/>
              <a:pathLst>
                <a:path w="13701649" h="13716000">
                  <a:moveTo>
                    <a:pt x="0" y="0"/>
                  </a:moveTo>
                  <a:lnTo>
                    <a:pt x="13701649" y="0"/>
                  </a:lnTo>
                  <a:lnTo>
                    <a:pt x="13701649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5CE4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50581" y="3885349"/>
            <a:ext cx="17714004" cy="4574039"/>
          </a:xfrm>
          <a:custGeom>
            <a:avLst/>
            <a:gdLst/>
            <a:ahLst/>
            <a:cxnLst/>
            <a:rect l="l" t="t" r="r" b="b"/>
            <a:pathLst>
              <a:path w="17714004" h="4574039">
                <a:moveTo>
                  <a:pt x="0" y="0"/>
                </a:moveTo>
                <a:lnTo>
                  <a:pt x="17714004" y="0"/>
                </a:lnTo>
                <a:lnTo>
                  <a:pt x="17714004" y="4574038"/>
                </a:lnTo>
                <a:lnTo>
                  <a:pt x="0" y="4574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866783" y="1136217"/>
            <a:ext cx="7772400" cy="1470025"/>
            <a:chOff x="0" y="0"/>
            <a:chExt cx="10363200" cy="19600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63200" cy="1960033"/>
            </a:xfrm>
            <a:custGeom>
              <a:avLst/>
              <a:gdLst/>
              <a:ahLst/>
              <a:cxnLst/>
              <a:rect l="l" t="t" r="r" b="b"/>
              <a:pathLst>
                <a:path w="10363200" h="1960033">
                  <a:moveTo>
                    <a:pt x="0" y="0"/>
                  </a:moveTo>
                  <a:lnTo>
                    <a:pt x="10363200" y="0"/>
                  </a:lnTo>
                  <a:lnTo>
                    <a:pt x="10363200" y="1960033"/>
                  </a:lnTo>
                  <a:lnTo>
                    <a:pt x="0" y="19600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0363200" cy="19600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000000"/>
                  </a:solidFill>
                  <a:latin typeface="PT Sans Bold"/>
                  <a:ea typeface="PT Sans Bold"/>
                  <a:cs typeface="PT Sans Bold"/>
                  <a:sym typeface="PT Sans Bold"/>
                </a:rPr>
                <a:t>INGRESO Y DATOS FÍSICOS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257282" y="512567"/>
            <a:ext cx="2808605" cy="2717326"/>
          </a:xfrm>
          <a:custGeom>
            <a:avLst/>
            <a:gdLst/>
            <a:ahLst/>
            <a:cxnLst/>
            <a:rect l="l" t="t" r="r" b="b"/>
            <a:pathLst>
              <a:path w="2808605" h="2717326">
                <a:moveTo>
                  <a:pt x="0" y="0"/>
                </a:moveTo>
                <a:lnTo>
                  <a:pt x="2808606" y="0"/>
                </a:lnTo>
                <a:lnTo>
                  <a:pt x="2808606" y="2717326"/>
                </a:lnTo>
                <a:lnTo>
                  <a:pt x="0" y="2717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571" y="2400300"/>
            <a:ext cx="17296862" cy="5943600"/>
          </a:xfrm>
          <a:custGeom>
            <a:avLst/>
            <a:gdLst/>
            <a:ahLst/>
            <a:cxnLst/>
            <a:rect l="l" t="t" r="r" b="b"/>
            <a:pathLst>
              <a:path w="17296862" h="5943600">
                <a:moveTo>
                  <a:pt x="0" y="0"/>
                </a:moveTo>
                <a:lnTo>
                  <a:pt x="17296862" y="0"/>
                </a:lnTo>
                <a:lnTo>
                  <a:pt x="17296862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7549"/>
            <a:ext cx="3312089" cy="2898078"/>
          </a:xfrm>
          <a:custGeom>
            <a:avLst/>
            <a:gdLst/>
            <a:ahLst/>
            <a:cxnLst/>
            <a:rect l="l" t="t" r="r" b="b"/>
            <a:pathLst>
              <a:path w="3312089" h="2898078">
                <a:moveTo>
                  <a:pt x="0" y="0"/>
                </a:moveTo>
                <a:lnTo>
                  <a:pt x="3312089" y="0"/>
                </a:lnTo>
                <a:lnTo>
                  <a:pt x="3312089" y="2898077"/>
                </a:lnTo>
                <a:lnTo>
                  <a:pt x="0" y="2898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95400" y="890547"/>
            <a:ext cx="1587029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4"/>
              </a:lnSpc>
            </a:pPr>
            <a:r>
              <a:rPr lang="en-US" sz="4945" b="1" spc="405">
                <a:solidFill>
                  <a:srgbClr val="F5FBF6"/>
                </a:solidFill>
                <a:latin typeface="PT Sans Bold"/>
                <a:ea typeface="PT Sans Bold"/>
                <a:cs typeface="PT Sans Bold"/>
                <a:sym typeface="PT Sans Bold"/>
              </a:rPr>
              <a:t>PRECIOS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2654" y="202602"/>
            <a:ext cx="14797167" cy="9864778"/>
          </a:xfrm>
          <a:custGeom>
            <a:avLst/>
            <a:gdLst/>
            <a:ahLst/>
            <a:cxnLst/>
            <a:rect l="l" t="t" r="r" b="b"/>
            <a:pathLst>
              <a:path w="14797167" h="9864778">
                <a:moveTo>
                  <a:pt x="0" y="0"/>
                </a:moveTo>
                <a:lnTo>
                  <a:pt x="14797166" y="0"/>
                </a:lnTo>
                <a:lnTo>
                  <a:pt x="14797166" y="9864778"/>
                </a:lnTo>
                <a:lnTo>
                  <a:pt x="0" y="986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95400" y="890547"/>
            <a:ext cx="1587029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3"/>
              </a:lnSpc>
            </a:pPr>
            <a:r>
              <a:rPr lang="en-US" sz="6344" b="1" spc="519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ALIMENTACIÓN</a:t>
            </a:r>
          </a:p>
        </p:txBody>
      </p:sp>
      <p:sp>
        <p:nvSpPr>
          <p:cNvPr id="4" name="Freeform 4"/>
          <p:cNvSpPr/>
          <p:nvPr/>
        </p:nvSpPr>
        <p:spPr>
          <a:xfrm>
            <a:off x="277051" y="6111992"/>
            <a:ext cx="17906996" cy="3581400"/>
          </a:xfrm>
          <a:custGeom>
            <a:avLst/>
            <a:gdLst/>
            <a:ahLst/>
            <a:cxnLst/>
            <a:rect l="l" t="t" r="r" b="b"/>
            <a:pathLst>
              <a:path w="17906996" h="3581400">
                <a:moveTo>
                  <a:pt x="0" y="0"/>
                </a:moveTo>
                <a:lnTo>
                  <a:pt x="17906996" y="0"/>
                </a:lnTo>
                <a:lnTo>
                  <a:pt x="17906996" y="3581400"/>
                </a:lnTo>
                <a:lnTo>
                  <a:pt x="0" y="3581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938259" cy="8229600"/>
            <a:chOff x="0" y="0"/>
            <a:chExt cx="1827360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7361" cy="2167467"/>
            </a:xfrm>
            <a:custGeom>
              <a:avLst/>
              <a:gdLst/>
              <a:ahLst/>
              <a:cxnLst/>
              <a:rect l="l" t="t" r="r" b="b"/>
              <a:pathLst>
                <a:path w="1827361" h="2167467">
                  <a:moveTo>
                    <a:pt x="0" y="0"/>
                  </a:moveTo>
                  <a:lnTo>
                    <a:pt x="1827361" y="0"/>
                  </a:lnTo>
                  <a:lnTo>
                    <a:pt x="182736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2736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552342" y="6775078"/>
            <a:ext cx="4414617" cy="2483222"/>
          </a:xfrm>
          <a:custGeom>
            <a:avLst/>
            <a:gdLst/>
            <a:ahLst/>
            <a:cxnLst/>
            <a:rect l="l" t="t" r="r" b="b"/>
            <a:pathLst>
              <a:path w="4414617" h="2483222">
                <a:moveTo>
                  <a:pt x="0" y="0"/>
                </a:moveTo>
                <a:lnTo>
                  <a:pt x="4414617" y="0"/>
                </a:lnTo>
                <a:lnTo>
                  <a:pt x="4414617" y="2483222"/>
                </a:lnTo>
                <a:lnTo>
                  <a:pt x="0" y="2483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361359" y="1028700"/>
            <a:ext cx="9417265" cy="8229600"/>
            <a:chOff x="0" y="0"/>
            <a:chExt cx="9301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100" cy="812800"/>
            </a:xfrm>
            <a:custGeom>
              <a:avLst/>
              <a:gdLst/>
              <a:ahLst/>
              <a:cxnLst/>
              <a:rect l="l" t="t" r="r" b="b"/>
              <a:pathLst>
                <a:path w="930100" h="812800">
                  <a:moveTo>
                    <a:pt x="18908" y="0"/>
                  </a:moveTo>
                  <a:lnTo>
                    <a:pt x="911192" y="0"/>
                  </a:lnTo>
                  <a:cubicBezTo>
                    <a:pt x="916207" y="0"/>
                    <a:pt x="921016" y="1992"/>
                    <a:pt x="924562" y="5538"/>
                  </a:cubicBezTo>
                  <a:cubicBezTo>
                    <a:pt x="928108" y="9084"/>
                    <a:pt x="930100" y="13893"/>
                    <a:pt x="930100" y="18908"/>
                  </a:cubicBezTo>
                  <a:lnTo>
                    <a:pt x="930100" y="793892"/>
                  </a:lnTo>
                  <a:cubicBezTo>
                    <a:pt x="930100" y="798907"/>
                    <a:pt x="928108" y="803716"/>
                    <a:pt x="924562" y="807262"/>
                  </a:cubicBezTo>
                  <a:cubicBezTo>
                    <a:pt x="921016" y="810808"/>
                    <a:pt x="916207" y="812800"/>
                    <a:pt x="911192" y="812800"/>
                  </a:cubicBezTo>
                  <a:lnTo>
                    <a:pt x="18908" y="812800"/>
                  </a:lnTo>
                  <a:cubicBezTo>
                    <a:pt x="13893" y="812800"/>
                    <a:pt x="9084" y="810808"/>
                    <a:pt x="5538" y="807262"/>
                  </a:cubicBezTo>
                  <a:cubicBezTo>
                    <a:pt x="1992" y="803716"/>
                    <a:pt x="0" y="798907"/>
                    <a:pt x="0" y="793892"/>
                  </a:cubicBezTo>
                  <a:lnTo>
                    <a:pt x="0" y="18908"/>
                  </a:lnTo>
                  <a:cubicBezTo>
                    <a:pt x="0" y="13893"/>
                    <a:pt x="1992" y="9084"/>
                    <a:pt x="5538" y="5538"/>
                  </a:cubicBezTo>
                  <a:cubicBezTo>
                    <a:pt x="9084" y="1992"/>
                    <a:pt x="13893" y="0"/>
                    <a:pt x="18908" y="0"/>
                  </a:cubicBezTo>
                  <a:close/>
                </a:path>
              </a:pathLst>
            </a:custGeom>
            <a:blipFill>
              <a:blip r:embed="rId3"/>
              <a:stretch>
                <a:fillRect l="-43155" r="-122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241406" y="3662040"/>
            <a:ext cx="4815854" cy="4671116"/>
          </a:xfrm>
          <a:custGeom>
            <a:avLst/>
            <a:gdLst/>
            <a:ahLst/>
            <a:cxnLst/>
            <a:rect l="l" t="t" r="r" b="b"/>
            <a:pathLst>
              <a:path w="4815854" h="4671116">
                <a:moveTo>
                  <a:pt x="0" y="0"/>
                </a:moveTo>
                <a:lnTo>
                  <a:pt x="4815854" y="0"/>
                </a:lnTo>
                <a:lnTo>
                  <a:pt x="4815854" y="4671115"/>
                </a:lnTo>
                <a:lnTo>
                  <a:pt x="0" y="467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05270" y="1111200"/>
            <a:ext cx="6043883" cy="226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86"/>
              </a:lnSpc>
            </a:pPr>
            <a:r>
              <a:rPr lang="en-US" sz="649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Dimensión Elaboración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C698-EAC1-444E-E52C-997D022C1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C162717-D472-1086-E2DD-31C428BDAD36}"/>
              </a:ext>
            </a:extLst>
          </p:cNvPr>
          <p:cNvGrpSpPr/>
          <p:nvPr/>
        </p:nvGrpSpPr>
        <p:grpSpPr>
          <a:xfrm>
            <a:off x="271287" y="4524044"/>
            <a:ext cx="17706996" cy="5422535"/>
            <a:chOff x="0" y="0"/>
            <a:chExt cx="3979726" cy="121873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A1ED8D-0938-60B6-BCE1-DA21C75B9583}"/>
                </a:ext>
              </a:extLst>
            </p:cNvPr>
            <p:cNvSpPr/>
            <p:nvPr/>
          </p:nvSpPr>
          <p:spPr>
            <a:xfrm>
              <a:off x="0" y="0"/>
              <a:ext cx="3979726" cy="1218739"/>
            </a:xfrm>
            <a:custGeom>
              <a:avLst/>
              <a:gdLst/>
              <a:ahLst/>
              <a:cxnLst/>
              <a:rect l="l" t="t" r="r" b="b"/>
              <a:pathLst>
                <a:path w="3979726" h="1218739">
                  <a:moveTo>
                    <a:pt x="0" y="0"/>
                  </a:moveTo>
                  <a:lnTo>
                    <a:pt x="3979726" y="0"/>
                  </a:lnTo>
                  <a:lnTo>
                    <a:pt x="3979726" y="1218739"/>
                  </a:lnTo>
                  <a:lnTo>
                    <a:pt x="0" y="1218739"/>
                  </a:lnTo>
                  <a:close/>
                </a:path>
              </a:pathLst>
            </a:custGeom>
            <a:solidFill>
              <a:srgbClr val="E5CE4B"/>
            </a:solidFill>
          </p:spPr>
          <p:txBody>
            <a:bodyPr/>
            <a:lstStyle/>
            <a:p>
              <a:endParaRPr lang="es-UY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D511DBB-A159-1CF7-593D-1BC7EA00DC2A}"/>
                </a:ext>
              </a:extLst>
            </p:cNvPr>
            <p:cNvSpPr txBox="1"/>
            <p:nvPr/>
          </p:nvSpPr>
          <p:spPr>
            <a:xfrm>
              <a:off x="0" y="-57150"/>
              <a:ext cx="3979726" cy="1275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D5ABB3C-737A-214E-E3EC-C28EB788E4A4}"/>
              </a:ext>
            </a:extLst>
          </p:cNvPr>
          <p:cNvSpPr/>
          <p:nvPr/>
        </p:nvSpPr>
        <p:spPr>
          <a:xfrm>
            <a:off x="789108" y="244961"/>
            <a:ext cx="16709783" cy="9357479"/>
          </a:xfrm>
          <a:custGeom>
            <a:avLst/>
            <a:gdLst/>
            <a:ahLst/>
            <a:cxnLst/>
            <a:rect l="l" t="t" r="r" b="b"/>
            <a:pathLst>
              <a:path w="16709783" h="9357479">
                <a:moveTo>
                  <a:pt x="0" y="0"/>
                </a:moveTo>
                <a:lnTo>
                  <a:pt x="16709784" y="0"/>
                </a:lnTo>
                <a:lnTo>
                  <a:pt x="16709784" y="9357478"/>
                </a:lnTo>
                <a:lnTo>
                  <a:pt x="0" y="9357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99345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00274"/>
            <a:ext cx="16230600" cy="9286452"/>
          </a:xfrm>
          <a:custGeom>
            <a:avLst/>
            <a:gdLst/>
            <a:ahLst/>
            <a:cxnLst/>
            <a:rect l="l" t="t" r="r" b="b"/>
            <a:pathLst>
              <a:path w="16230600" h="9286452">
                <a:moveTo>
                  <a:pt x="0" y="0"/>
                </a:moveTo>
                <a:lnTo>
                  <a:pt x="16230600" y="0"/>
                </a:lnTo>
                <a:lnTo>
                  <a:pt x="16230600" y="9286452"/>
                </a:lnTo>
                <a:lnTo>
                  <a:pt x="0" y="9286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143500"/>
            <a:ext cx="16230600" cy="1343066"/>
            <a:chOff x="0" y="0"/>
            <a:chExt cx="4274726" cy="353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53729"/>
            </a:xfrm>
            <a:custGeom>
              <a:avLst/>
              <a:gdLst/>
              <a:ahLst/>
              <a:cxnLst/>
              <a:rect l="l" t="t" r="r" b="b"/>
              <a:pathLst>
                <a:path w="4274726" h="353729">
                  <a:moveTo>
                    <a:pt x="0" y="0"/>
                  </a:moveTo>
                  <a:lnTo>
                    <a:pt x="4274726" y="0"/>
                  </a:lnTo>
                  <a:lnTo>
                    <a:pt x="4274726" y="353729"/>
                  </a:lnTo>
                  <a:lnTo>
                    <a:pt x="0" y="353729"/>
                  </a:lnTo>
                  <a:close/>
                </a:path>
              </a:pathLst>
            </a:custGeom>
            <a:solidFill>
              <a:srgbClr val="E5CE4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382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53091" y="4991100"/>
            <a:ext cx="9781818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¿Cómo será la mirada?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5045" y="7495540"/>
            <a:ext cx="3493637" cy="2351341"/>
            <a:chOff x="0" y="0"/>
            <a:chExt cx="4658183" cy="31351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905115"/>
            <a:ext cx="350592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La QA en la cadena láctea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279349" y="7495540"/>
            <a:ext cx="3493637" cy="2351341"/>
            <a:chOff x="0" y="0"/>
            <a:chExt cx="4658183" cy="3135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79349" y="7843753"/>
            <a:ext cx="343008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El AIDQA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552595" y="7495540"/>
            <a:ext cx="3493637" cy="2351341"/>
            <a:chOff x="0" y="0"/>
            <a:chExt cx="4658183" cy="31351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584373" y="7905115"/>
            <a:ext cx="343008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El Proyecto de la AIDQA Fase III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765663" y="7495540"/>
            <a:ext cx="3493637" cy="2351341"/>
            <a:chOff x="0" y="0"/>
            <a:chExt cx="4658183" cy="31351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765663" y="7905115"/>
            <a:ext cx="3430081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Nuestro Camino para la Quesería Artesanal del Futuro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4198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20281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29971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143038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4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78903" y="623627"/>
            <a:ext cx="16180397" cy="4004502"/>
          </a:xfrm>
          <a:custGeom>
            <a:avLst/>
            <a:gdLst/>
            <a:ahLst/>
            <a:cxnLst/>
            <a:rect l="l" t="t" r="r" b="b"/>
            <a:pathLst>
              <a:path w="16180397" h="4004502">
                <a:moveTo>
                  <a:pt x="0" y="0"/>
                </a:moveTo>
                <a:lnTo>
                  <a:pt x="16180397" y="0"/>
                </a:lnTo>
                <a:lnTo>
                  <a:pt x="16180397" y="4004502"/>
                </a:lnTo>
                <a:lnTo>
                  <a:pt x="0" y="4004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18617" b="-186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9543" y="576046"/>
            <a:ext cx="17334751" cy="9710954"/>
          </a:xfrm>
          <a:custGeom>
            <a:avLst/>
            <a:gdLst/>
            <a:ahLst/>
            <a:cxnLst/>
            <a:rect l="l" t="t" r="r" b="b"/>
            <a:pathLst>
              <a:path w="17334751" h="9710954">
                <a:moveTo>
                  <a:pt x="0" y="0"/>
                </a:moveTo>
                <a:lnTo>
                  <a:pt x="17334751" y="0"/>
                </a:lnTo>
                <a:lnTo>
                  <a:pt x="17334751" y="9710954"/>
                </a:lnTo>
                <a:lnTo>
                  <a:pt x="0" y="9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70636" y="583700"/>
            <a:ext cx="6780903" cy="9041204"/>
          </a:xfrm>
          <a:custGeom>
            <a:avLst/>
            <a:gdLst/>
            <a:ahLst/>
            <a:cxnLst/>
            <a:rect l="l" t="t" r="r" b="b"/>
            <a:pathLst>
              <a:path w="6780903" h="9041204">
                <a:moveTo>
                  <a:pt x="0" y="0"/>
                </a:moveTo>
                <a:lnTo>
                  <a:pt x="6780903" y="0"/>
                </a:lnTo>
                <a:lnTo>
                  <a:pt x="6780903" y="9041204"/>
                </a:lnTo>
                <a:lnTo>
                  <a:pt x="0" y="9041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9232" y="1028700"/>
            <a:ext cx="9492294" cy="7755899"/>
          </a:xfrm>
          <a:custGeom>
            <a:avLst/>
            <a:gdLst/>
            <a:ahLst/>
            <a:cxnLst/>
            <a:rect l="l" t="t" r="r" b="b"/>
            <a:pathLst>
              <a:path w="9492294" h="7755899">
                <a:moveTo>
                  <a:pt x="0" y="0"/>
                </a:moveTo>
                <a:lnTo>
                  <a:pt x="9492294" y="0"/>
                </a:lnTo>
                <a:lnTo>
                  <a:pt x="9492294" y="7755899"/>
                </a:lnTo>
                <a:lnTo>
                  <a:pt x="0" y="7755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59713" y="1733726"/>
            <a:ext cx="5091348" cy="6819547"/>
          </a:xfrm>
          <a:custGeom>
            <a:avLst/>
            <a:gdLst/>
            <a:ahLst/>
            <a:cxnLst/>
            <a:rect l="l" t="t" r="r" b="b"/>
            <a:pathLst>
              <a:path w="5091348" h="6819547">
                <a:moveTo>
                  <a:pt x="0" y="0"/>
                </a:moveTo>
                <a:lnTo>
                  <a:pt x="5091348" y="0"/>
                </a:lnTo>
                <a:lnTo>
                  <a:pt x="5091348" y="6819548"/>
                </a:lnTo>
                <a:lnTo>
                  <a:pt x="0" y="6819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960053"/>
            <a:ext cx="11256576" cy="6366894"/>
          </a:xfrm>
          <a:custGeom>
            <a:avLst/>
            <a:gdLst/>
            <a:ahLst/>
            <a:cxnLst/>
            <a:rect l="l" t="t" r="r" b="b"/>
            <a:pathLst>
              <a:path w="11256576" h="6366894">
                <a:moveTo>
                  <a:pt x="0" y="0"/>
                </a:moveTo>
                <a:lnTo>
                  <a:pt x="11256576" y="0"/>
                </a:lnTo>
                <a:lnTo>
                  <a:pt x="11256576" y="6366894"/>
                </a:lnTo>
                <a:lnTo>
                  <a:pt x="0" y="6366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57300" y="1081429"/>
            <a:ext cx="15773400" cy="8124141"/>
          </a:xfrm>
          <a:custGeom>
            <a:avLst/>
            <a:gdLst>
              <a:gd name="connsiteX0" fmla="*/ 0 w 15773400"/>
              <a:gd name="connsiteY0" fmla="*/ 0 h 8124141"/>
              <a:gd name="connsiteX1" fmla="*/ 528066 w 15773400"/>
              <a:gd name="connsiteY1" fmla="*/ 0 h 8124141"/>
              <a:gd name="connsiteX2" fmla="*/ 740664 w 15773400"/>
              <a:gd name="connsiteY2" fmla="*/ 0 h 8124141"/>
              <a:gd name="connsiteX3" fmla="*/ 1741932 w 15773400"/>
              <a:gd name="connsiteY3" fmla="*/ 0 h 8124141"/>
              <a:gd name="connsiteX4" fmla="*/ 2269998 w 15773400"/>
              <a:gd name="connsiteY4" fmla="*/ 0 h 8124141"/>
              <a:gd name="connsiteX5" fmla="*/ 2798064 w 15773400"/>
              <a:gd name="connsiteY5" fmla="*/ 0 h 8124141"/>
              <a:gd name="connsiteX6" fmla="*/ 3799332 w 15773400"/>
              <a:gd name="connsiteY6" fmla="*/ 0 h 8124141"/>
              <a:gd name="connsiteX7" fmla="*/ 4169664 w 15773400"/>
              <a:gd name="connsiteY7" fmla="*/ 0 h 8124141"/>
              <a:gd name="connsiteX8" fmla="*/ 5170932 w 15773400"/>
              <a:gd name="connsiteY8" fmla="*/ 0 h 8124141"/>
              <a:gd name="connsiteX9" fmla="*/ 6172200 w 15773400"/>
              <a:gd name="connsiteY9" fmla="*/ 0 h 8124141"/>
              <a:gd name="connsiteX10" fmla="*/ 6858000 w 15773400"/>
              <a:gd name="connsiteY10" fmla="*/ 0 h 8124141"/>
              <a:gd name="connsiteX11" fmla="*/ 7859268 w 15773400"/>
              <a:gd name="connsiteY11" fmla="*/ 0 h 8124141"/>
              <a:gd name="connsiteX12" fmla="*/ 8387334 w 15773400"/>
              <a:gd name="connsiteY12" fmla="*/ 0 h 8124141"/>
              <a:gd name="connsiteX13" fmla="*/ 8915400 w 15773400"/>
              <a:gd name="connsiteY13" fmla="*/ 0 h 8124141"/>
              <a:gd name="connsiteX14" fmla="*/ 9758934 w 15773400"/>
              <a:gd name="connsiteY14" fmla="*/ 0 h 8124141"/>
              <a:gd name="connsiteX15" fmla="*/ 10287000 w 15773400"/>
              <a:gd name="connsiteY15" fmla="*/ 0 h 8124141"/>
              <a:gd name="connsiteX16" fmla="*/ 11288268 w 15773400"/>
              <a:gd name="connsiteY16" fmla="*/ 0 h 8124141"/>
              <a:gd name="connsiteX17" fmla="*/ 12289536 w 15773400"/>
              <a:gd name="connsiteY17" fmla="*/ 0 h 8124141"/>
              <a:gd name="connsiteX18" fmla="*/ 12975336 w 15773400"/>
              <a:gd name="connsiteY18" fmla="*/ 0 h 8124141"/>
              <a:gd name="connsiteX19" fmla="*/ 13503402 w 15773400"/>
              <a:gd name="connsiteY19" fmla="*/ 0 h 8124141"/>
              <a:gd name="connsiteX20" fmla="*/ 13716000 w 15773400"/>
              <a:gd name="connsiteY20" fmla="*/ 0 h 8124141"/>
              <a:gd name="connsiteX21" fmla="*/ 14086332 w 15773400"/>
              <a:gd name="connsiteY21" fmla="*/ 0 h 8124141"/>
              <a:gd name="connsiteX22" fmla="*/ 14456664 w 15773400"/>
              <a:gd name="connsiteY22" fmla="*/ 0 h 8124141"/>
              <a:gd name="connsiteX23" fmla="*/ 14984730 w 15773400"/>
              <a:gd name="connsiteY23" fmla="*/ 0 h 8124141"/>
              <a:gd name="connsiteX24" fmla="*/ 15773400 w 15773400"/>
              <a:gd name="connsiteY24" fmla="*/ 0 h 8124141"/>
              <a:gd name="connsiteX25" fmla="*/ 15773400 w 15773400"/>
              <a:gd name="connsiteY25" fmla="*/ 677012 h 8124141"/>
              <a:gd name="connsiteX26" fmla="*/ 15773400 w 15773400"/>
              <a:gd name="connsiteY26" fmla="*/ 1354024 h 8124141"/>
              <a:gd name="connsiteX27" fmla="*/ 15773400 w 15773400"/>
              <a:gd name="connsiteY27" fmla="*/ 2031035 h 8124141"/>
              <a:gd name="connsiteX28" fmla="*/ 15773400 w 15773400"/>
              <a:gd name="connsiteY28" fmla="*/ 2870530 h 8124141"/>
              <a:gd name="connsiteX29" fmla="*/ 15773400 w 15773400"/>
              <a:gd name="connsiteY29" fmla="*/ 3628783 h 8124141"/>
              <a:gd name="connsiteX30" fmla="*/ 15773400 w 15773400"/>
              <a:gd name="connsiteY30" fmla="*/ 4062071 h 8124141"/>
              <a:gd name="connsiteX31" fmla="*/ 15773400 w 15773400"/>
              <a:gd name="connsiteY31" fmla="*/ 4657841 h 8124141"/>
              <a:gd name="connsiteX32" fmla="*/ 15773400 w 15773400"/>
              <a:gd name="connsiteY32" fmla="*/ 5497335 h 8124141"/>
              <a:gd name="connsiteX33" fmla="*/ 15773400 w 15773400"/>
              <a:gd name="connsiteY33" fmla="*/ 6174347 h 8124141"/>
              <a:gd name="connsiteX34" fmla="*/ 15773400 w 15773400"/>
              <a:gd name="connsiteY34" fmla="*/ 6932600 h 8124141"/>
              <a:gd name="connsiteX35" fmla="*/ 15773400 w 15773400"/>
              <a:gd name="connsiteY35" fmla="*/ 7528371 h 8124141"/>
              <a:gd name="connsiteX36" fmla="*/ 15773400 w 15773400"/>
              <a:gd name="connsiteY36" fmla="*/ 8124141 h 8124141"/>
              <a:gd name="connsiteX37" fmla="*/ 14772132 w 15773400"/>
              <a:gd name="connsiteY37" fmla="*/ 8124141 h 8124141"/>
              <a:gd name="connsiteX38" fmla="*/ 14401800 w 15773400"/>
              <a:gd name="connsiteY38" fmla="*/ 8124141 h 8124141"/>
              <a:gd name="connsiteX39" fmla="*/ 14189202 w 15773400"/>
              <a:gd name="connsiteY39" fmla="*/ 8124141 h 8124141"/>
              <a:gd name="connsiteX40" fmla="*/ 13818870 w 15773400"/>
              <a:gd name="connsiteY40" fmla="*/ 8124141 h 8124141"/>
              <a:gd name="connsiteX41" fmla="*/ 13290804 w 15773400"/>
              <a:gd name="connsiteY41" fmla="*/ 8124141 h 8124141"/>
              <a:gd name="connsiteX42" fmla="*/ 12605004 w 15773400"/>
              <a:gd name="connsiteY42" fmla="*/ 8124141 h 8124141"/>
              <a:gd name="connsiteX43" fmla="*/ 12234672 w 15773400"/>
              <a:gd name="connsiteY43" fmla="*/ 8124141 h 8124141"/>
              <a:gd name="connsiteX44" fmla="*/ 11233404 w 15773400"/>
              <a:gd name="connsiteY44" fmla="*/ 8124141 h 8124141"/>
              <a:gd name="connsiteX45" fmla="*/ 10547604 w 15773400"/>
              <a:gd name="connsiteY45" fmla="*/ 8124141 h 8124141"/>
              <a:gd name="connsiteX46" fmla="*/ 9546336 w 15773400"/>
              <a:gd name="connsiteY46" fmla="*/ 8124141 h 8124141"/>
              <a:gd name="connsiteX47" fmla="*/ 8702802 w 15773400"/>
              <a:gd name="connsiteY47" fmla="*/ 8124141 h 8124141"/>
              <a:gd name="connsiteX48" fmla="*/ 8174736 w 15773400"/>
              <a:gd name="connsiteY48" fmla="*/ 8124141 h 8124141"/>
              <a:gd name="connsiteX49" fmla="*/ 7331202 w 15773400"/>
              <a:gd name="connsiteY49" fmla="*/ 8124141 h 8124141"/>
              <a:gd name="connsiteX50" fmla="*/ 6960870 w 15773400"/>
              <a:gd name="connsiteY50" fmla="*/ 8124141 h 8124141"/>
              <a:gd name="connsiteX51" fmla="*/ 6275070 w 15773400"/>
              <a:gd name="connsiteY51" fmla="*/ 8124141 h 8124141"/>
              <a:gd name="connsiteX52" fmla="*/ 6062472 w 15773400"/>
              <a:gd name="connsiteY52" fmla="*/ 8124141 h 8124141"/>
              <a:gd name="connsiteX53" fmla="*/ 5061204 w 15773400"/>
              <a:gd name="connsiteY53" fmla="*/ 8124141 h 8124141"/>
              <a:gd name="connsiteX54" fmla="*/ 4375404 w 15773400"/>
              <a:gd name="connsiteY54" fmla="*/ 8124141 h 8124141"/>
              <a:gd name="connsiteX55" fmla="*/ 3374136 w 15773400"/>
              <a:gd name="connsiteY55" fmla="*/ 8124141 h 8124141"/>
              <a:gd name="connsiteX56" fmla="*/ 2846070 w 15773400"/>
              <a:gd name="connsiteY56" fmla="*/ 8124141 h 8124141"/>
              <a:gd name="connsiteX57" fmla="*/ 2475738 w 15773400"/>
              <a:gd name="connsiteY57" fmla="*/ 8124141 h 8124141"/>
              <a:gd name="connsiteX58" fmla="*/ 1789938 w 15773400"/>
              <a:gd name="connsiteY58" fmla="*/ 8124141 h 8124141"/>
              <a:gd name="connsiteX59" fmla="*/ 946404 w 15773400"/>
              <a:gd name="connsiteY59" fmla="*/ 8124141 h 8124141"/>
              <a:gd name="connsiteX60" fmla="*/ 0 w 15773400"/>
              <a:gd name="connsiteY60" fmla="*/ 8124141 h 8124141"/>
              <a:gd name="connsiteX61" fmla="*/ 0 w 15773400"/>
              <a:gd name="connsiteY61" fmla="*/ 7365888 h 8124141"/>
              <a:gd name="connsiteX62" fmla="*/ 0 w 15773400"/>
              <a:gd name="connsiteY62" fmla="*/ 6770118 h 8124141"/>
              <a:gd name="connsiteX63" fmla="*/ 0 w 15773400"/>
              <a:gd name="connsiteY63" fmla="*/ 6174347 h 8124141"/>
              <a:gd name="connsiteX64" fmla="*/ 0 w 15773400"/>
              <a:gd name="connsiteY64" fmla="*/ 5578577 h 8124141"/>
              <a:gd name="connsiteX65" fmla="*/ 0 w 15773400"/>
              <a:gd name="connsiteY65" fmla="*/ 4982806 h 8124141"/>
              <a:gd name="connsiteX66" fmla="*/ 0 w 15773400"/>
              <a:gd name="connsiteY66" fmla="*/ 4224553 h 8124141"/>
              <a:gd name="connsiteX67" fmla="*/ 0 w 15773400"/>
              <a:gd name="connsiteY67" fmla="*/ 3547542 h 8124141"/>
              <a:gd name="connsiteX68" fmla="*/ 0 w 15773400"/>
              <a:gd name="connsiteY68" fmla="*/ 3114254 h 8124141"/>
              <a:gd name="connsiteX69" fmla="*/ 0 w 15773400"/>
              <a:gd name="connsiteY69" fmla="*/ 2518484 h 8124141"/>
              <a:gd name="connsiteX70" fmla="*/ 0 w 15773400"/>
              <a:gd name="connsiteY70" fmla="*/ 1760231 h 8124141"/>
              <a:gd name="connsiteX71" fmla="*/ 0 w 15773400"/>
              <a:gd name="connsiteY71" fmla="*/ 1245702 h 8124141"/>
              <a:gd name="connsiteX72" fmla="*/ 0 w 15773400"/>
              <a:gd name="connsiteY72" fmla="*/ 0 h 812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5773400" h="8124141" extrusionOk="0">
                <a:moveTo>
                  <a:pt x="0" y="0"/>
                </a:moveTo>
                <a:cubicBezTo>
                  <a:pt x="132037" y="-6049"/>
                  <a:pt x="341573" y="8190"/>
                  <a:pt x="528066" y="0"/>
                </a:cubicBezTo>
                <a:cubicBezTo>
                  <a:pt x="714559" y="-8190"/>
                  <a:pt x="678534" y="9837"/>
                  <a:pt x="740664" y="0"/>
                </a:cubicBezTo>
                <a:cubicBezTo>
                  <a:pt x="802794" y="-9837"/>
                  <a:pt x="1513465" y="11077"/>
                  <a:pt x="1741932" y="0"/>
                </a:cubicBezTo>
                <a:cubicBezTo>
                  <a:pt x="1970399" y="-11077"/>
                  <a:pt x="2079676" y="-3524"/>
                  <a:pt x="2269998" y="0"/>
                </a:cubicBezTo>
                <a:cubicBezTo>
                  <a:pt x="2460320" y="3524"/>
                  <a:pt x="2572653" y="-14245"/>
                  <a:pt x="2798064" y="0"/>
                </a:cubicBezTo>
                <a:cubicBezTo>
                  <a:pt x="3023475" y="14245"/>
                  <a:pt x="3334995" y="-2251"/>
                  <a:pt x="3799332" y="0"/>
                </a:cubicBezTo>
                <a:cubicBezTo>
                  <a:pt x="4263669" y="2251"/>
                  <a:pt x="4043877" y="-2074"/>
                  <a:pt x="4169664" y="0"/>
                </a:cubicBezTo>
                <a:cubicBezTo>
                  <a:pt x="4295451" y="2074"/>
                  <a:pt x="4947358" y="-19002"/>
                  <a:pt x="5170932" y="0"/>
                </a:cubicBezTo>
                <a:cubicBezTo>
                  <a:pt x="5394506" y="19002"/>
                  <a:pt x="5846960" y="25600"/>
                  <a:pt x="6172200" y="0"/>
                </a:cubicBezTo>
                <a:cubicBezTo>
                  <a:pt x="6497440" y="-25600"/>
                  <a:pt x="6640797" y="-28229"/>
                  <a:pt x="6858000" y="0"/>
                </a:cubicBezTo>
                <a:cubicBezTo>
                  <a:pt x="7075203" y="28229"/>
                  <a:pt x="7465467" y="-20429"/>
                  <a:pt x="7859268" y="0"/>
                </a:cubicBezTo>
                <a:cubicBezTo>
                  <a:pt x="8253069" y="20429"/>
                  <a:pt x="8279960" y="-3098"/>
                  <a:pt x="8387334" y="0"/>
                </a:cubicBezTo>
                <a:cubicBezTo>
                  <a:pt x="8494708" y="3098"/>
                  <a:pt x="8708488" y="-2237"/>
                  <a:pt x="8915400" y="0"/>
                </a:cubicBezTo>
                <a:cubicBezTo>
                  <a:pt x="9122312" y="2237"/>
                  <a:pt x="9423065" y="-8658"/>
                  <a:pt x="9758934" y="0"/>
                </a:cubicBezTo>
                <a:cubicBezTo>
                  <a:pt x="10094803" y="8658"/>
                  <a:pt x="10071049" y="-8233"/>
                  <a:pt x="10287000" y="0"/>
                </a:cubicBezTo>
                <a:cubicBezTo>
                  <a:pt x="10502951" y="8233"/>
                  <a:pt x="10864922" y="8333"/>
                  <a:pt x="11288268" y="0"/>
                </a:cubicBezTo>
                <a:cubicBezTo>
                  <a:pt x="11711614" y="-8333"/>
                  <a:pt x="12021623" y="-41884"/>
                  <a:pt x="12289536" y="0"/>
                </a:cubicBezTo>
                <a:cubicBezTo>
                  <a:pt x="12557449" y="41884"/>
                  <a:pt x="12682470" y="8350"/>
                  <a:pt x="12975336" y="0"/>
                </a:cubicBezTo>
                <a:cubicBezTo>
                  <a:pt x="13268202" y="-8350"/>
                  <a:pt x="13250017" y="-15601"/>
                  <a:pt x="13503402" y="0"/>
                </a:cubicBezTo>
                <a:cubicBezTo>
                  <a:pt x="13756787" y="15601"/>
                  <a:pt x="13629836" y="-5342"/>
                  <a:pt x="13716000" y="0"/>
                </a:cubicBezTo>
                <a:cubicBezTo>
                  <a:pt x="13802164" y="5342"/>
                  <a:pt x="13923423" y="-1390"/>
                  <a:pt x="14086332" y="0"/>
                </a:cubicBezTo>
                <a:cubicBezTo>
                  <a:pt x="14249241" y="1390"/>
                  <a:pt x="14274022" y="5815"/>
                  <a:pt x="14456664" y="0"/>
                </a:cubicBezTo>
                <a:cubicBezTo>
                  <a:pt x="14639306" y="-5815"/>
                  <a:pt x="14836815" y="-17774"/>
                  <a:pt x="14984730" y="0"/>
                </a:cubicBezTo>
                <a:cubicBezTo>
                  <a:pt x="15132645" y="17774"/>
                  <a:pt x="15380326" y="10857"/>
                  <a:pt x="15773400" y="0"/>
                </a:cubicBezTo>
                <a:cubicBezTo>
                  <a:pt x="15799733" y="267695"/>
                  <a:pt x="15750121" y="401975"/>
                  <a:pt x="15773400" y="677012"/>
                </a:cubicBezTo>
                <a:cubicBezTo>
                  <a:pt x="15796679" y="952049"/>
                  <a:pt x="15776060" y="1152174"/>
                  <a:pt x="15773400" y="1354024"/>
                </a:cubicBezTo>
                <a:cubicBezTo>
                  <a:pt x="15770740" y="1555874"/>
                  <a:pt x="15765005" y="1762692"/>
                  <a:pt x="15773400" y="2031035"/>
                </a:cubicBezTo>
                <a:cubicBezTo>
                  <a:pt x="15781795" y="2299378"/>
                  <a:pt x="15758852" y="2593576"/>
                  <a:pt x="15773400" y="2870530"/>
                </a:cubicBezTo>
                <a:cubicBezTo>
                  <a:pt x="15787948" y="3147484"/>
                  <a:pt x="15759787" y="3343231"/>
                  <a:pt x="15773400" y="3628783"/>
                </a:cubicBezTo>
                <a:cubicBezTo>
                  <a:pt x="15787013" y="3914335"/>
                  <a:pt x="15794652" y="3868421"/>
                  <a:pt x="15773400" y="4062071"/>
                </a:cubicBezTo>
                <a:cubicBezTo>
                  <a:pt x="15752148" y="4255721"/>
                  <a:pt x="15768448" y="4495596"/>
                  <a:pt x="15773400" y="4657841"/>
                </a:cubicBezTo>
                <a:cubicBezTo>
                  <a:pt x="15778353" y="4820086"/>
                  <a:pt x="15806066" y="5246668"/>
                  <a:pt x="15773400" y="5497335"/>
                </a:cubicBezTo>
                <a:cubicBezTo>
                  <a:pt x="15740734" y="5748002"/>
                  <a:pt x="15748194" y="5968988"/>
                  <a:pt x="15773400" y="6174347"/>
                </a:cubicBezTo>
                <a:cubicBezTo>
                  <a:pt x="15798606" y="6379706"/>
                  <a:pt x="15784182" y="6750921"/>
                  <a:pt x="15773400" y="6932600"/>
                </a:cubicBezTo>
                <a:cubicBezTo>
                  <a:pt x="15762618" y="7114279"/>
                  <a:pt x="15779642" y="7246624"/>
                  <a:pt x="15773400" y="7528371"/>
                </a:cubicBezTo>
                <a:cubicBezTo>
                  <a:pt x="15767158" y="7810118"/>
                  <a:pt x="15794083" y="7995933"/>
                  <a:pt x="15773400" y="8124141"/>
                </a:cubicBezTo>
                <a:cubicBezTo>
                  <a:pt x="15513806" y="8112387"/>
                  <a:pt x="15249303" y="8133566"/>
                  <a:pt x="14772132" y="8124141"/>
                </a:cubicBezTo>
                <a:cubicBezTo>
                  <a:pt x="14294961" y="8114716"/>
                  <a:pt x="14563254" y="8127520"/>
                  <a:pt x="14401800" y="8124141"/>
                </a:cubicBezTo>
                <a:cubicBezTo>
                  <a:pt x="14240346" y="8120762"/>
                  <a:pt x="14255545" y="8117277"/>
                  <a:pt x="14189202" y="8124141"/>
                </a:cubicBezTo>
                <a:cubicBezTo>
                  <a:pt x="14122859" y="8131005"/>
                  <a:pt x="13994812" y="8111813"/>
                  <a:pt x="13818870" y="8124141"/>
                </a:cubicBezTo>
                <a:cubicBezTo>
                  <a:pt x="13642928" y="8136469"/>
                  <a:pt x="13550574" y="8126424"/>
                  <a:pt x="13290804" y="8124141"/>
                </a:cubicBezTo>
                <a:cubicBezTo>
                  <a:pt x="13031034" y="8121858"/>
                  <a:pt x="12825604" y="8121435"/>
                  <a:pt x="12605004" y="8124141"/>
                </a:cubicBezTo>
                <a:cubicBezTo>
                  <a:pt x="12384404" y="8126847"/>
                  <a:pt x="12312741" y="8126689"/>
                  <a:pt x="12234672" y="8124141"/>
                </a:cubicBezTo>
                <a:cubicBezTo>
                  <a:pt x="12156603" y="8121593"/>
                  <a:pt x="11628171" y="8074559"/>
                  <a:pt x="11233404" y="8124141"/>
                </a:cubicBezTo>
                <a:cubicBezTo>
                  <a:pt x="10838637" y="8173723"/>
                  <a:pt x="10797795" y="8118102"/>
                  <a:pt x="10547604" y="8124141"/>
                </a:cubicBezTo>
                <a:cubicBezTo>
                  <a:pt x="10297413" y="8130180"/>
                  <a:pt x="9846566" y="8161478"/>
                  <a:pt x="9546336" y="8124141"/>
                </a:cubicBezTo>
                <a:cubicBezTo>
                  <a:pt x="9246106" y="8086804"/>
                  <a:pt x="8884125" y="8093486"/>
                  <a:pt x="8702802" y="8124141"/>
                </a:cubicBezTo>
                <a:cubicBezTo>
                  <a:pt x="8521479" y="8154796"/>
                  <a:pt x="8301390" y="8119725"/>
                  <a:pt x="8174736" y="8124141"/>
                </a:cubicBezTo>
                <a:cubicBezTo>
                  <a:pt x="8048082" y="8128557"/>
                  <a:pt x="7552273" y="8087305"/>
                  <a:pt x="7331202" y="8124141"/>
                </a:cubicBezTo>
                <a:cubicBezTo>
                  <a:pt x="7110131" y="8160977"/>
                  <a:pt x="7050173" y="8137074"/>
                  <a:pt x="6960870" y="8124141"/>
                </a:cubicBezTo>
                <a:cubicBezTo>
                  <a:pt x="6871567" y="8111208"/>
                  <a:pt x="6477100" y="8133708"/>
                  <a:pt x="6275070" y="8124141"/>
                </a:cubicBezTo>
                <a:cubicBezTo>
                  <a:pt x="6073040" y="8114574"/>
                  <a:pt x="6120265" y="8127350"/>
                  <a:pt x="6062472" y="8124141"/>
                </a:cubicBezTo>
                <a:cubicBezTo>
                  <a:pt x="6004679" y="8120932"/>
                  <a:pt x="5342670" y="8125748"/>
                  <a:pt x="5061204" y="8124141"/>
                </a:cubicBezTo>
                <a:cubicBezTo>
                  <a:pt x="4779738" y="8122534"/>
                  <a:pt x="4620815" y="8127941"/>
                  <a:pt x="4375404" y="8124141"/>
                </a:cubicBezTo>
                <a:cubicBezTo>
                  <a:pt x="4129993" y="8120341"/>
                  <a:pt x="3610646" y="8109978"/>
                  <a:pt x="3374136" y="8124141"/>
                </a:cubicBezTo>
                <a:cubicBezTo>
                  <a:pt x="3137626" y="8138304"/>
                  <a:pt x="3032223" y="8133433"/>
                  <a:pt x="2846070" y="8124141"/>
                </a:cubicBezTo>
                <a:cubicBezTo>
                  <a:pt x="2659917" y="8114849"/>
                  <a:pt x="2641911" y="8114448"/>
                  <a:pt x="2475738" y="8124141"/>
                </a:cubicBezTo>
                <a:cubicBezTo>
                  <a:pt x="2309565" y="8133834"/>
                  <a:pt x="2098441" y="8141614"/>
                  <a:pt x="1789938" y="8124141"/>
                </a:cubicBezTo>
                <a:cubicBezTo>
                  <a:pt x="1481435" y="8106668"/>
                  <a:pt x="1277263" y="8092086"/>
                  <a:pt x="946404" y="8124141"/>
                </a:cubicBezTo>
                <a:cubicBezTo>
                  <a:pt x="615545" y="8156196"/>
                  <a:pt x="347467" y="8093212"/>
                  <a:pt x="0" y="8124141"/>
                </a:cubicBezTo>
                <a:cubicBezTo>
                  <a:pt x="-8264" y="7782151"/>
                  <a:pt x="10647" y="7579969"/>
                  <a:pt x="0" y="7365888"/>
                </a:cubicBezTo>
                <a:cubicBezTo>
                  <a:pt x="-10647" y="7151807"/>
                  <a:pt x="-27239" y="6920409"/>
                  <a:pt x="0" y="6770118"/>
                </a:cubicBezTo>
                <a:cubicBezTo>
                  <a:pt x="27239" y="6619827"/>
                  <a:pt x="-9984" y="6357912"/>
                  <a:pt x="0" y="6174347"/>
                </a:cubicBezTo>
                <a:cubicBezTo>
                  <a:pt x="9984" y="5990782"/>
                  <a:pt x="14731" y="5808030"/>
                  <a:pt x="0" y="5578577"/>
                </a:cubicBezTo>
                <a:cubicBezTo>
                  <a:pt x="-14731" y="5349124"/>
                  <a:pt x="-3385" y="5231023"/>
                  <a:pt x="0" y="4982806"/>
                </a:cubicBezTo>
                <a:cubicBezTo>
                  <a:pt x="3385" y="4734589"/>
                  <a:pt x="12363" y="4559354"/>
                  <a:pt x="0" y="4224553"/>
                </a:cubicBezTo>
                <a:cubicBezTo>
                  <a:pt x="-12363" y="3889752"/>
                  <a:pt x="12530" y="3828830"/>
                  <a:pt x="0" y="3547542"/>
                </a:cubicBezTo>
                <a:cubicBezTo>
                  <a:pt x="-12530" y="3266254"/>
                  <a:pt x="-2744" y="3306241"/>
                  <a:pt x="0" y="3114254"/>
                </a:cubicBezTo>
                <a:cubicBezTo>
                  <a:pt x="2744" y="2922267"/>
                  <a:pt x="-12792" y="2669456"/>
                  <a:pt x="0" y="2518484"/>
                </a:cubicBezTo>
                <a:cubicBezTo>
                  <a:pt x="12792" y="2367512"/>
                  <a:pt x="33308" y="1953184"/>
                  <a:pt x="0" y="1760231"/>
                </a:cubicBezTo>
                <a:cubicBezTo>
                  <a:pt x="-33308" y="1567278"/>
                  <a:pt x="9390" y="1459423"/>
                  <a:pt x="0" y="1245702"/>
                </a:cubicBezTo>
                <a:cubicBezTo>
                  <a:pt x="-9390" y="1031981"/>
                  <a:pt x="-38703" y="54049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398C2D-2752-F470-C94B-D1A3AFDE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3102965"/>
            <a:ext cx="15201900" cy="39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5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57300" y="1081429"/>
            <a:ext cx="15773400" cy="8124141"/>
          </a:xfrm>
          <a:custGeom>
            <a:avLst/>
            <a:gdLst>
              <a:gd name="connsiteX0" fmla="*/ 0 w 15773400"/>
              <a:gd name="connsiteY0" fmla="*/ 0 h 8124141"/>
              <a:gd name="connsiteX1" fmla="*/ 528066 w 15773400"/>
              <a:gd name="connsiteY1" fmla="*/ 0 h 8124141"/>
              <a:gd name="connsiteX2" fmla="*/ 740664 w 15773400"/>
              <a:gd name="connsiteY2" fmla="*/ 0 h 8124141"/>
              <a:gd name="connsiteX3" fmla="*/ 1741932 w 15773400"/>
              <a:gd name="connsiteY3" fmla="*/ 0 h 8124141"/>
              <a:gd name="connsiteX4" fmla="*/ 2269998 w 15773400"/>
              <a:gd name="connsiteY4" fmla="*/ 0 h 8124141"/>
              <a:gd name="connsiteX5" fmla="*/ 2798064 w 15773400"/>
              <a:gd name="connsiteY5" fmla="*/ 0 h 8124141"/>
              <a:gd name="connsiteX6" fmla="*/ 3799332 w 15773400"/>
              <a:gd name="connsiteY6" fmla="*/ 0 h 8124141"/>
              <a:gd name="connsiteX7" fmla="*/ 4169664 w 15773400"/>
              <a:gd name="connsiteY7" fmla="*/ 0 h 8124141"/>
              <a:gd name="connsiteX8" fmla="*/ 5170932 w 15773400"/>
              <a:gd name="connsiteY8" fmla="*/ 0 h 8124141"/>
              <a:gd name="connsiteX9" fmla="*/ 6172200 w 15773400"/>
              <a:gd name="connsiteY9" fmla="*/ 0 h 8124141"/>
              <a:gd name="connsiteX10" fmla="*/ 6858000 w 15773400"/>
              <a:gd name="connsiteY10" fmla="*/ 0 h 8124141"/>
              <a:gd name="connsiteX11" fmla="*/ 7859268 w 15773400"/>
              <a:gd name="connsiteY11" fmla="*/ 0 h 8124141"/>
              <a:gd name="connsiteX12" fmla="*/ 8387334 w 15773400"/>
              <a:gd name="connsiteY12" fmla="*/ 0 h 8124141"/>
              <a:gd name="connsiteX13" fmla="*/ 8915400 w 15773400"/>
              <a:gd name="connsiteY13" fmla="*/ 0 h 8124141"/>
              <a:gd name="connsiteX14" fmla="*/ 9758934 w 15773400"/>
              <a:gd name="connsiteY14" fmla="*/ 0 h 8124141"/>
              <a:gd name="connsiteX15" fmla="*/ 10287000 w 15773400"/>
              <a:gd name="connsiteY15" fmla="*/ 0 h 8124141"/>
              <a:gd name="connsiteX16" fmla="*/ 11288268 w 15773400"/>
              <a:gd name="connsiteY16" fmla="*/ 0 h 8124141"/>
              <a:gd name="connsiteX17" fmla="*/ 12289536 w 15773400"/>
              <a:gd name="connsiteY17" fmla="*/ 0 h 8124141"/>
              <a:gd name="connsiteX18" fmla="*/ 12975336 w 15773400"/>
              <a:gd name="connsiteY18" fmla="*/ 0 h 8124141"/>
              <a:gd name="connsiteX19" fmla="*/ 13503402 w 15773400"/>
              <a:gd name="connsiteY19" fmla="*/ 0 h 8124141"/>
              <a:gd name="connsiteX20" fmla="*/ 13716000 w 15773400"/>
              <a:gd name="connsiteY20" fmla="*/ 0 h 8124141"/>
              <a:gd name="connsiteX21" fmla="*/ 14086332 w 15773400"/>
              <a:gd name="connsiteY21" fmla="*/ 0 h 8124141"/>
              <a:gd name="connsiteX22" fmla="*/ 14456664 w 15773400"/>
              <a:gd name="connsiteY22" fmla="*/ 0 h 8124141"/>
              <a:gd name="connsiteX23" fmla="*/ 14984730 w 15773400"/>
              <a:gd name="connsiteY23" fmla="*/ 0 h 8124141"/>
              <a:gd name="connsiteX24" fmla="*/ 15773400 w 15773400"/>
              <a:gd name="connsiteY24" fmla="*/ 0 h 8124141"/>
              <a:gd name="connsiteX25" fmla="*/ 15773400 w 15773400"/>
              <a:gd name="connsiteY25" fmla="*/ 677012 h 8124141"/>
              <a:gd name="connsiteX26" fmla="*/ 15773400 w 15773400"/>
              <a:gd name="connsiteY26" fmla="*/ 1354024 h 8124141"/>
              <a:gd name="connsiteX27" fmla="*/ 15773400 w 15773400"/>
              <a:gd name="connsiteY27" fmla="*/ 2031035 h 8124141"/>
              <a:gd name="connsiteX28" fmla="*/ 15773400 w 15773400"/>
              <a:gd name="connsiteY28" fmla="*/ 2870530 h 8124141"/>
              <a:gd name="connsiteX29" fmla="*/ 15773400 w 15773400"/>
              <a:gd name="connsiteY29" fmla="*/ 3628783 h 8124141"/>
              <a:gd name="connsiteX30" fmla="*/ 15773400 w 15773400"/>
              <a:gd name="connsiteY30" fmla="*/ 4062071 h 8124141"/>
              <a:gd name="connsiteX31" fmla="*/ 15773400 w 15773400"/>
              <a:gd name="connsiteY31" fmla="*/ 4657841 h 8124141"/>
              <a:gd name="connsiteX32" fmla="*/ 15773400 w 15773400"/>
              <a:gd name="connsiteY32" fmla="*/ 5497335 h 8124141"/>
              <a:gd name="connsiteX33" fmla="*/ 15773400 w 15773400"/>
              <a:gd name="connsiteY33" fmla="*/ 6174347 h 8124141"/>
              <a:gd name="connsiteX34" fmla="*/ 15773400 w 15773400"/>
              <a:gd name="connsiteY34" fmla="*/ 6932600 h 8124141"/>
              <a:gd name="connsiteX35" fmla="*/ 15773400 w 15773400"/>
              <a:gd name="connsiteY35" fmla="*/ 7528371 h 8124141"/>
              <a:gd name="connsiteX36" fmla="*/ 15773400 w 15773400"/>
              <a:gd name="connsiteY36" fmla="*/ 8124141 h 8124141"/>
              <a:gd name="connsiteX37" fmla="*/ 14772132 w 15773400"/>
              <a:gd name="connsiteY37" fmla="*/ 8124141 h 8124141"/>
              <a:gd name="connsiteX38" fmla="*/ 14401800 w 15773400"/>
              <a:gd name="connsiteY38" fmla="*/ 8124141 h 8124141"/>
              <a:gd name="connsiteX39" fmla="*/ 14189202 w 15773400"/>
              <a:gd name="connsiteY39" fmla="*/ 8124141 h 8124141"/>
              <a:gd name="connsiteX40" fmla="*/ 13818870 w 15773400"/>
              <a:gd name="connsiteY40" fmla="*/ 8124141 h 8124141"/>
              <a:gd name="connsiteX41" fmla="*/ 13290804 w 15773400"/>
              <a:gd name="connsiteY41" fmla="*/ 8124141 h 8124141"/>
              <a:gd name="connsiteX42" fmla="*/ 12605004 w 15773400"/>
              <a:gd name="connsiteY42" fmla="*/ 8124141 h 8124141"/>
              <a:gd name="connsiteX43" fmla="*/ 12234672 w 15773400"/>
              <a:gd name="connsiteY43" fmla="*/ 8124141 h 8124141"/>
              <a:gd name="connsiteX44" fmla="*/ 11233404 w 15773400"/>
              <a:gd name="connsiteY44" fmla="*/ 8124141 h 8124141"/>
              <a:gd name="connsiteX45" fmla="*/ 10547604 w 15773400"/>
              <a:gd name="connsiteY45" fmla="*/ 8124141 h 8124141"/>
              <a:gd name="connsiteX46" fmla="*/ 9546336 w 15773400"/>
              <a:gd name="connsiteY46" fmla="*/ 8124141 h 8124141"/>
              <a:gd name="connsiteX47" fmla="*/ 8702802 w 15773400"/>
              <a:gd name="connsiteY47" fmla="*/ 8124141 h 8124141"/>
              <a:gd name="connsiteX48" fmla="*/ 8174736 w 15773400"/>
              <a:gd name="connsiteY48" fmla="*/ 8124141 h 8124141"/>
              <a:gd name="connsiteX49" fmla="*/ 7331202 w 15773400"/>
              <a:gd name="connsiteY49" fmla="*/ 8124141 h 8124141"/>
              <a:gd name="connsiteX50" fmla="*/ 6960870 w 15773400"/>
              <a:gd name="connsiteY50" fmla="*/ 8124141 h 8124141"/>
              <a:gd name="connsiteX51" fmla="*/ 6275070 w 15773400"/>
              <a:gd name="connsiteY51" fmla="*/ 8124141 h 8124141"/>
              <a:gd name="connsiteX52" fmla="*/ 6062472 w 15773400"/>
              <a:gd name="connsiteY52" fmla="*/ 8124141 h 8124141"/>
              <a:gd name="connsiteX53" fmla="*/ 5061204 w 15773400"/>
              <a:gd name="connsiteY53" fmla="*/ 8124141 h 8124141"/>
              <a:gd name="connsiteX54" fmla="*/ 4375404 w 15773400"/>
              <a:gd name="connsiteY54" fmla="*/ 8124141 h 8124141"/>
              <a:gd name="connsiteX55" fmla="*/ 3374136 w 15773400"/>
              <a:gd name="connsiteY55" fmla="*/ 8124141 h 8124141"/>
              <a:gd name="connsiteX56" fmla="*/ 2846070 w 15773400"/>
              <a:gd name="connsiteY56" fmla="*/ 8124141 h 8124141"/>
              <a:gd name="connsiteX57" fmla="*/ 2475738 w 15773400"/>
              <a:gd name="connsiteY57" fmla="*/ 8124141 h 8124141"/>
              <a:gd name="connsiteX58" fmla="*/ 1789938 w 15773400"/>
              <a:gd name="connsiteY58" fmla="*/ 8124141 h 8124141"/>
              <a:gd name="connsiteX59" fmla="*/ 946404 w 15773400"/>
              <a:gd name="connsiteY59" fmla="*/ 8124141 h 8124141"/>
              <a:gd name="connsiteX60" fmla="*/ 0 w 15773400"/>
              <a:gd name="connsiteY60" fmla="*/ 8124141 h 8124141"/>
              <a:gd name="connsiteX61" fmla="*/ 0 w 15773400"/>
              <a:gd name="connsiteY61" fmla="*/ 7365888 h 8124141"/>
              <a:gd name="connsiteX62" fmla="*/ 0 w 15773400"/>
              <a:gd name="connsiteY62" fmla="*/ 6770118 h 8124141"/>
              <a:gd name="connsiteX63" fmla="*/ 0 w 15773400"/>
              <a:gd name="connsiteY63" fmla="*/ 6174347 h 8124141"/>
              <a:gd name="connsiteX64" fmla="*/ 0 w 15773400"/>
              <a:gd name="connsiteY64" fmla="*/ 5578577 h 8124141"/>
              <a:gd name="connsiteX65" fmla="*/ 0 w 15773400"/>
              <a:gd name="connsiteY65" fmla="*/ 4982806 h 8124141"/>
              <a:gd name="connsiteX66" fmla="*/ 0 w 15773400"/>
              <a:gd name="connsiteY66" fmla="*/ 4224553 h 8124141"/>
              <a:gd name="connsiteX67" fmla="*/ 0 w 15773400"/>
              <a:gd name="connsiteY67" fmla="*/ 3547542 h 8124141"/>
              <a:gd name="connsiteX68" fmla="*/ 0 w 15773400"/>
              <a:gd name="connsiteY68" fmla="*/ 3114254 h 8124141"/>
              <a:gd name="connsiteX69" fmla="*/ 0 w 15773400"/>
              <a:gd name="connsiteY69" fmla="*/ 2518484 h 8124141"/>
              <a:gd name="connsiteX70" fmla="*/ 0 w 15773400"/>
              <a:gd name="connsiteY70" fmla="*/ 1760231 h 8124141"/>
              <a:gd name="connsiteX71" fmla="*/ 0 w 15773400"/>
              <a:gd name="connsiteY71" fmla="*/ 1245702 h 8124141"/>
              <a:gd name="connsiteX72" fmla="*/ 0 w 15773400"/>
              <a:gd name="connsiteY72" fmla="*/ 0 h 812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5773400" h="8124141" extrusionOk="0">
                <a:moveTo>
                  <a:pt x="0" y="0"/>
                </a:moveTo>
                <a:cubicBezTo>
                  <a:pt x="132037" y="-6049"/>
                  <a:pt x="341573" y="8190"/>
                  <a:pt x="528066" y="0"/>
                </a:cubicBezTo>
                <a:cubicBezTo>
                  <a:pt x="714559" y="-8190"/>
                  <a:pt x="678534" y="9837"/>
                  <a:pt x="740664" y="0"/>
                </a:cubicBezTo>
                <a:cubicBezTo>
                  <a:pt x="802794" y="-9837"/>
                  <a:pt x="1513465" y="11077"/>
                  <a:pt x="1741932" y="0"/>
                </a:cubicBezTo>
                <a:cubicBezTo>
                  <a:pt x="1970399" y="-11077"/>
                  <a:pt x="2079676" y="-3524"/>
                  <a:pt x="2269998" y="0"/>
                </a:cubicBezTo>
                <a:cubicBezTo>
                  <a:pt x="2460320" y="3524"/>
                  <a:pt x="2572653" y="-14245"/>
                  <a:pt x="2798064" y="0"/>
                </a:cubicBezTo>
                <a:cubicBezTo>
                  <a:pt x="3023475" y="14245"/>
                  <a:pt x="3334995" y="-2251"/>
                  <a:pt x="3799332" y="0"/>
                </a:cubicBezTo>
                <a:cubicBezTo>
                  <a:pt x="4263669" y="2251"/>
                  <a:pt x="4043877" y="-2074"/>
                  <a:pt x="4169664" y="0"/>
                </a:cubicBezTo>
                <a:cubicBezTo>
                  <a:pt x="4295451" y="2074"/>
                  <a:pt x="4947358" y="-19002"/>
                  <a:pt x="5170932" y="0"/>
                </a:cubicBezTo>
                <a:cubicBezTo>
                  <a:pt x="5394506" y="19002"/>
                  <a:pt x="5846960" y="25600"/>
                  <a:pt x="6172200" y="0"/>
                </a:cubicBezTo>
                <a:cubicBezTo>
                  <a:pt x="6497440" y="-25600"/>
                  <a:pt x="6640797" y="-28229"/>
                  <a:pt x="6858000" y="0"/>
                </a:cubicBezTo>
                <a:cubicBezTo>
                  <a:pt x="7075203" y="28229"/>
                  <a:pt x="7465467" y="-20429"/>
                  <a:pt x="7859268" y="0"/>
                </a:cubicBezTo>
                <a:cubicBezTo>
                  <a:pt x="8253069" y="20429"/>
                  <a:pt x="8279960" y="-3098"/>
                  <a:pt x="8387334" y="0"/>
                </a:cubicBezTo>
                <a:cubicBezTo>
                  <a:pt x="8494708" y="3098"/>
                  <a:pt x="8708488" y="-2237"/>
                  <a:pt x="8915400" y="0"/>
                </a:cubicBezTo>
                <a:cubicBezTo>
                  <a:pt x="9122312" y="2237"/>
                  <a:pt x="9423065" y="-8658"/>
                  <a:pt x="9758934" y="0"/>
                </a:cubicBezTo>
                <a:cubicBezTo>
                  <a:pt x="10094803" y="8658"/>
                  <a:pt x="10071049" y="-8233"/>
                  <a:pt x="10287000" y="0"/>
                </a:cubicBezTo>
                <a:cubicBezTo>
                  <a:pt x="10502951" y="8233"/>
                  <a:pt x="10864922" y="8333"/>
                  <a:pt x="11288268" y="0"/>
                </a:cubicBezTo>
                <a:cubicBezTo>
                  <a:pt x="11711614" y="-8333"/>
                  <a:pt x="12021623" y="-41884"/>
                  <a:pt x="12289536" y="0"/>
                </a:cubicBezTo>
                <a:cubicBezTo>
                  <a:pt x="12557449" y="41884"/>
                  <a:pt x="12682470" y="8350"/>
                  <a:pt x="12975336" y="0"/>
                </a:cubicBezTo>
                <a:cubicBezTo>
                  <a:pt x="13268202" y="-8350"/>
                  <a:pt x="13250017" y="-15601"/>
                  <a:pt x="13503402" y="0"/>
                </a:cubicBezTo>
                <a:cubicBezTo>
                  <a:pt x="13756787" y="15601"/>
                  <a:pt x="13629836" y="-5342"/>
                  <a:pt x="13716000" y="0"/>
                </a:cubicBezTo>
                <a:cubicBezTo>
                  <a:pt x="13802164" y="5342"/>
                  <a:pt x="13923423" y="-1390"/>
                  <a:pt x="14086332" y="0"/>
                </a:cubicBezTo>
                <a:cubicBezTo>
                  <a:pt x="14249241" y="1390"/>
                  <a:pt x="14274022" y="5815"/>
                  <a:pt x="14456664" y="0"/>
                </a:cubicBezTo>
                <a:cubicBezTo>
                  <a:pt x="14639306" y="-5815"/>
                  <a:pt x="14836815" y="-17774"/>
                  <a:pt x="14984730" y="0"/>
                </a:cubicBezTo>
                <a:cubicBezTo>
                  <a:pt x="15132645" y="17774"/>
                  <a:pt x="15380326" y="10857"/>
                  <a:pt x="15773400" y="0"/>
                </a:cubicBezTo>
                <a:cubicBezTo>
                  <a:pt x="15799733" y="267695"/>
                  <a:pt x="15750121" y="401975"/>
                  <a:pt x="15773400" y="677012"/>
                </a:cubicBezTo>
                <a:cubicBezTo>
                  <a:pt x="15796679" y="952049"/>
                  <a:pt x="15776060" y="1152174"/>
                  <a:pt x="15773400" y="1354024"/>
                </a:cubicBezTo>
                <a:cubicBezTo>
                  <a:pt x="15770740" y="1555874"/>
                  <a:pt x="15765005" y="1762692"/>
                  <a:pt x="15773400" y="2031035"/>
                </a:cubicBezTo>
                <a:cubicBezTo>
                  <a:pt x="15781795" y="2299378"/>
                  <a:pt x="15758852" y="2593576"/>
                  <a:pt x="15773400" y="2870530"/>
                </a:cubicBezTo>
                <a:cubicBezTo>
                  <a:pt x="15787948" y="3147484"/>
                  <a:pt x="15759787" y="3343231"/>
                  <a:pt x="15773400" y="3628783"/>
                </a:cubicBezTo>
                <a:cubicBezTo>
                  <a:pt x="15787013" y="3914335"/>
                  <a:pt x="15794652" y="3868421"/>
                  <a:pt x="15773400" y="4062071"/>
                </a:cubicBezTo>
                <a:cubicBezTo>
                  <a:pt x="15752148" y="4255721"/>
                  <a:pt x="15768448" y="4495596"/>
                  <a:pt x="15773400" y="4657841"/>
                </a:cubicBezTo>
                <a:cubicBezTo>
                  <a:pt x="15778353" y="4820086"/>
                  <a:pt x="15806066" y="5246668"/>
                  <a:pt x="15773400" y="5497335"/>
                </a:cubicBezTo>
                <a:cubicBezTo>
                  <a:pt x="15740734" y="5748002"/>
                  <a:pt x="15748194" y="5968988"/>
                  <a:pt x="15773400" y="6174347"/>
                </a:cubicBezTo>
                <a:cubicBezTo>
                  <a:pt x="15798606" y="6379706"/>
                  <a:pt x="15784182" y="6750921"/>
                  <a:pt x="15773400" y="6932600"/>
                </a:cubicBezTo>
                <a:cubicBezTo>
                  <a:pt x="15762618" y="7114279"/>
                  <a:pt x="15779642" y="7246624"/>
                  <a:pt x="15773400" y="7528371"/>
                </a:cubicBezTo>
                <a:cubicBezTo>
                  <a:pt x="15767158" y="7810118"/>
                  <a:pt x="15794083" y="7995933"/>
                  <a:pt x="15773400" y="8124141"/>
                </a:cubicBezTo>
                <a:cubicBezTo>
                  <a:pt x="15513806" y="8112387"/>
                  <a:pt x="15249303" y="8133566"/>
                  <a:pt x="14772132" y="8124141"/>
                </a:cubicBezTo>
                <a:cubicBezTo>
                  <a:pt x="14294961" y="8114716"/>
                  <a:pt x="14563254" y="8127520"/>
                  <a:pt x="14401800" y="8124141"/>
                </a:cubicBezTo>
                <a:cubicBezTo>
                  <a:pt x="14240346" y="8120762"/>
                  <a:pt x="14255545" y="8117277"/>
                  <a:pt x="14189202" y="8124141"/>
                </a:cubicBezTo>
                <a:cubicBezTo>
                  <a:pt x="14122859" y="8131005"/>
                  <a:pt x="13994812" y="8111813"/>
                  <a:pt x="13818870" y="8124141"/>
                </a:cubicBezTo>
                <a:cubicBezTo>
                  <a:pt x="13642928" y="8136469"/>
                  <a:pt x="13550574" y="8126424"/>
                  <a:pt x="13290804" y="8124141"/>
                </a:cubicBezTo>
                <a:cubicBezTo>
                  <a:pt x="13031034" y="8121858"/>
                  <a:pt x="12825604" y="8121435"/>
                  <a:pt x="12605004" y="8124141"/>
                </a:cubicBezTo>
                <a:cubicBezTo>
                  <a:pt x="12384404" y="8126847"/>
                  <a:pt x="12312741" y="8126689"/>
                  <a:pt x="12234672" y="8124141"/>
                </a:cubicBezTo>
                <a:cubicBezTo>
                  <a:pt x="12156603" y="8121593"/>
                  <a:pt x="11628171" y="8074559"/>
                  <a:pt x="11233404" y="8124141"/>
                </a:cubicBezTo>
                <a:cubicBezTo>
                  <a:pt x="10838637" y="8173723"/>
                  <a:pt x="10797795" y="8118102"/>
                  <a:pt x="10547604" y="8124141"/>
                </a:cubicBezTo>
                <a:cubicBezTo>
                  <a:pt x="10297413" y="8130180"/>
                  <a:pt x="9846566" y="8161478"/>
                  <a:pt x="9546336" y="8124141"/>
                </a:cubicBezTo>
                <a:cubicBezTo>
                  <a:pt x="9246106" y="8086804"/>
                  <a:pt x="8884125" y="8093486"/>
                  <a:pt x="8702802" y="8124141"/>
                </a:cubicBezTo>
                <a:cubicBezTo>
                  <a:pt x="8521479" y="8154796"/>
                  <a:pt x="8301390" y="8119725"/>
                  <a:pt x="8174736" y="8124141"/>
                </a:cubicBezTo>
                <a:cubicBezTo>
                  <a:pt x="8048082" y="8128557"/>
                  <a:pt x="7552273" y="8087305"/>
                  <a:pt x="7331202" y="8124141"/>
                </a:cubicBezTo>
                <a:cubicBezTo>
                  <a:pt x="7110131" y="8160977"/>
                  <a:pt x="7050173" y="8137074"/>
                  <a:pt x="6960870" y="8124141"/>
                </a:cubicBezTo>
                <a:cubicBezTo>
                  <a:pt x="6871567" y="8111208"/>
                  <a:pt x="6477100" y="8133708"/>
                  <a:pt x="6275070" y="8124141"/>
                </a:cubicBezTo>
                <a:cubicBezTo>
                  <a:pt x="6073040" y="8114574"/>
                  <a:pt x="6120265" y="8127350"/>
                  <a:pt x="6062472" y="8124141"/>
                </a:cubicBezTo>
                <a:cubicBezTo>
                  <a:pt x="6004679" y="8120932"/>
                  <a:pt x="5342670" y="8125748"/>
                  <a:pt x="5061204" y="8124141"/>
                </a:cubicBezTo>
                <a:cubicBezTo>
                  <a:pt x="4779738" y="8122534"/>
                  <a:pt x="4620815" y="8127941"/>
                  <a:pt x="4375404" y="8124141"/>
                </a:cubicBezTo>
                <a:cubicBezTo>
                  <a:pt x="4129993" y="8120341"/>
                  <a:pt x="3610646" y="8109978"/>
                  <a:pt x="3374136" y="8124141"/>
                </a:cubicBezTo>
                <a:cubicBezTo>
                  <a:pt x="3137626" y="8138304"/>
                  <a:pt x="3032223" y="8133433"/>
                  <a:pt x="2846070" y="8124141"/>
                </a:cubicBezTo>
                <a:cubicBezTo>
                  <a:pt x="2659917" y="8114849"/>
                  <a:pt x="2641911" y="8114448"/>
                  <a:pt x="2475738" y="8124141"/>
                </a:cubicBezTo>
                <a:cubicBezTo>
                  <a:pt x="2309565" y="8133834"/>
                  <a:pt x="2098441" y="8141614"/>
                  <a:pt x="1789938" y="8124141"/>
                </a:cubicBezTo>
                <a:cubicBezTo>
                  <a:pt x="1481435" y="8106668"/>
                  <a:pt x="1277263" y="8092086"/>
                  <a:pt x="946404" y="8124141"/>
                </a:cubicBezTo>
                <a:cubicBezTo>
                  <a:pt x="615545" y="8156196"/>
                  <a:pt x="347467" y="8093212"/>
                  <a:pt x="0" y="8124141"/>
                </a:cubicBezTo>
                <a:cubicBezTo>
                  <a:pt x="-8264" y="7782151"/>
                  <a:pt x="10647" y="7579969"/>
                  <a:pt x="0" y="7365888"/>
                </a:cubicBezTo>
                <a:cubicBezTo>
                  <a:pt x="-10647" y="7151807"/>
                  <a:pt x="-27239" y="6920409"/>
                  <a:pt x="0" y="6770118"/>
                </a:cubicBezTo>
                <a:cubicBezTo>
                  <a:pt x="27239" y="6619827"/>
                  <a:pt x="-9984" y="6357912"/>
                  <a:pt x="0" y="6174347"/>
                </a:cubicBezTo>
                <a:cubicBezTo>
                  <a:pt x="9984" y="5990782"/>
                  <a:pt x="14731" y="5808030"/>
                  <a:pt x="0" y="5578577"/>
                </a:cubicBezTo>
                <a:cubicBezTo>
                  <a:pt x="-14731" y="5349124"/>
                  <a:pt x="-3385" y="5231023"/>
                  <a:pt x="0" y="4982806"/>
                </a:cubicBezTo>
                <a:cubicBezTo>
                  <a:pt x="3385" y="4734589"/>
                  <a:pt x="12363" y="4559354"/>
                  <a:pt x="0" y="4224553"/>
                </a:cubicBezTo>
                <a:cubicBezTo>
                  <a:pt x="-12363" y="3889752"/>
                  <a:pt x="12530" y="3828830"/>
                  <a:pt x="0" y="3547542"/>
                </a:cubicBezTo>
                <a:cubicBezTo>
                  <a:pt x="-12530" y="3266254"/>
                  <a:pt x="-2744" y="3306241"/>
                  <a:pt x="0" y="3114254"/>
                </a:cubicBezTo>
                <a:cubicBezTo>
                  <a:pt x="2744" y="2922267"/>
                  <a:pt x="-12792" y="2669456"/>
                  <a:pt x="0" y="2518484"/>
                </a:cubicBezTo>
                <a:cubicBezTo>
                  <a:pt x="12792" y="2367512"/>
                  <a:pt x="33308" y="1953184"/>
                  <a:pt x="0" y="1760231"/>
                </a:cubicBezTo>
                <a:cubicBezTo>
                  <a:pt x="-33308" y="1567278"/>
                  <a:pt x="9390" y="1459423"/>
                  <a:pt x="0" y="1245702"/>
                </a:cubicBezTo>
                <a:cubicBezTo>
                  <a:pt x="-9390" y="1031981"/>
                  <a:pt x="-38703" y="54049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2B0786-27C4-0B6B-2701-95B55A9E8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559" y="1371600"/>
            <a:ext cx="10850582" cy="74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32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938259" cy="8229600"/>
            <a:chOff x="0" y="0"/>
            <a:chExt cx="1827360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7361" cy="2167467"/>
            </a:xfrm>
            <a:custGeom>
              <a:avLst/>
              <a:gdLst/>
              <a:ahLst/>
              <a:cxnLst/>
              <a:rect l="l" t="t" r="r" b="b"/>
              <a:pathLst>
                <a:path w="1827361" h="2167467">
                  <a:moveTo>
                    <a:pt x="0" y="0"/>
                  </a:moveTo>
                  <a:lnTo>
                    <a:pt x="1827361" y="0"/>
                  </a:lnTo>
                  <a:lnTo>
                    <a:pt x="182736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2736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7008" y="1028700"/>
            <a:ext cx="8402292" cy="8229600"/>
            <a:chOff x="0" y="0"/>
            <a:chExt cx="221294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12949" cy="2167467"/>
            </a:xfrm>
            <a:custGeom>
              <a:avLst/>
              <a:gdLst/>
              <a:ahLst/>
              <a:cxnLst/>
              <a:rect l="l" t="t" r="r" b="b"/>
              <a:pathLst>
                <a:path w="2212949" h="2167467">
                  <a:moveTo>
                    <a:pt x="0" y="0"/>
                  </a:moveTo>
                  <a:lnTo>
                    <a:pt x="2212949" y="0"/>
                  </a:lnTo>
                  <a:lnTo>
                    <a:pt x="221294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1294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5823" y="3648572"/>
            <a:ext cx="6003506" cy="5246370"/>
            <a:chOff x="0" y="0"/>
            <a:chExt cx="9301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0100" cy="812800"/>
            </a:xfrm>
            <a:custGeom>
              <a:avLst/>
              <a:gdLst/>
              <a:ahLst/>
              <a:cxnLst/>
              <a:rect l="l" t="t" r="r" b="b"/>
              <a:pathLst>
                <a:path w="930100" h="812800">
                  <a:moveTo>
                    <a:pt x="29660" y="0"/>
                  </a:moveTo>
                  <a:lnTo>
                    <a:pt x="900440" y="0"/>
                  </a:lnTo>
                  <a:cubicBezTo>
                    <a:pt x="908306" y="0"/>
                    <a:pt x="915851" y="3125"/>
                    <a:pt x="921413" y="8687"/>
                  </a:cubicBezTo>
                  <a:cubicBezTo>
                    <a:pt x="926975" y="14250"/>
                    <a:pt x="930100" y="21794"/>
                    <a:pt x="930100" y="29660"/>
                  </a:cubicBezTo>
                  <a:lnTo>
                    <a:pt x="930100" y="783140"/>
                  </a:lnTo>
                  <a:cubicBezTo>
                    <a:pt x="930100" y="791006"/>
                    <a:pt x="926975" y="798550"/>
                    <a:pt x="921413" y="804113"/>
                  </a:cubicBezTo>
                  <a:cubicBezTo>
                    <a:pt x="915851" y="809675"/>
                    <a:pt x="908306" y="812800"/>
                    <a:pt x="900440" y="812800"/>
                  </a:cubicBezTo>
                  <a:lnTo>
                    <a:pt x="29660" y="812800"/>
                  </a:lnTo>
                  <a:cubicBezTo>
                    <a:pt x="21794" y="812800"/>
                    <a:pt x="14250" y="809675"/>
                    <a:pt x="8687" y="804113"/>
                  </a:cubicBezTo>
                  <a:cubicBezTo>
                    <a:pt x="3125" y="798550"/>
                    <a:pt x="0" y="791006"/>
                    <a:pt x="0" y="783140"/>
                  </a:cubicBezTo>
                  <a:lnTo>
                    <a:pt x="0" y="29660"/>
                  </a:lnTo>
                  <a:cubicBezTo>
                    <a:pt x="0" y="21794"/>
                    <a:pt x="3125" y="14250"/>
                    <a:pt x="8687" y="8687"/>
                  </a:cubicBezTo>
                  <a:cubicBezTo>
                    <a:pt x="14250" y="3125"/>
                    <a:pt x="21794" y="0"/>
                    <a:pt x="29660" y="0"/>
                  </a:cubicBezTo>
                  <a:close/>
                </a:path>
              </a:pathLst>
            </a:custGeom>
            <a:blipFill>
              <a:blip r:embed="rId2"/>
              <a:stretch>
                <a:fillRect l="-7679" r="-76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885825"/>
            <a:ext cx="6938259" cy="260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1"/>
              </a:lnSpc>
            </a:pPr>
            <a:r>
              <a:rPr lang="en-US" sz="745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Dimensión Elaboración</a:t>
            </a:r>
          </a:p>
        </p:txBody>
      </p:sp>
      <p:sp>
        <p:nvSpPr>
          <p:cNvPr id="11" name="Freeform 11"/>
          <p:cNvSpPr/>
          <p:nvPr/>
        </p:nvSpPr>
        <p:spPr>
          <a:xfrm>
            <a:off x="9867551" y="486214"/>
            <a:ext cx="7010968" cy="9314572"/>
          </a:xfrm>
          <a:custGeom>
            <a:avLst/>
            <a:gdLst/>
            <a:ahLst/>
            <a:cxnLst/>
            <a:rect l="l" t="t" r="r" b="b"/>
            <a:pathLst>
              <a:path w="7010968" h="9314572">
                <a:moveTo>
                  <a:pt x="0" y="0"/>
                </a:moveTo>
                <a:lnTo>
                  <a:pt x="7010968" y="0"/>
                </a:lnTo>
                <a:lnTo>
                  <a:pt x="7010968" y="9314572"/>
                </a:lnTo>
                <a:lnTo>
                  <a:pt x="0" y="931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9591181" cy="8229600"/>
            <a:chOff x="0" y="0"/>
            <a:chExt cx="2526072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6072" cy="2167467"/>
            </a:xfrm>
            <a:custGeom>
              <a:avLst/>
              <a:gdLst/>
              <a:ahLst/>
              <a:cxnLst/>
              <a:rect l="l" t="t" r="r" b="b"/>
              <a:pathLst>
                <a:path w="2526072" h="2167467">
                  <a:moveTo>
                    <a:pt x="0" y="0"/>
                  </a:moveTo>
                  <a:lnTo>
                    <a:pt x="2526072" y="0"/>
                  </a:lnTo>
                  <a:lnTo>
                    <a:pt x="252607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26072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77384" y="1390977"/>
            <a:ext cx="1329165" cy="784207"/>
          </a:xfrm>
          <a:custGeom>
            <a:avLst/>
            <a:gdLst/>
            <a:ahLst/>
            <a:cxnLst/>
            <a:rect l="l" t="t" r="r" b="b"/>
            <a:pathLst>
              <a:path w="1329165" h="784207">
                <a:moveTo>
                  <a:pt x="0" y="0"/>
                </a:moveTo>
                <a:lnTo>
                  <a:pt x="1329164" y="0"/>
                </a:lnTo>
                <a:lnTo>
                  <a:pt x="1329164" y="784207"/>
                </a:lnTo>
                <a:lnTo>
                  <a:pt x="0" y="78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75730" y="1343352"/>
            <a:ext cx="9297121" cy="825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8"/>
              </a:lnSpc>
            </a:pPr>
            <a:r>
              <a:rPr lang="en-US" sz="2406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🔗 Trabajo Interinstitucional</a:t>
            </a:r>
          </a:p>
          <a:p>
            <a:pPr algn="l">
              <a:lnSpc>
                <a:spcPts val="3368"/>
              </a:lnSpc>
            </a:pPr>
            <a:r>
              <a:rPr lang="en-US" sz="2406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En articulación con:</a:t>
            </a:r>
          </a:p>
          <a:p>
            <a:pPr marL="446256" lvl="1" indent="-223128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MIDES (SVBG y UCC – Uruguay Crece Contigo)</a:t>
            </a:r>
          </a:p>
          <a:p>
            <a:pPr marL="446256" lvl="1" indent="-223128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MEVIR, Poder Judicial, INC, ANEP, ASSE, INAU</a:t>
            </a:r>
          </a:p>
          <a:p>
            <a:pPr algn="l">
              <a:lnSpc>
                <a:spcPts val="3368"/>
              </a:lnSpc>
            </a:pPr>
            <a:r>
              <a:rPr lang="en-US" sz="240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r>
              <a:rPr lang="en-US" sz="2406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👥 Temas abordados</a:t>
            </a:r>
          </a:p>
          <a:p>
            <a:pPr marL="446259" lvl="1" indent="-223129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Relevo generacional y acompañamiento en el retiro</a:t>
            </a:r>
          </a:p>
          <a:p>
            <a:pPr marL="446259" lvl="1" indent="-223129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Empoderamiento de mujeres titulares y referentes</a:t>
            </a:r>
          </a:p>
          <a:p>
            <a:pPr marL="446259" lvl="1" indent="-223129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Acompañamiento por situaciones de violencia basada en género</a:t>
            </a:r>
          </a:p>
          <a:p>
            <a:pPr marL="446259" lvl="1" indent="-223129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Salud mental, embarazo adolescente y violencia en el noviazgo</a:t>
            </a:r>
          </a:p>
          <a:p>
            <a:pPr marL="446259" lvl="1" indent="-223129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Becas, vivienda, salud y condiciones laborales</a:t>
            </a:r>
          </a:p>
          <a:p>
            <a:pPr marL="446259" lvl="1" indent="-223129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Talleres por el Mes de la Mujer</a:t>
            </a:r>
          </a:p>
          <a:p>
            <a:pPr algn="l">
              <a:lnSpc>
                <a:spcPts val="3368"/>
              </a:lnSpc>
            </a:pPr>
            <a:r>
              <a:rPr lang="en-US" sz="240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🧩 </a:t>
            </a:r>
            <a:r>
              <a:rPr lang="en-US" sz="2406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Balance de la situación</a:t>
            </a:r>
          </a:p>
          <a:p>
            <a:pPr marL="446256" lvl="1" indent="-223128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Marcada división sexual del trabajo</a:t>
            </a:r>
          </a:p>
          <a:p>
            <a:pPr marL="446256" lvl="1" indent="-223128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Predominio de tareas masculinas</a:t>
            </a:r>
          </a:p>
          <a:p>
            <a:pPr marL="446256" lvl="1" indent="-223128" algn="l">
              <a:lnSpc>
                <a:spcPts val="2893"/>
              </a:lnSpc>
              <a:buFont typeface="Arial"/>
              <a:buChar char="•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Persistencia de autoridad patriarcal</a:t>
            </a:r>
          </a:p>
          <a:p>
            <a:pPr algn="l">
              <a:lnSpc>
                <a:spcPts val="3487"/>
              </a:lnSpc>
            </a:pPr>
            <a:r>
              <a:rPr lang="en-US" sz="2491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💡 </a:t>
            </a:r>
            <a:r>
              <a:rPr lang="en-US" sz="2491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Conclusiones clave</a:t>
            </a:r>
          </a:p>
          <a:p>
            <a:pPr marL="446256" lvl="1" indent="-223128" algn="l">
              <a:lnSpc>
                <a:spcPts val="2893"/>
              </a:lnSpc>
              <a:buAutoNum type="arabicPeriod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El relevo generacional no es automático: requiere integración, planificación y confianza intergeneracional.</a:t>
            </a:r>
          </a:p>
          <a:p>
            <a:pPr marL="446256" lvl="1" indent="-223128" algn="l">
              <a:lnSpc>
                <a:spcPts val="2893"/>
              </a:lnSpc>
              <a:buAutoNum type="arabicPeriod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El área social es clave para el diseño de una producción sostenible e inclusiva.</a:t>
            </a:r>
          </a:p>
          <a:p>
            <a:pPr marL="446256" lvl="1" indent="-223128" algn="l">
              <a:lnSpc>
                <a:spcPts val="2893"/>
              </a:lnSpc>
              <a:buAutoNum type="arabicPeriod"/>
            </a:pPr>
            <a:r>
              <a:rPr lang="en-US" sz="2066">
                <a:solidFill>
                  <a:srgbClr val="323131"/>
                </a:solidFill>
                <a:latin typeface="PT Sans"/>
                <a:ea typeface="PT Sans"/>
                <a:cs typeface="PT Sans"/>
                <a:sym typeface="PT Sans"/>
              </a:rPr>
              <a:t>La quesería artesanal puede ser un espacio de empoderamiento femenino y valorización del rol de la mujer rural.</a:t>
            </a:r>
          </a:p>
          <a:p>
            <a:pPr algn="l">
              <a:lnSpc>
                <a:spcPts val="2893"/>
              </a:lnSpc>
            </a:pPr>
            <a:endParaRPr lang="en-US" sz="2066">
              <a:solidFill>
                <a:srgbClr val="3231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009854" y="1028700"/>
            <a:ext cx="6938259" cy="8229600"/>
            <a:chOff x="0" y="0"/>
            <a:chExt cx="1827360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27361" cy="2167467"/>
            </a:xfrm>
            <a:custGeom>
              <a:avLst/>
              <a:gdLst/>
              <a:ahLst/>
              <a:cxnLst/>
              <a:rect l="l" t="t" r="r" b="b"/>
              <a:pathLst>
                <a:path w="1827361" h="2167467">
                  <a:moveTo>
                    <a:pt x="0" y="0"/>
                  </a:moveTo>
                  <a:lnTo>
                    <a:pt x="1827361" y="0"/>
                  </a:lnTo>
                  <a:lnTo>
                    <a:pt x="182736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2736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55799" y="252031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602448" y="1276677"/>
            <a:ext cx="5753072" cy="104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6"/>
              </a:lnSpc>
            </a:pPr>
            <a:r>
              <a:rPr lang="en-US" sz="6133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Dimensión Social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162937" cy="8229600"/>
            <a:chOff x="0" y="0"/>
            <a:chExt cx="1623160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3160" cy="2167467"/>
            </a:xfrm>
            <a:custGeom>
              <a:avLst/>
              <a:gdLst/>
              <a:ahLst/>
              <a:cxnLst/>
              <a:rect l="l" t="t" r="r" b="b"/>
              <a:pathLst>
                <a:path w="1623160" h="2167467">
                  <a:moveTo>
                    <a:pt x="0" y="0"/>
                  </a:moveTo>
                  <a:lnTo>
                    <a:pt x="1623160" y="0"/>
                  </a:lnTo>
                  <a:lnTo>
                    <a:pt x="162316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62316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464313" y="873841"/>
            <a:ext cx="9196293" cy="8229600"/>
            <a:chOff x="0" y="0"/>
            <a:chExt cx="242206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22069" cy="2167467"/>
            </a:xfrm>
            <a:custGeom>
              <a:avLst/>
              <a:gdLst/>
              <a:ahLst/>
              <a:cxnLst/>
              <a:rect l="l" t="t" r="r" b="b"/>
              <a:pathLst>
                <a:path w="2422069" h="2167467">
                  <a:moveTo>
                    <a:pt x="0" y="0"/>
                  </a:moveTo>
                  <a:lnTo>
                    <a:pt x="2422069" y="0"/>
                  </a:lnTo>
                  <a:lnTo>
                    <a:pt x="242206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42206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61769" y="4318349"/>
            <a:ext cx="5524935" cy="3406659"/>
          </a:xfrm>
          <a:custGeom>
            <a:avLst/>
            <a:gdLst/>
            <a:ahLst/>
            <a:cxnLst/>
            <a:rect l="l" t="t" r="r" b="b"/>
            <a:pathLst>
              <a:path w="5524935" h="3406659">
                <a:moveTo>
                  <a:pt x="0" y="0"/>
                </a:moveTo>
                <a:lnTo>
                  <a:pt x="5524935" y="0"/>
                </a:lnTo>
                <a:lnTo>
                  <a:pt x="5524935" y="3406659"/>
                </a:lnTo>
                <a:lnTo>
                  <a:pt x="0" y="3406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541" t="-36648" r="-42444" b="-409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61669" y="385372"/>
            <a:ext cx="7286520" cy="9206538"/>
          </a:xfrm>
          <a:custGeom>
            <a:avLst/>
            <a:gdLst/>
            <a:ahLst/>
            <a:cxnLst/>
            <a:rect l="l" t="t" r="r" b="b"/>
            <a:pathLst>
              <a:path w="7286520" h="9206538">
                <a:moveTo>
                  <a:pt x="0" y="0"/>
                </a:moveTo>
                <a:lnTo>
                  <a:pt x="7286520" y="0"/>
                </a:lnTo>
                <a:lnTo>
                  <a:pt x="7286520" y="9206538"/>
                </a:lnTo>
                <a:lnTo>
                  <a:pt x="0" y="9206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33632" y="1365167"/>
            <a:ext cx="5753072" cy="213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6"/>
              </a:lnSpc>
            </a:pPr>
            <a:r>
              <a:rPr lang="en-US" sz="6133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Dimensión Comercialización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3281" y="873841"/>
            <a:ext cx="6165484" cy="8229600"/>
            <a:chOff x="0" y="0"/>
            <a:chExt cx="1623831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3831" cy="2167467"/>
            </a:xfrm>
            <a:custGeom>
              <a:avLst/>
              <a:gdLst/>
              <a:ahLst/>
              <a:cxnLst/>
              <a:rect l="l" t="t" r="r" b="b"/>
              <a:pathLst>
                <a:path w="1623831" h="2167467">
                  <a:moveTo>
                    <a:pt x="0" y="0"/>
                  </a:moveTo>
                  <a:lnTo>
                    <a:pt x="1623831" y="0"/>
                  </a:lnTo>
                  <a:lnTo>
                    <a:pt x="162383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6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62383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62249" y="4406840"/>
            <a:ext cx="5524935" cy="3406659"/>
          </a:xfrm>
          <a:custGeom>
            <a:avLst/>
            <a:gdLst/>
            <a:ahLst/>
            <a:cxnLst/>
            <a:rect l="l" t="t" r="r" b="b"/>
            <a:pathLst>
              <a:path w="5524935" h="3406659">
                <a:moveTo>
                  <a:pt x="0" y="0"/>
                </a:moveTo>
                <a:lnTo>
                  <a:pt x="5524936" y="0"/>
                </a:lnTo>
                <a:lnTo>
                  <a:pt x="5524936" y="3406659"/>
                </a:lnTo>
                <a:lnTo>
                  <a:pt x="0" y="3406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541" t="-36648" r="-42444" b="-409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4871" y="520220"/>
            <a:ext cx="6776083" cy="9034777"/>
          </a:xfrm>
          <a:custGeom>
            <a:avLst/>
            <a:gdLst/>
            <a:ahLst/>
            <a:cxnLst/>
            <a:rect l="l" t="t" r="r" b="b"/>
            <a:pathLst>
              <a:path w="6776083" h="9034777">
                <a:moveTo>
                  <a:pt x="0" y="0"/>
                </a:moveTo>
                <a:lnTo>
                  <a:pt x="6776083" y="0"/>
                </a:lnTo>
                <a:lnTo>
                  <a:pt x="6776083" y="9034777"/>
                </a:lnTo>
                <a:lnTo>
                  <a:pt x="0" y="903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348181" y="1276677"/>
            <a:ext cx="5753072" cy="213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6"/>
              </a:lnSpc>
            </a:pPr>
            <a:r>
              <a:rPr lang="en-US" sz="6133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Dimensión Comercialización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7365" y="2939591"/>
            <a:ext cx="8760586" cy="5489103"/>
            <a:chOff x="0" y="0"/>
            <a:chExt cx="11680781" cy="7318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0766" cy="7318804"/>
            </a:xfrm>
            <a:custGeom>
              <a:avLst/>
              <a:gdLst/>
              <a:ahLst/>
              <a:cxnLst/>
              <a:rect l="l" t="t" r="r" b="b"/>
              <a:pathLst>
                <a:path w="11680766" h="7318804">
                  <a:moveTo>
                    <a:pt x="0" y="0"/>
                  </a:moveTo>
                  <a:lnTo>
                    <a:pt x="11680766" y="0"/>
                  </a:lnTo>
                  <a:lnTo>
                    <a:pt x="11680766" y="7318804"/>
                  </a:lnTo>
                  <a:lnTo>
                    <a:pt x="0" y="7318804"/>
                  </a:lnTo>
                  <a:close/>
                </a:path>
              </a:pathLst>
            </a:custGeom>
            <a:solidFill>
              <a:srgbClr val="E5CE4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000" y="3251728"/>
            <a:ext cx="8017602" cy="4980588"/>
            <a:chOff x="0" y="0"/>
            <a:chExt cx="130842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8421" cy="812800"/>
            </a:xfrm>
            <a:custGeom>
              <a:avLst/>
              <a:gdLst/>
              <a:ahLst/>
              <a:cxnLst/>
              <a:rect l="l" t="t" r="r" b="b"/>
              <a:pathLst>
                <a:path w="1308421" h="812800">
                  <a:moveTo>
                    <a:pt x="22209" y="0"/>
                  </a:moveTo>
                  <a:lnTo>
                    <a:pt x="1286212" y="0"/>
                  </a:lnTo>
                  <a:cubicBezTo>
                    <a:pt x="1298478" y="0"/>
                    <a:pt x="1308421" y="9943"/>
                    <a:pt x="1308421" y="22209"/>
                  </a:cubicBezTo>
                  <a:lnTo>
                    <a:pt x="1308421" y="790591"/>
                  </a:lnTo>
                  <a:cubicBezTo>
                    <a:pt x="1308421" y="796481"/>
                    <a:pt x="1306081" y="802130"/>
                    <a:pt x="1301916" y="806295"/>
                  </a:cubicBezTo>
                  <a:cubicBezTo>
                    <a:pt x="1297751" y="810460"/>
                    <a:pt x="1292102" y="812800"/>
                    <a:pt x="1286212" y="812800"/>
                  </a:cubicBezTo>
                  <a:lnTo>
                    <a:pt x="22209" y="812800"/>
                  </a:lnTo>
                  <a:cubicBezTo>
                    <a:pt x="16319" y="812800"/>
                    <a:pt x="10670" y="810460"/>
                    <a:pt x="6505" y="806295"/>
                  </a:cubicBezTo>
                  <a:cubicBezTo>
                    <a:pt x="2340" y="802130"/>
                    <a:pt x="0" y="796481"/>
                    <a:pt x="0" y="790591"/>
                  </a:cubicBezTo>
                  <a:lnTo>
                    <a:pt x="0" y="22209"/>
                  </a:lnTo>
                  <a:cubicBezTo>
                    <a:pt x="0" y="16319"/>
                    <a:pt x="2340" y="10670"/>
                    <a:pt x="6505" y="6505"/>
                  </a:cubicBezTo>
                  <a:cubicBezTo>
                    <a:pt x="10670" y="2340"/>
                    <a:pt x="16319" y="0"/>
                    <a:pt x="22209" y="0"/>
                  </a:cubicBezTo>
                  <a:close/>
                </a:path>
              </a:pathLst>
            </a:custGeom>
            <a:blipFill>
              <a:blip r:embed="rId2"/>
              <a:stretch>
                <a:fillRect l="-13844" t="-6802" r="-133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35463" y="971550"/>
            <a:ext cx="15217074" cy="97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000" b="1" spc="118">
                <a:solidFill>
                  <a:srgbClr val="672E2E"/>
                </a:solidFill>
                <a:latin typeface="PT Sans Bold"/>
                <a:ea typeface="PT Sans Bold"/>
                <a:cs typeface="PT Sans Bold"/>
                <a:sym typeface="PT Sans Bold"/>
              </a:rPr>
              <a:t>La Quesería Artesanal en la cadena láctea</a:t>
            </a:r>
          </a:p>
        </p:txBody>
      </p:sp>
      <p:sp>
        <p:nvSpPr>
          <p:cNvPr id="7" name="Freeform 7"/>
          <p:cNvSpPr/>
          <p:nvPr/>
        </p:nvSpPr>
        <p:spPr>
          <a:xfrm>
            <a:off x="15091221" y="8641506"/>
            <a:ext cx="2168079" cy="616794"/>
          </a:xfrm>
          <a:custGeom>
            <a:avLst/>
            <a:gdLst/>
            <a:ahLst/>
            <a:cxnLst/>
            <a:rect l="l" t="t" r="r" b="b"/>
            <a:pathLst>
              <a:path w="2168079" h="616794">
                <a:moveTo>
                  <a:pt x="0" y="0"/>
                </a:moveTo>
                <a:lnTo>
                  <a:pt x="2168079" y="0"/>
                </a:lnTo>
                <a:lnTo>
                  <a:pt x="2168079" y="616794"/>
                </a:lnTo>
                <a:lnTo>
                  <a:pt x="0" y="616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704" r="-81952" b="-427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4577" y="3009205"/>
            <a:ext cx="8177930" cy="532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499" b="1" spc="-24">
                <a:solidFill>
                  <a:srgbClr val="545454"/>
                </a:solidFill>
                <a:latin typeface="PT Sans Bold"/>
                <a:ea typeface="PT Sans Bold"/>
                <a:cs typeface="PT Sans Bold"/>
                <a:sym typeface="PT Sans Bold"/>
              </a:rPr>
              <a:t>🟢 Queso artesanal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spc="-24">
                <a:solidFill>
                  <a:srgbClr val="545454"/>
                </a:solidFill>
                <a:latin typeface="PT Sans"/>
                <a:ea typeface="PT Sans"/>
                <a:cs typeface="PT Sans"/>
                <a:sym typeface="PT Sans"/>
              </a:rPr>
              <a:t>Elaborado con leche cruda, pasteurizada o termizada, producida exclusivamente en el predio.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endParaRPr lang="en-US" sz="2499" spc="-24">
              <a:solidFill>
                <a:srgbClr val="545454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499" b="1" spc="-24">
                <a:solidFill>
                  <a:srgbClr val="545454"/>
                </a:solidFill>
                <a:latin typeface="PT Sans Bold"/>
                <a:ea typeface="PT Sans Bold"/>
                <a:cs typeface="PT Sans Bold"/>
                <a:sym typeface="PT Sans Bold"/>
              </a:rPr>
              <a:t>🟢 Productor/a de queso artesanal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spc="-24">
                <a:solidFill>
                  <a:srgbClr val="545454"/>
                </a:solidFill>
                <a:latin typeface="PT Sans"/>
                <a:ea typeface="PT Sans"/>
                <a:cs typeface="PT Sans"/>
                <a:sym typeface="PT Sans"/>
              </a:rPr>
              <a:t>   Persona física o jurídica que elabora queso artesanal de forma individual, familiar o asociativa.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endParaRPr lang="en-US" sz="2499" spc="-24">
              <a:solidFill>
                <a:srgbClr val="545454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499" b="1" spc="-24">
                <a:solidFill>
                  <a:srgbClr val="545454"/>
                </a:solidFill>
                <a:latin typeface="PT Sans Bold"/>
                <a:ea typeface="PT Sans Bold"/>
                <a:cs typeface="PT Sans Bold"/>
                <a:sym typeface="PT Sans Bold"/>
              </a:rPr>
              <a:t>🟢 Productor/a Familiar Agropecuario/a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spc="-24">
                <a:solidFill>
                  <a:srgbClr val="545454"/>
                </a:solidFill>
                <a:latin typeface="PT Sans"/>
                <a:ea typeface="PT Sans"/>
                <a:cs typeface="PT Sans"/>
                <a:sym typeface="PT Sans"/>
              </a:rPr>
              <a:t>   Persona física que gestiona directamente una explotación y/o realiza una actividad productiva agraria, cumpliendo con la normativa vigente.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9435" y="1174148"/>
            <a:ext cx="733021" cy="58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1"/>
              </a:lnSpc>
              <a:spcBef>
                <a:spcPct val="0"/>
              </a:spcBef>
            </a:pPr>
            <a:r>
              <a:rPr lang="en-US" sz="3593" b="1" spc="-35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🧀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3185" y="2241744"/>
            <a:ext cx="8049322" cy="69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8"/>
              </a:lnSpc>
            </a:pPr>
            <a:r>
              <a:rPr lang="en-US" sz="4299" b="1" spc="85">
                <a:solidFill>
                  <a:srgbClr val="545454"/>
                </a:solidFill>
                <a:latin typeface="PT Sans Bold"/>
                <a:ea typeface="PT Sans Bold"/>
                <a:cs typeface="PT Sans Bold"/>
                <a:sym typeface="PT Sans Bold"/>
              </a:rPr>
              <a:t>Alcance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262136" y="-309562"/>
            <a:ext cx="18926222" cy="619125"/>
            <a:chOff x="0" y="0"/>
            <a:chExt cx="25234963" cy="825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234931" cy="825500"/>
            </a:xfrm>
            <a:custGeom>
              <a:avLst/>
              <a:gdLst/>
              <a:ahLst/>
              <a:cxnLst/>
              <a:rect l="l" t="t" r="r" b="b"/>
              <a:pathLst>
                <a:path w="25234931" h="825500">
                  <a:moveTo>
                    <a:pt x="0" y="0"/>
                  </a:moveTo>
                  <a:lnTo>
                    <a:pt x="25234931" y="0"/>
                  </a:lnTo>
                  <a:lnTo>
                    <a:pt x="25234931" y="825500"/>
                  </a:lnTo>
                  <a:lnTo>
                    <a:pt x="0" y="825500"/>
                  </a:lnTo>
                  <a:close/>
                </a:path>
              </a:pathLst>
            </a:custGeom>
            <a:solidFill>
              <a:srgbClr val="E5CE4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38222" y="9977438"/>
            <a:ext cx="18926222" cy="619125"/>
            <a:chOff x="0" y="0"/>
            <a:chExt cx="25234963" cy="825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34931" cy="825500"/>
            </a:xfrm>
            <a:custGeom>
              <a:avLst/>
              <a:gdLst/>
              <a:ahLst/>
              <a:cxnLst/>
              <a:rect l="l" t="t" r="r" b="b"/>
              <a:pathLst>
                <a:path w="25234931" h="825500">
                  <a:moveTo>
                    <a:pt x="0" y="0"/>
                  </a:moveTo>
                  <a:lnTo>
                    <a:pt x="25234931" y="0"/>
                  </a:lnTo>
                  <a:lnTo>
                    <a:pt x="25234931" y="825500"/>
                  </a:lnTo>
                  <a:lnTo>
                    <a:pt x="0" y="825500"/>
                  </a:lnTo>
                  <a:close/>
                </a:path>
              </a:pathLst>
            </a:custGeom>
            <a:solidFill>
              <a:srgbClr val="E5CE4B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EED52-C28C-200E-AA43-DB5483383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2541AF-5CCD-4ACF-CCE2-1A82E52D3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592842"/>
              </p:ext>
            </p:extLst>
          </p:nvPr>
        </p:nvGraphicFramePr>
        <p:xfrm>
          <a:off x="1738845" y="3198895"/>
          <a:ext cx="10757956" cy="6596534"/>
        </p:xfrm>
        <a:graphic>
          <a:graphicData uri="http://schemas.openxmlformats.org/drawingml/2006/table">
            <a:tbl>
              <a:tblPr/>
              <a:tblGrid>
                <a:gridCol w="3967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0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2114">
                <a:tc>
                  <a:txBody>
                    <a:bodyPr/>
                    <a:lstStyle/>
                    <a:p>
                      <a:endParaRPr lang="es-UY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Año 2023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Año 2024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211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Ubuntu"/>
                        </a:rPr>
                        <a:t>Industrial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"/>
                        </a:rPr>
                        <a:t>76%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"/>
                        </a:rPr>
                        <a:t>73%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211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Ubuntu Bold"/>
                        </a:rPr>
                        <a:t>Artesanal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CE4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19%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CE4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21%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CE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40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Ubuntu"/>
                        </a:rPr>
                        <a:t>Importado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Ubuntu"/>
                        </a:rPr>
                        <a:t>5%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6%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40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Ubuntu Bold"/>
                        </a:rPr>
                        <a:t>Mercado interno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Ubuntu Bold"/>
                        </a:rPr>
                        <a:t>100%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100%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211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Ubuntu Bold"/>
                        </a:rPr>
                        <a:t>Toneladas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45.998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Ubuntu Bold"/>
                        </a:rPr>
                        <a:t>45.036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AutoShape 3">
            <a:extLst>
              <a:ext uri="{FF2B5EF4-FFF2-40B4-BE49-F238E27FC236}">
                <a16:creationId xmlns:a16="http://schemas.microsoft.com/office/drawing/2014/main" id="{F000470C-D92C-4F26-39B0-2AE3FF8B86F5}"/>
              </a:ext>
            </a:extLst>
          </p:cNvPr>
          <p:cNvSpPr/>
          <p:nvPr/>
        </p:nvSpPr>
        <p:spPr>
          <a:xfrm>
            <a:off x="15410622" y="0"/>
            <a:ext cx="11077161" cy="10287000"/>
          </a:xfrm>
          <a:prstGeom prst="rect">
            <a:avLst/>
          </a:prstGeom>
          <a:solidFill>
            <a:srgbClr val="A6A6A6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23BE32-0919-41C0-0E80-37BAD00D8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294" y="2298813"/>
            <a:ext cx="1875088" cy="148129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84B83C39-D4F9-6833-DCBE-E686D9DBE778}"/>
              </a:ext>
            </a:extLst>
          </p:cNvPr>
          <p:cNvGrpSpPr/>
          <p:nvPr/>
        </p:nvGrpSpPr>
        <p:grpSpPr>
          <a:xfrm>
            <a:off x="953200" y="-347001"/>
            <a:ext cx="13318888" cy="2751402"/>
            <a:chOff x="0" y="0"/>
            <a:chExt cx="17758518" cy="3668536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D28D99B-281D-CB96-04F1-B07A4F0DC2EA}"/>
                </a:ext>
              </a:extLst>
            </p:cNvPr>
            <p:cNvSpPr txBox="1"/>
            <p:nvPr/>
          </p:nvSpPr>
          <p:spPr>
            <a:xfrm>
              <a:off x="0" y="1103121"/>
              <a:ext cx="17739067" cy="1184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4"/>
                </a:lnSpc>
              </a:pPr>
              <a:r>
                <a:rPr lang="en-US" sz="5745" spc="68">
                  <a:solidFill>
                    <a:srgbClr val="E5CE4B"/>
                  </a:solidFill>
                  <a:latin typeface="Ubuntu Bold"/>
                </a:rPr>
                <a:t>% PARTICIPACION EN EL MERCADO 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632ECE3-ACD1-4B15-4E4D-4402906EF7A1}"/>
                </a:ext>
              </a:extLst>
            </p:cNvPr>
            <p:cNvSpPr txBox="1"/>
            <p:nvPr/>
          </p:nvSpPr>
          <p:spPr>
            <a:xfrm>
              <a:off x="19451" y="2436956"/>
              <a:ext cx="17739067" cy="1239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7"/>
                </a:lnSpc>
              </a:pPr>
              <a:r>
                <a:rPr lang="en-US" sz="2472" spc="136">
                  <a:solidFill>
                    <a:srgbClr val="555555"/>
                  </a:solidFill>
                  <a:latin typeface="Ubuntu Bold"/>
                </a:rPr>
                <a:t>En Toneladas</a:t>
              </a:r>
            </a:p>
            <a:p>
              <a:pPr algn="ctr">
                <a:lnSpc>
                  <a:spcPts val="3857"/>
                </a:lnSpc>
              </a:pPr>
              <a:endParaRPr lang="en-US" sz="2472" spc="136">
                <a:solidFill>
                  <a:srgbClr val="555555"/>
                </a:solidFill>
                <a:latin typeface="Ubuntu Bold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4A5ABC8-8A78-15E5-94E6-352A1DF1A220}"/>
                </a:ext>
              </a:extLst>
            </p:cNvPr>
            <p:cNvSpPr txBox="1"/>
            <p:nvPr/>
          </p:nvSpPr>
          <p:spPr>
            <a:xfrm>
              <a:off x="0" y="-47625"/>
              <a:ext cx="17739067" cy="366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F00D3B3F-69F3-FB2F-9BCE-2BEB59313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59052" y="2489338"/>
            <a:ext cx="2117280" cy="196377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6F6EB17-870D-A159-8F36-368109916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59052" y="5873819"/>
            <a:ext cx="2117280" cy="211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50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343066"/>
            <a:chOff x="0" y="0"/>
            <a:chExt cx="4274726" cy="353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53729"/>
            </a:xfrm>
            <a:custGeom>
              <a:avLst/>
              <a:gdLst/>
              <a:ahLst/>
              <a:cxnLst/>
              <a:rect l="l" t="t" r="r" b="b"/>
              <a:pathLst>
                <a:path w="4274726" h="353729">
                  <a:moveTo>
                    <a:pt x="0" y="0"/>
                  </a:moveTo>
                  <a:lnTo>
                    <a:pt x="4274726" y="0"/>
                  </a:lnTo>
                  <a:lnTo>
                    <a:pt x="4274726" y="353729"/>
                  </a:lnTo>
                  <a:lnTo>
                    <a:pt x="0" y="353729"/>
                  </a:lnTo>
                  <a:close/>
                </a:path>
              </a:pathLst>
            </a:custGeom>
            <a:solidFill>
              <a:srgbClr val="E8E8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382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3231" y="4720063"/>
            <a:ext cx="10953545" cy="6390342"/>
            <a:chOff x="0" y="0"/>
            <a:chExt cx="14604726" cy="8520457"/>
          </a:xfrm>
        </p:grpSpPr>
        <p:sp>
          <p:nvSpPr>
            <p:cNvPr id="6" name="Freeform 6"/>
            <p:cNvSpPr/>
            <p:nvPr/>
          </p:nvSpPr>
          <p:spPr>
            <a:xfrm>
              <a:off x="10524804" y="0"/>
              <a:ext cx="4079897" cy="7933856"/>
            </a:xfrm>
            <a:custGeom>
              <a:avLst/>
              <a:gdLst/>
              <a:ahLst/>
              <a:cxnLst/>
              <a:rect l="l" t="t" r="r" b="b"/>
              <a:pathLst>
                <a:path w="3847365" h="7856091">
                  <a:moveTo>
                    <a:pt x="0" y="0"/>
                  </a:moveTo>
                  <a:lnTo>
                    <a:pt x="3847365" y="0"/>
                  </a:lnTo>
                  <a:lnTo>
                    <a:pt x="3847365" y="7856091"/>
                  </a:lnTo>
                  <a:lnTo>
                    <a:pt x="0" y="7856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0877896" y="825725"/>
              <a:ext cx="3396904" cy="6976095"/>
              <a:chOff x="2" y="-2"/>
              <a:chExt cx="5258214" cy="1079859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2" y="-2"/>
                <a:ext cx="5258214" cy="10798599"/>
              </a:xfrm>
              <a:custGeom>
                <a:avLst/>
                <a:gdLst/>
                <a:ahLst/>
                <a:cxnLst/>
                <a:rect l="l" t="t" r="r" b="b"/>
                <a:pathLst>
                  <a:path w="5335651" h="11555984">
                    <a:moveTo>
                      <a:pt x="4836033" y="0"/>
                    </a:moveTo>
                    <a:lnTo>
                      <a:pt x="4192016" y="0"/>
                    </a:lnTo>
                    <a:lnTo>
                      <a:pt x="4192016" y="135382"/>
                    </a:lnTo>
                    <a:cubicBezTo>
                      <a:pt x="4192016" y="288798"/>
                      <a:pt x="4065651" y="415290"/>
                      <a:pt x="3912108" y="415290"/>
                    </a:cubicBezTo>
                    <a:lnTo>
                      <a:pt x="1426464" y="415290"/>
                    </a:lnTo>
                    <a:cubicBezTo>
                      <a:pt x="1273048" y="415290"/>
                      <a:pt x="1146556" y="288925"/>
                      <a:pt x="1146556" y="135382"/>
                    </a:cubicBezTo>
                    <a:lnTo>
                      <a:pt x="1146556" y="0"/>
                    </a:lnTo>
                    <a:lnTo>
                      <a:pt x="496570" y="0"/>
                    </a:lnTo>
                    <a:cubicBezTo>
                      <a:pt x="222631" y="0"/>
                      <a:pt x="0" y="222631"/>
                      <a:pt x="0" y="496570"/>
                    </a:cubicBezTo>
                    <a:lnTo>
                      <a:pt x="0" y="11059414"/>
                    </a:lnTo>
                    <a:cubicBezTo>
                      <a:pt x="0" y="11333226"/>
                      <a:pt x="222631" y="11555984"/>
                      <a:pt x="496570" y="11555984"/>
                    </a:cubicBezTo>
                    <a:lnTo>
                      <a:pt x="4836033" y="11555984"/>
                    </a:lnTo>
                    <a:cubicBezTo>
                      <a:pt x="5109845" y="11555984"/>
                      <a:pt x="5332603" y="11333353"/>
                      <a:pt x="5332603" y="11059414"/>
                    </a:cubicBezTo>
                    <a:lnTo>
                      <a:pt x="5332603" y="496570"/>
                    </a:lnTo>
                    <a:cubicBezTo>
                      <a:pt x="5335651" y="222758"/>
                      <a:pt x="5112893" y="0"/>
                      <a:pt x="4836033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42596" r="-14265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2310693" y="889881"/>
              <a:ext cx="532682" cy="66099"/>
              <a:chOff x="0" y="0"/>
              <a:chExt cx="824562" cy="10231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24611" cy="102362"/>
              </a:xfrm>
              <a:custGeom>
                <a:avLst/>
                <a:gdLst/>
                <a:ahLst/>
                <a:cxnLst/>
                <a:rect l="l" t="t" r="r" b="b"/>
                <a:pathLst>
                  <a:path w="824611" h="102362">
                    <a:moveTo>
                      <a:pt x="773430" y="0"/>
                    </a:moveTo>
                    <a:lnTo>
                      <a:pt x="51181" y="0"/>
                    </a:lnTo>
                    <a:cubicBezTo>
                      <a:pt x="24130" y="0"/>
                      <a:pt x="0" y="21082"/>
                      <a:pt x="0" y="51181"/>
                    </a:cubicBezTo>
                    <a:cubicBezTo>
                      <a:pt x="0" y="81280"/>
                      <a:pt x="24130" y="102362"/>
                      <a:pt x="51181" y="102362"/>
                    </a:cubicBezTo>
                    <a:lnTo>
                      <a:pt x="773430" y="102362"/>
                    </a:lnTo>
                    <a:cubicBezTo>
                      <a:pt x="800481" y="102362"/>
                      <a:pt x="824611" y="81280"/>
                      <a:pt x="824611" y="51181"/>
                    </a:cubicBezTo>
                    <a:cubicBezTo>
                      <a:pt x="824611" y="21082"/>
                      <a:pt x="800481" y="0"/>
                      <a:pt x="773430" y="0"/>
                    </a:cubicBezTo>
                    <a:close/>
                  </a:path>
                </a:pathLst>
              </a:custGeom>
              <a:solidFill>
                <a:srgbClr val="FABE1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3010112" y="874250"/>
              <a:ext cx="102005" cy="97361"/>
              <a:chOff x="0" y="0"/>
              <a:chExt cx="157898" cy="1507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27" y="0"/>
                <a:ext cx="157861" cy="150622"/>
              </a:xfrm>
              <a:custGeom>
                <a:avLst/>
                <a:gdLst/>
                <a:ahLst/>
                <a:cxnLst/>
                <a:rect l="l" t="t" r="r" b="b"/>
                <a:pathLst>
                  <a:path w="157861" h="150622">
                    <a:moveTo>
                      <a:pt x="79121" y="127"/>
                    </a:moveTo>
                    <a:cubicBezTo>
                      <a:pt x="52070" y="0"/>
                      <a:pt x="27178" y="14351"/>
                      <a:pt x="13589" y="37592"/>
                    </a:cubicBezTo>
                    <a:cubicBezTo>
                      <a:pt x="0" y="60833"/>
                      <a:pt x="127" y="89789"/>
                      <a:pt x="13589" y="113030"/>
                    </a:cubicBezTo>
                    <a:cubicBezTo>
                      <a:pt x="27051" y="136271"/>
                      <a:pt x="52070" y="150622"/>
                      <a:pt x="78994" y="150495"/>
                    </a:cubicBezTo>
                    <a:cubicBezTo>
                      <a:pt x="105918" y="150622"/>
                      <a:pt x="130937" y="136271"/>
                      <a:pt x="144399" y="113030"/>
                    </a:cubicBezTo>
                    <a:cubicBezTo>
                      <a:pt x="157861" y="89789"/>
                      <a:pt x="157861" y="60960"/>
                      <a:pt x="144399" y="37592"/>
                    </a:cubicBezTo>
                    <a:cubicBezTo>
                      <a:pt x="130937" y="14224"/>
                      <a:pt x="106045" y="0"/>
                      <a:pt x="79121" y="127"/>
                    </a:cubicBezTo>
                    <a:close/>
                  </a:path>
                </a:pathLst>
              </a:custGeom>
              <a:solidFill>
                <a:srgbClr val="5B5B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594057" y="1636414"/>
              <a:ext cx="42770" cy="326608"/>
              <a:chOff x="0" y="0"/>
              <a:chExt cx="66206" cy="50557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6167" cy="505587"/>
              </a:xfrm>
              <a:custGeom>
                <a:avLst/>
                <a:gdLst/>
                <a:ahLst/>
                <a:cxnLst/>
                <a:rect l="l" t="t" r="r" b="b"/>
                <a:pathLst>
                  <a:path w="66167" h="505587">
                    <a:moveTo>
                      <a:pt x="0" y="63246"/>
                    </a:moveTo>
                    <a:lnTo>
                      <a:pt x="0" y="439420"/>
                    </a:lnTo>
                    <a:cubicBezTo>
                      <a:pt x="0" y="475488"/>
                      <a:pt x="30099" y="505587"/>
                      <a:pt x="66167" y="505587"/>
                    </a:cubicBezTo>
                    <a:lnTo>
                      <a:pt x="66167" y="0"/>
                    </a:lnTo>
                    <a:cubicBezTo>
                      <a:pt x="30099" y="0"/>
                      <a:pt x="0" y="27051"/>
                      <a:pt x="0" y="63246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594057" y="2206034"/>
              <a:ext cx="42770" cy="589061"/>
              <a:chOff x="0" y="0"/>
              <a:chExt cx="66206" cy="91183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6167" cy="911733"/>
              </a:xfrm>
              <a:custGeom>
                <a:avLst/>
                <a:gdLst/>
                <a:ahLst/>
                <a:cxnLst/>
                <a:rect l="l" t="t" r="r" b="b"/>
                <a:pathLst>
                  <a:path w="66167" h="911733">
                    <a:moveTo>
                      <a:pt x="0" y="63246"/>
                    </a:moveTo>
                    <a:lnTo>
                      <a:pt x="0" y="845566"/>
                    </a:lnTo>
                    <a:cubicBezTo>
                      <a:pt x="0" y="881634"/>
                      <a:pt x="30099" y="911733"/>
                      <a:pt x="66167" y="911733"/>
                    </a:cubicBezTo>
                    <a:lnTo>
                      <a:pt x="66167" y="0"/>
                    </a:lnTo>
                    <a:cubicBezTo>
                      <a:pt x="30099" y="0"/>
                      <a:pt x="0" y="27051"/>
                      <a:pt x="0" y="63246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594057" y="2923405"/>
              <a:ext cx="42770" cy="591005"/>
              <a:chOff x="0" y="0"/>
              <a:chExt cx="66206" cy="91484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6167" cy="914781"/>
              </a:xfrm>
              <a:custGeom>
                <a:avLst/>
                <a:gdLst/>
                <a:ahLst/>
                <a:cxnLst/>
                <a:rect l="l" t="t" r="r" b="b"/>
                <a:pathLst>
                  <a:path w="66167" h="914781">
                    <a:moveTo>
                      <a:pt x="0" y="66167"/>
                    </a:moveTo>
                    <a:lnTo>
                      <a:pt x="0" y="848614"/>
                    </a:lnTo>
                    <a:cubicBezTo>
                      <a:pt x="0" y="884682"/>
                      <a:pt x="30099" y="914781"/>
                      <a:pt x="66167" y="914781"/>
                    </a:cubicBezTo>
                    <a:lnTo>
                      <a:pt x="66167" y="0"/>
                    </a:lnTo>
                    <a:cubicBezTo>
                      <a:pt x="30099" y="0"/>
                      <a:pt x="0" y="30099"/>
                      <a:pt x="0" y="66167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561956" y="2400443"/>
              <a:ext cx="42770" cy="946775"/>
              <a:chOff x="0" y="0"/>
              <a:chExt cx="66206" cy="146555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6167" cy="1465580"/>
              </a:xfrm>
              <a:custGeom>
                <a:avLst/>
                <a:gdLst/>
                <a:ahLst/>
                <a:cxnLst/>
                <a:rect l="l" t="t" r="r" b="b"/>
                <a:pathLst>
                  <a:path w="66167" h="1465580">
                    <a:moveTo>
                      <a:pt x="0" y="0"/>
                    </a:moveTo>
                    <a:lnTo>
                      <a:pt x="0" y="1465580"/>
                    </a:lnTo>
                    <a:cubicBezTo>
                      <a:pt x="36068" y="1465580"/>
                      <a:pt x="66167" y="1435481"/>
                      <a:pt x="66167" y="1399413"/>
                    </a:cubicBezTo>
                    <a:lnTo>
                      <a:pt x="66167" y="66167"/>
                    </a:lnTo>
                    <a:cubicBezTo>
                      <a:pt x="66167" y="30099"/>
                      <a:pt x="36068" y="0"/>
                      <a:pt x="0" y="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0636827" y="586602"/>
              <a:ext cx="3925129" cy="7933855"/>
            </a:xfrm>
            <a:custGeom>
              <a:avLst/>
              <a:gdLst/>
              <a:ahLst/>
              <a:cxnLst/>
              <a:rect l="l" t="t" r="r" b="b"/>
              <a:pathLst>
                <a:path w="3925129" h="7933855">
                  <a:moveTo>
                    <a:pt x="0" y="0"/>
                  </a:moveTo>
                  <a:lnTo>
                    <a:pt x="3925129" y="0"/>
                  </a:lnTo>
                  <a:lnTo>
                    <a:pt x="3925129" y="7933855"/>
                  </a:lnTo>
                  <a:lnTo>
                    <a:pt x="0" y="7933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165745" y="851515"/>
              <a:ext cx="10027568" cy="5664332"/>
              <a:chOff x="0" y="0"/>
              <a:chExt cx="15522108" cy="876806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5522067" cy="8768080"/>
              </a:xfrm>
              <a:custGeom>
                <a:avLst/>
                <a:gdLst/>
                <a:ahLst/>
                <a:cxnLst/>
                <a:rect l="l" t="t" r="r" b="b"/>
                <a:pathLst>
                  <a:path w="15522067" h="8768080">
                    <a:moveTo>
                      <a:pt x="0" y="0"/>
                    </a:moveTo>
                    <a:lnTo>
                      <a:pt x="15522067" y="0"/>
                    </a:lnTo>
                    <a:lnTo>
                      <a:pt x="15522067" y="8768080"/>
                    </a:lnTo>
                    <a:lnTo>
                      <a:pt x="0" y="8768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11" r="-21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55386" y="180248"/>
              <a:ext cx="1935072" cy="507594"/>
            </a:xfrm>
            <a:custGeom>
              <a:avLst/>
              <a:gdLst/>
              <a:ahLst/>
              <a:cxnLst/>
              <a:rect l="l" t="t" r="r" b="b"/>
              <a:pathLst>
                <a:path w="1935072" h="507594">
                  <a:moveTo>
                    <a:pt x="0" y="0"/>
                  </a:moveTo>
                  <a:lnTo>
                    <a:pt x="1935072" y="0"/>
                  </a:lnTo>
                  <a:lnTo>
                    <a:pt x="1935072" y="507593"/>
                  </a:lnTo>
                  <a:lnTo>
                    <a:pt x="0" y="50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10359058" cy="6681592"/>
            </a:xfrm>
            <a:custGeom>
              <a:avLst/>
              <a:gdLst/>
              <a:ahLst/>
              <a:cxnLst/>
              <a:rect l="l" t="t" r="r" b="b"/>
              <a:pathLst>
                <a:path w="10359058" h="6681592">
                  <a:moveTo>
                    <a:pt x="0" y="0"/>
                  </a:moveTo>
                  <a:lnTo>
                    <a:pt x="10359058" y="0"/>
                  </a:lnTo>
                  <a:lnTo>
                    <a:pt x="10359058" y="6681592"/>
                  </a:lnTo>
                  <a:lnTo>
                    <a:pt x="0" y="6681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249172" y="2644935"/>
            <a:ext cx="4010127" cy="4479765"/>
          </a:xfrm>
          <a:custGeom>
            <a:avLst/>
            <a:gdLst/>
            <a:ahLst/>
            <a:cxnLst/>
            <a:rect l="l" t="t" r="r" b="b"/>
            <a:pathLst>
              <a:path w="5118868" h="6856409">
                <a:moveTo>
                  <a:pt x="0" y="0"/>
                </a:moveTo>
                <a:lnTo>
                  <a:pt x="5118868" y="0"/>
                </a:lnTo>
                <a:lnTo>
                  <a:pt x="5118868" y="6856409"/>
                </a:lnTo>
                <a:lnTo>
                  <a:pt x="0" y="68564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283591" y="876300"/>
            <a:ext cx="13720817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 err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Proyectos</a:t>
            </a:r>
            <a:r>
              <a:rPr lang="en-US" sz="8000" b="1" dirty="0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8000" b="1" dirty="0" err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complementarios</a:t>
            </a:r>
            <a:endParaRPr lang="en-US" sz="8000" b="1" dirty="0">
              <a:solidFill>
                <a:srgbClr val="323131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81064D3-E103-C168-286C-E110EFB0AC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82000" y="2204984"/>
            <a:ext cx="4046118" cy="206362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A2AB035-6F74-A937-5C0D-43182B0FFD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7838" y="2433575"/>
            <a:ext cx="5220152" cy="2149026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BC16D4A-3282-3D35-7DFB-A5110B006F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5266" y="2133823"/>
            <a:ext cx="2758679" cy="378746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F4F70DA-1E6C-68D9-04DA-85645C72F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7838" y="6038990"/>
            <a:ext cx="2633700" cy="26337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29FC4DC-5065-A712-D851-FA58231430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6600" y="7515665"/>
            <a:ext cx="2209992" cy="1691787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95F7F6A-74AB-437C-A5A6-D8412088E0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62775" y="7203730"/>
            <a:ext cx="7963590" cy="2987299"/>
          </a:xfrm>
          <a:prstGeom prst="rect">
            <a:avLst/>
          </a:prstGeom>
        </p:spPr>
      </p:pic>
      <p:pic>
        <p:nvPicPr>
          <p:cNvPr id="39" name="0 Imagen">
            <a:extLst>
              <a:ext uri="{FF2B5EF4-FFF2-40B4-BE49-F238E27FC236}">
                <a16:creationId xmlns:a16="http://schemas.microsoft.com/office/drawing/2014/main" id="{DEBC9730-39E0-10CE-035D-C15D78911F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6" y="1309589"/>
            <a:ext cx="3228975" cy="18161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3C99876-D3BB-0413-7545-85B3DF0FB2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540491" y="86731"/>
            <a:ext cx="3406435" cy="256054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22457" y="275674"/>
            <a:ext cx="2112307" cy="2147199"/>
          </a:xfrm>
          <a:custGeom>
            <a:avLst/>
            <a:gdLst/>
            <a:ahLst/>
            <a:cxnLst/>
            <a:rect l="l" t="t" r="r" b="b"/>
            <a:pathLst>
              <a:path w="2112307" h="2147199">
                <a:moveTo>
                  <a:pt x="0" y="0"/>
                </a:moveTo>
                <a:lnTo>
                  <a:pt x="2112307" y="0"/>
                </a:lnTo>
                <a:lnTo>
                  <a:pt x="2112307" y="2147199"/>
                </a:lnTo>
                <a:lnTo>
                  <a:pt x="0" y="2147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948391" y="428329"/>
            <a:ext cx="9726698" cy="165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53"/>
              </a:lnSpc>
            </a:pPr>
            <a:r>
              <a:rPr lang="en-US" sz="9609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Propósito </a:t>
            </a:r>
          </a:p>
        </p:txBody>
      </p:sp>
      <p:sp>
        <p:nvSpPr>
          <p:cNvPr id="4" name="Freeform 4"/>
          <p:cNvSpPr/>
          <p:nvPr/>
        </p:nvSpPr>
        <p:spPr>
          <a:xfrm>
            <a:off x="1226947" y="2549424"/>
            <a:ext cx="16816675" cy="7240513"/>
          </a:xfrm>
          <a:custGeom>
            <a:avLst/>
            <a:gdLst/>
            <a:ahLst/>
            <a:cxnLst/>
            <a:rect l="l" t="t" r="r" b="b"/>
            <a:pathLst>
              <a:path w="16816675" h="7240513">
                <a:moveTo>
                  <a:pt x="0" y="0"/>
                </a:moveTo>
                <a:lnTo>
                  <a:pt x="16816675" y="0"/>
                </a:lnTo>
                <a:lnTo>
                  <a:pt x="16816675" y="7240513"/>
                </a:lnTo>
                <a:lnTo>
                  <a:pt x="0" y="7240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ketchnote_resized.png"/>
          <p:cNvSpPr/>
          <p:nvPr/>
        </p:nvSpPr>
        <p:spPr>
          <a:xfrm>
            <a:off x="423257" y="783129"/>
            <a:ext cx="17441486" cy="8720743"/>
          </a:xfrm>
          <a:custGeom>
            <a:avLst/>
            <a:gdLst/>
            <a:ahLst/>
            <a:cxnLst/>
            <a:rect l="l" t="t" r="r" b="b"/>
            <a:pathLst>
              <a:path w="17441486" h="8720743">
                <a:moveTo>
                  <a:pt x="0" y="0"/>
                </a:moveTo>
                <a:lnTo>
                  <a:pt x="17441486" y="0"/>
                </a:lnTo>
                <a:lnTo>
                  <a:pt x="17441486" y="8720742"/>
                </a:lnTo>
                <a:lnTo>
                  <a:pt x="0" y="872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88249"/>
            <a:ext cx="16097512" cy="8036769"/>
            <a:chOff x="0" y="0"/>
            <a:chExt cx="24871338" cy="124171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71362" cy="12417171"/>
            </a:xfrm>
            <a:custGeom>
              <a:avLst/>
              <a:gdLst/>
              <a:ahLst/>
              <a:cxnLst/>
              <a:rect l="l" t="t" r="r" b="b"/>
              <a:pathLst>
                <a:path w="24871362" h="12417171">
                  <a:moveTo>
                    <a:pt x="0" y="0"/>
                  </a:moveTo>
                  <a:lnTo>
                    <a:pt x="24871362" y="0"/>
                  </a:lnTo>
                  <a:lnTo>
                    <a:pt x="24871362" y="12417171"/>
                  </a:lnTo>
                  <a:lnTo>
                    <a:pt x="0" y="12417171"/>
                  </a:lnTo>
                  <a:close/>
                </a:path>
              </a:pathLst>
            </a:custGeom>
            <a:solidFill>
              <a:srgbClr val="F5FB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147564" y="1028700"/>
            <a:ext cx="3978648" cy="1205697"/>
          </a:xfrm>
          <a:custGeom>
            <a:avLst/>
            <a:gdLst/>
            <a:ahLst/>
            <a:cxnLst/>
            <a:rect l="l" t="t" r="r" b="b"/>
            <a:pathLst>
              <a:path w="3978648" h="1205697">
                <a:moveTo>
                  <a:pt x="0" y="0"/>
                </a:moveTo>
                <a:lnTo>
                  <a:pt x="3978648" y="0"/>
                </a:lnTo>
                <a:lnTo>
                  <a:pt x="3978648" y="1205697"/>
                </a:lnTo>
                <a:lnTo>
                  <a:pt x="0" y="1205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750" r="-87297" b="-427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2867165"/>
            <a:ext cx="15565196" cy="291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8"/>
              </a:lnSpc>
            </a:pPr>
            <a:r>
              <a:rPr lang="en-US" sz="7454" b="1" spc="644">
                <a:solidFill>
                  <a:srgbClr val="E5CE4B"/>
                </a:solidFill>
                <a:latin typeface="PT Sans Bold"/>
                <a:ea typeface="PT Sans Bold"/>
                <a:cs typeface="PT Sans Bold"/>
                <a:sym typeface="PT Sans Bold"/>
              </a:rPr>
              <a:t>Quesería Artesanal: </a:t>
            </a:r>
            <a:r>
              <a:rPr lang="en-US" sz="7454" b="1" spc="644">
                <a:solidFill>
                  <a:srgbClr val="7F7F7F"/>
                </a:solidFill>
                <a:latin typeface="PT Sans Bold"/>
                <a:ea typeface="PT Sans Bold"/>
                <a:cs typeface="PT Sans Bold"/>
                <a:sym typeface="PT Sans Bold"/>
              </a:rPr>
              <a:t>una mirada desde la experiencia del AIDQA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4078" y="6910179"/>
            <a:ext cx="14617463" cy="171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</a:pPr>
            <a:r>
              <a:rPr lang="en-US" sz="2599" b="1" spc="332">
                <a:solidFill>
                  <a:srgbClr val="555555"/>
                </a:solidFill>
                <a:latin typeface="PT Sans Bold"/>
                <a:ea typeface="PT Sans Bold"/>
                <a:cs typeface="PT Sans Bold"/>
                <a:sym typeface="PT Sans Bold"/>
              </a:rPr>
              <a:t>Ernesto Triñanes - Gerente de Sostenibilidad y Proyectos </a:t>
            </a:r>
          </a:p>
          <a:p>
            <a:pPr algn="ctr">
              <a:lnSpc>
                <a:spcPts val="4672"/>
              </a:lnSpc>
            </a:pPr>
            <a:r>
              <a:rPr lang="en-US" sz="2599" spc="332">
                <a:solidFill>
                  <a:srgbClr val="555555"/>
                </a:solidFill>
                <a:latin typeface="PT Sans"/>
                <a:ea typeface="PT Sans"/>
                <a:cs typeface="PT Sans"/>
                <a:sym typeface="PT Sans"/>
              </a:rPr>
              <a:t>Instituto Nacional de la Leche</a:t>
            </a:r>
          </a:p>
          <a:p>
            <a:pPr algn="ctr">
              <a:lnSpc>
                <a:spcPts val="4672"/>
              </a:lnSpc>
            </a:pPr>
            <a:r>
              <a:rPr lang="en-US" sz="2599" spc="332">
                <a:solidFill>
                  <a:srgbClr val="555555"/>
                </a:solidFill>
                <a:latin typeface="PT Sans"/>
                <a:ea typeface="PT Sans"/>
                <a:cs typeface="PT Sans"/>
                <a:sym typeface="PT Sans"/>
              </a:rPr>
              <a:t>4 de JUNIO de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9120" y="240792"/>
            <a:ext cx="16680180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4"/>
              </a:lnSpc>
            </a:pPr>
            <a:r>
              <a:rPr lang="en-US" sz="5170" b="1">
                <a:solidFill>
                  <a:srgbClr val="003366"/>
                </a:solidFill>
                <a:latin typeface="PT Sans Bold"/>
                <a:ea typeface="PT Sans Bold"/>
                <a:cs typeface="PT Sans Bold"/>
                <a:sym typeface="PT Sans Bold"/>
              </a:rPr>
              <a:t>🧀</a:t>
            </a:r>
            <a:r>
              <a:rPr lang="en-US" sz="5170" b="1">
                <a:solidFill>
                  <a:srgbClr val="545454"/>
                </a:solidFill>
                <a:latin typeface="PT Sans Bold"/>
                <a:ea typeface="PT Sans Bold"/>
                <a:cs typeface="PT Sans Bold"/>
                <a:sym typeface="PT Sans Bold"/>
              </a:rPr>
              <a:t> Quesería artesanal en Uruguay: una mirada situada desde la Ley de Lechería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63348"/>
            <a:ext cx="6943599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8"/>
              </a:lnSpc>
            </a:pPr>
            <a:r>
              <a:rPr lang="en-US" sz="3323" b="1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📜 Ley N.º 18.242 – Ley de Lechería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Reconoce a los actores de la cadena láctea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Crea al INALE como organismo articulador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Habilita políticas diferenciadas para la diversificación productiva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02254" y="2563348"/>
            <a:ext cx="7281281" cy="163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8"/>
              </a:lnSpc>
            </a:pPr>
            <a:r>
              <a:rPr lang="en-US" sz="3323" b="1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📊 Ecosistema lácteo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Producción primaria → elaboración local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Queserías artesanales, familiares, usinas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QA con acceso limitado a mercados formales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2050" y="5768524"/>
            <a:ext cx="6943599" cy="239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8"/>
              </a:lnSpc>
            </a:pPr>
            <a:r>
              <a:rPr lang="en-US" sz="3323" b="1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🔍 Enfoque AIDQA  para QA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Atención – visibilización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Interés – activar políticas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Deseo – inclusión real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Gestión – diseño adaptado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Acción – escalado e inversión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6463" y="5653105"/>
            <a:ext cx="7281281" cy="25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8"/>
              </a:lnSpc>
            </a:pPr>
            <a:r>
              <a:rPr lang="en-US" sz="3323" b="1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🎯 Estrategia desde INALE y demás entidades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Diagnóstico participativo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Escalado con identidad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Instrumentos diferenciados</a:t>
            </a:r>
          </a:p>
          <a:p>
            <a:pPr algn="l">
              <a:lnSpc>
                <a:spcPts val="3102"/>
              </a:lnSpc>
            </a:pPr>
            <a:r>
              <a:rPr lang="en-US" sz="2585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• Inclusión: género, juventud, territorio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9120" y="9030065"/>
            <a:ext cx="17246268" cy="88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954" b="1">
                <a:solidFill>
                  <a:srgbClr val="006600"/>
                </a:solidFill>
                <a:latin typeface="PT Sans Bold"/>
                <a:ea typeface="PT Sans Bold"/>
                <a:cs typeface="PT Sans Bold"/>
                <a:sym typeface="PT Sans Bold"/>
              </a:rPr>
              <a:t>👉 Las queserías artesanales son actores estratégicos del desarrollo rural con identidad propia, que requieren políticas públicas adaptadas y visión territorial.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0F4B-FEDF-EB20-DDFF-866645B8B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C4B219A-8148-B7CD-BA6E-7869D048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72" y="2026857"/>
            <a:ext cx="7086854" cy="16915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081814A-50CB-C505-5D14-137426F4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474" y="2093737"/>
            <a:ext cx="7099410" cy="155775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54D94AF-1786-4993-7818-C4A88440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2" t="2699" r="2925"/>
          <a:stretch>
            <a:fillRect/>
          </a:stretch>
        </p:blipFill>
        <p:spPr>
          <a:xfrm>
            <a:off x="1693672" y="5597624"/>
            <a:ext cx="7086854" cy="363749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11A2E0D-AB91-695E-BD97-4780197D7C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3" t="6369" r="1019"/>
          <a:stretch>
            <a:fillRect/>
          </a:stretch>
        </p:blipFill>
        <p:spPr>
          <a:xfrm>
            <a:off x="9507474" y="5639271"/>
            <a:ext cx="7099410" cy="35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7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143500"/>
            <a:ext cx="16230600" cy="1343066"/>
            <a:chOff x="0" y="0"/>
            <a:chExt cx="4274726" cy="353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53729"/>
            </a:xfrm>
            <a:custGeom>
              <a:avLst/>
              <a:gdLst/>
              <a:ahLst/>
              <a:cxnLst/>
              <a:rect l="l" t="t" r="r" b="b"/>
              <a:pathLst>
                <a:path w="4274726" h="353729">
                  <a:moveTo>
                    <a:pt x="0" y="0"/>
                  </a:moveTo>
                  <a:lnTo>
                    <a:pt x="4274726" y="0"/>
                  </a:lnTo>
                  <a:lnTo>
                    <a:pt x="4274726" y="353729"/>
                  </a:lnTo>
                  <a:lnTo>
                    <a:pt x="0" y="353729"/>
                  </a:lnTo>
                  <a:close/>
                </a:path>
              </a:pathLst>
            </a:custGeom>
            <a:solidFill>
              <a:srgbClr val="E5CE4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382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53091" y="4991100"/>
            <a:ext cx="9781818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¿Cómo será la mirada?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5045" y="7495540"/>
            <a:ext cx="3493637" cy="2351341"/>
            <a:chOff x="0" y="0"/>
            <a:chExt cx="4658183" cy="31351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905115"/>
            <a:ext cx="350592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D9D9D9"/>
                </a:solidFill>
                <a:latin typeface="PT Sans Bold"/>
                <a:ea typeface="PT Sans Bold"/>
                <a:cs typeface="PT Sans Bold"/>
                <a:sym typeface="PT Sans Bold"/>
              </a:rPr>
              <a:t>La QA en la cadena láctea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279349" y="7495540"/>
            <a:ext cx="3493637" cy="2351341"/>
            <a:chOff x="0" y="0"/>
            <a:chExt cx="4658183" cy="3135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79349" y="7843753"/>
            <a:ext cx="343008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El AIDQA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552595" y="7495540"/>
            <a:ext cx="3493637" cy="2351341"/>
            <a:chOff x="0" y="0"/>
            <a:chExt cx="4658183" cy="31351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584373" y="7905115"/>
            <a:ext cx="343008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D9D9D9"/>
                </a:solidFill>
                <a:latin typeface="PT Sans Bold"/>
                <a:ea typeface="PT Sans Bold"/>
                <a:cs typeface="PT Sans Bold"/>
                <a:sym typeface="PT Sans Bold"/>
              </a:rPr>
              <a:t>El Proyecto de la AIDQA Fase III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765663" y="7495540"/>
            <a:ext cx="3493637" cy="2351341"/>
            <a:chOff x="0" y="0"/>
            <a:chExt cx="4658183" cy="31351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58246" cy="3135122"/>
            </a:xfrm>
            <a:custGeom>
              <a:avLst/>
              <a:gdLst/>
              <a:ahLst/>
              <a:cxnLst/>
              <a:rect l="l" t="t" r="r" b="b"/>
              <a:pathLst>
                <a:path w="4658246" h="3135122">
                  <a:moveTo>
                    <a:pt x="4497093" y="3135122"/>
                  </a:moveTo>
                  <a:lnTo>
                    <a:pt x="161111" y="3135122"/>
                  </a:lnTo>
                  <a:cubicBezTo>
                    <a:pt x="72318" y="3135122"/>
                    <a:pt x="0" y="2914904"/>
                    <a:pt x="0" y="2644521"/>
                  </a:cubicBezTo>
                  <a:lnTo>
                    <a:pt x="0" y="490601"/>
                  </a:lnTo>
                  <a:cubicBezTo>
                    <a:pt x="0" y="220218"/>
                    <a:pt x="72318" y="0"/>
                    <a:pt x="161111" y="0"/>
                  </a:cubicBezTo>
                  <a:lnTo>
                    <a:pt x="4497093" y="0"/>
                  </a:lnTo>
                  <a:cubicBezTo>
                    <a:pt x="4585843" y="0"/>
                    <a:pt x="4658246" y="220218"/>
                    <a:pt x="4658246" y="490601"/>
                  </a:cubicBezTo>
                  <a:lnTo>
                    <a:pt x="4658246" y="2644521"/>
                  </a:lnTo>
                  <a:cubicBezTo>
                    <a:pt x="4658246" y="2914777"/>
                    <a:pt x="4585885" y="3135122"/>
                    <a:pt x="4497093" y="31351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765663" y="7905115"/>
            <a:ext cx="3430081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D9D9D9"/>
                </a:solidFill>
                <a:latin typeface="PT Sans Bold"/>
                <a:ea typeface="PT Sans Bold"/>
                <a:cs typeface="PT Sans Bold"/>
                <a:sym typeface="PT Sans Bold"/>
              </a:rPr>
              <a:t>Nuestro Camino para la Quesería Artesanal del Futuro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4198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20281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29971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143038" y="6606951"/>
            <a:ext cx="675331" cy="7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557" b="1">
                <a:solidFill>
                  <a:srgbClr val="323131"/>
                </a:solidFill>
                <a:latin typeface="PT Sans Bold"/>
                <a:ea typeface="PT Sans Bold"/>
                <a:cs typeface="PT Sans Bold"/>
                <a:sym typeface="PT Sans Bold"/>
              </a:rPr>
              <a:t>4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78903" y="623627"/>
            <a:ext cx="16180397" cy="4004502"/>
          </a:xfrm>
          <a:custGeom>
            <a:avLst/>
            <a:gdLst/>
            <a:ahLst/>
            <a:cxnLst/>
            <a:rect l="l" t="t" r="r" b="b"/>
            <a:pathLst>
              <a:path w="16180397" h="4004502">
                <a:moveTo>
                  <a:pt x="0" y="0"/>
                </a:moveTo>
                <a:lnTo>
                  <a:pt x="16180397" y="0"/>
                </a:lnTo>
                <a:lnTo>
                  <a:pt x="16180397" y="4004502"/>
                </a:lnTo>
                <a:lnTo>
                  <a:pt x="0" y="4004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18617" b="-186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030E9-A48D-334B-52FA-665088572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1BC1A7-615C-50A9-544D-5D01CABC9C55}"/>
              </a:ext>
            </a:extLst>
          </p:cNvPr>
          <p:cNvSpPr/>
          <p:nvPr/>
        </p:nvSpPr>
        <p:spPr>
          <a:xfrm>
            <a:off x="221227" y="533505"/>
            <a:ext cx="16391094" cy="9219990"/>
          </a:xfrm>
          <a:custGeom>
            <a:avLst/>
            <a:gdLst/>
            <a:ahLst/>
            <a:cxnLst/>
            <a:rect l="l" t="t" r="r" b="b"/>
            <a:pathLst>
              <a:path w="16391094" h="9219990">
                <a:moveTo>
                  <a:pt x="0" y="0"/>
                </a:moveTo>
                <a:lnTo>
                  <a:pt x="16391094" y="0"/>
                </a:lnTo>
                <a:lnTo>
                  <a:pt x="16391094" y="9219990"/>
                </a:lnTo>
                <a:lnTo>
                  <a:pt x="0" y="9219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72" t="-18654" b="-302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95FDE2F-76C5-716B-7C42-C5C941D30CFA}"/>
              </a:ext>
            </a:extLst>
          </p:cNvPr>
          <p:cNvSpPr/>
          <p:nvPr/>
        </p:nvSpPr>
        <p:spPr>
          <a:xfrm>
            <a:off x="12689097" y="1882989"/>
            <a:ext cx="5598903" cy="2332062"/>
          </a:xfrm>
          <a:custGeom>
            <a:avLst/>
            <a:gdLst/>
            <a:ahLst/>
            <a:cxnLst/>
            <a:rect l="l" t="t" r="r" b="b"/>
            <a:pathLst>
              <a:path w="5598903" h="2332062">
                <a:moveTo>
                  <a:pt x="0" y="0"/>
                </a:moveTo>
                <a:lnTo>
                  <a:pt x="5598903" y="0"/>
                </a:lnTo>
                <a:lnTo>
                  <a:pt x="5598903" y="2332062"/>
                </a:lnTo>
                <a:lnTo>
                  <a:pt x="0" y="2332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80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F98641-5A29-FB7C-D8D0-AD2FF51AC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9097" y="4436677"/>
            <a:ext cx="5318328" cy="29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8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305AB-A451-FE34-0E26-E82A83E11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EAAE6D-4F0E-487F-4828-47BA0AC45416}"/>
              </a:ext>
            </a:extLst>
          </p:cNvPr>
          <p:cNvSpPr/>
          <p:nvPr/>
        </p:nvSpPr>
        <p:spPr>
          <a:xfrm>
            <a:off x="612145" y="581358"/>
            <a:ext cx="17063709" cy="9124284"/>
          </a:xfrm>
          <a:custGeom>
            <a:avLst/>
            <a:gdLst/>
            <a:ahLst/>
            <a:cxnLst/>
            <a:rect l="l" t="t" r="r" b="b"/>
            <a:pathLst>
              <a:path w="17063709" h="9124284">
                <a:moveTo>
                  <a:pt x="0" y="0"/>
                </a:moveTo>
                <a:lnTo>
                  <a:pt x="17063710" y="0"/>
                </a:lnTo>
                <a:lnTo>
                  <a:pt x="17063710" y="9124284"/>
                </a:lnTo>
                <a:lnTo>
                  <a:pt x="0" y="9124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15" t="-4849" r="-6115" b="-193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4F71ED-502B-271C-3E55-FBA9BEB5C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876300"/>
            <a:ext cx="61863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9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47854">
            <a:off x="1010637" y="1517927"/>
            <a:ext cx="1586715" cy="0"/>
          </a:xfrm>
          <a:prstGeom prst="line">
            <a:avLst/>
          </a:prstGeom>
          <a:ln w="57150" cap="rnd">
            <a:solidFill>
              <a:srgbClr val="D739A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 descr="Una bombilla multicolor con iconos de empresa"/>
          <p:cNvSpPr/>
          <p:nvPr/>
        </p:nvSpPr>
        <p:spPr>
          <a:xfrm>
            <a:off x="2" y="15"/>
            <a:ext cx="18288000" cy="10286985"/>
          </a:xfrm>
          <a:custGeom>
            <a:avLst/>
            <a:gdLst/>
            <a:ahLst/>
            <a:cxnLst/>
            <a:rect l="l" t="t" r="r" b="b"/>
            <a:pathLst>
              <a:path w="18288000" h="10286985">
                <a:moveTo>
                  <a:pt x="0" y="0"/>
                </a:moveTo>
                <a:lnTo>
                  <a:pt x="18288000" y="0"/>
                </a:lnTo>
                <a:lnTo>
                  <a:pt x="18288000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7" r="-41" b="-101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914900" y="1600200"/>
            <a:ext cx="7022592" cy="7086600"/>
            <a:chOff x="0" y="0"/>
            <a:chExt cx="9363456" cy="9448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63456" cy="9448800"/>
            </a:xfrm>
            <a:custGeom>
              <a:avLst/>
              <a:gdLst/>
              <a:ahLst/>
              <a:cxnLst/>
              <a:rect l="l" t="t" r="r" b="b"/>
              <a:pathLst>
                <a:path w="9363456" h="9448800">
                  <a:moveTo>
                    <a:pt x="0" y="0"/>
                  </a:moveTo>
                  <a:lnTo>
                    <a:pt x="9363456" y="0"/>
                  </a:lnTo>
                  <a:lnTo>
                    <a:pt x="9363456" y="9448800"/>
                  </a:lnTo>
                  <a:lnTo>
                    <a:pt x="0" y="9448800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746023" y="2341247"/>
            <a:ext cx="5643972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 b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AIDQA</a:t>
            </a:r>
          </a:p>
        </p:txBody>
      </p:sp>
      <p:sp>
        <p:nvSpPr>
          <p:cNvPr id="7" name="AutoShape 7"/>
          <p:cNvSpPr/>
          <p:nvPr/>
        </p:nvSpPr>
        <p:spPr>
          <a:xfrm rot="5345053">
            <a:off x="10852792" y="8642739"/>
            <a:ext cx="7151521" cy="0"/>
          </a:xfrm>
          <a:prstGeom prst="line">
            <a:avLst/>
          </a:prstGeom>
          <a:ln w="57150" cap="rnd">
            <a:solidFill>
              <a:srgbClr val="D739A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649</Words>
  <Application>Microsoft Office PowerPoint</Application>
  <PresentationFormat>Personalizado</PresentationFormat>
  <Paragraphs>138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PT Sans</vt:lpstr>
      <vt:lpstr>Arial</vt:lpstr>
      <vt:lpstr>Ubuntu Bold</vt:lpstr>
      <vt:lpstr>Ubuntu</vt:lpstr>
      <vt:lpstr>Calibri</vt:lpstr>
      <vt:lpstr>Aptos</vt:lpstr>
      <vt:lpstr>PT Sans Bold</vt:lpstr>
      <vt:lpstr>Arimo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3°Borrador Foro 2025 vF.pptx</dc:title>
  <cp:lastModifiedBy>Ernesto Trinanes</cp:lastModifiedBy>
  <cp:revision>1</cp:revision>
  <dcterms:created xsi:type="dcterms:W3CDTF">2006-08-16T00:00:00Z</dcterms:created>
  <dcterms:modified xsi:type="dcterms:W3CDTF">2025-06-04T09:28:49Z</dcterms:modified>
  <dc:identifier>DAGpVzYtdVg</dc:identifier>
</cp:coreProperties>
</file>