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drawings/drawing1.xml" ContentType="application/vnd.openxmlformats-officedocument.drawingml.chartshapes+xml"/>
  <Override PartName="/ppt/notesSlides/notesSlide3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2.xml" ContentType="application/vnd.openxmlformats-officedocument.themeOverride+xml"/>
  <Override PartName="/ppt/drawings/drawing2.xml" ContentType="application/vnd.openxmlformats-officedocument.drawingml.chartshapes+xml"/>
  <Override PartName="/ppt/notesSlides/notesSlide4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3.xml" ContentType="application/vnd.openxmlformats-officedocument.themeOverr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3.xml" ContentType="application/vnd.openxmlformats-officedocument.drawingml.chartshapes+xml"/>
  <Override PartName="/ppt/notesSlides/notesSlide12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13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heme/themeOverride4.xml" ContentType="application/vnd.openxmlformats-officedocument.themeOverr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heme/themeOverride5.xml" ContentType="application/vnd.openxmlformats-officedocument.themeOverr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heme/themeOverride6.xml" ContentType="application/vnd.openxmlformats-officedocument.themeOverride+xml"/>
  <Override PartName="/ppt/notesSlides/notesSlide18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heme/themeOverride7.xml" ContentType="application/vnd.openxmlformats-officedocument.themeOverride+xml"/>
  <Override PartName="/ppt/notesSlides/notesSlide19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heme/themeOverride8.xml" ContentType="application/vnd.openxmlformats-officedocument.themeOverr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23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heme/themeOverride9.xml" ContentType="application/vnd.openxmlformats-officedocument.themeOverr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theme/themeOverride10.xml" ContentType="application/vnd.openxmlformats-officedocument.themeOverride+xml"/>
  <Override PartName="/ppt/notesSlides/notesSlide24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theme/themeOverride11.xml" ContentType="application/vnd.openxmlformats-officedocument.themeOverr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notesSlides/notesSlide27.xml" ContentType="application/vnd.openxmlformats-officedocument.presentationml.notesSlid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notesSlides/notesSlide36.xml" ContentType="application/vnd.openxmlformats-officedocument.presentationml.notesSlid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notesSlides/notesSlide37.xml" ContentType="application/vnd.openxmlformats-officedocument.presentationml.notesSlid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theme/themeOverride12.xml" ContentType="application/vnd.openxmlformats-officedocument.themeOverr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  <p:sldMasterId id="2147483660" r:id="rId5"/>
    <p:sldMasterId id="2147483672" r:id="rId6"/>
  </p:sldMasterIdLst>
  <p:notesMasterIdLst>
    <p:notesMasterId r:id="rId53"/>
  </p:notesMasterIdLst>
  <p:sldIdLst>
    <p:sldId id="287" r:id="rId7"/>
    <p:sldId id="298" r:id="rId8"/>
    <p:sldId id="294" r:id="rId9"/>
    <p:sldId id="296" r:id="rId10"/>
    <p:sldId id="297" r:id="rId11"/>
    <p:sldId id="305" r:id="rId12"/>
    <p:sldId id="376" r:id="rId13"/>
    <p:sldId id="384" r:id="rId14"/>
    <p:sldId id="380" r:id="rId15"/>
    <p:sldId id="387" r:id="rId16"/>
    <p:sldId id="386" r:id="rId17"/>
    <p:sldId id="377" r:id="rId18"/>
    <p:sldId id="299" r:id="rId19"/>
    <p:sldId id="311" r:id="rId20"/>
    <p:sldId id="295" r:id="rId21"/>
    <p:sldId id="317" r:id="rId22"/>
    <p:sldId id="310" r:id="rId23"/>
    <p:sldId id="368" r:id="rId24"/>
    <p:sldId id="381" r:id="rId25"/>
    <p:sldId id="304" r:id="rId26"/>
    <p:sldId id="314" r:id="rId27"/>
    <p:sldId id="392" r:id="rId28"/>
    <p:sldId id="388" r:id="rId29"/>
    <p:sldId id="389" r:id="rId30"/>
    <p:sldId id="391" r:id="rId31"/>
    <p:sldId id="313" r:id="rId32"/>
    <p:sldId id="396" r:id="rId33"/>
    <p:sldId id="390" r:id="rId34"/>
    <p:sldId id="308" r:id="rId35"/>
    <p:sldId id="312" r:id="rId36"/>
    <p:sldId id="321" r:id="rId37"/>
    <p:sldId id="315" r:id="rId38"/>
    <p:sldId id="320" r:id="rId39"/>
    <p:sldId id="393" r:id="rId40"/>
    <p:sldId id="329" r:id="rId41"/>
    <p:sldId id="355" r:id="rId42"/>
    <p:sldId id="394" r:id="rId43"/>
    <p:sldId id="354" r:id="rId44"/>
    <p:sldId id="395" r:id="rId45"/>
    <p:sldId id="316" r:id="rId46"/>
    <p:sldId id="382" r:id="rId47"/>
    <p:sldId id="383" r:id="rId48"/>
    <p:sldId id="319" r:id="rId49"/>
    <p:sldId id="374" r:id="rId50"/>
    <p:sldId id="371" r:id="rId51"/>
    <p:sldId id="373" r:id="rId52"/>
  </p:sldIdLst>
  <p:sldSz cx="12192000" cy="6858000"/>
  <p:notesSz cx="6858000" cy="9144000"/>
  <p:defaultTextStyle>
    <a:defPPr>
      <a:defRPr lang="es-UY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7E743"/>
    <a:srgbClr val="C8D214"/>
    <a:srgbClr val="FFC000"/>
    <a:srgbClr val="FFFFFF"/>
    <a:srgbClr val="E4E6E8"/>
    <a:srgbClr val="EABC9B"/>
    <a:srgbClr val="F5E2A7"/>
    <a:srgbClr val="E4C887"/>
    <a:srgbClr val="FEF1CE"/>
    <a:srgbClr val="F2CD8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BE0BE1E-13C6-49F3-A625-1A07A6EC34F0}" v="680" dt="2025-06-06T14:25:06.96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1" d="100"/>
          <a:sy n="101" d="100"/>
        </p:scale>
        <p:origin x="876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slide" Target="slides/slide36.xml"/><Relationship Id="rId47" Type="http://schemas.openxmlformats.org/officeDocument/2006/relationships/slide" Target="slides/slide41.xml"/><Relationship Id="rId50" Type="http://schemas.openxmlformats.org/officeDocument/2006/relationships/slide" Target="slides/slide44.xml"/><Relationship Id="rId55" Type="http://schemas.openxmlformats.org/officeDocument/2006/relationships/viewProps" Target="view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slide" Target="slides/slide40.xml"/><Relationship Id="rId59" Type="http://schemas.microsoft.com/office/2015/10/relationships/revisionInfo" Target="revisionInfo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41" Type="http://schemas.openxmlformats.org/officeDocument/2006/relationships/slide" Target="slides/slide35.xml"/><Relationship Id="rId54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53" Type="http://schemas.openxmlformats.org/officeDocument/2006/relationships/notesMaster" Target="notesMasters/notesMaster1.xml"/><Relationship Id="rId58" Type="http://schemas.microsoft.com/office/2016/11/relationships/changesInfo" Target="changesInfos/changesInfo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slide" Target="slides/slide43.xml"/><Relationship Id="rId57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slide" Target="slides/slide38.xml"/><Relationship Id="rId52" Type="http://schemas.openxmlformats.org/officeDocument/2006/relationships/slide" Target="slides/slide4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56" Type="http://schemas.openxmlformats.org/officeDocument/2006/relationships/theme" Target="theme/theme1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3" Type="http://schemas.openxmlformats.org/officeDocument/2006/relationships/customXml" Target="../customXml/item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ercedes Baraibar" userId="73436ab3-d288-4fbd-9e3a-084a84845a1f" providerId="ADAL" clId="{3A85145A-B10B-4394-B96B-5E521475BCBC}"/>
    <pc:docChg chg="undo custSel addSld delSld modSld sldOrd">
      <pc:chgData name="Mercedes Baraibar" userId="73436ab3-d288-4fbd-9e3a-084a84845a1f" providerId="ADAL" clId="{3A85145A-B10B-4394-B96B-5E521475BCBC}" dt="2025-06-03T14:08:51.821" v="13992" actId="20577"/>
      <pc:docMkLst>
        <pc:docMk/>
      </pc:docMkLst>
      <pc:sldChg chg="del">
        <pc:chgData name="Mercedes Baraibar" userId="73436ab3-d288-4fbd-9e3a-084a84845a1f" providerId="ADAL" clId="{3A85145A-B10B-4394-B96B-5E521475BCBC}" dt="2025-05-26T19:38:58.131" v="4277" actId="47"/>
        <pc:sldMkLst>
          <pc:docMk/>
          <pc:sldMk cId="1244836109" sldId="256"/>
        </pc:sldMkLst>
      </pc:sldChg>
      <pc:sldChg chg="del">
        <pc:chgData name="Mercedes Baraibar" userId="73436ab3-d288-4fbd-9e3a-084a84845a1f" providerId="ADAL" clId="{3A85145A-B10B-4394-B96B-5E521475BCBC}" dt="2025-05-29T18:08:38.215" v="7251" actId="47"/>
        <pc:sldMkLst>
          <pc:docMk/>
          <pc:sldMk cId="676382239" sldId="257"/>
        </pc:sldMkLst>
      </pc:sldChg>
      <pc:sldChg chg="del">
        <pc:chgData name="Mercedes Baraibar" userId="73436ab3-d288-4fbd-9e3a-084a84845a1f" providerId="ADAL" clId="{3A85145A-B10B-4394-B96B-5E521475BCBC}" dt="2025-05-29T18:08:37.102" v="7250" actId="47"/>
        <pc:sldMkLst>
          <pc:docMk/>
          <pc:sldMk cId="4244763225" sldId="258"/>
        </pc:sldMkLst>
      </pc:sldChg>
      <pc:sldChg chg="ord">
        <pc:chgData name="Mercedes Baraibar" userId="73436ab3-d288-4fbd-9e3a-084a84845a1f" providerId="ADAL" clId="{3A85145A-B10B-4394-B96B-5E521475BCBC}" dt="2025-05-19T19:22:04.587" v="1506"/>
        <pc:sldMkLst>
          <pc:docMk/>
          <pc:sldMk cId="1685326251" sldId="259"/>
        </pc:sldMkLst>
      </pc:sldChg>
      <pc:sldChg chg="modSp mod">
        <pc:chgData name="Mercedes Baraibar" userId="73436ab3-d288-4fbd-9e3a-084a84845a1f" providerId="ADAL" clId="{3A85145A-B10B-4394-B96B-5E521475BCBC}" dt="2025-05-27T13:51:13.265" v="4443" actId="1076"/>
        <pc:sldMkLst>
          <pc:docMk/>
          <pc:sldMk cId="407422214" sldId="287"/>
        </pc:sldMkLst>
        <pc:spChg chg="mod">
          <ac:chgData name="Mercedes Baraibar" userId="73436ab3-d288-4fbd-9e3a-084a84845a1f" providerId="ADAL" clId="{3A85145A-B10B-4394-B96B-5E521475BCBC}" dt="2025-05-27T13:51:13.265" v="4443" actId="1076"/>
          <ac:spMkLst>
            <pc:docMk/>
            <pc:sldMk cId="407422214" sldId="287"/>
            <ac:spMk id="4" creationId="{083203EF-18D0-A9D2-97D6-A060B27A472D}"/>
          </ac:spMkLst>
        </pc:spChg>
      </pc:sldChg>
      <pc:sldChg chg="addSp delSp modSp mod ord modShow">
        <pc:chgData name="Mercedes Baraibar" userId="73436ab3-d288-4fbd-9e3a-084a84845a1f" providerId="ADAL" clId="{3A85145A-B10B-4394-B96B-5E521475BCBC}" dt="2025-06-03T10:26:22.378" v="13154" actId="20577"/>
        <pc:sldMkLst>
          <pc:docMk/>
          <pc:sldMk cId="563085986" sldId="295"/>
        </pc:sldMkLst>
        <pc:spChg chg="mod">
          <ac:chgData name="Mercedes Baraibar" userId="73436ab3-d288-4fbd-9e3a-084a84845a1f" providerId="ADAL" clId="{3A85145A-B10B-4394-B96B-5E521475BCBC}" dt="2025-06-03T10:26:22.378" v="13154" actId="20577"/>
          <ac:spMkLst>
            <pc:docMk/>
            <pc:sldMk cId="563085986" sldId="295"/>
            <ac:spMk id="4" creationId="{88DF1A2F-8E70-6B07-3421-481B26544FDE}"/>
          </ac:spMkLst>
        </pc:spChg>
      </pc:sldChg>
      <pc:sldChg chg="addSp delSp modSp mod">
        <pc:chgData name="Mercedes Baraibar" userId="73436ab3-d288-4fbd-9e3a-084a84845a1f" providerId="ADAL" clId="{3A85145A-B10B-4394-B96B-5E521475BCBC}" dt="2025-05-27T14:02:40.285" v="4530" actId="1076"/>
        <pc:sldMkLst>
          <pc:docMk/>
          <pc:sldMk cId="580180362" sldId="296"/>
        </pc:sldMkLst>
        <pc:spChg chg="mod">
          <ac:chgData name="Mercedes Baraibar" userId="73436ab3-d288-4fbd-9e3a-084a84845a1f" providerId="ADAL" clId="{3A85145A-B10B-4394-B96B-5E521475BCBC}" dt="2025-05-27T13:54:14.267" v="4488" actId="20577"/>
          <ac:spMkLst>
            <pc:docMk/>
            <pc:sldMk cId="580180362" sldId="296"/>
            <ac:spMk id="2" creationId="{B4470BAD-EE7D-F99B-6B74-BE0C085533C1}"/>
          </ac:spMkLst>
        </pc:spChg>
        <pc:spChg chg="add mod">
          <ac:chgData name="Mercedes Baraibar" userId="73436ab3-d288-4fbd-9e3a-084a84845a1f" providerId="ADAL" clId="{3A85145A-B10B-4394-B96B-5E521475BCBC}" dt="2025-05-27T13:59:36.450" v="4522" actId="20577"/>
          <ac:spMkLst>
            <pc:docMk/>
            <pc:sldMk cId="580180362" sldId="296"/>
            <ac:spMk id="8" creationId="{AB75D969-091D-AE02-ECCE-E09713193302}"/>
          </ac:spMkLst>
        </pc:spChg>
        <pc:spChg chg="mod">
          <ac:chgData name="Mercedes Baraibar" userId="73436ab3-d288-4fbd-9e3a-084a84845a1f" providerId="ADAL" clId="{3A85145A-B10B-4394-B96B-5E521475BCBC}" dt="2025-05-26T15:11:07.317" v="1876" actId="1076"/>
          <ac:spMkLst>
            <pc:docMk/>
            <pc:sldMk cId="580180362" sldId="296"/>
            <ac:spMk id="10" creationId="{CA8E2A37-2981-7929-FC08-FECAE2E77941}"/>
          </ac:spMkLst>
        </pc:spChg>
        <pc:spChg chg="mod">
          <ac:chgData name="Mercedes Baraibar" userId="73436ab3-d288-4fbd-9e3a-084a84845a1f" providerId="ADAL" clId="{3A85145A-B10B-4394-B96B-5E521475BCBC}" dt="2025-05-27T14:02:40.285" v="4530" actId="1076"/>
          <ac:spMkLst>
            <pc:docMk/>
            <pc:sldMk cId="580180362" sldId="296"/>
            <ac:spMk id="25" creationId="{6E34DCBE-0128-194C-BA84-841A6AA9C9C9}"/>
          </ac:spMkLst>
        </pc:spChg>
        <pc:spChg chg="mod">
          <ac:chgData name="Mercedes Baraibar" userId="73436ab3-d288-4fbd-9e3a-084a84845a1f" providerId="ADAL" clId="{3A85145A-B10B-4394-B96B-5E521475BCBC}" dt="2025-05-27T13:54:27.115" v="4489" actId="207"/>
          <ac:spMkLst>
            <pc:docMk/>
            <pc:sldMk cId="580180362" sldId="296"/>
            <ac:spMk id="26" creationId="{DB2E8183-4DAE-3B4A-C2BA-232133671E26}"/>
          </ac:spMkLst>
        </pc:spChg>
        <pc:graphicFrameChg chg="mod">
          <ac:chgData name="Mercedes Baraibar" userId="73436ab3-d288-4fbd-9e3a-084a84845a1f" providerId="ADAL" clId="{3A85145A-B10B-4394-B96B-5E521475BCBC}" dt="2025-05-27T14:02:27.825" v="4529" actId="1076"/>
          <ac:graphicFrameMkLst>
            <pc:docMk/>
            <pc:sldMk cId="580180362" sldId="296"/>
            <ac:graphicFrameMk id="7" creationId="{023A6E80-F3FA-4FED-8A32-F3AC4BFC75F7}"/>
          </ac:graphicFrameMkLst>
        </pc:graphicFrameChg>
        <pc:cxnChg chg="mod">
          <ac:chgData name="Mercedes Baraibar" userId="73436ab3-d288-4fbd-9e3a-084a84845a1f" providerId="ADAL" clId="{3A85145A-B10B-4394-B96B-5E521475BCBC}" dt="2025-05-26T15:13:16.600" v="1893" actId="1076"/>
          <ac:cxnSpMkLst>
            <pc:docMk/>
            <pc:sldMk cId="580180362" sldId="296"/>
            <ac:cxnSpMk id="24" creationId="{4ED01086-D84A-EC27-80E8-745A6B1C5BFD}"/>
          </ac:cxnSpMkLst>
        </pc:cxnChg>
      </pc:sldChg>
      <pc:sldChg chg="addSp delSp modSp mod modAnim">
        <pc:chgData name="Mercedes Baraibar" userId="73436ab3-d288-4fbd-9e3a-084a84845a1f" providerId="ADAL" clId="{3A85145A-B10B-4394-B96B-5E521475BCBC}" dt="2025-06-03T11:31:52.667" v="13780" actId="20577"/>
        <pc:sldMkLst>
          <pc:docMk/>
          <pc:sldMk cId="3505224868" sldId="297"/>
        </pc:sldMkLst>
        <pc:spChg chg="mod">
          <ac:chgData name="Mercedes Baraibar" userId="73436ab3-d288-4fbd-9e3a-084a84845a1f" providerId="ADAL" clId="{3A85145A-B10B-4394-B96B-5E521475BCBC}" dt="2025-05-27T14:11:49.241" v="4557" actId="20577"/>
          <ac:spMkLst>
            <pc:docMk/>
            <pc:sldMk cId="3505224868" sldId="297"/>
            <ac:spMk id="2" creationId="{129E27C5-3EC2-8E33-119D-ABEA48D0E4B5}"/>
          </ac:spMkLst>
        </pc:spChg>
        <pc:spChg chg="add mod">
          <ac:chgData name="Mercedes Baraibar" userId="73436ab3-d288-4fbd-9e3a-084a84845a1f" providerId="ADAL" clId="{3A85145A-B10B-4394-B96B-5E521475BCBC}" dt="2025-06-03T10:03:19.429" v="12621" actId="164"/>
          <ac:spMkLst>
            <pc:docMk/>
            <pc:sldMk cId="3505224868" sldId="297"/>
            <ac:spMk id="4" creationId="{851D6B2E-2558-C34C-F2F0-CD7E973C5EDA}"/>
          </ac:spMkLst>
        </pc:spChg>
        <pc:spChg chg="mod">
          <ac:chgData name="Mercedes Baraibar" userId="73436ab3-d288-4fbd-9e3a-084a84845a1f" providerId="ADAL" clId="{3A85145A-B10B-4394-B96B-5E521475BCBC}" dt="2025-06-03T11:31:52.667" v="13780" actId="20577"/>
          <ac:spMkLst>
            <pc:docMk/>
            <pc:sldMk cId="3505224868" sldId="297"/>
            <ac:spMk id="9" creationId="{91D5862B-E851-E995-A115-62DCE9EBE9B2}"/>
          </ac:spMkLst>
        </pc:spChg>
        <pc:spChg chg="add mod">
          <ac:chgData name="Mercedes Baraibar" userId="73436ab3-d288-4fbd-9e3a-084a84845a1f" providerId="ADAL" clId="{3A85145A-B10B-4394-B96B-5E521475BCBC}" dt="2025-06-03T10:03:04.799" v="12620" actId="164"/>
          <ac:spMkLst>
            <pc:docMk/>
            <pc:sldMk cId="3505224868" sldId="297"/>
            <ac:spMk id="10" creationId="{983FDFFC-84BE-2D2D-2A8B-FFBCC87E8508}"/>
          </ac:spMkLst>
        </pc:spChg>
        <pc:spChg chg="add mod">
          <ac:chgData name="Mercedes Baraibar" userId="73436ab3-d288-4fbd-9e3a-084a84845a1f" providerId="ADAL" clId="{3A85145A-B10B-4394-B96B-5E521475BCBC}" dt="2025-06-03T10:03:19.429" v="12621" actId="164"/>
          <ac:spMkLst>
            <pc:docMk/>
            <pc:sldMk cId="3505224868" sldId="297"/>
            <ac:spMk id="12" creationId="{AB0A32E6-314B-4741-6206-CC8E9886E167}"/>
          </ac:spMkLst>
        </pc:spChg>
        <pc:spChg chg="mod">
          <ac:chgData name="Mercedes Baraibar" userId="73436ab3-d288-4fbd-9e3a-084a84845a1f" providerId="ADAL" clId="{3A85145A-B10B-4394-B96B-5E521475BCBC}" dt="2025-05-29T15:40:38.867" v="7044" actId="1038"/>
          <ac:spMkLst>
            <pc:docMk/>
            <pc:sldMk cId="3505224868" sldId="297"/>
            <ac:spMk id="13" creationId="{CAEDF528-0DBA-A3E4-8BD8-F689705F9DC3}"/>
          </ac:spMkLst>
        </pc:spChg>
        <pc:spChg chg="add mod">
          <ac:chgData name="Mercedes Baraibar" userId="73436ab3-d288-4fbd-9e3a-084a84845a1f" providerId="ADAL" clId="{3A85145A-B10B-4394-B96B-5E521475BCBC}" dt="2025-06-03T10:03:04.799" v="12620" actId="164"/>
          <ac:spMkLst>
            <pc:docMk/>
            <pc:sldMk cId="3505224868" sldId="297"/>
            <ac:spMk id="15" creationId="{2DBA99F8-E52F-A3FF-CF56-CA112AECE899}"/>
          </ac:spMkLst>
        </pc:spChg>
        <pc:spChg chg="mod">
          <ac:chgData name="Mercedes Baraibar" userId="73436ab3-d288-4fbd-9e3a-084a84845a1f" providerId="ADAL" clId="{3A85145A-B10B-4394-B96B-5E521475BCBC}" dt="2025-06-03T10:02:40.529" v="12612" actId="20577"/>
          <ac:spMkLst>
            <pc:docMk/>
            <pc:sldMk cId="3505224868" sldId="297"/>
            <ac:spMk id="28" creationId="{65E796C2-0B99-2BDD-CCCB-F03125E9019E}"/>
          </ac:spMkLst>
        </pc:spChg>
        <pc:grpChg chg="add mod">
          <ac:chgData name="Mercedes Baraibar" userId="73436ab3-d288-4fbd-9e3a-084a84845a1f" providerId="ADAL" clId="{3A85145A-B10B-4394-B96B-5E521475BCBC}" dt="2025-05-29T15:40:38.867" v="7044" actId="1038"/>
          <ac:grpSpMkLst>
            <pc:docMk/>
            <pc:sldMk cId="3505224868" sldId="297"/>
            <ac:grpSpMk id="3" creationId="{447129F5-4788-1E11-2481-FF8EA1412FBB}"/>
          </ac:grpSpMkLst>
        </pc:grpChg>
        <pc:grpChg chg="add mod">
          <ac:chgData name="Mercedes Baraibar" userId="73436ab3-d288-4fbd-9e3a-084a84845a1f" providerId="ADAL" clId="{3A85145A-B10B-4394-B96B-5E521475BCBC}" dt="2025-06-03T10:03:04.799" v="12620" actId="164"/>
          <ac:grpSpMkLst>
            <pc:docMk/>
            <pc:sldMk cId="3505224868" sldId="297"/>
            <ac:grpSpMk id="23" creationId="{D7FCF596-F507-A44D-FB12-9DD44796C614}"/>
          </ac:grpSpMkLst>
        </pc:grpChg>
        <pc:grpChg chg="add mod">
          <ac:chgData name="Mercedes Baraibar" userId="73436ab3-d288-4fbd-9e3a-084a84845a1f" providerId="ADAL" clId="{3A85145A-B10B-4394-B96B-5E521475BCBC}" dt="2025-06-03T10:03:19.429" v="12621" actId="164"/>
          <ac:grpSpMkLst>
            <pc:docMk/>
            <pc:sldMk cId="3505224868" sldId="297"/>
            <ac:grpSpMk id="24" creationId="{79CC9847-C542-AF42-0BF5-F869AC639969}"/>
          </ac:grpSpMkLst>
        </pc:grpChg>
        <pc:picChg chg="mod">
          <ac:chgData name="Mercedes Baraibar" userId="73436ab3-d288-4fbd-9e3a-084a84845a1f" providerId="ADAL" clId="{3A85145A-B10B-4394-B96B-5E521475BCBC}" dt="2025-05-26T15:14:54.654" v="1917" actId="164"/>
          <ac:picMkLst>
            <pc:docMk/>
            <pc:sldMk cId="3505224868" sldId="297"/>
            <ac:picMk id="11" creationId="{458A5FB3-E7EB-903C-0212-10E854BB3410}"/>
          </ac:picMkLst>
        </pc:picChg>
      </pc:sldChg>
      <pc:sldChg chg="add del setBg">
        <pc:chgData name="Mercedes Baraibar" userId="73436ab3-d288-4fbd-9e3a-084a84845a1f" providerId="ADAL" clId="{3A85145A-B10B-4394-B96B-5E521475BCBC}" dt="2025-05-19T14:30:05.076" v="3"/>
        <pc:sldMkLst>
          <pc:docMk/>
          <pc:sldMk cId="2558597455" sldId="298"/>
        </pc:sldMkLst>
      </pc:sldChg>
      <pc:sldChg chg="new del">
        <pc:chgData name="Mercedes Baraibar" userId="73436ab3-d288-4fbd-9e3a-084a84845a1f" providerId="ADAL" clId="{3A85145A-B10B-4394-B96B-5E521475BCBC}" dt="2025-05-19T14:29:34.133" v="1" actId="47"/>
        <pc:sldMkLst>
          <pc:docMk/>
          <pc:sldMk cId="2963742543" sldId="298"/>
        </pc:sldMkLst>
      </pc:sldChg>
      <pc:sldChg chg="addSp modSp add mod ord modAnim">
        <pc:chgData name="Mercedes Baraibar" userId="73436ab3-d288-4fbd-9e3a-084a84845a1f" providerId="ADAL" clId="{3A85145A-B10B-4394-B96B-5E521475BCBC}" dt="2025-06-03T13:43:36.051" v="13857" actId="20577"/>
        <pc:sldMkLst>
          <pc:docMk/>
          <pc:sldMk cId="3168930151" sldId="298"/>
        </pc:sldMkLst>
        <pc:spChg chg="mod">
          <ac:chgData name="Mercedes Baraibar" userId="73436ab3-d288-4fbd-9e3a-084a84845a1f" providerId="ADAL" clId="{3A85145A-B10B-4394-B96B-5E521475BCBC}" dt="2025-05-19T14:31:22.703" v="99" actId="20577"/>
          <ac:spMkLst>
            <pc:docMk/>
            <pc:sldMk cId="3168930151" sldId="298"/>
            <ac:spMk id="2" creationId="{85C3B11F-4B49-F54F-2A3B-709E96FBECB5}"/>
          </ac:spMkLst>
        </pc:spChg>
        <pc:spChg chg="add mod">
          <ac:chgData name="Mercedes Baraibar" userId="73436ab3-d288-4fbd-9e3a-084a84845a1f" providerId="ADAL" clId="{3A85145A-B10B-4394-B96B-5E521475BCBC}" dt="2025-05-29T18:10:48.093" v="7330" actId="20577"/>
          <ac:spMkLst>
            <pc:docMk/>
            <pc:sldMk cId="3168930151" sldId="298"/>
            <ac:spMk id="3" creationId="{8A4C4781-9A1D-9CDE-7131-C7414602C944}"/>
          </ac:spMkLst>
        </pc:spChg>
        <pc:spChg chg="add mod">
          <ac:chgData name="Mercedes Baraibar" userId="73436ab3-d288-4fbd-9e3a-084a84845a1f" providerId="ADAL" clId="{3A85145A-B10B-4394-B96B-5E521475BCBC}" dt="2025-06-03T13:43:36.051" v="13857" actId="20577"/>
          <ac:spMkLst>
            <pc:docMk/>
            <pc:sldMk cId="3168930151" sldId="298"/>
            <ac:spMk id="4" creationId="{60B3D673-FB90-520F-A982-E5ADDDADDCFB}"/>
          </ac:spMkLst>
        </pc:spChg>
      </pc:sldChg>
      <pc:sldChg chg="add del setBg">
        <pc:chgData name="Mercedes Baraibar" userId="73436ab3-d288-4fbd-9e3a-084a84845a1f" providerId="ADAL" clId="{3A85145A-B10B-4394-B96B-5E521475BCBC}" dt="2025-05-19T14:55:42.677" v="447"/>
        <pc:sldMkLst>
          <pc:docMk/>
          <pc:sldMk cId="1324718291" sldId="299"/>
        </pc:sldMkLst>
      </pc:sldChg>
      <pc:sldChg chg="addSp delSp modSp add del mod setBg">
        <pc:chgData name="Mercedes Baraibar" userId="73436ab3-d288-4fbd-9e3a-084a84845a1f" providerId="ADAL" clId="{3A85145A-B10B-4394-B96B-5E521475BCBC}" dt="2025-06-01T21:08:20.307" v="8911" actId="14100"/>
        <pc:sldMkLst>
          <pc:docMk/>
          <pc:sldMk cId="3473250599" sldId="299"/>
        </pc:sldMkLst>
        <pc:spChg chg="mod">
          <ac:chgData name="Mercedes Baraibar" userId="73436ab3-d288-4fbd-9e3a-084a84845a1f" providerId="ADAL" clId="{3A85145A-B10B-4394-B96B-5E521475BCBC}" dt="2025-06-01T21:08:20.307" v="8911" actId="14100"/>
          <ac:spMkLst>
            <pc:docMk/>
            <pc:sldMk cId="3473250599" sldId="299"/>
            <ac:spMk id="7" creationId="{551A9AF7-D85B-B1CD-E116-A87D294A9EE3}"/>
          </ac:spMkLst>
        </pc:spChg>
        <pc:spChg chg="mod">
          <ac:chgData name="Mercedes Baraibar" userId="73436ab3-d288-4fbd-9e3a-084a84845a1f" providerId="ADAL" clId="{3A85145A-B10B-4394-B96B-5E521475BCBC}" dt="2025-06-01T21:07:54.704" v="8908" actId="14100"/>
          <ac:spMkLst>
            <pc:docMk/>
            <pc:sldMk cId="3473250599" sldId="299"/>
            <ac:spMk id="8" creationId="{DB4B381F-9BBA-6940-104C-DE725A9E5D51}"/>
          </ac:spMkLst>
        </pc:spChg>
        <pc:spChg chg="mod">
          <ac:chgData name="Mercedes Baraibar" userId="73436ab3-d288-4fbd-9e3a-084a84845a1f" providerId="ADAL" clId="{3A85145A-B10B-4394-B96B-5E521475BCBC}" dt="2025-06-01T21:08:07.824" v="8909" actId="1076"/>
          <ac:spMkLst>
            <pc:docMk/>
            <pc:sldMk cId="3473250599" sldId="299"/>
            <ac:spMk id="10" creationId="{9A4ED8C1-A94F-BA37-2599-49013722E58C}"/>
          </ac:spMkLst>
        </pc:spChg>
      </pc:sldChg>
      <pc:sldChg chg="modSp add mod">
        <pc:chgData name="Mercedes Baraibar" userId="73436ab3-d288-4fbd-9e3a-084a84845a1f" providerId="ADAL" clId="{3A85145A-B10B-4394-B96B-5E521475BCBC}" dt="2025-05-19T19:23:54.937" v="1563" actId="20577"/>
        <pc:sldMkLst>
          <pc:docMk/>
          <pc:sldMk cId="2038902194" sldId="300"/>
        </pc:sldMkLst>
      </pc:sldChg>
      <pc:sldChg chg="new del">
        <pc:chgData name="Mercedes Baraibar" userId="73436ab3-d288-4fbd-9e3a-084a84845a1f" providerId="ADAL" clId="{3A85145A-B10B-4394-B96B-5E521475BCBC}" dt="2025-05-19T19:22:37.227" v="1517" actId="47"/>
        <pc:sldMkLst>
          <pc:docMk/>
          <pc:sldMk cId="2045582462" sldId="300"/>
        </pc:sldMkLst>
      </pc:sldChg>
      <pc:sldChg chg="add del setBg">
        <pc:chgData name="Mercedes Baraibar" userId="73436ab3-d288-4fbd-9e3a-084a84845a1f" providerId="ADAL" clId="{3A85145A-B10B-4394-B96B-5E521475BCBC}" dt="2025-05-19T14:58:00.509" v="509"/>
        <pc:sldMkLst>
          <pc:docMk/>
          <pc:sldMk cId="2288014113" sldId="300"/>
        </pc:sldMkLst>
      </pc:sldChg>
      <pc:sldChg chg="addSp delSp modSp add del mod ord">
        <pc:chgData name="Mercedes Baraibar" userId="73436ab3-d288-4fbd-9e3a-084a84845a1f" providerId="ADAL" clId="{3A85145A-B10B-4394-B96B-5E521475BCBC}" dt="2025-05-19T18:33:00.902" v="1503" actId="47"/>
        <pc:sldMkLst>
          <pc:docMk/>
          <pc:sldMk cId="4052615645" sldId="300"/>
        </pc:sldMkLst>
      </pc:sldChg>
      <pc:sldChg chg="new del">
        <pc:chgData name="Mercedes Baraibar" userId="73436ab3-d288-4fbd-9e3a-084a84845a1f" providerId="ADAL" clId="{3A85145A-B10B-4394-B96B-5E521475BCBC}" dt="2025-05-19T14:58:08.472" v="511" actId="680"/>
        <pc:sldMkLst>
          <pc:docMk/>
          <pc:sldMk cId="4123827909" sldId="300"/>
        </pc:sldMkLst>
      </pc:sldChg>
      <pc:sldChg chg="modSp add del mod">
        <pc:chgData name="Mercedes Baraibar" userId="73436ab3-d288-4fbd-9e3a-084a84845a1f" providerId="ADAL" clId="{3A85145A-B10B-4394-B96B-5E521475BCBC}" dt="2025-05-19T18:33:00.902" v="1503" actId="47"/>
        <pc:sldMkLst>
          <pc:docMk/>
          <pc:sldMk cId="839352368" sldId="301"/>
        </pc:sldMkLst>
      </pc:sldChg>
      <pc:sldChg chg="add del setBg">
        <pc:chgData name="Mercedes Baraibar" userId="73436ab3-d288-4fbd-9e3a-084a84845a1f" providerId="ADAL" clId="{3A85145A-B10B-4394-B96B-5E521475BCBC}" dt="2025-05-19T14:58:56.401" v="558"/>
        <pc:sldMkLst>
          <pc:docMk/>
          <pc:sldMk cId="1081166911" sldId="301"/>
        </pc:sldMkLst>
      </pc:sldChg>
      <pc:sldChg chg="modSp add mod">
        <pc:chgData name="Mercedes Baraibar" userId="73436ab3-d288-4fbd-9e3a-084a84845a1f" providerId="ADAL" clId="{3A85145A-B10B-4394-B96B-5E521475BCBC}" dt="2025-05-19T19:24:35.386" v="1596" actId="14100"/>
        <pc:sldMkLst>
          <pc:docMk/>
          <pc:sldMk cId="1477624866" sldId="301"/>
        </pc:sldMkLst>
      </pc:sldChg>
      <pc:sldChg chg="add del setBg">
        <pc:chgData name="Mercedes Baraibar" userId="73436ab3-d288-4fbd-9e3a-084a84845a1f" providerId="ADAL" clId="{3A85145A-B10B-4394-B96B-5E521475BCBC}" dt="2025-05-19T14:59:08.047" v="560"/>
        <pc:sldMkLst>
          <pc:docMk/>
          <pc:sldMk cId="3202117307" sldId="301"/>
        </pc:sldMkLst>
      </pc:sldChg>
      <pc:sldChg chg="addSp modSp add del mod">
        <pc:chgData name="Mercedes Baraibar" userId="73436ab3-d288-4fbd-9e3a-084a84845a1f" providerId="ADAL" clId="{3A85145A-B10B-4394-B96B-5E521475BCBC}" dt="2025-05-26T18:50:15.118" v="4025" actId="47"/>
        <pc:sldMkLst>
          <pc:docMk/>
          <pc:sldMk cId="1689865588" sldId="302"/>
        </pc:sldMkLst>
      </pc:sldChg>
      <pc:sldChg chg="addSp modSp add del mod">
        <pc:chgData name="Mercedes Baraibar" userId="73436ab3-d288-4fbd-9e3a-084a84845a1f" providerId="ADAL" clId="{3A85145A-B10B-4394-B96B-5E521475BCBC}" dt="2025-05-19T18:33:00.902" v="1503" actId="47"/>
        <pc:sldMkLst>
          <pc:docMk/>
          <pc:sldMk cId="2747726896" sldId="302"/>
        </pc:sldMkLst>
      </pc:sldChg>
      <pc:sldChg chg="addSp delSp modSp add del mod">
        <pc:chgData name="Mercedes Baraibar" userId="73436ab3-d288-4fbd-9e3a-084a84845a1f" providerId="ADAL" clId="{3A85145A-B10B-4394-B96B-5E521475BCBC}" dt="2025-05-26T18:50:15.118" v="4025" actId="47"/>
        <pc:sldMkLst>
          <pc:docMk/>
          <pc:sldMk cId="3159362967" sldId="303"/>
        </pc:sldMkLst>
      </pc:sldChg>
      <pc:sldChg chg="modSp add del mod">
        <pc:chgData name="Mercedes Baraibar" userId="73436ab3-d288-4fbd-9e3a-084a84845a1f" providerId="ADAL" clId="{3A85145A-B10B-4394-B96B-5E521475BCBC}" dt="2025-05-19T18:33:00.902" v="1503" actId="47"/>
        <pc:sldMkLst>
          <pc:docMk/>
          <pc:sldMk cId="3668179022" sldId="303"/>
        </pc:sldMkLst>
      </pc:sldChg>
      <pc:sldChg chg="addSp delSp modSp add mod ord addAnim delAnim modAnim">
        <pc:chgData name="Mercedes Baraibar" userId="73436ab3-d288-4fbd-9e3a-084a84845a1f" providerId="ADAL" clId="{3A85145A-B10B-4394-B96B-5E521475BCBC}" dt="2025-06-03T10:34:56.264" v="13206" actId="20577"/>
        <pc:sldMkLst>
          <pc:docMk/>
          <pc:sldMk cId="1725427097" sldId="304"/>
        </pc:sldMkLst>
        <pc:spChg chg="add mod topLvl">
          <ac:chgData name="Mercedes Baraibar" userId="73436ab3-d288-4fbd-9e3a-084a84845a1f" providerId="ADAL" clId="{3A85145A-B10B-4394-B96B-5E521475BCBC}" dt="2025-06-03T10:34:56.264" v="13206" actId="20577"/>
          <ac:spMkLst>
            <pc:docMk/>
            <pc:sldMk cId="1725427097" sldId="304"/>
            <ac:spMk id="2" creationId="{5F8D96A2-4676-44DD-B6A1-6F7D8F91C93F}"/>
          </ac:spMkLst>
        </pc:spChg>
        <pc:spChg chg="mod">
          <ac:chgData name="Mercedes Baraibar" userId="73436ab3-d288-4fbd-9e3a-084a84845a1f" providerId="ADAL" clId="{3A85145A-B10B-4394-B96B-5E521475BCBC}" dt="2025-06-03T10:34:41.794" v="13203" actId="20577"/>
          <ac:spMkLst>
            <pc:docMk/>
            <pc:sldMk cId="1725427097" sldId="304"/>
            <ac:spMk id="3" creationId="{E1A2F9BC-9230-9D62-5A1A-25DB83AE6D83}"/>
          </ac:spMkLst>
        </pc:spChg>
        <pc:graphicFrameChg chg="mod">
          <ac:chgData name="Mercedes Baraibar" userId="73436ab3-d288-4fbd-9e3a-084a84845a1f" providerId="ADAL" clId="{3A85145A-B10B-4394-B96B-5E521475BCBC}" dt="2025-06-03T10:34:05.299" v="13173"/>
          <ac:graphicFrameMkLst>
            <pc:docMk/>
            <pc:sldMk cId="1725427097" sldId="304"/>
            <ac:graphicFrameMk id="25" creationId="{785EBDE5-6734-0D05-4D97-81BD45FEE859}"/>
          </ac:graphicFrameMkLst>
        </pc:graphicFrameChg>
      </pc:sldChg>
      <pc:sldChg chg="modSp add del mod">
        <pc:chgData name="Mercedes Baraibar" userId="73436ab3-d288-4fbd-9e3a-084a84845a1f" providerId="ADAL" clId="{3A85145A-B10B-4394-B96B-5E521475BCBC}" dt="2025-05-19T18:33:00.902" v="1503" actId="47"/>
        <pc:sldMkLst>
          <pc:docMk/>
          <pc:sldMk cId="3585674757" sldId="304"/>
        </pc:sldMkLst>
      </pc:sldChg>
      <pc:sldChg chg="delSp modSp mod modAnim">
        <pc:chgData name="Mercedes Baraibar" userId="73436ab3-d288-4fbd-9e3a-084a84845a1f" providerId="ADAL" clId="{3A85145A-B10B-4394-B96B-5E521475BCBC}" dt="2025-06-03T14:07:31.164" v="13928"/>
        <pc:sldMkLst>
          <pc:docMk/>
          <pc:sldMk cId="1110931820" sldId="305"/>
        </pc:sldMkLst>
        <pc:spChg chg="mod">
          <ac:chgData name="Mercedes Baraibar" userId="73436ab3-d288-4fbd-9e3a-084a84845a1f" providerId="ADAL" clId="{3A85145A-B10B-4394-B96B-5E521475BCBC}" dt="2025-05-28T16:04:50.823" v="6533" actId="20577"/>
          <ac:spMkLst>
            <pc:docMk/>
            <pc:sldMk cId="1110931820" sldId="305"/>
            <ac:spMk id="2" creationId="{EA8BA4D8-54FA-60E1-609B-AF5AEB893AE0}"/>
          </ac:spMkLst>
        </pc:spChg>
        <pc:spChg chg="mod">
          <ac:chgData name="Mercedes Baraibar" userId="73436ab3-d288-4fbd-9e3a-084a84845a1f" providerId="ADAL" clId="{3A85145A-B10B-4394-B96B-5E521475BCBC}" dt="2025-06-03T13:44:09.576" v="13861" actId="20577"/>
          <ac:spMkLst>
            <pc:docMk/>
            <pc:sldMk cId="1110931820" sldId="305"/>
            <ac:spMk id="25" creationId="{0F5F22A5-A5CD-2E16-2249-FA0701CB8E8F}"/>
          </ac:spMkLst>
        </pc:spChg>
        <pc:graphicFrameChg chg="mod">
          <ac:chgData name="Mercedes Baraibar" userId="73436ab3-d288-4fbd-9e3a-084a84845a1f" providerId="ADAL" clId="{3A85145A-B10B-4394-B96B-5E521475BCBC}" dt="2025-05-26T15:19:44.753" v="1927" actId="207"/>
          <ac:graphicFrameMkLst>
            <pc:docMk/>
            <pc:sldMk cId="1110931820" sldId="305"/>
            <ac:graphicFrameMk id="10" creationId="{4E1BCF79-E021-46A4-80EB-23C7FBAB0A2D}"/>
          </ac:graphicFrameMkLst>
        </pc:graphicFrameChg>
      </pc:sldChg>
      <pc:sldChg chg="modSp add del mod">
        <pc:chgData name="Mercedes Baraibar" userId="73436ab3-d288-4fbd-9e3a-084a84845a1f" providerId="ADAL" clId="{3A85145A-B10B-4394-B96B-5E521475BCBC}" dt="2025-05-19T18:33:00.902" v="1503" actId="47"/>
        <pc:sldMkLst>
          <pc:docMk/>
          <pc:sldMk cId="2022186080" sldId="305"/>
        </pc:sldMkLst>
      </pc:sldChg>
      <pc:sldChg chg="addSp modSp add del mod">
        <pc:chgData name="Mercedes Baraibar" userId="73436ab3-d288-4fbd-9e3a-084a84845a1f" providerId="ADAL" clId="{3A85145A-B10B-4394-B96B-5E521475BCBC}" dt="2025-05-19T18:33:00.902" v="1503" actId="47"/>
        <pc:sldMkLst>
          <pc:docMk/>
          <pc:sldMk cId="1306676565" sldId="306"/>
        </pc:sldMkLst>
      </pc:sldChg>
      <pc:sldChg chg="modSp mod">
        <pc:chgData name="Mercedes Baraibar" userId="73436ab3-d288-4fbd-9e3a-084a84845a1f" providerId="ADAL" clId="{3A85145A-B10B-4394-B96B-5E521475BCBC}" dt="2025-05-26T19:54:40.110" v="4362" actId="20577"/>
        <pc:sldMkLst>
          <pc:docMk/>
          <pc:sldMk cId="3622637920" sldId="308"/>
        </pc:sldMkLst>
        <pc:spChg chg="mod">
          <ac:chgData name="Mercedes Baraibar" userId="73436ab3-d288-4fbd-9e3a-084a84845a1f" providerId="ADAL" clId="{3A85145A-B10B-4394-B96B-5E521475BCBC}" dt="2025-05-26T19:54:40.110" v="4362" actId="20577"/>
          <ac:spMkLst>
            <pc:docMk/>
            <pc:sldMk cId="3622637920" sldId="308"/>
            <ac:spMk id="7" creationId="{8DA75A2A-8B0C-A811-4DAF-FE9DCDE15EC2}"/>
          </ac:spMkLst>
        </pc:spChg>
      </pc:sldChg>
      <pc:sldChg chg="addSp modSp mod ord modAnim">
        <pc:chgData name="Mercedes Baraibar" userId="73436ab3-d288-4fbd-9e3a-084a84845a1f" providerId="ADAL" clId="{3A85145A-B10B-4394-B96B-5E521475BCBC}" dt="2025-06-03T11:47:33.319" v="13834" actId="108"/>
        <pc:sldMkLst>
          <pc:docMk/>
          <pc:sldMk cId="1081385946" sldId="310"/>
        </pc:sldMkLst>
        <pc:spChg chg="mod">
          <ac:chgData name="Mercedes Baraibar" userId="73436ab3-d288-4fbd-9e3a-084a84845a1f" providerId="ADAL" clId="{3A85145A-B10B-4394-B96B-5E521475BCBC}" dt="2025-06-02T15:34:29.501" v="11543" actId="20577"/>
          <ac:spMkLst>
            <pc:docMk/>
            <pc:sldMk cId="1081385946" sldId="310"/>
            <ac:spMk id="2" creationId="{91315E8E-A9EF-F53F-F639-C450EF38568B}"/>
          </ac:spMkLst>
        </pc:spChg>
        <pc:spChg chg="add mod">
          <ac:chgData name="Mercedes Baraibar" userId="73436ab3-d288-4fbd-9e3a-084a84845a1f" providerId="ADAL" clId="{3A85145A-B10B-4394-B96B-5E521475BCBC}" dt="2025-06-02T15:36:58.059" v="11586" actId="164"/>
          <ac:spMkLst>
            <pc:docMk/>
            <pc:sldMk cId="1081385946" sldId="310"/>
            <ac:spMk id="3" creationId="{5379DA8D-B8C2-7310-98F4-3C522A042CDE}"/>
          </ac:spMkLst>
        </pc:spChg>
        <pc:spChg chg="add mod">
          <ac:chgData name="Mercedes Baraibar" userId="73436ab3-d288-4fbd-9e3a-084a84845a1f" providerId="ADAL" clId="{3A85145A-B10B-4394-B96B-5E521475BCBC}" dt="2025-06-03T11:47:14.586" v="13794" actId="207"/>
          <ac:spMkLst>
            <pc:docMk/>
            <pc:sldMk cId="1081385946" sldId="310"/>
            <ac:spMk id="4" creationId="{FBA56F17-07DF-3B87-9275-48E31DACFFE2}"/>
          </ac:spMkLst>
        </pc:spChg>
        <pc:spChg chg="add mod">
          <ac:chgData name="Mercedes Baraibar" userId="73436ab3-d288-4fbd-9e3a-084a84845a1f" providerId="ADAL" clId="{3A85145A-B10B-4394-B96B-5E521475BCBC}" dt="2025-06-02T15:37:08.326" v="11587" actId="164"/>
          <ac:spMkLst>
            <pc:docMk/>
            <pc:sldMk cId="1081385946" sldId="310"/>
            <ac:spMk id="6" creationId="{6B940C51-B276-CA47-A1BA-535CB4C8B07A}"/>
          </ac:spMkLst>
        </pc:spChg>
        <pc:spChg chg="mod">
          <ac:chgData name="Mercedes Baraibar" userId="73436ab3-d288-4fbd-9e3a-084a84845a1f" providerId="ADAL" clId="{3A85145A-B10B-4394-B96B-5E521475BCBC}" dt="2025-06-03T11:47:01.533" v="13792" actId="207"/>
          <ac:spMkLst>
            <pc:docMk/>
            <pc:sldMk cId="1081385946" sldId="310"/>
            <ac:spMk id="8" creationId="{73A834E8-6D6A-C1F9-AE50-7C3D0848B7E6}"/>
          </ac:spMkLst>
        </pc:spChg>
        <pc:spChg chg="mod">
          <ac:chgData name="Mercedes Baraibar" userId="73436ab3-d288-4fbd-9e3a-084a84845a1f" providerId="ADAL" clId="{3A85145A-B10B-4394-B96B-5E521475BCBC}" dt="2025-06-03T11:47:33.319" v="13834" actId="108"/>
          <ac:spMkLst>
            <pc:docMk/>
            <pc:sldMk cId="1081385946" sldId="310"/>
            <ac:spMk id="10" creationId="{14AC4B1F-7F99-DA6A-4217-FA6D1DB35448}"/>
          </ac:spMkLst>
        </pc:spChg>
        <pc:grpChg chg="add mod">
          <ac:chgData name="Mercedes Baraibar" userId="73436ab3-d288-4fbd-9e3a-084a84845a1f" providerId="ADAL" clId="{3A85145A-B10B-4394-B96B-5E521475BCBC}" dt="2025-06-02T15:36:58.059" v="11586" actId="164"/>
          <ac:grpSpMkLst>
            <pc:docMk/>
            <pc:sldMk cId="1081385946" sldId="310"/>
            <ac:grpSpMk id="7" creationId="{22F79894-A94F-C541-C202-592159215AC8}"/>
          </ac:grpSpMkLst>
        </pc:grpChg>
        <pc:grpChg chg="add mod">
          <ac:chgData name="Mercedes Baraibar" userId="73436ab3-d288-4fbd-9e3a-084a84845a1f" providerId="ADAL" clId="{3A85145A-B10B-4394-B96B-5E521475BCBC}" dt="2025-06-02T15:37:08.326" v="11587" actId="164"/>
          <ac:grpSpMkLst>
            <pc:docMk/>
            <pc:sldMk cId="1081385946" sldId="310"/>
            <ac:grpSpMk id="9" creationId="{9A3338FD-FF39-DC61-46F7-18483B5D4C58}"/>
          </ac:grpSpMkLst>
        </pc:grpChg>
      </pc:sldChg>
      <pc:sldChg chg="modSp add del mod ord">
        <pc:chgData name="Mercedes Baraibar" userId="73436ab3-d288-4fbd-9e3a-084a84845a1f" providerId="ADAL" clId="{3A85145A-B10B-4394-B96B-5E521475BCBC}" dt="2025-06-02T17:26:18.310" v="11938" actId="2696"/>
        <pc:sldMkLst>
          <pc:docMk/>
          <pc:sldMk cId="1022779669" sldId="311"/>
        </pc:sldMkLst>
        <pc:spChg chg="mod">
          <ac:chgData name="Mercedes Baraibar" userId="73436ab3-d288-4fbd-9e3a-084a84845a1f" providerId="ADAL" clId="{3A85145A-B10B-4394-B96B-5E521475BCBC}" dt="2025-06-02T03:15:04.332" v="10743" actId="20577"/>
          <ac:spMkLst>
            <pc:docMk/>
            <pc:sldMk cId="1022779669" sldId="311"/>
            <ac:spMk id="2" creationId="{89FBAFDD-1AF5-33FA-AEBB-FA014BDBFAEB}"/>
          </ac:spMkLst>
        </pc:spChg>
        <pc:spChg chg="mod">
          <ac:chgData name="Mercedes Baraibar" userId="73436ab3-d288-4fbd-9e3a-084a84845a1f" providerId="ADAL" clId="{3A85145A-B10B-4394-B96B-5E521475BCBC}" dt="2025-06-02T15:32:04.912" v="11455" actId="1076"/>
          <ac:spMkLst>
            <pc:docMk/>
            <pc:sldMk cId="1022779669" sldId="311"/>
            <ac:spMk id="12" creationId="{7E9B0B99-A8E0-884D-85CB-E4E1004BBB62}"/>
          </ac:spMkLst>
        </pc:spChg>
        <pc:graphicFrameChg chg="mod">
          <ac:chgData name="Mercedes Baraibar" userId="73436ab3-d288-4fbd-9e3a-084a84845a1f" providerId="ADAL" clId="{3A85145A-B10B-4394-B96B-5E521475BCBC}" dt="2025-06-02T15:31:59.741" v="11454" actId="1076"/>
          <ac:graphicFrameMkLst>
            <pc:docMk/>
            <pc:sldMk cId="1022779669" sldId="311"/>
            <ac:graphicFrameMk id="4" creationId="{46390E64-6E37-C461-9C1B-489B26FECF39}"/>
          </ac:graphicFrameMkLst>
        </pc:graphicFrameChg>
      </pc:sldChg>
      <pc:sldChg chg="add del setBg">
        <pc:chgData name="Mercedes Baraibar" userId="73436ab3-d288-4fbd-9e3a-084a84845a1f" providerId="ADAL" clId="{3A85145A-B10B-4394-B96B-5E521475BCBC}" dt="2025-06-02T17:26:17.420" v="11937"/>
        <pc:sldMkLst>
          <pc:docMk/>
          <pc:sldMk cId="2501913117" sldId="311"/>
        </pc:sldMkLst>
      </pc:sldChg>
      <pc:sldChg chg="modSp mod">
        <pc:chgData name="Mercedes Baraibar" userId="73436ab3-d288-4fbd-9e3a-084a84845a1f" providerId="ADAL" clId="{3A85145A-B10B-4394-B96B-5E521475BCBC}" dt="2025-06-03T10:56:35.210" v="13263" actId="20577"/>
        <pc:sldMkLst>
          <pc:docMk/>
          <pc:sldMk cId="3950716523" sldId="312"/>
        </pc:sldMkLst>
        <pc:spChg chg="mod">
          <ac:chgData name="Mercedes Baraibar" userId="73436ab3-d288-4fbd-9e3a-084a84845a1f" providerId="ADAL" clId="{3A85145A-B10B-4394-B96B-5E521475BCBC}" dt="2025-06-02T03:28:16.921" v="10962" actId="20577"/>
          <ac:spMkLst>
            <pc:docMk/>
            <pc:sldMk cId="3950716523" sldId="312"/>
            <ac:spMk id="2" creationId="{71A3B586-93BB-17F4-7C7C-22163EC5BDE1}"/>
          </ac:spMkLst>
        </pc:spChg>
        <pc:graphicFrameChg chg="mod">
          <ac:chgData name="Mercedes Baraibar" userId="73436ab3-d288-4fbd-9e3a-084a84845a1f" providerId="ADAL" clId="{3A85145A-B10B-4394-B96B-5E521475BCBC}" dt="2025-06-03T10:56:35.210" v="13263" actId="20577"/>
          <ac:graphicFrameMkLst>
            <pc:docMk/>
            <pc:sldMk cId="3950716523" sldId="312"/>
            <ac:graphicFrameMk id="23" creationId="{A0742FD2-6005-2FCE-E5E2-8380AF164C76}"/>
          </ac:graphicFrameMkLst>
        </pc:graphicFrameChg>
      </pc:sldChg>
      <pc:sldChg chg="modSp mod ord modAnim">
        <pc:chgData name="Mercedes Baraibar" userId="73436ab3-d288-4fbd-9e3a-084a84845a1f" providerId="ADAL" clId="{3A85145A-B10B-4394-B96B-5E521475BCBC}" dt="2025-06-02T03:20:52.305" v="10803"/>
        <pc:sldMkLst>
          <pc:docMk/>
          <pc:sldMk cId="2299074820" sldId="313"/>
        </pc:sldMkLst>
        <pc:spChg chg="mod">
          <ac:chgData name="Mercedes Baraibar" userId="73436ab3-d288-4fbd-9e3a-084a84845a1f" providerId="ADAL" clId="{3A85145A-B10B-4394-B96B-5E521475BCBC}" dt="2025-05-26T19:28:28.614" v="4276" actId="1076"/>
          <ac:spMkLst>
            <pc:docMk/>
            <pc:sldMk cId="2299074820" sldId="313"/>
            <ac:spMk id="11" creationId="{1FEE7A20-51B1-2F9C-BC06-BA5630237A06}"/>
          </ac:spMkLst>
        </pc:spChg>
      </pc:sldChg>
      <pc:sldChg chg="addSp delSp modSp mod ord addAnim delAnim modAnim">
        <pc:chgData name="Mercedes Baraibar" userId="73436ab3-d288-4fbd-9e3a-084a84845a1f" providerId="ADAL" clId="{3A85145A-B10B-4394-B96B-5E521475BCBC}" dt="2025-06-03T10:44:21.350" v="13247"/>
        <pc:sldMkLst>
          <pc:docMk/>
          <pc:sldMk cId="3503192606" sldId="314"/>
        </pc:sldMkLst>
        <pc:spChg chg="mod">
          <ac:chgData name="Mercedes Baraibar" userId="73436ab3-d288-4fbd-9e3a-084a84845a1f" providerId="ADAL" clId="{3A85145A-B10B-4394-B96B-5E521475BCBC}" dt="2025-05-29T19:11:59.401" v="7618" actId="20577"/>
          <ac:spMkLst>
            <pc:docMk/>
            <pc:sldMk cId="3503192606" sldId="314"/>
            <ac:spMk id="4" creationId="{A72F97BB-9B0B-593E-1EF5-B11384DF0FFA}"/>
          </ac:spMkLst>
        </pc:spChg>
        <pc:spChg chg="mod topLvl">
          <ac:chgData name="Mercedes Baraibar" userId="73436ab3-d288-4fbd-9e3a-084a84845a1f" providerId="ADAL" clId="{3A85145A-B10B-4394-B96B-5E521475BCBC}" dt="2025-06-03T10:41:46.363" v="13235" actId="1076"/>
          <ac:spMkLst>
            <pc:docMk/>
            <pc:sldMk cId="3503192606" sldId="314"/>
            <ac:spMk id="9" creationId="{AE9DB300-5B67-E2B6-73C0-2D4A959DED72}"/>
          </ac:spMkLst>
        </pc:spChg>
        <pc:spChg chg="add del mod topLvl">
          <ac:chgData name="Mercedes Baraibar" userId="73436ab3-d288-4fbd-9e3a-084a84845a1f" providerId="ADAL" clId="{3A85145A-B10B-4394-B96B-5E521475BCBC}" dt="2025-05-30T19:38:38.203" v="8720" actId="255"/>
          <ac:spMkLst>
            <pc:docMk/>
            <pc:sldMk cId="3503192606" sldId="314"/>
            <ac:spMk id="27" creationId="{793DC485-5962-4074-C5A6-5447CCAEE9C0}"/>
          </ac:spMkLst>
        </pc:spChg>
        <pc:graphicFrameChg chg="mod">
          <ac:chgData name="Mercedes Baraibar" userId="73436ab3-d288-4fbd-9e3a-084a84845a1f" providerId="ADAL" clId="{3A85145A-B10B-4394-B96B-5E521475BCBC}" dt="2025-06-03T10:44:21.350" v="13247"/>
          <ac:graphicFrameMkLst>
            <pc:docMk/>
            <pc:sldMk cId="3503192606" sldId="314"/>
            <ac:graphicFrameMk id="2" creationId="{2CA9D133-7239-6B4A-6BA5-D821D34D1A42}"/>
          </ac:graphicFrameMkLst>
        </pc:graphicFrameChg>
      </pc:sldChg>
      <pc:sldChg chg="addSp delSp modSp mod ord">
        <pc:chgData name="Mercedes Baraibar" userId="73436ab3-d288-4fbd-9e3a-084a84845a1f" providerId="ADAL" clId="{3A85145A-B10B-4394-B96B-5E521475BCBC}" dt="2025-06-03T11:09:45.630" v="13569" actId="1076"/>
        <pc:sldMkLst>
          <pc:docMk/>
          <pc:sldMk cId="1886408048" sldId="315"/>
        </pc:sldMkLst>
        <pc:spChg chg="mod">
          <ac:chgData name="Mercedes Baraibar" userId="73436ab3-d288-4fbd-9e3a-084a84845a1f" providerId="ADAL" clId="{3A85145A-B10B-4394-B96B-5E521475BCBC}" dt="2025-06-03T10:59:11.581" v="13318" actId="20577"/>
          <ac:spMkLst>
            <pc:docMk/>
            <pc:sldMk cId="1886408048" sldId="315"/>
            <ac:spMk id="4" creationId="{63C1931E-3982-C588-640D-B73355D89054}"/>
          </ac:spMkLst>
        </pc:spChg>
        <pc:spChg chg="mod">
          <ac:chgData name="Mercedes Baraibar" userId="73436ab3-d288-4fbd-9e3a-084a84845a1f" providerId="ADAL" clId="{3A85145A-B10B-4394-B96B-5E521475BCBC}" dt="2025-05-27T18:59:55.453" v="6437" actId="164"/>
          <ac:spMkLst>
            <pc:docMk/>
            <pc:sldMk cId="1886408048" sldId="315"/>
            <ac:spMk id="16" creationId="{76778DA5-C47A-BFE0-3B85-57458C6DB914}"/>
          </ac:spMkLst>
        </pc:spChg>
        <pc:spChg chg="mod">
          <ac:chgData name="Mercedes Baraibar" userId="73436ab3-d288-4fbd-9e3a-084a84845a1f" providerId="ADAL" clId="{3A85145A-B10B-4394-B96B-5E521475BCBC}" dt="2025-05-27T18:59:47.540" v="6435" actId="164"/>
          <ac:spMkLst>
            <pc:docMk/>
            <pc:sldMk cId="1886408048" sldId="315"/>
            <ac:spMk id="17" creationId="{8518A865-3872-09E4-2DA5-3B2D29B50D8E}"/>
          </ac:spMkLst>
        </pc:spChg>
        <pc:spChg chg="mod">
          <ac:chgData name="Mercedes Baraibar" userId="73436ab3-d288-4fbd-9e3a-084a84845a1f" providerId="ADAL" clId="{3A85145A-B10B-4394-B96B-5E521475BCBC}" dt="2025-05-27T19:00:05.146" v="6439" actId="164"/>
          <ac:spMkLst>
            <pc:docMk/>
            <pc:sldMk cId="1886408048" sldId="315"/>
            <ac:spMk id="18" creationId="{8964B8D1-B32F-AD76-7ACD-84CABDE586DB}"/>
          </ac:spMkLst>
        </pc:spChg>
        <pc:grpChg chg="add mod">
          <ac:chgData name="Mercedes Baraibar" userId="73436ab3-d288-4fbd-9e3a-084a84845a1f" providerId="ADAL" clId="{3A85145A-B10B-4394-B96B-5E521475BCBC}" dt="2025-06-03T11:09:45.630" v="13569" actId="1076"/>
          <ac:grpSpMkLst>
            <pc:docMk/>
            <pc:sldMk cId="1886408048" sldId="315"/>
            <ac:grpSpMk id="2" creationId="{6159C5AD-546E-2B87-F181-B6E0CDC727B6}"/>
          </ac:grpSpMkLst>
        </pc:grpChg>
        <pc:grpChg chg="add mod">
          <ac:chgData name="Mercedes Baraibar" userId="73436ab3-d288-4fbd-9e3a-084a84845a1f" providerId="ADAL" clId="{3A85145A-B10B-4394-B96B-5E521475BCBC}" dt="2025-06-03T10:59:32.457" v="13350" actId="1036"/>
          <ac:grpSpMkLst>
            <pc:docMk/>
            <pc:sldMk cId="1886408048" sldId="315"/>
            <ac:grpSpMk id="3" creationId="{E7D8B84E-9061-AFF6-6A13-0C4DC681D1EE}"/>
          </ac:grpSpMkLst>
        </pc:grpChg>
        <pc:grpChg chg="add mod">
          <ac:chgData name="Mercedes Baraibar" userId="73436ab3-d288-4fbd-9e3a-084a84845a1f" providerId="ADAL" clId="{3A85145A-B10B-4394-B96B-5E521475BCBC}" dt="2025-06-03T10:59:32.457" v="13350" actId="1036"/>
          <ac:grpSpMkLst>
            <pc:docMk/>
            <pc:sldMk cId="1886408048" sldId="315"/>
            <ac:grpSpMk id="6" creationId="{66CE6885-1105-11EC-2B1A-82A9D47392D3}"/>
          </ac:grpSpMkLst>
        </pc:grpChg>
        <pc:picChg chg="mod">
          <ac:chgData name="Mercedes Baraibar" userId="73436ab3-d288-4fbd-9e3a-084a84845a1f" providerId="ADAL" clId="{3A85145A-B10B-4394-B96B-5E521475BCBC}" dt="2025-05-27T18:59:55.453" v="6437" actId="164"/>
          <ac:picMkLst>
            <pc:docMk/>
            <pc:sldMk cId="1886408048" sldId="315"/>
            <ac:picMk id="9" creationId="{6E82BC74-6064-D5DB-D42C-83680AAFF292}"/>
          </ac:picMkLst>
        </pc:picChg>
        <pc:picChg chg="mod">
          <ac:chgData name="Mercedes Baraibar" userId="73436ab3-d288-4fbd-9e3a-084a84845a1f" providerId="ADAL" clId="{3A85145A-B10B-4394-B96B-5E521475BCBC}" dt="2025-05-27T18:59:47.540" v="6435" actId="164"/>
          <ac:picMkLst>
            <pc:docMk/>
            <pc:sldMk cId="1886408048" sldId="315"/>
            <ac:picMk id="13" creationId="{16D74FEA-3A55-9F92-395C-B09B0A8C54C7}"/>
          </ac:picMkLst>
        </pc:picChg>
        <pc:picChg chg="mod">
          <ac:chgData name="Mercedes Baraibar" userId="73436ab3-d288-4fbd-9e3a-084a84845a1f" providerId="ADAL" clId="{3A85145A-B10B-4394-B96B-5E521475BCBC}" dt="2025-05-27T19:00:05.146" v="6439" actId="164"/>
          <ac:picMkLst>
            <pc:docMk/>
            <pc:sldMk cId="1886408048" sldId="315"/>
            <ac:picMk id="15" creationId="{C575E598-A3D9-E974-14CA-04F38F746FD9}"/>
          </ac:picMkLst>
        </pc:picChg>
      </pc:sldChg>
      <pc:sldChg chg="addSp delSp modSp mod ord">
        <pc:chgData name="Mercedes Baraibar" userId="73436ab3-d288-4fbd-9e3a-084a84845a1f" providerId="ADAL" clId="{3A85145A-B10B-4394-B96B-5E521475BCBC}" dt="2025-06-03T11:22:55.945" v="13704"/>
        <pc:sldMkLst>
          <pc:docMk/>
          <pc:sldMk cId="441072311" sldId="316"/>
        </pc:sldMkLst>
        <pc:spChg chg="add mod">
          <ac:chgData name="Mercedes Baraibar" userId="73436ab3-d288-4fbd-9e3a-084a84845a1f" providerId="ADAL" clId="{3A85145A-B10B-4394-B96B-5E521475BCBC}" dt="2025-06-02T17:34:03.910" v="12006" actId="1038"/>
          <ac:spMkLst>
            <pc:docMk/>
            <pc:sldMk cId="441072311" sldId="316"/>
            <ac:spMk id="8" creationId="{D1F2EFE9-FCA3-B14E-13BF-86C541DE63C4}"/>
          </ac:spMkLst>
        </pc:spChg>
        <pc:spChg chg="mod">
          <ac:chgData name="Mercedes Baraibar" userId="73436ab3-d288-4fbd-9e3a-084a84845a1f" providerId="ADAL" clId="{3A85145A-B10B-4394-B96B-5E521475BCBC}" dt="2025-06-02T17:33:47.846" v="11991" actId="1076"/>
          <ac:spMkLst>
            <pc:docMk/>
            <pc:sldMk cId="441072311" sldId="316"/>
            <ac:spMk id="10" creationId="{AD7A8FE9-73ED-CEA8-6B05-425DEF09E8AC}"/>
          </ac:spMkLst>
        </pc:spChg>
        <pc:spChg chg="mod">
          <ac:chgData name="Mercedes Baraibar" userId="73436ab3-d288-4fbd-9e3a-084a84845a1f" providerId="ADAL" clId="{3A85145A-B10B-4394-B96B-5E521475BCBC}" dt="2025-06-02T17:34:42.543" v="12007" actId="1036"/>
          <ac:spMkLst>
            <pc:docMk/>
            <pc:sldMk cId="441072311" sldId="316"/>
            <ac:spMk id="19" creationId="{BE646249-D7BA-677A-A8B4-E2A96FF902CA}"/>
          </ac:spMkLst>
        </pc:spChg>
        <pc:spChg chg="mod">
          <ac:chgData name="Mercedes Baraibar" userId="73436ab3-d288-4fbd-9e3a-084a84845a1f" providerId="ADAL" clId="{3A85145A-B10B-4394-B96B-5E521475BCBC}" dt="2025-06-02T17:34:50.550" v="12009" actId="1036"/>
          <ac:spMkLst>
            <pc:docMk/>
            <pc:sldMk cId="441072311" sldId="316"/>
            <ac:spMk id="22" creationId="{28D2D412-2541-114E-A7F6-DF05335F8E16}"/>
          </ac:spMkLst>
        </pc:spChg>
        <pc:grpChg chg="add mod">
          <ac:chgData name="Mercedes Baraibar" userId="73436ab3-d288-4fbd-9e3a-084a84845a1f" providerId="ADAL" clId="{3A85145A-B10B-4394-B96B-5E521475BCBC}" dt="2025-05-27T19:04:21.090" v="6446" actId="1076"/>
          <ac:grpSpMkLst>
            <pc:docMk/>
            <pc:sldMk cId="441072311" sldId="316"/>
            <ac:grpSpMk id="2" creationId="{E4FF5A3C-2DF1-C6E8-1B19-C86C6530E380}"/>
          </ac:grpSpMkLst>
        </pc:grpChg>
        <pc:grpChg chg="add mod">
          <ac:chgData name="Mercedes Baraibar" userId="73436ab3-d288-4fbd-9e3a-084a84845a1f" providerId="ADAL" clId="{3A85145A-B10B-4394-B96B-5E521475BCBC}" dt="2025-05-27T19:04:21.090" v="6446" actId="1076"/>
          <ac:grpSpMkLst>
            <pc:docMk/>
            <pc:sldMk cId="441072311" sldId="316"/>
            <ac:grpSpMk id="9" creationId="{AC6906BC-60EE-7531-4CDE-4927E92C777E}"/>
          </ac:grpSpMkLst>
        </pc:grpChg>
        <pc:grpChg chg="add mod">
          <ac:chgData name="Mercedes Baraibar" userId="73436ab3-d288-4fbd-9e3a-084a84845a1f" providerId="ADAL" clId="{3A85145A-B10B-4394-B96B-5E521475BCBC}" dt="2025-05-27T19:04:50.569" v="6451" actId="1076"/>
          <ac:grpSpMkLst>
            <pc:docMk/>
            <pc:sldMk cId="441072311" sldId="316"/>
            <ac:grpSpMk id="11" creationId="{A34307F4-16D1-7ED1-49F9-0E823D927990}"/>
          </ac:grpSpMkLst>
        </pc:grpChg>
        <pc:grpChg chg="add mod">
          <ac:chgData name="Mercedes Baraibar" userId="73436ab3-d288-4fbd-9e3a-084a84845a1f" providerId="ADAL" clId="{3A85145A-B10B-4394-B96B-5E521475BCBC}" dt="2025-05-27T19:04:43.289" v="6450" actId="164"/>
          <ac:grpSpMkLst>
            <pc:docMk/>
            <pc:sldMk cId="441072311" sldId="316"/>
            <ac:grpSpMk id="12" creationId="{0F4A4277-85CD-A72E-7368-398E7716EB2F}"/>
          </ac:grpSpMkLst>
        </pc:grpChg>
        <pc:grpChg chg="mod">
          <ac:chgData name="Mercedes Baraibar" userId="73436ab3-d288-4fbd-9e3a-084a84845a1f" providerId="ADAL" clId="{3A85145A-B10B-4394-B96B-5E521475BCBC}" dt="2025-05-27T19:04:43.289" v="6450" actId="164"/>
          <ac:grpSpMkLst>
            <pc:docMk/>
            <pc:sldMk cId="441072311" sldId="316"/>
            <ac:grpSpMk id="17" creationId="{44A965F0-1015-BAFC-EC79-B3819316C9E9}"/>
          </ac:grpSpMkLst>
        </pc:grpChg>
        <pc:grpChg chg="mod">
          <ac:chgData name="Mercedes Baraibar" userId="73436ab3-d288-4fbd-9e3a-084a84845a1f" providerId="ADAL" clId="{3A85145A-B10B-4394-B96B-5E521475BCBC}" dt="2025-05-27T19:04:50.569" v="6451" actId="1076"/>
          <ac:grpSpMkLst>
            <pc:docMk/>
            <pc:sldMk cId="441072311" sldId="316"/>
            <ac:grpSpMk id="18" creationId="{F756DA18-3B3A-E825-81BD-BBCA832098ED}"/>
          </ac:grpSpMkLst>
        </pc:grpChg>
        <pc:picChg chg="mod">
          <ac:chgData name="Mercedes Baraibar" userId="73436ab3-d288-4fbd-9e3a-084a84845a1f" providerId="ADAL" clId="{3A85145A-B10B-4394-B96B-5E521475BCBC}" dt="2025-06-02T17:34:03.910" v="12006" actId="1038"/>
          <ac:picMkLst>
            <pc:docMk/>
            <pc:sldMk cId="441072311" sldId="316"/>
            <ac:picMk id="3" creationId="{E0AE66CF-99D9-B077-313A-CF0409DC6C69}"/>
          </ac:picMkLst>
        </pc:picChg>
        <pc:picChg chg="mod">
          <ac:chgData name="Mercedes Baraibar" userId="73436ab3-d288-4fbd-9e3a-084a84845a1f" providerId="ADAL" clId="{3A85145A-B10B-4394-B96B-5E521475BCBC}" dt="2025-06-02T17:34:03.910" v="12006" actId="1038"/>
          <ac:picMkLst>
            <pc:docMk/>
            <pc:sldMk cId="441072311" sldId="316"/>
            <ac:picMk id="6" creationId="{A71908EA-E26E-988B-593F-A7803B9E10A3}"/>
          </ac:picMkLst>
        </pc:picChg>
        <pc:picChg chg="mod">
          <ac:chgData name="Mercedes Baraibar" userId="73436ab3-d288-4fbd-9e3a-084a84845a1f" providerId="ADAL" clId="{3A85145A-B10B-4394-B96B-5E521475BCBC}" dt="2025-06-02T17:34:03.910" v="12006" actId="1038"/>
          <ac:picMkLst>
            <pc:docMk/>
            <pc:sldMk cId="441072311" sldId="316"/>
            <ac:picMk id="7" creationId="{13106888-013A-7E23-7D81-96EEFBB75FAF}"/>
          </ac:picMkLst>
        </pc:picChg>
        <pc:picChg chg="mod">
          <ac:chgData name="Mercedes Baraibar" userId="73436ab3-d288-4fbd-9e3a-084a84845a1f" providerId="ADAL" clId="{3A85145A-B10B-4394-B96B-5E521475BCBC}" dt="2025-05-27T19:04:50.569" v="6451" actId="1076"/>
          <ac:picMkLst>
            <pc:docMk/>
            <pc:sldMk cId="441072311" sldId="316"/>
            <ac:picMk id="1032" creationId="{480CC916-098D-C64F-647A-AEFD8D4B6B19}"/>
          </ac:picMkLst>
        </pc:picChg>
        <pc:picChg chg="mod">
          <ac:chgData name="Mercedes Baraibar" userId="73436ab3-d288-4fbd-9e3a-084a84845a1f" providerId="ADAL" clId="{3A85145A-B10B-4394-B96B-5E521475BCBC}" dt="2025-06-02T17:34:03.910" v="12006" actId="1038"/>
          <ac:picMkLst>
            <pc:docMk/>
            <pc:sldMk cId="441072311" sldId="316"/>
            <ac:picMk id="1034" creationId="{60A134AC-C7E2-DBB9-8BD5-5C02C67B2EE8}"/>
          </ac:picMkLst>
        </pc:picChg>
        <pc:picChg chg="mod">
          <ac:chgData name="Mercedes Baraibar" userId="73436ab3-d288-4fbd-9e3a-084a84845a1f" providerId="ADAL" clId="{3A85145A-B10B-4394-B96B-5E521475BCBC}" dt="2025-05-27T19:04:50.569" v="6451" actId="1076"/>
          <ac:picMkLst>
            <pc:docMk/>
            <pc:sldMk cId="441072311" sldId="316"/>
            <ac:picMk id="1040" creationId="{1049C9DF-899E-E118-439A-AD2E9BFB0C4D}"/>
          </ac:picMkLst>
        </pc:picChg>
        <pc:picChg chg="mod">
          <ac:chgData name="Mercedes Baraibar" userId="73436ab3-d288-4fbd-9e3a-084a84845a1f" providerId="ADAL" clId="{3A85145A-B10B-4394-B96B-5E521475BCBC}" dt="2025-06-02T17:34:03.910" v="12006" actId="1038"/>
          <ac:picMkLst>
            <pc:docMk/>
            <pc:sldMk cId="441072311" sldId="316"/>
            <ac:picMk id="1042" creationId="{B6CECDAF-327F-2FBE-77E4-75D363958D64}"/>
          </ac:picMkLst>
        </pc:picChg>
        <pc:picChg chg="mod">
          <ac:chgData name="Mercedes Baraibar" userId="73436ab3-d288-4fbd-9e3a-084a84845a1f" providerId="ADAL" clId="{3A85145A-B10B-4394-B96B-5E521475BCBC}" dt="2025-06-02T17:34:03.910" v="12006" actId="1038"/>
          <ac:picMkLst>
            <pc:docMk/>
            <pc:sldMk cId="441072311" sldId="316"/>
            <ac:picMk id="1046" creationId="{D44BBC68-F28D-020A-D6A3-B51AC79AC6A4}"/>
          </ac:picMkLst>
        </pc:picChg>
        <pc:picChg chg="mod">
          <ac:chgData name="Mercedes Baraibar" userId="73436ab3-d288-4fbd-9e3a-084a84845a1f" providerId="ADAL" clId="{3A85145A-B10B-4394-B96B-5E521475BCBC}" dt="2025-06-02T17:34:03.910" v="12006" actId="1038"/>
          <ac:picMkLst>
            <pc:docMk/>
            <pc:sldMk cId="441072311" sldId="316"/>
            <ac:picMk id="1052" creationId="{EC1C1FAF-5C09-CAA7-98AA-861E9859F5A9}"/>
          </ac:picMkLst>
        </pc:picChg>
        <pc:picChg chg="mod">
          <ac:chgData name="Mercedes Baraibar" userId="73436ab3-d288-4fbd-9e3a-084a84845a1f" providerId="ADAL" clId="{3A85145A-B10B-4394-B96B-5E521475BCBC}" dt="2025-05-27T19:04:38.036" v="6449" actId="1076"/>
          <ac:picMkLst>
            <pc:docMk/>
            <pc:sldMk cId="441072311" sldId="316"/>
            <ac:picMk id="1054" creationId="{CE1FB9F4-5C75-D1F2-9A30-D6BF4D5FF1B6}"/>
          </ac:picMkLst>
        </pc:picChg>
      </pc:sldChg>
      <pc:sldChg chg="addSp modSp add del mod ord modAnim modShow">
        <pc:chgData name="Mercedes Baraibar" userId="73436ab3-d288-4fbd-9e3a-084a84845a1f" providerId="ADAL" clId="{3A85145A-B10B-4394-B96B-5E521475BCBC}" dt="2025-06-03T13:57:04.444" v="13924" actId="255"/>
        <pc:sldMkLst>
          <pc:docMk/>
          <pc:sldMk cId="1668844104" sldId="317"/>
        </pc:sldMkLst>
        <pc:spChg chg="mod">
          <ac:chgData name="Mercedes Baraibar" userId="73436ab3-d288-4fbd-9e3a-084a84845a1f" providerId="ADAL" clId="{3A85145A-B10B-4394-B96B-5E521475BCBC}" dt="2025-06-03T13:57:04.444" v="13924" actId="255"/>
          <ac:spMkLst>
            <pc:docMk/>
            <pc:sldMk cId="1668844104" sldId="317"/>
            <ac:spMk id="2" creationId="{90B71EB9-F0B1-2591-3C77-6951828CC58D}"/>
          </ac:spMkLst>
        </pc:spChg>
        <pc:graphicFrameChg chg="mod">
          <ac:chgData name="Mercedes Baraibar" userId="73436ab3-d288-4fbd-9e3a-084a84845a1f" providerId="ADAL" clId="{3A85145A-B10B-4394-B96B-5E521475BCBC}" dt="2025-06-03T13:56:52.249" v="13923" actId="1076"/>
          <ac:graphicFrameMkLst>
            <pc:docMk/>
            <pc:sldMk cId="1668844104" sldId="317"/>
            <ac:graphicFrameMk id="3" creationId="{DD6F704B-E75A-3CAF-1743-515E848B2066}"/>
          </ac:graphicFrameMkLst>
        </pc:graphicFrameChg>
      </pc:sldChg>
      <pc:sldChg chg="add del setBg">
        <pc:chgData name="Mercedes Baraibar" userId="73436ab3-d288-4fbd-9e3a-084a84845a1f" providerId="ADAL" clId="{3A85145A-B10B-4394-B96B-5E521475BCBC}" dt="2025-06-02T17:26:17.420" v="11937"/>
        <pc:sldMkLst>
          <pc:docMk/>
          <pc:sldMk cId="3232772210" sldId="317"/>
        </pc:sldMkLst>
      </pc:sldChg>
      <pc:sldChg chg="modSp del">
        <pc:chgData name="Mercedes Baraibar" userId="73436ab3-d288-4fbd-9e3a-084a84845a1f" providerId="ADAL" clId="{3A85145A-B10B-4394-B96B-5E521475BCBC}" dt="2025-05-28T18:53:44.076" v="6655" actId="47"/>
        <pc:sldMkLst>
          <pc:docMk/>
          <pc:sldMk cId="2036552769" sldId="318"/>
        </pc:sldMkLst>
      </pc:sldChg>
      <pc:sldChg chg="modSp mod ord">
        <pc:chgData name="Mercedes Baraibar" userId="73436ab3-d288-4fbd-9e3a-084a84845a1f" providerId="ADAL" clId="{3A85145A-B10B-4394-B96B-5E521475BCBC}" dt="2025-06-03T11:22:55.945" v="13704"/>
        <pc:sldMkLst>
          <pc:docMk/>
          <pc:sldMk cId="2155147561" sldId="319"/>
        </pc:sldMkLst>
        <pc:spChg chg="mod">
          <ac:chgData name="Mercedes Baraibar" userId="73436ab3-d288-4fbd-9e3a-084a84845a1f" providerId="ADAL" clId="{3A85145A-B10B-4394-B96B-5E521475BCBC}" dt="2025-05-27T19:21:39.037" v="6508" actId="1076"/>
          <ac:spMkLst>
            <pc:docMk/>
            <pc:sldMk cId="2155147561" sldId="319"/>
            <ac:spMk id="9" creationId="{C6B4593E-1424-19BB-BDE5-57E1D4578308}"/>
          </ac:spMkLst>
        </pc:spChg>
        <pc:graphicFrameChg chg="mod">
          <ac:chgData name="Mercedes Baraibar" userId="73436ab3-d288-4fbd-9e3a-084a84845a1f" providerId="ADAL" clId="{3A85145A-B10B-4394-B96B-5E521475BCBC}" dt="2025-05-27T19:19:05.997" v="6507" actId="20577"/>
          <ac:graphicFrameMkLst>
            <pc:docMk/>
            <pc:sldMk cId="2155147561" sldId="319"/>
            <ac:graphicFrameMk id="12" creationId="{A401CA2B-135A-17F6-563B-C8D460B42A66}"/>
          </ac:graphicFrameMkLst>
        </pc:graphicFrameChg>
      </pc:sldChg>
      <pc:sldChg chg="addSp delSp modSp mod ord modAnim">
        <pc:chgData name="Mercedes Baraibar" userId="73436ab3-d288-4fbd-9e3a-084a84845a1f" providerId="ADAL" clId="{3A85145A-B10B-4394-B96B-5E521475BCBC}" dt="2025-06-03T11:17:49.709" v="13697"/>
        <pc:sldMkLst>
          <pc:docMk/>
          <pc:sldMk cId="874698716" sldId="320"/>
        </pc:sldMkLst>
        <pc:spChg chg="mod">
          <ac:chgData name="Mercedes Baraibar" userId="73436ab3-d288-4fbd-9e3a-084a84845a1f" providerId="ADAL" clId="{3A85145A-B10B-4394-B96B-5E521475BCBC}" dt="2025-06-03T11:00:19.576" v="13378" actId="20577"/>
          <ac:spMkLst>
            <pc:docMk/>
            <pc:sldMk cId="874698716" sldId="320"/>
            <ac:spMk id="2" creationId="{F3D85713-9B03-6066-5D5D-00A7253BCFD1}"/>
          </ac:spMkLst>
        </pc:spChg>
        <pc:spChg chg="add mod">
          <ac:chgData name="Mercedes Baraibar" userId="73436ab3-d288-4fbd-9e3a-084a84845a1f" providerId="ADAL" clId="{3A85145A-B10B-4394-B96B-5E521475BCBC}" dt="2025-06-03T11:15:22.359" v="13689" actId="164"/>
          <ac:spMkLst>
            <pc:docMk/>
            <pc:sldMk cId="874698716" sldId="320"/>
            <ac:spMk id="4" creationId="{9E3C47AF-825A-5EAA-331E-B5C888534EF6}"/>
          </ac:spMkLst>
        </pc:spChg>
        <pc:spChg chg="mod">
          <ac:chgData name="Mercedes Baraibar" userId="73436ab3-d288-4fbd-9e3a-084a84845a1f" providerId="ADAL" clId="{3A85145A-B10B-4394-B96B-5E521475BCBC}" dt="2025-06-03T11:13:14.313" v="13616" actId="255"/>
          <ac:spMkLst>
            <pc:docMk/>
            <pc:sldMk cId="874698716" sldId="320"/>
            <ac:spMk id="7" creationId="{CFC190B9-20EF-5FAA-C2C5-545D095A0F99}"/>
          </ac:spMkLst>
        </pc:spChg>
        <pc:spChg chg="mod">
          <ac:chgData name="Mercedes Baraibar" userId="73436ab3-d288-4fbd-9e3a-084a84845a1f" providerId="ADAL" clId="{3A85145A-B10B-4394-B96B-5E521475BCBC}" dt="2025-06-03T11:13:14.313" v="13616" actId="255"/>
          <ac:spMkLst>
            <pc:docMk/>
            <pc:sldMk cId="874698716" sldId="320"/>
            <ac:spMk id="21" creationId="{52F12EC2-E2B1-5316-8BCF-75E4652EDA50}"/>
          </ac:spMkLst>
        </pc:spChg>
        <pc:spChg chg="mod">
          <ac:chgData name="Mercedes Baraibar" userId="73436ab3-d288-4fbd-9e3a-084a84845a1f" providerId="ADAL" clId="{3A85145A-B10B-4394-B96B-5E521475BCBC}" dt="2025-06-03T11:14:14.469" v="13650" actId="1076"/>
          <ac:spMkLst>
            <pc:docMk/>
            <pc:sldMk cId="874698716" sldId="320"/>
            <ac:spMk id="26" creationId="{90EA9290-99A9-C729-87ED-7A3CB438DE96}"/>
          </ac:spMkLst>
        </pc:spChg>
        <pc:spChg chg="mod">
          <ac:chgData name="Mercedes Baraibar" userId="73436ab3-d288-4fbd-9e3a-084a84845a1f" providerId="ADAL" clId="{3A85145A-B10B-4394-B96B-5E521475BCBC}" dt="2025-06-03T11:03:29.097" v="13441" actId="113"/>
          <ac:spMkLst>
            <pc:docMk/>
            <pc:sldMk cId="874698716" sldId="320"/>
            <ac:spMk id="29" creationId="{1BA3983E-8992-BC9F-2199-BC04AFC7B08E}"/>
          </ac:spMkLst>
        </pc:spChg>
        <pc:grpChg chg="mod topLvl">
          <ac:chgData name="Mercedes Baraibar" userId="73436ab3-d288-4fbd-9e3a-084a84845a1f" providerId="ADAL" clId="{3A85145A-B10B-4394-B96B-5E521475BCBC}" dt="2025-06-03T11:08:59.371" v="13568" actId="164"/>
          <ac:grpSpMkLst>
            <pc:docMk/>
            <pc:sldMk cId="874698716" sldId="320"/>
            <ac:grpSpMk id="10" creationId="{A66EC895-690D-6316-BDC2-54E449234C09}"/>
          </ac:grpSpMkLst>
        </pc:grpChg>
        <pc:grpChg chg="mod topLvl">
          <ac:chgData name="Mercedes Baraibar" userId="73436ab3-d288-4fbd-9e3a-084a84845a1f" providerId="ADAL" clId="{3A85145A-B10B-4394-B96B-5E521475BCBC}" dt="2025-06-03T11:08:59.371" v="13568" actId="164"/>
          <ac:grpSpMkLst>
            <pc:docMk/>
            <pc:sldMk cId="874698716" sldId="320"/>
            <ac:grpSpMk id="17" creationId="{7E1BE4CA-DFBE-B2CE-14D4-F46C73499A85}"/>
          </ac:grpSpMkLst>
        </pc:grpChg>
        <pc:grpChg chg="mod">
          <ac:chgData name="Mercedes Baraibar" userId="73436ab3-d288-4fbd-9e3a-084a84845a1f" providerId="ADAL" clId="{3A85145A-B10B-4394-B96B-5E521475BCBC}" dt="2025-06-03T11:13:14.313" v="13616" actId="255"/>
          <ac:grpSpMkLst>
            <pc:docMk/>
            <pc:sldMk cId="874698716" sldId="320"/>
            <ac:grpSpMk id="22" creationId="{6C26AF8B-CBE0-0D9D-A1B7-B461D0361207}"/>
          </ac:grpSpMkLst>
        </pc:grpChg>
        <pc:grpChg chg="mod">
          <ac:chgData name="Mercedes Baraibar" userId="73436ab3-d288-4fbd-9e3a-084a84845a1f" providerId="ADAL" clId="{3A85145A-B10B-4394-B96B-5E521475BCBC}" dt="2025-06-03T11:17:41.223" v="13695" actId="164"/>
          <ac:grpSpMkLst>
            <pc:docMk/>
            <pc:sldMk cId="874698716" sldId="320"/>
            <ac:grpSpMk id="30" creationId="{878890D3-FE9B-EC7F-6DA4-310D02423589}"/>
          </ac:grpSpMkLst>
        </pc:grpChg>
        <pc:grpChg chg="mod topLvl">
          <ac:chgData name="Mercedes Baraibar" userId="73436ab3-d288-4fbd-9e3a-084a84845a1f" providerId="ADAL" clId="{3A85145A-B10B-4394-B96B-5E521475BCBC}" dt="2025-06-03T11:08:59.371" v="13568" actId="164"/>
          <ac:grpSpMkLst>
            <pc:docMk/>
            <pc:sldMk cId="874698716" sldId="320"/>
            <ac:grpSpMk id="31" creationId="{5673BF38-C381-878F-7E2A-2264925A6907}"/>
          </ac:grpSpMkLst>
        </pc:grpChg>
        <pc:grpChg chg="add mod">
          <ac:chgData name="Mercedes Baraibar" userId="73436ab3-d288-4fbd-9e3a-084a84845a1f" providerId="ADAL" clId="{3A85145A-B10B-4394-B96B-5E521475BCBC}" dt="2025-06-03T11:15:12.457" v="13688" actId="164"/>
          <ac:grpSpMkLst>
            <pc:docMk/>
            <pc:sldMk cId="874698716" sldId="320"/>
            <ac:grpSpMk id="36" creationId="{C2EED849-6F24-473E-1FB7-3597E377A780}"/>
          </ac:grpSpMkLst>
        </pc:grpChg>
        <pc:grpChg chg="add mod">
          <ac:chgData name="Mercedes Baraibar" userId="73436ab3-d288-4fbd-9e3a-084a84845a1f" providerId="ADAL" clId="{3A85145A-B10B-4394-B96B-5E521475BCBC}" dt="2025-06-03T11:10:30.449" v="13571" actId="164"/>
          <ac:grpSpMkLst>
            <pc:docMk/>
            <pc:sldMk cId="874698716" sldId="320"/>
            <ac:grpSpMk id="37" creationId="{72354223-AA84-9008-A1F8-3CA58348AEE6}"/>
          </ac:grpSpMkLst>
        </pc:grpChg>
        <pc:grpChg chg="add mod">
          <ac:chgData name="Mercedes Baraibar" userId="73436ab3-d288-4fbd-9e3a-084a84845a1f" providerId="ADAL" clId="{3A85145A-B10B-4394-B96B-5E521475BCBC}" dt="2025-06-03T11:10:30.449" v="13571" actId="164"/>
          <ac:grpSpMkLst>
            <pc:docMk/>
            <pc:sldMk cId="874698716" sldId="320"/>
            <ac:grpSpMk id="38" creationId="{C5CFA005-1F06-66ED-AE3F-D4A90BB2BF30}"/>
          </ac:grpSpMkLst>
        </pc:grpChg>
        <pc:grpChg chg="add mod">
          <ac:chgData name="Mercedes Baraibar" userId="73436ab3-d288-4fbd-9e3a-084a84845a1f" providerId="ADAL" clId="{3A85145A-B10B-4394-B96B-5E521475BCBC}" dt="2025-06-03T11:15:12.457" v="13688" actId="164"/>
          <ac:grpSpMkLst>
            <pc:docMk/>
            <pc:sldMk cId="874698716" sldId="320"/>
            <ac:grpSpMk id="40" creationId="{42A513A9-CDDA-A00D-2472-C3BC1B074A62}"/>
          </ac:grpSpMkLst>
        </pc:grpChg>
        <pc:grpChg chg="add mod">
          <ac:chgData name="Mercedes Baraibar" userId="73436ab3-d288-4fbd-9e3a-084a84845a1f" providerId="ADAL" clId="{3A85145A-B10B-4394-B96B-5E521475BCBC}" dt="2025-06-03T11:17:41.223" v="13695" actId="164"/>
          <ac:grpSpMkLst>
            <pc:docMk/>
            <pc:sldMk cId="874698716" sldId="320"/>
            <ac:grpSpMk id="41" creationId="{BD3F9150-9818-8655-F2E5-F0331151CC6F}"/>
          </ac:grpSpMkLst>
        </pc:grpChg>
        <pc:grpChg chg="add mod">
          <ac:chgData name="Mercedes Baraibar" userId="73436ab3-d288-4fbd-9e3a-084a84845a1f" providerId="ADAL" clId="{3A85145A-B10B-4394-B96B-5E521475BCBC}" dt="2025-06-03T11:17:41.223" v="13695" actId="164"/>
          <ac:grpSpMkLst>
            <pc:docMk/>
            <pc:sldMk cId="874698716" sldId="320"/>
            <ac:grpSpMk id="42" creationId="{9CA4C8AF-32B4-F6A8-D82B-AA117B7D6CFD}"/>
          </ac:grpSpMkLst>
        </pc:grpChg>
        <pc:picChg chg="mod">
          <ac:chgData name="Mercedes Baraibar" userId="73436ab3-d288-4fbd-9e3a-084a84845a1f" providerId="ADAL" clId="{3A85145A-B10B-4394-B96B-5E521475BCBC}" dt="2025-06-03T11:13:56.157" v="13628" actId="20577"/>
          <ac:picMkLst>
            <pc:docMk/>
            <pc:sldMk cId="874698716" sldId="320"/>
            <ac:picMk id="12" creationId="{E619FF4B-8590-FD21-5175-F52CF6997FAC}"/>
          </ac:picMkLst>
        </pc:picChg>
        <pc:picChg chg="mod">
          <ac:chgData name="Mercedes Baraibar" userId="73436ab3-d288-4fbd-9e3a-084a84845a1f" providerId="ADAL" clId="{3A85145A-B10B-4394-B96B-5E521475BCBC}" dt="2025-06-03T11:13:56.157" v="13628" actId="20577"/>
          <ac:picMkLst>
            <pc:docMk/>
            <pc:sldMk cId="874698716" sldId="320"/>
            <ac:picMk id="13" creationId="{1790BEBE-106B-E374-DA0C-9C4271D178F1}"/>
          </ac:picMkLst>
        </pc:picChg>
        <pc:picChg chg="mod">
          <ac:chgData name="Mercedes Baraibar" userId="73436ab3-d288-4fbd-9e3a-084a84845a1f" providerId="ADAL" clId="{3A85145A-B10B-4394-B96B-5E521475BCBC}" dt="2025-06-03T11:13:56.157" v="13628" actId="20577"/>
          <ac:picMkLst>
            <pc:docMk/>
            <pc:sldMk cId="874698716" sldId="320"/>
            <ac:picMk id="14" creationId="{F09E3C6E-6C1E-38F5-9BB8-B54F0D760D1D}"/>
          </ac:picMkLst>
        </pc:picChg>
        <pc:picChg chg="mod">
          <ac:chgData name="Mercedes Baraibar" userId="73436ab3-d288-4fbd-9e3a-084a84845a1f" providerId="ADAL" clId="{3A85145A-B10B-4394-B96B-5E521475BCBC}" dt="2025-06-03T11:13:56.157" v="13628" actId="20577"/>
          <ac:picMkLst>
            <pc:docMk/>
            <pc:sldMk cId="874698716" sldId="320"/>
            <ac:picMk id="15" creationId="{FCA067AE-F860-4977-2CA8-3E52E994BD80}"/>
          </ac:picMkLst>
        </pc:picChg>
        <pc:picChg chg="mod">
          <ac:chgData name="Mercedes Baraibar" userId="73436ab3-d288-4fbd-9e3a-084a84845a1f" providerId="ADAL" clId="{3A85145A-B10B-4394-B96B-5E521475BCBC}" dt="2025-06-03T11:13:14.313" v="13616" actId="255"/>
          <ac:picMkLst>
            <pc:docMk/>
            <pc:sldMk cId="874698716" sldId="320"/>
            <ac:picMk id="18" creationId="{A5E2CD0D-CBF5-DC5C-275A-A122B7FFA177}"/>
          </ac:picMkLst>
        </pc:picChg>
        <pc:picChg chg="mod">
          <ac:chgData name="Mercedes Baraibar" userId="73436ab3-d288-4fbd-9e3a-084a84845a1f" providerId="ADAL" clId="{3A85145A-B10B-4394-B96B-5E521475BCBC}" dt="2025-06-03T11:13:56.157" v="13628" actId="20577"/>
          <ac:picMkLst>
            <pc:docMk/>
            <pc:sldMk cId="874698716" sldId="320"/>
            <ac:picMk id="20" creationId="{E04582AD-A385-401A-ABCC-6638B76098B2}"/>
          </ac:picMkLst>
        </pc:picChg>
        <pc:picChg chg="mod">
          <ac:chgData name="Mercedes Baraibar" userId="73436ab3-d288-4fbd-9e3a-084a84845a1f" providerId="ADAL" clId="{3A85145A-B10B-4394-B96B-5E521475BCBC}" dt="2025-06-03T11:13:56.157" v="13628" actId="20577"/>
          <ac:picMkLst>
            <pc:docMk/>
            <pc:sldMk cId="874698716" sldId="320"/>
            <ac:picMk id="23" creationId="{FA7C6F3B-F982-30B6-8FAA-C6302EADD376}"/>
          </ac:picMkLst>
        </pc:picChg>
        <pc:picChg chg="mod">
          <ac:chgData name="Mercedes Baraibar" userId="73436ab3-d288-4fbd-9e3a-084a84845a1f" providerId="ADAL" clId="{3A85145A-B10B-4394-B96B-5E521475BCBC}" dt="2025-06-03T11:13:56.157" v="13628" actId="20577"/>
          <ac:picMkLst>
            <pc:docMk/>
            <pc:sldMk cId="874698716" sldId="320"/>
            <ac:picMk id="24" creationId="{E4047E11-866A-3CD6-E094-139A89E3BCC1}"/>
          </ac:picMkLst>
        </pc:picChg>
        <pc:picChg chg="mod">
          <ac:chgData name="Mercedes Baraibar" userId="73436ab3-d288-4fbd-9e3a-084a84845a1f" providerId="ADAL" clId="{3A85145A-B10B-4394-B96B-5E521475BCBC}" dt="2025-06-03T11:13:56.157" v="13628" actId="20577"/>
          <ac:picMkLst>
            <pc:docMk/>
            <pc:sldMk cId="874698716" sldId="320"/>
            <ac:picMk id="33" creationId="{D9D14731-CC46-E022-31D0-5FC518F41BAF}"/>
          </ac:picMkLst>
        </pc:picChg>
        <pc:picChg chg="mod">
          <ac:chgData name="Mercedes Baraibar" userId="73436ab3-d288-4fbd-9e3a-084a84845a1f" providerId="ADAL" clId="{3A85145A-B10B-4394-B96B-5E521475BCBC}" dt="2025-06-03T11:04:29.181" v="13450" actId="1076"/>
          <ac:picMkLst>
            <pc:docMk/>
            <pc:sldMk cId="874698716" sldId="320"/>
            <ac:picMk id="34" creationId="{04DF0EBF-9556-FF07-A7B4-FC9CF9293D42}"/>
          </ac:picMkLst>
        </pc:picChg>
        <pc:picChg chg="mod">
          <ac:chgData name="Mercedes Baraibar" userId="73436ab3-d288-4fbd-9e3a-084a84845a1f" providerId="ADAL" clId="{3A85145A-B10B-4394-B96B-5E521475BCBC}" dt="2025-06-03T11:13:56.157" v="13628" actId="20577"/>
          <ac:picMkLst>
            <pc:docMk/>
            <pc:sldMk cId="874698716" sldId="320"/>
            <ac:picMk id="35" creationId="{15921A7E-50A3-48AB-CDFF-4AEDF3904416}"/>
          </ac:picMkLst>
        </pc:picChg>
        <pc:cxnChg chg="add mod">
          <ac:chgData name="Mercedes Baraibar" userId="73436ab3-d288-4fbd-9e3a-084a84845a1f" providerId="ADAL" clId="{3A85145A-B10B-4394-B96B-5E521475BCBC}" dt="2025-06-03T11:14:59.045" v="13687" actId="1036"/>
          <ac:cxnSpMkLst>
            <pc:docMk/>
            <pc:sldMk cId="874698716" sldId="320"/>
            <ac:cxnSpMk id="6" creationId="{F9CEE391-13DB-45B6-9FE6-DC387E600C77}"/>
          </ac:cxnSpMkLst>
        </pc:cxnChg>
        <pc:cxnChg chg="mod">
          <ac:chgData name="Mercedes Baraibar" userId="73436ab3-d288-4fbd-9e3a-084a84845a1f" providerId="ADAL" clId="{3A85145A-B10B-4394-B96B-5E521475BCBC}" dt="2025-06-03T11:15:22.359" v="13689" actId="164"/>
          <ac:cxnSpMkLst>
            <pc:docMk/>
            <pc:sldMk cId="874698716" sldId="320"/>
            <ac:cxnSpMk id="25" creationId="{46B79500-430C-B983-05DF-007B6D22301B}"/>
          </ac:cxnSpMkLst>
        </pc:cxnChg>
        <pc:cxnChg chg="add mod">
          <ac:chgData name="Mercedes Baraibar" userId="73436ab3-d288-4fbd-9e3a-084a84845a1f" providerId="ADAL" clId="{3A85145A-B10B-4394-B96B-5E521475BCBC}" dt="2025-06-03T11:15:12.457" v="13688" actId="164"/>
          <ac:cxnSpMkLst>
            <pc:docMk/>
            <pc:sldMk cId="874698716" sldId="320"/>
            <ac:cxnSpMk id="39" creationId="{DD1018BE-83A6-B95B-01DF-B749C3B2C92E}"/>
          </ac:cxnSpMkLst>
        </pc:cxnChg>
      </pc:sldChg>
      <pc:sldChg chg="modSp mod">
        <pc:chgData name="Mercedes Baraibar" userId="73436ab3-d288-4fbd-9e3a-084a84845a1f" providerId="ADAL" clId="{3A85145A-B10B-4394-B96B-5E521475BCBC}" dt="2025-06-02T17:38:18.433" v="12017" actId="255"/>
        <pc:sldMkLst>
          <pc:docMk/>
          <pc:sldMk cId="4078511039" sldId="321"/>
        </pc:sldMkLst>
        <pc:spChg chg="mod">
          <ac:chgData name="Mercedes Baraibar" userId="73436ab3-d288-4fbd-9e3a-084a84845a1f" providerId="ADAL" clId="{3A85145A-B10B-4394-B96B-5E521475BCBC}" dt="2025-06-02T03:28:34.856" v="10981" actId="20577"/>
          <ac:spMkLst>
            <pc:docMk/>
            <pc:sldMk cId="4078511039" sldId="321"/>
            <ac:spMk id="2" creationId="{79435A6D-2553-5D21-CEB3-4475BF320F7F}"/>
          </ac:spMkLst>
        </pc:spChg>
        <pc:spChg chg="mod">
          <ac:chgData name="Mercedes Baraibar" userId="73436ab3-d288-4fbd-9e3a-084a84845a1f" providerId="ADAL" clId="{3A85145A-B10B-4394-B96B-5E521475BCBC}" dt="2025-06-02T17:37:52.909" v="12015" actId="1076"/>
          <ac:spMkLst>
            <pc:docMk/>
            <pc:sldMk cId="4078511039" sldId="321"/>
            <ac:spMk id="15" creationId="{C3316222-29E2-2545-05D5-74D26E900328}"/>
          </ac:spMkLst>
        </pc:spChg>
        <pc:graphicFrameChg chg="mod">
          <ac:chgData name="Mercedes Baraibar" userId="73436ab3-d288-4fbd-9e3a-084a84845a1f" providerId="ADAL" clId="{3A85145A-B10B-4394-B96B-5E521475BCBC}" dt="2025-06-02T17:38:18.433" v="12017" actId="255"/>
          <ac:graphicFrameMkLst>
            <pc:docMk/>
            <pc:sldMk cId="4078511039" sldId="321"/>
            <ac:graphicFrameMk id="8" creationId="{C2FBC18E-2DE2-5D82-21B0-62BC82A92838}"/>
          </ac:graphicFrameMkLst>
        </pc:graphicFrameChg>
        <pc:graphicFrameChg chg="mod">
          <ac:chgData name="Mercedes Baraibar" userId="73436ab3-d288-4fbd-9e3a-084a84845a1f" providerId="ADAL" clId="{3A85145A-B10B-4394-B96B-5E521475BCBC}" dt="2025-06-02T17:37:40.551" v="12013"/>
          <ac:graphicFrameMkLst>
            <pc:docMk/>
            <pc:sldMk cId="4078511039" sldId="321"/>
            <ac:graphicFrameMk id="23" creationId="{B0408A77-A1CC-11E2-8D47-3C9C62ECD965}"/>
          </ac:graphicFrameMkLst>
        </pc:graphicFrameChg>
      </pc:sldChg>
      <pc:sldChg chg="delSp modSp mod modAnim">
        <pc:chgData name="Mercedes Baraibar" userId="73436ab3-d288-4fbd-9e3a-084a84845a1f" providerId="ADAL" clId="{3A85145A-B10B-4394-B96B-5E521475BCBC}" dt="2025-06-02T03:41:08.946" v="11157"/>
        <pc:sldMkLst>
          <pc:docMk/>
          <pc:sldMk cId="1479955516" sldId="329"/>
        </pc:sldMkLst>
        <pc:spChg chg="mod">
          <ac:chgData name="Mercedes Baraibar" userId="73436ab3-d288-4fbd-9e3a-084a84845a1f" providerId="ADAL" clId="{3A85145A-B10B-4394-B96B-5E521475BCBC}" dt="2025-06-02T03:37:48.328" v="11147" actId="1076"/>
          <ac:spMkLst>
            <pc:docMk/>
            <pc:sldMk cId="1479955516" sldId="329"/>
            <ac:spMk id="3978" creationId="{88664DC4-2B9D-B65D-20C9-CED464414882}"/>
          </ac:spMkLst>
        </pc:spChg>
      </pc:sldChg>
      <pc:sldChg chg="delSp modSp mod modAnim">
        <pc:chgData name="Mercedes Baraibar" userId="73436ab3-d288-4fbd-9e3a-084a84845a1f" providerId="ADAL" clId="{3A85145A-B10B-4394-B96B-5E521475BCBC}" dt="2025-06-02T03:52:18.648" v="11194" actId="1076"/>
        <pc:sldMkLst>
          <pc:docMk/>
          <pc:sldMk cId="1520674928" sldId="354"/>
        </pc:sldMkLst>
        <pc:spChg chg="mod">
          <ac:chgData name="Mercedes Baraibar" userId="73436ab3-d288-4fbd-9e3a-084a84845a1f" providerId="ADAL" clId="{3A85145A-B10B-4394-B96B-5E521475BCBC}" dt="2025-06-02T03:52:08.898" v="11191" actId="1076"/>
          <ac:spMkLst>
            <pc:docMk/>
            <pc:sldMk cId="1520674928" sldId="354"/>
            <ac:spMk id="4" creationId="{E4CC0C8F-9C74-CE32-2E85-E757A854F18F}"/>
          </ac:spMkLst>
        </pc:spChg>
        <pc:spChg chg="mod">
          <ac:chgData name="Mercedes Baraibar" userId="73436ab3-d288-4fbd-9e3a-084a84845a1f" providerId="ADAL" clId="{3A85145A-B10B-4394-B96B-5E521475BCBC}" dt="2025-06-02T03:52:18.648" v="11194" actId="1076"/>
          <ac:spMkLst>
            <pc:docMk/>
            <pc:sldMk cId="1520674928" sldId="354"/>
            <ac:spMk id="3974" creationId="{1766F64A-79FB-8AB3-EA85-09022485AAEF}"/>
          </ac:spMkLst>
        </pc:spChg>
        <pc:spChg chg="mod">
          <ac:chgData name="Mercedes Baraibar" userId="73436ab3-d288-4fbd-9e3a-084a84845a1f" providerId="ADAL" clId="{3A85145A-B10B-4394-B96B-5E521475BCBC}" dt="2025-06-02T03:46:38.764" v="11165" actId="1076"/>
          <ac:spMkLst>
            <pc:docMk/>
            <pc:sldMk cId="1520674928" sldId="354"/>
            <ac:spMk id="3978" creationId="{645CF9CA-D3CA-BF71-D8CE-28531919AEE4}"/>
          </ac:spMkLst>
        </pc:spChg>
        <pc:spChg chg="mod">
          <ac:chgData name="Mercedes Baraibar" userId="73436ab3-d288-4fbd-9e3a-084a84845a1f" providerId="ADAL" clId="{3A85145A-B10B-4394-B96B-5E521475BCBC}" dt="2025-06-02T03:52:04.777" v="11190" actId="1076"/>
          <ac:spMkLst>
            <pc:docMk/>
            <pc:sldMk cId="1520674928" sldId="354"/>
            <ac:spMk id="3985" creationId="{95D085B1-DC4F-98E9-67FF-95259301B66A}"/>
          </ac:spMkLst>
        </pc:spChg>
        <pc:spChg chg="mod">
          <ac:chgData name="Mercedes Baraibar" userId="73436ab3-d288-4fbd-9e3a-084a84845a1f" providerId="ADAL" clId="{3A85145A-B10B-4394-B96B-5E521475BCBC}" dt="2025-06-02T03:52:11.969" v="11192" actId="1076"/>
          <ac:spMkLst>
            <pc:docMk/>
            <pc:sldMk cId="1520674928" sldId="354"/>
            <ac:spMk id="3987" creationId="{702F3944-8F2E-9C9B-97D0-09936A205C57}"/>
          </ac:spMkLst>
        </pc:spChg>
        <pc:spChg chg="mod">
          <ac:chgData name="Mercedes Baraibar" userId="73436ab3-d288-4fbd-9e3a-084a84845a1f" providerId="ADAL" clId="{3A85145A-B10B-4394-B96B-5E521475BCBC}" dt="2025-06-02T03:52:15.646" v="11193" actId="1076"/>
          <ac:spMkLst>
            <pc:docMk/>
            <pc:sldMk cId="1520674928" sldId="354"/>
            <ac:spMk id="3988" creationId="{528FB7CD-9921-CA64-5A27-FA9519E4BF76}"/>
          </ac:spMkLst>
        </pc:spChg>
        <pc:grpChg chg="mod">
          <ac:chgData name="Mercedes Baraibar" userId="73436ab3-d288-4fbd-9e3a-084a84845a1f" providerId="ADAL" clId="{3A85145A-B10B-4394-B96B-5E521475BCBC}" dt="2025-06-02T03:51:11.793" v="11182" actId="1076"/>
          <ac:grpSpMkLst>
            <pc:docMk/>
            <pc:sldMk cId="1520674928" sldId="354"/>
            <ac:grpSpMk id="5" creationId="{7101B543-6A69-AD4A-48E6-46397711E603}"/>
          </ac:grpSpMkLst>
        </pc:grpChg>
      </pc:sldChg>
      <pc:sldChg chg="addSp delSp modSp mod delAnim modAnim">
        <pc:chgData name="Mercedes Baraibar" userId="73436ab3-d288-4fbd-9e3a-084a84845a1f" providerId="ADAL" clId="{3A85145A-B10B-4394-B96B-5E521475BCBC}" dt="2025-06-02T03:41:57.424" v="11160" actId="1076"/>
        <pc:sldMkLst>
          <pc:docMk/>
          <pc:sldMk cId="386164460" sldId="355"/>
        </pc:sldMkLst>
        <pc:spChg chg="add mod">
          <ac:chgData name="Mercedes Baraibar" userId="73436ab3-d288-4fbd-9e3a-084a84845a1f" providerId="ADAL" clId="{3A85145A-B10B-4394-B96B-5E521475BCBC}" dt="2025-06-02T03:41:48.337" v="11159"/>
          <ac:spMkLst>
            <pc:docMk/>
            <pc:sldMk cId="386164460" sldId="355"/>
            <ac:spMk id="10" creationId="{23397D78-FAC5-7F8A-7827-7D6E46CF06AA}"/>
          </ac:spMkLst>
        </pc:spChg>
        <pc:spChg chg="mod">
          <ac:chgData name="Mercedes Baraibar" userId="73436ab3-d288-4fbd-9e3a-084a84845a1f" providerId="ADAL" clId="{3A85145A-B10B-4394-B96B-5E521475BCBC}" dt="2025-06-02T03:41:57.424" v="11160" actId="1076"/>
          <ac:spMkLst>
            <pc:docMk/>
            <pc:sldMk cId="386164460" sldId="355"/>
            <ac:spMk id="3978" creationId="{52089630-69E8-6C2A-0684-05D8E940D1B4}"/>
          </ac:spMkLst>
        </pc:spChg>
      </pc:sldChg>
      <pc:sldChg chg="modSp mod modAnim">
        <pc:chgData name="Mercedes Baraibar" userId="73436ab3-d288-4fbd-9e3a-084a84845a1f" providerId="ADAL" clId="{3A85145A-B10B-4394-B96B-5E521475BCBC}" dt="2025-06-03T10:29:55.341" v="13163" actId="255"/>
        <pc:sldMkLst>
          <pc:docMk/>
          <pc:sldMk cId="2018209031" sldId="368"/>
        </pc:sldMkLst>
        <pc:spChg chg="mod">
          <ac:chgData name="Mercedes Baraibar" userId="73436ab3-d288-4fbd-9e3a-084a84845a1f" providerId="ADAL" clId="{3A85145A-B10B-4394-B96B-5E521475BCBC}" dt="2025-06-01T21:11:33.798" v="8916"/>
          <ac:spMkLst>
            <pc:docMk/>
            <pc:sldMk cId="2018209031" sldId="368"/>
            <ac:spMk id="10" creationId="{B8053078-1591-3726-9B6D-B773C8045B96}"/>
          </ac:spMkLst>
        </pc:spChg>
        <pc:spChg chg="mod">
          <ac:chgData name="Mercedes Baraibar" userId="73436ab3-d288-4fbd-9e3a-084a84845a1f" providerId="ADAL" clId="{3A85145A-B10B-4394-B96B-5E521475BCBC}" dt="2025-06-01T21:10:48.988" v="8914" actId="1076"/>
          <ac:spMkLst>
            <pc:docMk/>
            <pc:sldMk cId="2018209031" sldId="368"/>
            <ac:spMk id="12" creationId="{7BD668C0-F6E7-1956-41C4-1E103434019D}"/>
          </ac:spMkLst>
        </pc:spChg>
        <pc:graphicFrameChg chg="mod">
          <ac:chgData name="Mercedes Baraibar" userId="73436ab3-d288-4fbd-9e3a-084a84845a1f" providerId="ADAL" clId="{3A85145A-B10B-4394-B96B-5E521475BCBC}" dt="2025-06-03T10:29:55.341" v="13163" actId="255"/>
          <ac:graphicFrameMkLst>
            <pc:docMk/>
            <pc:sldMk cId="2018209031" sldId="368"/>
            <ac:graphicFrameMk id="4" creationId="{757EB538-8644-9923-6238-E20A8AC4946E}"/>
          </ac:graphicFrameMkLst>
        </pc:graphicFrameChg>
        <pc:cxnChg chg="mod">
          <ac:chgData name="Mercedes Baraibar" userId="73436ab3-d288-4fbd-9e3a-084a84845a1f" providerId="ADAL" clId="{3A85145A-B10B-4394-B96B-5E521475BCBC}" dt="2025-06-01T21:12:50.582" v="8924" actId="692"/>
          <ac:cxnSpMkLst>
            <pc:docMk/>
            <pc:sldMk cId="2018209031" sldId="368"/>
            <ac:cxnSpMk id="28" creationId="{235BF577-1147-2A42-6B7E-7C5A24DD6C37}"/>
          </ac:cxnSpMkLst>
        </pc:cxnChg>
      </pc:sldChg>
      <pc:sldChg chg="addSp modSp del mod modAnim modShow">
        <pc:chgData name="Mercedes Baraibar" userId="73436ab3-d288-4fbd-9e3a-084a84845a1f" providerId="ADAL" clId="{3A85145A-B10B-4394-B96B-5E521475BCBC}" dt="2025-05-26T19:49:10.747" v="4278" actId="2696"/>
        <pc:sldMkLst>
          <pc:docMk/>
          <pc:sldMk cId="296259501" sldId="369"/>
        </pc:sldMkLst>
      </pc:sldChg>
      <pc:sldChg chg="add del setBg">
        <pc:chgData name="Mercedes Baraibar" userId="73436ab3-d288-4fbd-9e3a-084a84845a1f" providerId="ADAL" clId="{3A85145A-B10B-4394-B96B-5E521475BCBC}" dt="2025-05-26T19:49:18.984" v="4280"/>
        <pc:sldMkLst>
          <pc:docMk/>
          <pc:sldMk cId="2887021583" sldId="369"/>
        </pc:sldMkLst>
      </pc:sldChg>
      <pc:sldChg chg="addSp delSp modSp del mod delAnim modAnim modShow">
        <pc:chgData name="Mercedes Baraibar" userId="73436ab3-d288-4fbd-9e3a-084a84845a1f" providerId="ADAL" clId="{3A85145A-B10B-4394-B96B-5E521475BCBC}" dt="2025-05-26T19:49:10.747" v="4278" actId="2696"/>
        <pc:sldMkLst>
          <pc:docMk/>
          <pc:sldMk cId="1595613820" sldId="370"/>
        </pc:sldMkLst>
      </pc:sldChg>
      <pc:sldChg chg="add del setBg">
        <pc:chgData name="Mercedes Baraibar" userId="73436ab3-d288-4fbd-9e3a-084a84845a1f" providerId="ADAL" clId="{3A85145A-B10B-4394-B96B-5E521475BCBC}" dt="2025-05-26T19:49:18.984" v="4280"/>
        <pc:sldMkLst>
          <pc:docMk/>
          <pc:sldMk cId="2370941333" sldId="370"/>
        </pc:sldMkLst>
      </pc:sldChg>
      <pc:sldChg chg="addSp delSp modSp mod ord modAnim modShow">
        <pc:chgData name="Mercedes Baraibar" userId="73436ab3-d288-4fbd-9e3a-084a84845a1f" providerId="ADAL" clId="{3A85145A-B10B-4394-B96B-5E521475BCBC}" dt="2025-06-03T11:22:28.801" v="13702"/>
        <pc:sldMkLst>
          <pc:docMk/>
          <pc:sldMk cId="2548332514" sldId="371"/>
        </pc:sldMkLst>
        <pc:spChg chg="add mod">
          <ac:chgData name="Mercedes Baraibar" userId="73436ab3-d288-4fbd-9e3a-084a84845a1f" providerId="ADAL" clId="{3A85145A-B10B-4394-B96B-5E521475BCBC}" dt="2025-06-02T15:38:21.478" v="11591" actId="20577"/>
          <ac:spMkLst>
            <pc:docMk/>
            <pc:sldMk cId="2548332514" sldId="371"/>
            <ac:spMk id="2" creationId="{90AF1B93-4FF0-EAE8-16DC-4F2C19871804}"/>
          </ac:spMkLst>
        </pc:spChg>
        <pc:spChg chg="mod">
          <ac:chgData name="Mercedes Baraibar" userId="73436ab3-d288-4fbd-9e3a-084a84845a1f" providerId="ADAL" clId="{3A85145A-B10B-4394-B96B-5E521475BCBC}" dt="2025-05-30T17:40:58.490" v="8374" actId="20577"/>
          <ac:spMkLst>
            <pc:docMk/>
            <pc:sldMk cId="2548332514" sldId="371"/>
            <ac:spMk id="4" creationId="{539F9186-79B4-9624-E8CC-62CB8C70006A}"/>
          </ac:spMkLst>
        </pc:spChg>
        <pc:spChg chg="mod">
          <ac:chgData name="Mercedes Baraibar" userId="73436ab3-d288-4fbd-9e3a-084a84845a1f" providerId="ADAL" clId="{3A85145A-B10B-4394-B96B-5E521475BCBC}" dt="2025-05-30T17:40:41.492" v="8357" actId="255"/>
          <ac:spMkLst>
            <pc:docMk/>
            <pc:sldMk cId="2548332514" sldId="371"/>
            <ac:spMk id="5" creationId="{137F66E2-4CD4-DB5E-ED48-1D3DC6E35B17}"/>
          </ac:spMkLst>
        </pc:spChg>
        <pc:spChg chg="mod">
          <ac:chgData name="Mercedes Baraibar" userId="73436ab3-d288-4fbd-9e3a-084a84845a1f" providerId="ADAL" clId="{3A85145A-B10B-4394-B96B-5E521475BCBC}" dt="2025-05-30T17:40:41.492" v="8357" actId="255"/>
          <ac:spMkLst>
            <pc:docMk/>
            <pc:sldMk cId="2548332514" sldId="371"/>
            <ac:spMk id="13" creationId="{D0F9C886-7DD7-2E26-4392-4A6143E9CDFD}"/>
          </ac:spMkLst>
        </pc:spChg>
        <pc:spChg chg="mod">
          <ac:chgData name="Mercedes Baraibar" userId="73436ab3-d288-4fbd-9e3a-084a84845a1f" providerId="ADAL" clId="{3A85145A-B10B-4394-B96B-5E521475BCBC}" dt="2025-05-30T17:55:27.251" v="8425" actId="1035"/>
          <ac:spMkLst>
            <pc:docMk/>
            <pc:sldMk cId="2548332514" sldId="371"/>
            <ac:spMk id="14" creationId="{89B9CBCB-5246-22C7-F7BE-EC0FF6D8091A}"/>
          </ac:spMkLst>
        </pc:spChg>
        <pc:spChg chg="mod">
          <ac:chgData name="Mercedes Baraibar" userId="73436ab3-d288-4fbd-9e3a-084a84845a1f" providerId="ADAL" clId="{3A85145A-B10B-4394-B96B-5E521475BCBC}" dt="2025-05-30T17:58:38.364" v="8437" actId="6549"/>
          <ac:spMkLst>
            <pc:docMk/>
            <pc:sldMk cId="2548332514" sldId="371"/>
            <ac:spMk id="15" creationId="{077A88E7-9069-D91C-7BC0-F4D3528CA90F}"/>
          </ac:spMkLst>
        </pc:spChg>
      </pc:sldChg>
      <pc:sldChg chg="modSp mod ord modAnim modShow">
        <pc:chgData name="Mercedes Baraibar" userId="73436ab3-d288-4fbd-9e3a-084a84845a1f" providerId="ADAL" clId="{3A85145A-B10B-4394-B96B-5E521475BCBC}" dt="2025-06-02T15:55:12.268" v="11797"/>
        <pc:sldMkLst>
          <pc:docMk/>
          <pc:sldMk cId="3444716865" sldId="373"/>
        </pc:sldMkLst>
        <pc:spChg chg="mod">
          <ac:chgData name="Mercedes Baraibar" userId="73436ab3-d288-4fbd-9e3a-084a84845a1f" providerId="ADAL" clId="{3A85145A-B10B-4394-B96B-5E521475BCBC}" dt="2025-05-26T17:55:01.834" v="3713" actId="20577"/>
          <ac:spMkLst>
            <pc:docMk/>
            <pc:sldMk cId="3444716865" sldId="373"/>
            <ac:spMk id="43" creationId="{F3CB8B2F-0170-D0A6-8529-99F8BCFB69FC}"/>
          </ac:spMkLst>
        </pc:spChg>
        <pc:spChg chg="mod">
          <ac:chgData name="Mercedes Baraibar" userId="73436ab3-d288-4fbd-9e3a-084a84845a1f" providerId="ADAL" clId="{3A85145A-B10B-4394-B96B-5E521475BCBC}" dt="2025-05-26T17:46:49.054" v="3334" actId="1076"/>
          <ac:spMkLst>
            <pc:docMk/>
            <pc:sldMk cId="3444716865" sldId="373"/>
            <ac:spMk id="3991" creationId="{CE79F9CC-1416-EA68-C75B-385F48D9B36E}"/>
          </ac:spMkLst>
        </pc:spChg>
      </pc:sldChg>
      <pc:sldChg chg="addSp delSp modSp mod ord modAnim modShow">
        <pc:chgData name="Mercedes Baraibar" userId="73436ab3-d288-4fbd-9e3a-084a84845a1f" providerId="ADAL" clId="{3A85145A-B10B-4394-B96B-5E521475BCBC}" dt="2025-06-03T11:22:28.801" v="13702"/>
        <pc:sldMkLst>
          <pc:docMk/>
          <pc:sldMk cId="3932589328" sldId="374"/>
        </pc:sldMkLst>
        <pc:spChg chg="mod">
          <ac:chgData name="Mercedes Baraibar" userId="73436ab3-d288-4fbd-9e3a-084a84845a1f" providerId="ADAL" clId="{3A85145A-B10B-4394-B96B-5E521475BCBC}" dt="2025-05-30T18:04:15.653" v="8594" actId="20577"/>
          <ac:spMkLst>
            <pc:docMk/>
            <pc:sldMk cId="3932589328" sldId="374"/>
            <ac:spMk id="4" creationId="{8030B4A5-C587-6166-1686-A0254ACDA9CA}"/>
          </ac:spMkLst>
        </pc:spChg>
        <pc:spChg chg="add mod">
          <ac:chgData name="Mercedes Baraibar" userId="73436ab3-d288-4fbd-9e3a-084a84845a1f" providerId="ADAL" clId="{3A85145A-B10B-4394-B96B-5E521475BCBC}" dt="2025-06-01T21:20:39.381" v="8955" actId="164"/>
          <ac:spMkLst>
            <pc:docMk/>
            <pc:sldMk cId="3932589328" sldId="374"/>
            <ac:spMk id="8" creationId="{1238876C-386C-6AB5-3256-BDC6C25ECF0D}"/>
          </ac:spMkLst>
        </pc:spChg>
        <pc:spChg chg="add mod">
          <ac:chgData name="Mercedes Baraibar" userId="73436ab3-d288-4fbd-9e3a-084a84845a1f" providerId="ADAL" clId="{3A85145A-B10B-4394-B96B-5E521475BCBC}" dt="2025-06-01T21:20:50.922" v="8957" actId="164"/>
          <ac:spMkLst>
            <pc:docMk/>
            <pc:sldMk cId="3932589328" sldId="374"/>
            <ac:spMk id="9" creationId="{88001B84-F731-1B4D-AE68-8E515421546E}"/>
          </ac:spMkLst>
        </pc:spChg>
        <pc:spChg chg="mod topLvl">
          <ac:chgData name="Mercedes Baraibar" userId="73436ab3-d288-4fbd-9e3a-084a84845a1f" providerId="ADAL" clId="{3A85145A-B10B-4394-B96B-5E521475BCBC}" dt="2025-06-01T21:21:12.731" v="8959" actId="1076"/>
          <ac:spMkLst>
            <pc:docMk/>
            <pc:sldMk cId="3932589328" sldId="374"/>
            <ac:spMk id="30" creationId="{4E3D43AF-66D2-2D44-66D1-972D22EBBC7C}"/>
          </ac:spMkLst>
        </pc:spChg>
        <pc:spChg chg="mod topLvl">
          <ac:chgData name="Mercedes Baraibar" userId="73436ab3-d288-4fbd-9e3a-084a84845a1f" providerId="ADAL" clId="{3A85145A-B10B-4394-B96B-5E521475BCBC}" dt="2025-06-01T21:20:39.381" v="8955" actId="164"/>
          <ac:spMkLst>
            <pc:docMk/>
            <pc:sldMk cId="3932589328" sldId="374"/>
            <ac:spMk id="35" creationId="{3FA23E0C-C036-329A-AEF2-8D84F705F25A}"/>
          </ac:spMkLst>
        </pc:spChg>
        <pc:spChg chg="mod topLvl">
          <ac:chgData name="Mercedes Baraibar" userId="73436ab3-d288-4fbd-9e3a-084a84845a1f" providerId="ADAL" clId="{3A85145A-B10B-4394-B96B-5E521475BCBC}" dt="2025-06-01T21:21:23.005" v="8961" actId="1076"/>
          <ac:spMkLst>
            <pc:docMk/>
            <pc:sldMk cId="3932589328" sldId="374"/>
            <ac:spMk id="36" creationId="{28795C2E-2FF3-0334-EBB9-A4AAEFF09B05}"/>
          </ac:spMkLst>
        </pc:spChg>
        <pc:spChg chg="mod topLvl">
          <ac:chgData name="Mercedes Baraibar" userId="73436ab3-d288-4fbd-9e3a-084a84845a1f" providerId="ADAL" clId="{3A85145A-B10B-4394-B96B-5E521475BCBC}" dt="2025-06-01T21:20:50.922" v="8957" actId="164"/>
          <ac:spMkLst>
            <pc:docMk/>
            <pc:sldMk cId="3932589328" sldId="374"/>
            <ac:spMk id="38" creationId="{F14E70E9-5A74-6BB0-5D93-3BDA8DD1B788}"/>
          </ac:spMkLst>
        </pc:spChg>
        <pc:grpChg chg="add mod">
          <ac:chgData name="Mercedes Baraibar" userId="73436ab3-d288-4fbd-9e3a-084a84845a1f" providerId="ADAL" clId="{3A85145A-B10B-4394-B96B-5E521475BCBC}" dt="2025-06-01T21:21:42.089" v="8971" actId="1035"/>
          <ac:grpSpMkLst>
            <pc:docMk/>
            <pc:sldMk cId="3932589328" sldId="374"/>
            <ac:grpSpMk id="2" creationId="{D8BE4A55-D952-40F1-1273-52EE0C0334BE}"/>
          </ac:grpSpMkLst>
        </pc:grpChg>
        <pc:grpChg chg="add mod">
          <ac:chgData name="Mercedes Baraibar" userId="73436ab3-d288-4fbd-9e3a-084a84845a1f" providerId="ADAL" clId="{3A85145A-B10B-4394-B96B-5E521475BCBC}" dt="2025-06-01T21:21:36.564" v="8968" actId="1035"/>
          <ac:grpSpMkLst>
            <pc:docMk/>
            <pc:sldMk cId="3932589328" sldId="374"/>
            <ac:grpSpMk id="5" creationId="{DCADB8E3-A017-7742-C5FF-65CC579703C7}"/>
          </ac:grpSpMkLst>
        </pc:grpChg>
        <pc:cxnChg chg="mod">
          <ac:chgData name="Mercedes Baraibar" userId="73436ab3-d288-4fbd-9e3a-084a84845a1f" providerId="ADAL" clId="{3A85145A-B10B-4394-B96B-5E521475BCBC}" dt="2025-06-01T21:20:39.381" v="8955" actId="164"/>
          <ac:cxnSpMkLst>
            <pc:docMk/>
            <pc:sldMk cId="3932589328" sldId="374"/>
            <ac:cxnSpMk id="33" creationId="{88A2AA48-268F-B6C8-8667-4BD2616F5981}"/>
          </ac:cxnSpMkLst>
        </pc:cxnChg>
        <pc:cxnChg chg="mod">
          <ac:chgData name="Mercedes Baraibar" userId="73436ab3-d288-4fbd-9e3a-084a84845a1f" providerId="ADAL" clId="{3A85145A-B10B-4394-B96B-5E521475BCBC}" dt="2025-06-01T21:20:50.922" v="8957" actId="164"/>
          <ac:cxnSpMkLst>
            <pc:docMk/>
            <pc:sldMk cId="3932589328" sldId="374"/>
            <ac:cxnSpMk id="37" creationId="{83E9EBF0-2584-9402-E91A-EC22F753703E}"/>
          </ac:cxnSpMkLst>
        </pc:cxnChg>
      </pc:sldChg>
      <pc:sldChg chg="addSp delSp modSp mod">
        <pc:chgData name="Mercedes Baraibar" userId="73436ab3-d288-4fbd-9e3a-084a84845a1f" providerId="ADAL" clId="{3A85145A-B10B-4394-B96B-5E521475BCBC}" dt="2025-05-26T15:32:57.624" v="2231" actId="1035"/>
        <pc:sldMkLst>
          <pc:docMk/>
          <pc:sldMk cId="265331579" sldId="375"/>
        </pc:sldMkLst>
      </pc:sldChg>
      <pc:sldChg chg="delSp modSp mod modAnim">
        <pc:chgData name="Mercedes Baraibar" userId="73436ab3-d288-4fbd-9e3a-084a84845a1f" providerId="ADAL" clId="{3A85145A-B10B-4394-B96B-5E521475BCBC}" dt="2025-06-03T13:46:54.539" v="13864" actId="120"/>
        <pc:sldMkLst>
          <pc:docMk/>
          <pc:sldMk cId="2818645429" sldId="376"/>
        </pc:sldMkLst>
        <pc:spChg chg="mod">
          <ac:chgData name="Mercedes Baraibar" userId="73436ab3-d288-4fbd-9e3a-084a84845a1f" providerId="ADAL" clId="{3A85145A-B10B-4394-B96B-5E521475BCBC}" dt="2025-05-28T18:25:41.436" v="6644"/>
          <ac:spMkLst>
            <pc:docMk/>
            <pc:sldMk cId="2818645429" sldId="376"/>
            <ac:spMk id="2" creationId="{DF84C1FF-08CF-F337-E687-738459B39CFA}"/>
          </ac:spMkLst>
        </pc:spChg>
        <pc:spChg chg="mod">
          <ac:chgData name="Mercedes Baraibar" userId="73436ab3-d288-4fbd-9e3a-084a84845a1f" providerId="ADAL" clId="{3A85145A-B10B-4394-B96B-5E521475BCBC}" dt="2025-06-03T10:10:38.677" v="12810" actId="255"/>
          <ac:spMkLst>
            <pc:docMk/>
            <pc:sldMk cId="2818645429" sldId="376"/>
            <ac:spMk id="6" creationId="{CE3097D7-6EF5-D754-82E4-B30A49191D68}"/>
          </ac:spMkLst>
        </pc:spChg>
        <pc:spChg chg="mod">
          <ac:chgData name="Mercedes Baraibar" userId="73436ab3-d288-4fbd-9e3a-084a84845a1f" providerId="ADAL" clId="{3A85145A-B10B-4394-B96B-5E521475BCBC}" dt="2025-06-03T13:46:54.539" v="13864" actId="120"/>
          <ac:spMkLst>
            <pc:docMk/>
            <pc:sldMk cId="2818645429" sldId="376"/>
            <ac:spMk id="15" creationId="{921BD88F-89BD-9F09-232E-7BB279D42748}"/>
          </ac:spMkLst>
        </pc:spChg>
        <pc:spChg chg="mod">
          <ac:chgData name="Mercedes Baraibar" userId="73436ab3-d288-4fbd-9e3a-084a84845a1f" providerId="ADAL" clId="{3A85145A-B10B-4394-B96B-5E521475BCBC}" dt="2025-06-02T17:44:20.519" v="12065" actId="20577"/>
          <ac:spMkLst>
            <pc:docMk/>
            <pc:sldMk cId="2818645429" sldId="376"/>
            <ac:spMk id="22" creationId="{C64A54B2-FA5E-9994-8FDA-A37D23E2BA78}"/>
          </ac:spMkLst>
        </pc:spChg>
        <pc:spChg chg="mod">
          <ac:chgData name="Mercedes Baraibar" userId="73436ab3-d288-4fbd-9e3a-084a84845a1f" providerId="ADAL" clId="{3A85145A-B10B-4394-B96B-5E521475BCBC}" dt="2025-06-02T14:30:07.559" v="11209" actId="1076"/>
          <ac:spMkLst>
            <pc:docMk/>
            <pc:sldMk cId="2818645429" sldId="376"/>
            <ac:spMk id="25" creationId="{4600316E-748A-522F-B0EA-C56E26235B52}"/>
          </ac:spMkLst>
        </pc:spChg>
      </pc:sldChg>
      <pc:sldChg chg="addSp delSp modSp add mod modAnim">
        <pc:chgData name="Mercedes Baraibar" userId="73436ab3-d288-4fbd-9e3a-084a84845a1f" providerId="ADAL" clId="{3A85145A-B10B-4394-B96B-5E521475BCBC}" dt="2025-06-02T15:35:57.283" v="11549" actId="1076"/>
        <pc:sldMkLst>
          <pc:docMk/>
          <pc:sldMk cId="759264544" sldId="377"/>
        </pc:sldMkLst>
        <pc:spChg chg="mod">
          <ac:chgData name="Mercedes Baraibar" userId="73436ab3-d288-4fbd-9e3a-084a84845a1f" providerId="ADAL" clId="{3A85145A-B10B-4394-B96B-5E521475BCBC}" dt="2025-05-28T18:25:32.422" v="6643"/>
          <ac:spMkLst>
            <pc:docMk/>
            <pc:sldMk cId="759264544" sldId="377"/>
            <ac:spMk id="2" creationId="{8E5B2A0D-4222-F82D-3CD7-FB30995EA55B}"/>
          </ac:spMkLst>
        </pc:spChg>
        <pc:spChg chg="add mod">
          <ac:chgData name="Mercedes Baraibar" userId="73436ab3-d288-4fbd-9e3a-084a84845a1f" providerId="ADAL" clId="{3A85145A-B10B-4394-B96B-5E521475BCBC}" dt="2025-05-30T17:23:00.727" v="8207" actId="164"/>
          <ac:spMkLst>
            <pc:docMk/>
            <pc:sldMk cId="759264544" sldId="377"/>
            <ac:spMk id="3" creationId="{4603406E-4CE9-CBC1-1871-E3DBD88E0D6C}"/>
          </ac:spMkLst>
        </pc:spChg>
        <pc:spChg chg="add mod">
          <ac:chgData name="Mercedes Baraibar" userId="73436ab3-d288-4fbd-9e3a-084a84845a1f" providerId="ADAL" clId="{3A85145A-B10B-4394-B96B-5E521475BCBC}" dt="2025-05-30T17:22:54.581" v="8206" actId="164"/>
          <ac:spMkLst>
            <pc:docMk/>
            <pc:sldMk cId="759264544" sldId="377"/>
            <ac:spMk id="4" creationId="{3F8B391E-660D-319B-E342-AA6820EF0CA4}"/>
          </ac:spMkLst>
        </pc:spChg>
        <pc:spChg chg="add mod">
          <ac:chgData name="Mercedes Baraibar" userId="73436ab3-d288-4fbd-9e3a-084a84845a1f" providerId="ADAL" clId="{3A85145A-B10B-4394-B96B-5E521475BCBC}" dt="2025-05-30T17:23:07.779" v="8208" actId="164"/>
          <ac:spMkLst>
            <pc:docMk/>
            <pc:sldMk cId="759264544" sldId="377"/>
            <ac:spMk id="6" creationId="{E8F8EB73-9F1D-5B5D-3CA7-B5B6D82544CA}"/>
          </ac:spMkLst>
        </pc:spChg>
        <pc:spChg chg="add mod">
          <ac:chgData name="Mercedes Baraibar" userId="73436ab3-d288-4fbd-9e3a-084a84845a1f" providerId="ADAL" clId="{3A85145A-B10B-4394-B96B-5E521475BCBC}" dt="2025-05-30T17:23:07.779" v="8208" actId="164"/>
          <ac:spMkLst>
            <pc:docMk/>
            <pc:sldMk cId="759264544" sldId="377"/>
            <ac:spMk id="7" creationId="{6DB8E0DC-45DA-4056-6080-4DE3C9278816}"/>
          </ac:spMkLst>
        </pc:spChg>
        <pc:spChg chg="add mod">
          <ac:chgData name="Mercedes Baraibar" userId="73436ab3-d288-4fbd-9e3a-084a84845a1f" providerId="ADAL" clId="{3A85145A-B10B-4394-B96B-5E521475BCBC}" dt="2025-05-30T17:23:00.727" v="8207" actId="164"/>
          <ac:spMkLst>
            <pc:docMk/>
            <pc:sldMk cId="759264544" sldId="377"/>
            <ac:spMk id="8" creationId="{0DB0B6B7-DAD4-1E9C-C8A9-8F57DF629A15}"/>
          </ac:spMkLst>
        </pc:spChg>
        <pc:spChg chg="add mod">
          <ac:chgData name="Mercedes Baraibar" userId="73436ab3-d288-4fbd-9e3a-084a84845a1f" providerId="ADAL" clId="{3A85145A-B10B-4394-B96B-5E521475BCBC}" dt="2025-05-30T17:22:54.581" v="8206" actId="164"/>
          <ac:spMkLst>
            <pc:docMk/>
            <pc:sldMk cId="759264544" sldId="377"/>
            <ac:spMk id="9" creationId="{3A8B132A-98FB-BD80-13ED-24515FF07827}"/>
          </ac:spMkLst>
        </pc:spChg>
        <pc:spChg chg="add mod">
          <ac:chgData name="Mercedes Baraibar" userId="73436ab3-d288-4fbd-9e3a-084a84845a1f" providerId="ADAL" clId="{3A85145A-B10B-4394-B96B-5E521475BCBC}" dt="2025-05-30T17:23:34.467" v="8209" actId="164"/>
          <ac:spMkLst>
            <pc:docMk/>
            <pc:sldMk cId="759264544" sldId="377"/>
            <ac:spMk id="10" creationId="{E58FBD06-062D-C2BD-BC11-1B004F009CC4}"/>
          </ac:spMkLst>
        </pc:spChg>
        <pc:spChg chg="add mod">
          <ac:chgData name="Mercedes Baraibar" userId="73436ab3-d288-4fbd-9e3a-084a84845a1f" providerId="ADAL" clId="{3A85145A-B10B-4394-B96B-5E521475BCBC}" dt="2025-05-30T17:23:42.980" v="8210" actId="164"/>
          <ac:spMkLst>
            <pc:docMk/>
            <pc:sldMk cId="759264544" sldId="377"/>
            <ac:spMk id="11" creationId="{CC982EEC-AB23-E776-C47E-BD7B01B162CD}"/>
          </ac:spMkLst>
        </pc:spChg>
        <pc:spChg chg="add mod">
          <ac:chgData name="Mercedes Baraibar" userId="73436ab3-d288-4fbd-9e3a-084a84845a1f" providerId="ADAL" clId="{3A85145A-B10B-4394-B96B-5E521475BCBC}" dt="2025-05-30T17:23:48.826" v="8211" actId="164"/>
          <ac:spMkLst>
            <pc:docMk/>
            <pc:sldMk cId="759264544" sldId="377"/>
            <ac:spMk id="12" creationId="{71207808-0F05-555D-B66C-31B494660C77}"/>
          </ac:spMkLst>
        </pc:spChg>
        <pc:spChg chg="add mod">
          <ac:chgData name="Mercedes Baraibar" userId="73436ab3-d288-4fbd-9e3a-084a84845a1f" providerId="ADAL" clId="{3A85145A-B10B-4394-B96B-5E521475BCBC}" dt="2025-05-30T17:23:42.980" v="8210" actId="164"/>
          <ac:spMkLst>
            <pc:docMk/>
            <pc:sldMk cId="759264544" sldId="377"/>
            <ac:spMk id="13" creationId="{BC1654B0-C18E-07BD-5F8B-F4888EB3AE4A}"/>
          </ac:spMkLst>
        </pc:spChg>
        <pc:spChg chg="add mod">
          <ac:chgData name="Mercedes Baraibar" userId="73436ab3-d288-4fbd-9e3a-084a84845a1f" providerId="ADAL" clId="{3A85145A-B10B-4394-B96B-5E521475BCBC}" dt="2025-05-30T17:23:48.826" v="8211" actId="164"/>
          <ac:spMkLst>
            <pc:docMk/>
            <pc:sldMk cId="759264544" sldId="377"/>
            <ac:spMk id="14" creationId="{101F8E04-1133-3732-BD33-0C7BD0C558F2}"/>
          </ac:spMkLst>
        </pc:spChg>
        <pc:spChg chg="add mod">
          <ac:chgData name="Mercedes Baraibar" userId="73436ab3-d288-4fbd-9e3a-084a84845a1f" providerId="ADAL" clId="{3A85145A-B10B-4394-B96B-5E521475BCBC}" dt="2025-05-30T17:23:34.467" v="8209" actId="164"/>
          <ac:spMkLst>
            <pc:docMk/>
            <pc:sldMk cId="759264544" sldId="377"/>
            <ac:spMk id="15" creationId="{239EC293-0688-1B1F-BCF2-E716585C04AA}"/>
          </ac:spMkLst>
        </pc:spChg>
        <pc:grpChg chg="add mod">
          <ac:chgData name="Mercedes Baraibar" userId="73436ab3-d288-4fbd-9e3a-084a84845a1f" providerId="ADAL" clId="{3A85145A-B10B-4394-B96B-5E521475BCBC}" dt="2025-05-30T17:22:54.581" v="8206" actId="164"/>
          <ac:grpSpMkLst>
            <pc:docMk/>
            <pc:sldMk cId="759264544" sldId="377"/>
            <ac:grpSpMk id="16" creationId="{B87227C5-DB55-D690-1495-8776C8B1709D}"/>
          </ac:grpSpMkLst>
        </pc:grpChg>
        <pc:grpChg chg="add mod">
          <ac:chgData name="Mercedes Baraibar" userId="73436ab3-d288-4fbd-9e3a-084a84845a1f" providerId="ADAL" clId="{3A85145A-B10B-4394-B96B-5E521475BCBC}" dt="2025-06-02T15:35:57.283" v="11549" actId="1076"/>
          <ac:grpSpMkLst>
            <pc:docMk/>
            <pc:sldMk cId="759264544" sldId="377"/>
            <ac:grpSpMk id="17" creationId="{E0C445B1-2BE9-FFFD-381A-9A719F4C0270}"/>
          </ac:grpSpMkLst>
        </pc:grpChg>
        <pc:grpChg chg="add mod">
          <ac:chgData name="Mercedes Baraibar" userId="73436ab3-d288-4fbd-9e3a-084a84845a1f" providerId="ADAL" clId="{3A85145A-B10B-4394-B96B-5E521475BCBC}" dt="2025-05-30T17:23:07.779" v="8208" actId="164"/>
          <ac:grpSpMkLst>
            <pc:docMk/>
            <pc:sldMk cId="759264544" sldId="377"/>
            <ac:grpSpMk id="18" creationId="{9157F600-5A66-BE89-0D09-04DC835F15A7}"/>
          </ac:grpSpMkLst>
        </pc:grpChg>
        <pc:grpChg chg="add mod">
          <ac:chgData name="Mercedes Baraibar" userId="73436ab3-d288-4fbd-9e3a-084a84845a1f" providerId="ADAL" clId="{3A85145A-B10B-4394-B96B-5E521475BCBC}" dt="2025-05-30T17:23:34.467" v="8209" actId="164"/>
          <ac:grpSpMkLst>
            <pc:docMk/>
            <pc:sldMk cId="759264544" sldId="377"/>
            <ac:grpSpMk id="19" creationId="{C1949211-870D-D824-42B7-E60A86AF3ACC}"/>
          </ac:grpSpMkLst>
        </pc:grpChg>
        <pc:grpChg chg="add mod">
          <ac:chgData name="Mercedes Baraibar" userId="73436ab3-d288-4fbd-9e3a-084a84845a1f" providerId="ADAL" clId="{3A85145A-B10B-4394-B96B-5E521475BCBC}" dt="2025-05-30T17:23:42.980" v="8210" actId="164"/>
          <ac:grpSpMkLst>
            <pc:docMk/>
            <pc:sldMk cId="759264544" sldId="377"/>
            <ac:grpSpMk id="20" creationId="{D84DF54C-FC83-8873-06B9-7335BDC0159F}"/>
          </ac:grpSpMkLst>
        </pc:grpChg>
        <pc:grpChg chg="add mod">
          <ac:chgData name="Mercedes Baraibar" userId="73436ab3-d288-4fbd-9e3a-084a84845a1f" providerId="ADAL" clId="{3A85145A-B10B-4394-B96B-5E521475BCBC}" dt="2025-05-30T17:23:48.826" v="8211" actId="164"/>
          <ac:grpSpMkLst>
            <pc:docMk/>
            <pc:sldMk cId="759264544" sldId="377"/>
            <ac:grpSpMk id="21" creationId="{4C76C157-B093-DFE8-3A62-2789910EAE7E}"/>
          </ac:grpSpMkLst>
        </pc:grpChg>
      </pc:sldChg>
      <pc:sldChg chg="delSp modSp add del mod">
        <pc:chgData name="Mercedes Baraibar" userId="73436ab3-d288-4fbd-9e3a-084a84845a1f" providerId="ADAL" clId="{3A85145A-B10B-4394-B96B-5E521475BCBC}" dt="2025-05-29T15:48:18.280" v="7092" actId="2696"/>
        <pc:sldMkLst>
          <pc:docMk/>
          <pc:sldMk cId="2372750256" sldId="378"/>
        </pc:sldMkLst>
      </pc:sldChg>
      <pc:sldChg chg="add del">
        <pc:chgData name="Mercedes Baraibar" userId="73436ab3-d288-4fbd-9e3a-084a84845a1f" providerId="ADAL" clId="{3A85145A-B10B-4394-B96B-5E521475BCBC}" dt="2025-05-26T18:13:16.416" v="3991" actId="47"/>
        <pc:sldMkLst>
          <pc:docMk/>
          <pc:sldMk cId="628007741" sldId="379"/>
        </pc:sldMkLst>
      </pc:sldChg>
      <pc:sldChg chg="addSp delSp modSp add del mod ord">
        <pc:chgData name="Mercedes Baraibar" userId="73436ab3-d288-4fbd-9e3a-084a84845a1f" providerId="ADAL" clId="{3A85145A-B10B-4394-B96B-5E521475BCBC}" dt="2025-06-01T21:45:18.807" v="9128" actId="47"/>
        <pc:sldMkLst>
          <pc:docMk/>
          <pc:sldMk cId="1507880667" sldId="379"/>
        </pc:sldMkLst>
      </pc:sldChg>
      <pc:sldChg chg="addSp delSp modSp add mod modAnim">
        <pc:chgData name="Mercedes Baraibar" userId="73436ab3-d288-4fbd-9e3a-084a84845a1f" providerId="ADAL" clId="{3A85145A-B10B-4394-B96B-5E521475BCBC}" dt="2025-06-03T13:49:31.369" v="13920" actId="20577"/>
        <pc:sldMkLst>
          <pc:docMk/>
          <pc:sldMk cId="2530158447" sldId="380"/>
        </pc:sldMkLst>
        <pc:spChg chg="mod">
          <ac:chgData name="Mercedes Baraibar" userId="73436ab3-d288-4fbd-9e3a-084a84845a1f" providerId="ADAL" clId="{3A85145A-B10B-4394-B96B-5E521475BCBC}" dt="2025-06-03T10:11:13.291" v="12813" actId="255"/>
          <ac:spMkLst>
            <pc:docMk/>
            <pc:sldMk cId="2530158447" sldId="380"/>
            <ac:spMk id="16" creationId="{F7BB3BB3-EB2E-0722-1107-1D7F67F5F8DB}"/>
          </ac:spMkLst>
        </pc:spChg>
        <pc:spChg chg="mod">
          <ac:chgData name="Mercedes Baraibar" userId="73436ab3-d288-4fbd-9e3a-084a84845a1f" providerId="ADAL" clId="{3A85145A-B10B-4394-B96B-5E521475BCBC}" dt="2025-06-03T13:49:31.369" v="13920" actId="20577"/>
          <ac:spMkLst>
            <pc:docMk/>
            <pc:sldMk cId="2530158447" sldId="380"/>
            <ac:spMk id="18" creationId="{8C57DD29-F60B-B16D-2D8F-22147D1E44B9}"/>
          </ac:spMkLst>
        </pc:spChg>
        <pc:spChg chg="mod">
          <ac:chgData name="Mercedes Baraibar" userId="73436ab3-d288-4fbd-9e3a-084a84845a1f" providerId="ADAL" clId="{3A85145A-B10B-4394-B96B-5E521475BCBC}" dt="2025-06-03T13:47:55.079" v="13866" actId="108"/>
          <ac:spMkLst>
            <pc:docMk/>
            <pc:sldMk cId="2530158447" sldId="380"/>
            <ac:spMk id="22" creationId="{5593607B-FD46-2A26-1022-9FD8706EA149}"/>
          </ac:spMkLst>
        </pc:spChg>
        <pc:spChg chg="mod">
          <ac:chgData name="Mercedes Baraibar" userId="73436ab3-d288-4fbd-9e3a-084a84845a1f" providerId="ADAL" clId="{3A85145A-B10B-4394-B96B-5E521475BCBC}" dt="2025-06-02T15:17:52.919" v="11296" actId="20577"/>
          <ac:spMkLst>
            <pc:docMk/>
            <pc:sldMk cId="2530158447" sldId="380"/>
            <ac:spMk id="24" creationId="{BEEF78BA-CA02-AC32-C37C-B512A99D1E1D}"/>
          </ac:spMkLst>
        </pc:spChg>
      </pc:sldChg>
      <pc:sldChg chg="addSp delSp modSp add del mod">
        <pc:chgData name="Mercedes Baraibar" userId="73436ab3-d288-4fbd-9e3a-084a84845a1f" providerId="ADAL" clId="{3A85145A-B10B-4394-B96B-5E521475BCBC}" dt="2025-05-27T18:18:45.156" v="6197" actId="47"/>
        <pc:sldMkLst>
          <pc:docMk/>
          <pc:sldMk cId="35675583" sldId="381"/>
        </pc:sldMkLst>
      </pc:sldChg>
      <pc:sldChg chg="addSp delSp modSp mod setBg modAnim">
        <pc:chgData name="Mercedes Baraibar" userId="73436ab3-d288-4fbd-9e3a-084a84845a1f" providerId="ADAL" clId="{3A85145A-B10B-4394-B96B-5E521475BCBC}" dt="2025-06-01T22:14:12.993" v="9337"/>
        <pc:sldMkLst>
          <pc:docMk/>
          <pc:sldMk cId="1600498329" sldId="381"/>
        </pc:sldMkLst>
        <pc:spChg chg="mod">
          <ac:chgData name="Mercedes Baraibar" userId="73436ab3-d288-4fbd-9e3a-084a84845a1f" providerId="ADAL" clId="{3A85145A-B10B-4394-B96B-5E521475BCBC}" dt="2025-05-29T17:41:00.925" v="7153" actId="1076"/>
          <ac:spMkLst>
            <pc:docMk/>
            <pc:sldMk cId="1600498329" sldId="381"/>
            <ac:spMk id="2" creationId="{6723E1EE-E134-C71E-7F12-D8CC0683AC6B}"/>
          </ac:spMkLst>
        </pc:spChg>
        <pc:spChg chg="mod">
          <ac:chgData name="Mercedes Baraibar" userId="73436ab3-d288-4fbd-9e3a-084a84845a1f" providerId="ADAL" clId="{3A85145A-B10B-4394-B96B-5E521475BCBC}" dt="2025-06-01T21:41:30.521" v="9051" actId="20577"/>
          <ac:spMkLst>
            <pc:docMk/>
            <pc:sldMk cId="1600498329" sldId="381"/>
            <ac:spMk id="4" creationId="{F2FF9F37-F4D4-1F13-4EF7-AA2E677D9E86}"/>
          </ac:spMkLst>
        </pc:spChg>
        <pc:spChg chg="add mod">
          <ac:chgData name="Mercedes Baraibar" userId="73436ab3-d288-4fbd-9e3a-084a84845a1f" providerId="ADAL" clId="{3A85145A-B10B-4394-B96B-5E521475BCBC}" dt="2025-06-01T21:44:27.656" v="9126" actId="164"/>
          <ac:spMkLst>
            <pc:docMk/>
            <pc:sldMk cId="1600498329" sldId="381"/>
            <ac:spMk id="6" creationId="{8A966B2F-C648-23BB-B6AE-25435955A47E}"/>
          </ac:spMkLst>
        </pc:spChg>
        <pc:spChg chg="add mod">
          <ac:chgData name="Mercedes Baraibar" userId="73436ab3-d288-4fbd-9e3a-084a84845a1f" providerId="ADAL" clId="{3A85145A-B10B-4394-B96B-5E521475BCBC}" dt="2025-06-01T21:44:32.343" v="9127" actId="164"/>
          <ac:spMkLst>
            <pc:docMk/>
            <pc:sldMk cId="1600498329" sldId="381"/>
            <ac:spMk id="7" creationId="{F59263F0-9E10-EFA9-DD14-43B50465DFEB}"/>
          </ac:spMkLst>
        </pc:spChg>
        <pc:grpChg chg="add mod">
          <ac:chgData name="Mercedes Baraibar" userId="73436ab3-d288-4fbd-9e3a-084a84845a1f" providerId="ADAL" clId="{3A85145A-B10B-4394-B96B-5E521475BCBC}" dt="2025-06-01T21:44:27.656" v="9126" actId="164"/>
          <ac:grpSpMkLst>
            <pc:docMk/>
            <pc:sldMk cId="1600498329" sldId="381"/>
            <ac:grpSpMk id="9" creationId="{97703864-4D89-3187-13BB-B89D5FDD097A}"/>
          </ac:grpSpMkLst>
        </pc:grpChg>
        <pc:grpChg chg="add mod">
          <ac:chgData name="Mercedes Baraibar" userId="73436ab3-d288-4fbd-9e3a-084a84845a1f" providerId="ADAL" clId="{3A85145A-B10B-4394-B96B-5E521475BCBC}" dt="2025-06-01T21:44:32.343" v="9127" actId="164"/>
          <ac:grpSpMkLst>
            <pc:docMk/>
            <pc:sldMk cId="1600498329" sldId="381"/>
            <ac:grpSpMk id="10" creationId="{2C3A3575-BABA-1671-D9C3-4CE8CFC90F04}"/>
          </ac:grpSpMkLst>
        </pc:grpChg>
        <pc:picChg chg="mod ord">
          <ac:chgData name="Mercedes Baraibar" userId="73436ab3-d288-4fbd-9e3a-084a84845a1f" providerId="ADAL" clId="{3A85145A-B10B-4394-B96B-5E521475BCBC}" dt="2025-05-29T15:46:59.519" v="7063" actId="26606"/>
          <ac:picMkLst>
            <pc:docMk/>
            <pc:sldMk cId="1600498329" sldId="381"/>
            <ac:picMk id="3" creationId="{9B4017AB-5AD8-6246-BA43-29D67FD1A87B}"/>
          </ac:picMkLst>
        </pc:picChg>
        <pc:picChg chg="add mod">
          <ac:chgData name="Mercedes Baraibar" userId="73436ab3-d288-4fbd-9e3a-084a84845a1f" providerId="ADAL" clId="{3A85145A-B10B-4394-B96B-5E521475BCBC}" dt="2025-06-01T21:44:32.343" v="9127" actId="164"/>
          <ac:picMkLst>
            <pc:docMk/>
            <pc:sldMk cId="1600498329" sldId="381"/>
            <ac:picMk id="5" creationId="{05ADFEE7-C1A1-2E08-3C86-5619CA8EF1C5}"/>
          </ac:picMkLst>
        </pc:picChg>
        <pc:picChg chg="mod ord">
          <ac:chgData name="Mercedes Baraibar" userId="73436ab3-d288-4fbd-9e3a-084a84845a1f" providerId="ADAL" clId="{3A85145A-B10B-4394-B96B-5E521475BCBC}" dt="2025-06-01T21:44:27.656" v="9126" actId="164"/>
          <ac:picMkLst>
            <pc:docMk/>
            <pc:sldMk cId="1600498329" sldId="381"/>
            <ac:picMk id="8" creationId="{13843875-ACDA-CCFE-1BF5-72011FE56FE6}"/>
          </ac:picMkLst>
        </pc:picChg>
      </pc:sldChg>
      <pc:sldChg chg="ord">
        <pc:chgData name="Mercedes Baraibar" userId="73436ab3-d288-4fbd-9e3a-084a84845a1f" providerId="ADAL" clId="{3A85145A-B10B-4394-B96B-5E521475BCBC}" dt="2025-06-03T11:22:55.945" v="13704"/>
        <pc:sldMkLst>
          <pc:docMk/>
          <pc:sldMk cId="2979316342" sldId="382"/>
        </pc:sldMkLst>
      </pc:sldChg>
      <pc:sldChg chg="ord">
        <pc:chgData name="Mercedes Baraibar" userId="73436ab3-d288-4fbd-9e3a-084a84845a1f" providerId="ADAL" clId="{3A85145A-B10B-4394-B96B-5E521475BCBC}" dt="2025-06-03T11:22:55.945" v="13704"/>
        <pc:sldMkLst>
          <pc:docMk/>
          <pc:sldMk cId="698549563" sldId="383"/>
        </pc:sldMkLst>
      </pc:sldChg>
      <pc:sldChg chg="modSp add mod modAnim">
        <pc:chgData name="Mercedes Baraibar" userId="73436ab3-d288-4fbd-9e3a-084a84845a1f" providerId="ADAL" clId="{3A85145A-B10B-4394-B96B-5E521475BCBC}" dt="2025-06-03T13:49:43.156" v="13921" actId="20577"/>
        <pc:sldMkLst>
          <pc:docMk/>
          <pc:sldMk cId="1558941017" sldId="384"/>
        </pc:sldMkLst>
        <pc:spChg chg="mod">
          <ac:chgData name="Mercedes Baraibar" userId="73436ab3-d288-4fbd-9e3a-084a84845a1f" providerId="ADAL" clId="{3A85145A-B10B-4394-B96B-5E521475BCBC}" dt="2025-05-28T18:25:46.178" v="6645"/>
          <ac:spMkLst>
            <pc:docMk/>
            <pc:sldMk cId="1558941017" sldId="384"/>
            <ac:spMk id="2" creationId="{CD3596F4-4ED8-10DE-71E2-B2D1A3F951D7}"/>
          </ac:spMkLst>
        </pc:spChg>
        <pc:spChg chg="mod">
          <ac:chgData name="Mercedes Baraibar" userId="73436ab3-d288-4fbd-9e3a-084a84845a1f" providerId="ADAL" clId="{3A85145A-B10B-4394-B96B-5E521475BCBC}" dt="2025-06-03T10:10:30.293" v="12809" actId="255"/>
          <ac:spMkLst>
            <pc:docMk/>
            <pc:sldMk cId="1558941017" sldId="384"/>
            <ac:spMk id="6" creationId="{55D62EBD-897D-FD3E-6928-E8D454D218A2}"/>
          </ac:spMkLst>
        </pc:spChg>
        <pc:spChg chg="mod">
          <ac:chgData name="Mercedes Baraibar" userId="73436ab3-d288-4fbd-9e3a-084a84845a1f" providerId="ADAL" clId="{3A85145A-B10B-4394-B96B-5E521475BCBC}" dt="2025-06-03T13:49:43.156" v="13921" actId="20577"/>
          <ac:spMkLst>
            <pc:docMk/>
            <pc:sldMk cId="1558941017" sldId="384"/>
            <ac:spMk id="15" creationId="{7702F123-8E9E-3EDE-ACCE-50529D149DC3}"/>
          </ac:spMkLst>
        </pc:spChg>
        <pc:spChg chg="mod">
          <ac:chgData name="Mercedes Baraibar" userId="73436ab3-d288-4fbd-9e3a-084a84845a1f" providerId="ADAL" clId="{3A85145A-B10B-4394-B96B-5E521475BCBC}" dt="2025-06-02T17:53:37.482" v="12133" actId="6549"/>
          <ac:spMkLst>
            <pc:docMk/>
            <pc:sldMk cId="1558941017" sldId="384"/>
            <ac:spMk id="22" creationId="{BCD0347C-7D11-18E7-BADE-91536AF1B309}"/>
          </ac:spMkLst>
        </pc:spChg>
        <pc:spChg chg="mod">
          <ac:chgData name="Mercedes Baraibar" userId="73436ab3-d288-4fbd-9e3a-084a84845a1f" providerId="ADAL" clId="{3A85145A-B10B-4394-B96B-5E521475BCBC}" dt="2025-06-02T14:35:16.807" v="11268" actId="20577"/>
          <ac:spMkLst>
            <pc:docMk/>
            <pc:sldMk cId="1558941017" sldId="384"/>
            <ac:spMk id="25" creationId="{8457D011-A836-EF3B-2408-F4539A3E5F8F}"/>
          </ac:spMkLst>
        </pc:spChg>
      </pc:sldChg>
      <pc:sldChg chg="del">
        <pc:chgData name="Mercedes Baraibar" userId="73436ab3-d288-4fbd-9e3a-084a84845a1f" providerId="ADAL" clId="{3A85145A-B10B-4394-B96B-5E521475BCBC}" dt="2025-06-02T02:57:01.566" v="9938" actId="47"/>
        <pc:sldMkLst>
          <pc:docMk/>
          <pc:sldMk cId="2731132963" sldId="385"/>
        </pc:sldMkLst>
      </pc:sldChg>
      <pc:sldChg chg="modSp mod modAnim">
        <pc:chgData name="Mercedes Baraibar" userId="73436ab3-d288-4fbd-9e3a-084a84845a1f" providerId="ADAL" clId="{3A85145A-B10B-4394-B96B-5E521475BCBC}" dt="2025-06-03T13:50:46.068" v="13922" actId="20577"/>
        <pc:sldMkLst>
          <pc:docMk/>
          <pc:sldMk cId="3801527382" sldId="386"/>
        </pc:sldMkLst>
        <pc:spChg chg="mod">
          <ac:chgData name="Mercedes Baraibar" userId="73436ab3-d288-4fbd-9e3a-084a84845a1f" providerId="ADAL" clId="{3A85145A-B10B-4394-B96B-5E521475BCBC}" dt="2025-06-02T18:12:43.253" v="12530" actId="20577"/>
          <ac:spMkLst>
            <pc:docMk/>
            <pc:sldMk cId="3801527382" sldId="386"/>
            <ac:spMk id="7" creationId="{5DC1105A-8537-0293-52ED-BD8FBD2C79AA}"/>
          </ac:spMkLst>
        </pc:spChg>
        <pc:spChg chg="mod">
          <ac:chgData name="Mercedes Baraibar" userId="73436ab3-d288-4fbd-9e3a-084a84845a1f" providerId="ADAL" clId="{3A85145A-B10B-4394-B96B-5E521475BCBC}" dt="2025-06-02T18:12:17.590" v="12527" actId="20577"/>
          <ac:spMkLst>
            <pc:docMk/>
            <pc:sldMk cId="3801527382" sldId="386"/>
            <ac:spMk id="8" creationId="{9B35F1BC-E087-13FA-9D6C-4B6C08D27C48}"/>
          </ac:spMkLst>
        </pc:spChg>
        <pc:spChg chg="mod">
          <ac:chgData name="Mercedes Baraibar" userId="73436ab3-d288-4fbd-9e3a-084a84845a1f" providerId="ADAL" clId="{3A85145A-B10B-4394-B96B-5E521475BCBC}" dt="2025-06-03T10:19:02.944" v="13071" actId="255"/>
          <ac:spMkLst>
            <pc:docMk/>
            <pc:sldMk cId="3801527382" sldId="386"/>
            <ac:spMk id="16" creationId="{0A178628-7FD8-350B-0140-ED23BF7B65C9}"/>
          </ac:spMkLst>
        </pc:spChg>
        <pc:spChg chg="mod">
          <ac:chgData name="Mercedes Baraibar" userId="73436ab3-d288-4fbd-9e3a-084a84845a1f" providerId="ADAL" clId="{3A85145A-B10B-4394-B96B-5E521475BCBC}" dt="2025-06-03T13:50:46.068" v="13922" actId="20577"/>
          <ac:spMkLst>
            <pc:docMk/>
            <pc:sldMk cId="3801527382" sldId="386"/>
            <ac:spMk id="18" creationId="{61D64F16-4452-A89E-E718-3D074C898C70}"/>
          </ac:spMkLst>
        </pc:spChg>
      </pc:sldChg>
      <pc:sldChg chg="new del">
        <pc:chgData name="Mercedes Baraibar" userId="73436ab3-d288-4fbd-9e3a-084a84845a1f" providerId="ADAL" clId="{3A85145A-B10B-4394-B96B-5E521475BCBC}" dt="2025-05-29T18:16:18.550" v="7338" actId="680"/>
        <pc:sldMkLst>
          <pc:docMk/>
          <pc:sldMk cId="1747131559" sldId="387"/>
        </pc:sldMkLst>
      </pc:sldChg>
      <pc:sldChg chg="addSp delSp modSp add mod modAnim">
        <pc:chgData name="Mercedes Baraibar" userId="73436ab3-d288-4fbd-9e3a-084a84845a1f" providerId="ADAL" clId="{3A85145A-B10B-4394-B96B-5E521475BCBC}" dt="2025-06-03T13:49:26.995" v="13919" actId="20577"/>
        <pc:sldMkLst>
          <pc:docMk/>
          <pc:sldMk cId="1798421100" sldId="387"/>
        </pc:sldMkLst>
        <pc:spChg chg="mod">
          <ac:chgData name="Mercedes Baraibar" userId="73436ab3-d288-4fbd-9e3a-084a84845a1f" providerId="ADAL" clId="{3A85145A-B10B-4394-B96B-5E521475BCBC}" dt="2025-06-03T10:18:49.170" v="13070" actId="255"/>
          <ac:spMkLst>
            <pc:docMk/>
            <pc:sldMk cId="1798421100" sldId="387"/>
            <ac:spMk id="16" creationId="{F1770716-AA26-3427-A3A0-21A3E2E21826}"/>
          </ac:spMkLst>
        </pc:spChg>
        <pc:spChg chg="mod">
          <ac:chgData name="Mercedes Baraibar" userId="73436ab3-d288-4fbd-9e3a-084a84845a1f" providerId="ADAL" clId="{3A85145A-B10B-4394-B96B-5E521475BCBC}" dt="2025-06-03T13:49:26.995" v="13919" actId="20577"/>
          <ac:spMkLst>
            <pc:docMk/>
            <pc:sldMk cId="1798421100" sldId="387"/>
            <ac:spMk id="18" creationId="{A5BFB0FF-6728-782A-F60C-3531ADDFE041}"/>
          </ac:spMkLst>
        </pc:spChg>
        <pc:spChg chg="mod">
          <ac:chgData name="Mercedes Baraibar" userId="73436ab3-d288-4fbd-9e3a-084a84845a1f" providerId="ADAL" clId="{3A85145A-B10B-4394-B96B-5E521475BCBC}" dt="2025-06-02T18:08:13.055" v="12347" actId="20577"/>
          <ac:spMkLst>
            <pc:docMk/>
            <pc:sldMk cId="1798421100" sldId="387"/>
            <ac:spMk id="22" creationId="{623904A5-E287-11E2-C43F-C440A3A837D7}"/>
          </ac:spMkLst>
        </pc:spChg>
        <pc:spChg chg="mod">
          <ac:chgData name="Mercedes Baraibar" userId="73436ab3-d288-4fbd-9e3a-084a84845a1f" providerId="ADAL" clId="{3A85145A-B10B-4394-B96B-5E521475BCBC}" dt="2025-06-02T15:22:23.026" v="11377" actId="20577"/>
          <ac:spMkLst>
            <pc:docMk/>
            <pc:sldMk cId="1798421100" sldId="387"/>
            <ac:spMk id="24" creationId="{3F1762F0-C59B-60D9-042C-26A434BB244A}"/>
          </ac:spMkLst>
        </pc:spChg>
      </pc:sldChg>
      <pc:sldChg chg="new del">
        <pc:chgData name="Mercedes Baraibar" userId="73436ab3-d288-4fbd-9e3a-084a84845a1f" providerId="ADAL" clId="{3A85145A-B10B-4394-B96B-5E521475BCBC}" dt="2025-05-29T18:13:30.767" v="7336" actId="680"/>
        <pc:sldMkLst>
          <pc:docMk/>
          <pc:sldMk cId="3121735513" sldId="387"/>
        </pc:sldMkLst>
      </pc:sldChg>
      <pc:sldChg chg="addSp delSp modSp add mod ord delAnim">
        <pc:chgData name="Mercedes Baraibar" userId="73436ab3-d288-4fbd-9e3a-084a84845a1f" providerId="ADAL" clId="{3A85145A-B10B-4394-B96B-5E521475BCBC}" dt="2025-06-02T15:54:29.971" v="11793"/>
        <pc:sldMkLst>
          <pc:docMk/>
          <pc:sldMk cId="2726489225" sldId="388"/>
        </pc:sldMkLst>
        <pc:spChg chg="add mod">
          <ac:chgData name="Mercedes Baraibar" userId="73436ab3-d288-4fbd-9e3a-084a84845a1f" providerId="ADAL" clId="{3A85145A-B10B-4394-B96B-5E521475BCBC}" dt="2025-05-30T19:31:31.947" v="8710" actId="207"/>
          <ac:spMkLst>
            <pc:docMk/>
            <pc:sldMk cId="2726489225" sldId="388"/>
            <ac:spMk id="2" creationId="{E1256C06-ED32-BD27-4AE1-E6A955A0D829}"/>
          </ac:spMkLst>
        </pc:spChg>
        <pc:spChg chg="mod">
          <ac:chgData name="Mercedes Baraibar" userId="73436ab3-d288-4fbd-9e3a-084a84845a1f" providerId="ADAL" clId="{3A85145A-B10B-4394-B96B-5E521475BCBC}" dt="2025-06-02T02:55:45.256" v="9937" actId="20577"/>
          <ac:spMkLst>
            <pc:docMk/>
            <pc:sldMk cId="2726489225" sldId="388"/>
            <ac:spMk id="4" creationId="{934C3B99-DC90-659B-B353-49C0D9099459}"/>
          </ac:spMkLst>
        </pc:spChg>
        <pc:spChg chg="add mod">
          <ac:chgData name="Mercedes Baraibar" userId="73436ab3-d288-4fbd-9e3a-084a84845a1f" providerId="ADAL" clId="{3A85145A-B10B-4394-B96B-5E521475BCBC}" dt="2025-05-30T19:31:57.373" v="8716" actId="20577"/>
          <ac:spMkLst>
            <pc:docMk/>
            <pc:sldMk cId="2726489225" sldId="388"/>
            <ac:spMk id="6" creationId="{A841C638-32A9-0E00-E2F6-DC50E4BD14FA}"/>
          </ac:spMkLst>
        </pc:spChg>
      </pc:sldChg>
      <pc:sldChg chg="new del">
        <pc:chgData name="Mercedes Baraibar" userId="73436ab3-d288-4fbd-9e3a-084a84845a1f" providerId="ADAL" clId="{3A85145A-B10B-4394-B96B-5E521475BCBC}" dt="2025-05-29T19:23:37.296" v="7668" actId="47"/>
        <pc:sldMkLst>
          <pc:docMk/>
          <pc:sldMk cId="3445956156" sldId="388"/>
        </pc:sldMkLst>
      </pc:sldChg>
      <pc:sldChg chg="addSp delSp modSp add mod ord modAnim">
        <pc:chgData name="Mercedes Baraibar" userId="73436ab3-d288-4fbd-9e3a-084a84845a1f" providerId="ADAL" clId="{3A85145A-B10B-4394-B96B-5E521475BCBC}" dt="2025-06-03T10:46:13.692" v="13250" actId="108"/>
        <pc:sldMkLst>
          <pc:docMk/>
          <pc:sldMk cId="384089499" sldId="389"/>
        </pc:sldMkLst>
        <pc:spChg chg="mod">
          <ac:chgData name="Mercedes Baraibar" userId="73436ab3-d288-4fbd-9e3a-084a84845a1f" providerId="ADAL" clId="{3A85145A-B10B-4394-B96B-5E521475BCBC}" dt="2025-06-03T10:46:13.692" v="13250" actId="108"/>
          <ac:spMkLst>
            <pc:docMk/>
            <pc:sldMk cId="384089499" sldId="389"/>
            <ac:spMk id="4" creationId="{DF1D7F89-9457-AFAC-CF66-B26FE43A1D9E}"/>
          </ac:spMkLst>
        </pc:spChg>
        <pc:spChg chg="mod">
          <ac:chgData name="Mercedes Baraibar" userId="73436ab3-d288-4fbd-9e3a-084a84845a1f" providerId="ADAL" clId="{3A85145A-B10B-4394-B96B-5E521475BCBC}" dt="2025-06-02T03:04:57.854" v="10387" actId="6549"/>
          <ac:spMkLst>
            <pc:docMk/>
            <pc:sldMk cId="384089499" sldId="389"/>
            <ac:spMk id="6" creationId="{FBDFE1D2-2885-765F-C1C8-A04B0F26665E}"/>
          </ac:spMkLst>
        </pc:spChg>
        <pc:spChg chg="mod">
          <ac:chgData name="Mercedes Baraibar" userId="73436ab3-d288-4fbd-9e3a-084a84845a1f" providerId="ADAL" clId="{3A85145A-B10B-4394-B96B-5E521475BCBC}" dt="2025-06-02T02:57:45.146" v="9939"/>
          <ac:spMkLst>
            <pc:docMk/>
            <pc:sldMk cId="384089499" sldId="389"/>
            <ac:spMk id="8" creationId="{D2926452-9BD9-B2C4-B6BD-C4812A55E25A}"/>
          </ac:spMkLst>
        </pc:spChg>
        <pc:spChg chg="mod">
          <ac:chgData name="Mercedes Baraibar" userId="73436ab3-d288-4fbd-9e3a-084a84845a1f" providerId="ADAL" clId="{3A85145A-B10B-4394-B96B-5E521475BCBC}" dt="2025-06-02T03:08:51.968" v="10603" actId="20577"/>
          <ac:spMkLst>
            <pc:docMk/>
            <pc:sldMk cId="384089499" sldId="389"/>
            <ac:spMk id="11" creationId="{C6267685-256C-17B6-31ED-4DD4290B733F}"/>
          </ac:spMkLst>
        </pc:spChg>
        <pc:spChg chg="mod">
          <ac:chgData name="Mercedes Baraibar" userId="73436ab3-d288-4fbd-9e3a-084a84845a1f" providerId="ADAL" clId="{3A85145A-B10B-4394-B96B-5E521475BCBC}" dt="2025-06-02T03:00:06.153" v="10108"/>
          <ac:spMkLst>
            <pc:docMk/>
            <pc:sldMk cId="384089499" sldId="389"/>
            <ac:spMk id="12" creationId="{CA0CC64B-2879-FB72-0FC4-AE16AF62D9F2}"/>
          </ac:spMkLst>
        </pc:spChg>
        <pc:spChg chg="mod">
          <ac:chgData name="Mercedes Baraibar" userId="73436ab3-d288-4fbd-9e3a-084a84845a1f" providerId="ADAL" clId="{3A85145A-B10B-4394-B96B-5E521475BCBC}" dt="2025-06-02T03:06:50.217" v="10512" actId="20577"/>
          <ac:spMkLst>
            <pc:docMk/>
            <pc:sldMk cId="384089499" sldId="389"/>
            <ac:spMk id="14" creationId="{2651F9FB-974D-DE78-B9A9-6318C3798713}"/>
          </ac:spMkLst>
        </pc:spChg>
        <pc:spChg chg="mod">
          <ac:chgData name="Mercedes Baraibar" userId="73436ab3-d288-4fbd-9e3a-084a84845a1f" providerId="ADAL" clId="{3A85145A-B10B-4394-B96B-5E521475BCBC}" dt="2025-06-02T03:01:56.329" v="10202"/>
          <ac:spMkLst>
            <pc:docMk/>
            <pc:sldMk cId="384089499" sldId="389"/>
            <ac:spMk id="15" creationId="{126FD527-648D-DD68-D9EF-464D800CB704}"/>
          </ac:spMkLst>
        </pc:spChg>
        <pc:spChg chg="mod">
          <ac:chgData name="Mercedes Baraibar" userId="73436ab3-d288-4fbd-9e3a-084a84845a1f" providerId="ADAL" clId="{3A85145A-B10B-4394-B96B-5E521475BCBC}" dt="2025-06-02T03:06:42.160" v="10507" actId="20577"/>
          <ac:spMkLst>
            <pc:docMk/>
            <pc:sldMk cId="384089499" sldId="389"/>
            <ac:spMk id="17" creationId="{26EF53D7-82CB-CACD-49CC-750DE45E9313}"/>
          </ac:spMkLst>
        </pc:spChg>
        <pc:spChg chg="mod">
          <ac:chgData name="Mercedes Baraibar" userId="73436ab3-d288-4fbd-9e3a-084a84845a1f" providerId="ADAL" clId="{3A85145A-B10B-4394-B96B-5E521475BCBC}" dt="2025-06-02T03:05:37.978" v="10395"/>
          <ac:spMkLst>
            <pc:docMk/>
            <pc:sldMk cId="384089499" sldId="389"/>
            <ac:spMk id="18" creationId="{D5693C6D-D2DA-7726-C347-A3B5CFCD9916}"/>
          </ac:spMkLst>
        </pc:spChg>
        <pc:spChg chg="mod">
          <ac:chgData name="Mercedes Baraibar" userId="73436ab3-d288-4fbd-9e3a-084a84845a1f" providerId="ADAL" clId="{3A85145A-B10B-4394-B96B-5E521475BCBC}" dt="2025-06-02T03:07:50.209" v="10564" actId="20577"/>
          <ac:spMkLst>
            <pc:docMk/>
            <pc:sldMk cId="384089499" sldId="389"/>
            <ac:spMk id="20" creationId="{9DB5F937-3526-674E-3681-32274601C132}"/>
          </ac:spMkLst>
        </pc:spChg>
        <pc:spChg chg="mod">
          <ac:chgData name="Mercedes Baraibar" userId="73436ab3-d288-4fbd-9e3a-084a84845a1f" providerId="ADAL" clId="{3A85145A-B10B-4394-B96B-5E521475BCBC}" dt="2025-06-02T03:07:32.436" v="10528"/>
          <ac:spMkLst>
            <pc:docMk/>
            <pc:sldMk cId="384089499" sldId="389"/>
            <ac:spMk id="21" creationId="{38B65793-9B3A-7FF4-7F26-14BF87BE5F8C}"/>
          </ac:spMkLst>
        </pc:spChg>
        <pc:spChg chg="mod">
          <ac:chgData name="Mercedes Baraibar" userId="73436ab3-d288-4fbd-9e3a-084a84845a1f" providerId="ADAL" clId="{3A85145A-B10B-4394-B96B-5E521475BCBC}" dt="2025-06-02T03:08:15.356" v="10600" actId="20577"/>
          <ac:spMkLst>
            <pc:docMk/>
            <pc:sldMk cId="384089499" sldId="389"/>
            <ac:spMk id="23" creationId="{4F18ECE6-E71B-4D24-36BE-A454F5CD4899}"/>
          </ac:spMkLst>
        </pc:spChg>
        <pc:spChg chg="mod">
          <ac:chgData name="Mercedes Baraibar" userId="73436ab3-d288-4fbd-9e3a-084a84845a1f" providerId="ADAL" clId="{3A85145A-B10B-4394-B96B-5E521475BCBC}" dt="2025-06-02T03:07:32.436" v="10528"/>
          <ac:spMkLst>
            <pc:docMk/>
            <pc:sldMk cId="384089499" sldId="389"/>
            <ac:spMk id="24" creationId="{2FB3223D-6974-68E9-16D9-0B62C2CE0886}"/>
          </ac:spMkLst>
        </pc:spChg>
        <pc:grpChg chg="add mod">
          <ac:chgData name="Mercedes Baraibar" userId="73436ab3-d288-4fbd-9e3a-084a84845a1f" providerId="ADAL" clId="{3A85145A-B10B-4394-B96B-5E521475BCBC}" dt="2025-06-02T15:50:48.890" v="11782" actId="1076"/>
          <ac:grpSpMkLst>
            <pc:docMk/>
            <pc:sldMk cId="384089499" sldId="389"/>
            <ac:grpSpMk id="2" creationId="{CC069350-2A80-0F8C-4174-D3D6CE651BFA}"/>
          </ac:grpSpMkLst>
        </pc:grpChg>
        <pc:grpChg chg="add mod">
          <ac:chgData name="Mercedes Baraibar" userId="73436ab3-d288-4fbd-9e3a-084a84845a1f" providerId="ADAL" clId="{3A85145A-B10B-4394-B96B-5E521475BCBC}" dt="2025-06-02T15:50:48.890" v="11782" actId="1076"/>
          <ac:grpSpMkLst>
            <pc:docMk/>
            <pc:sldMk cId="384089499" sldId="389"/>
            <ac:grpSpMk id="10" creationId="{124F975F-88BB-4755-189A-9C74C4444350}"/>
          </ac:grpSpMkLst>
        </pc:grpChg>
        <pc:grpChg chg="add mod">
          <ac:chgData name="Mercedes Baraibar" userId="73436ab3-d288-4fbd-9e3a-084a84845a1f" providerId="ADAL" clId="{3A85145A-B10B-4394-B96B-5E521475BCBC}" dt="2025-06-02T15:50:54.691" v="11783" actId="1076"/>
          <ac:grpSpMkLst>
            <pc:docMk/>
            <pc:sldMk cId="384089499" sldId="389"/>
            <ac:grpSpMk id="13" creationId="{5A38DC96-AA69-D891-FF45-E1ED6F3A58A6}"/>
          </ac:grpSpMkLst>
        </pc:grpChg>
        <pc:grpChg chg="add mod">
          <ac:chgData name="Mercedes Baraibar" userId="73436ab3-d288-4fbd-9e3a-084a84845a1f" providerId="ADAL" clId="{3A85145A-B10B-4394-B96B-5E521475BCBC}" dt="2025-06-02T15:50:54.691" v="11783" actId="1076"/>
          <ac:grpSpMkLst>
            <pc:docMk/>
            <pc:sldMk cId="384089499" sldId="389"/>
            <ac:grpSpMk id="16" creationId="{83AE688D-07C9-75DC-F6C4-2421E15EF417}"/>
          </ac:grpSpMkLst>
        </pc:grpChg>
        <pc:grpChg chg="add mod">
          <ac:chgData name="Mercedes Baraibar" userId="73436ab3-d288-4fbd-9e3a-084a84845a1f" providerId="ADAL" clId="{3A85145A-B10B-4394-B96B-5E521475BCBC}" dt="2025-06-02T15:48:25.077" v="11740" actId="1036"/>
          <ac:grpSpMkLst>
            <pc:docMk/>
            <pc:sldMk cId="384089499" sldId="389"/>
            <ac:grpSpMk id="19" creationId="{2A3B0640-A2BC-2F84-7CB2-B412A39C4682}"/>
          </ac:grpSpMkLst>
        </pc:grpChg>
        <pc:grpChg chg="add mod">
          <ac:chgData name="Mercedes Baraibar" userId="73436ab3-d288-4fbd-9e3a-084a84845a1f" providerId="ADAL" clId="{3A85145A-B10B-4394-B96B-5E521475BCBC}" dt="2025-06-02T15:48:25.077" v="11740" actId="1036"/>
          <ac:grpSpMkLst>
            <pc:docMk/>
            <pc:sldMk cId="384089499" sldId="389"/>
            <ac:grpSpMk id="22" creationId="{15C20166-E6F8-7CCD-FAFC-875633051212}"/>
          </ac:grpSpMkLst>
        </pc:grpChg>
      </pc:sldChg>
      <pc:sldChg chg="addSp modSp mod modAnim">
        <pc:chgData name="Mercedes Baraibar" userId="73436ab3-d288-4fbd-9e3a-084a84845a1f" providerId="ADAL" clId="{3A85145A-B10B-4394-B96B-5E521475BCBC}" dt="2025-06-02T18:43:15.452" v="12566"/>
        <pc:sldMkLst>
          <pc:docMk/>
          <pc:sldMk cId="1060230415" sldId="390"/>
        </pc:sldMkLst>
        <pc:spChg chg="mod">
          <ac:chgData name="Mercedes Baraibar" userId="73436ab3-d288-4fbd-9e3a-084a84845a1f" providerId="ADAL" clId="{3A85145A-B10B-4394-B96B-5E521475BCBC}" dt="2025-06-02T17:28:21.199" v="11940" actId="20577"/>
          <ac:spMkLst>
            <pc:docMk/>
            <pc:sldMk cId="1060230415" sldId="390"/>
            <ac:spMk id="2" creationId="{3328DCA2-6677-CFF3-3220-AD3E53F0DE20}"/>
          </ac:spMkLst>
        </pc:spChg>
        <pc:spChg chg="add mod">
          <ac:chgData name="Mercedes Baraibar" userId="73436ab3-d288-4fbd-9e3a-084a84845a1f" providerId="ADAL" clId="{3A85145A-B10B-4394-B96B-5E521475BCBC}" dt="2025-06-02T18:42:44.840" v="12563" actId="20577"/>
          <ac:spMkLst>
            <pc:docMk/>
            <pc:sldMk cId="1060230415" sldId="390"/>
            <ac:spMk id="4" creationId="{4B1F2828-8932-A711-FEFB-2F174F75614D}"/>
          </ac:spMkLst>
        </pc:spChg>
        <pc:spChg chg="mod">
          <ac:chgData name="Mercedes Baraibar" userId="73436ab3-d288-4fbd-9e3a-084a84845a1f" providerId="ADAL" clId="{3A85145A-B10B-4394-B96B-5E521475BCBC}" dt="2025-06-02T17:22:12.077" v="11833" actId="1076"/>
          <ac:spMkLst>
            <pc:docMk/>
            <pc:sldMk cId="1060230415" sldId="390"/>
            <ac:spMk id="6" creationId="{1B94965E-1B6B-B8E6-849E-81F819BF9E98}"/>
          </ac:spMkLst>
        </pc:spChg>
        <pc:spChg chg="add mod">
          <ac:chgData name="Mercedes Baraibar" userId="73436ab3-d288-4fbd-9e3a-084a84845a1f" providerId="ADAL" clId="{3A85145A-B10B-4394-B96B-5E521475BCBC}" dt="2025-06-02T17:21:53.183" v="11831" actId="1036"/>
          <ac:spMkLst>
            <pc:docMk/>
            <pc:sldMk cId="1060230415" sldId="390"/>
            <ac:spMk id="7" creationId="{D66E802B-35FC-DDEA-CFA1-0CC8C09CC981}"/>
          </ac:spMkLst>
        </pc:spChg>
        <pc:spChg chg="mod">
          <ac:chgData name="Mercedes Baraibar" userId="73436ab3-d288-4fbd-9e3a-084a84845a1f" providerId="ADAL" clId="{3A85145A-B10B-4394-B96B-5E521475BCBC}" dt="2025-06-02T17:23:01.953" v="11837" actId="1076"/>
          <ac:spMkLst>
            <pc:docMk/>
            <pc:sldMk cId="1060230415" sldId="390"/>
            <ac:spMk id="9" creationId="{916A5516-9EC9-616F-935A-E43BC16322DD}"/>
          </ac:spMkLst>
        </pc:spChg>
        <pc:spChg chg="mod">
          <ac:chgData name="Mercedes Baraibar" userId="73436ab3-d288-4fbd-9e3a-084a84845a1f" providerId="ADAL" clId="{3A85145A-B10B-4394-B96B-5E521475BCBC}" dt="2025-06-02T17:21:38.763" v="11821" actId="1036"/>
          <ac:spMkLst>
            <pc:docMk/>
            <pc:sldMk cId="1060230415" sldId="390"/>
            <ac:spMk id="10" creationId="{D16E8520-D5E2-8304-E222-88C333C1C6B7}"/>
          </ac:spMkLst>
        </pc:spChg>
        <pc:spChg chg="mod">
          <ac:chgData name="Mercedes Baraibar" userId="73436ab3-d288-4fbd-9e3a-084a84845a1f" providerId="ADAL" clId="{3A85145A-B10B-4394-B96B-5E521475BCBC}" dt="2025-06-02T17:21:43.780" v="11824" actId="1035"/>
          <ac:spMkLst>
            <pc:docMk/>
            <pc:sldMk cId="1060230415" sldId="390"/>
            <ac:spMk id="11" creationId="{79E92B09-A622-E4DC-22F7-C6257C53133B}"/>
          </ac:spMkLst>
        </pc:spChg>
        <pc:spChg chg="mod">
          <ac:chgData name="Mercedes Baraibar" userId="73436ab3-d288-4fbd-9e3a-084a84845a1f" providerId="ADAL" clId="{3A85145A-B10B-4394-B96B-5E521475BCBC}" dt="2025-06-02T17:23:40.551" v="11868" actId="20577"/>
          <ac:spMkLst>
            <pc:docMk/>
            <pc:sldMk cId="1060230415" sldId="390"/>
            <ac:spMk id="12" creationId="{3CAA3F07-2861-533C-4C48-BC67B908D000}"/>
          </ac:spMkLst>
        </pc:spChg>
        <pc:spChg chg="mod">
          <ac:chgData name="Mercedes Baraibar" userId="73436ab3-d288-4fbd-9e3a-084a84845a1f" providerId="ADAL" clId="{3A85145A-B10B-4394-B96B-5E521475BCBC}" dt="2025-06-02T15:56:09.514" v="11805" actId="164"/>
          <ac:spMkLst>
            <pc:docMk/>
            <pc:sldMk cId="1060230415" sldId="390"/>
            <ac:spMk id="13" creationId="{9EC32AAF-6F60-6DC8-1982-2F38E243F424}"/>
          </ac:spMkLst>
        </pc:spChg>
        <pc:grpChg chg="add mod">
          <ac:chgData name="Mercedes Baraibar" userId="73436ab3-d288-4fbd-9e3a-084a84845a1f" providerId="ADAL" clId="{3A85145A-B10B-4394-B96B-5E521475BCBC}" dt="2025-06-02T17:24:38.011" v="11924" actId="1036"/>
          <ac:grpSpMkLst>
            <pc:docMk/>
            <pc:sldMk cId="1060230415" sldId="390"/>
            <ac:grpSpMk id="3" creationId="{74B11B69-A54E-867F-4223-5DE4EFEEB969}"/>
          </ac:grpSpMkLst>
        </pc:grpChg>
        <pc:grpChg chg="add mod">
          <ac:chgData name="Mercedes Baraibar" userId="73436ab3-d288-4fbd-9e3a-084a84845a1f" providerId="ADAL" clId="{3A85145A-B10B-4394-B96B-5E521475BCBC}" dt="2025-06-02T17:24:38.011" v="11924" actId="1036"/>
          <ac:grpSpMkLst>
            <pc:docMk/>
            <pc:sldMk cId="1060230415" sldId="390"/>
            <ac:grpSpMk id="14" creationId="{B41EE3A1-E178-E23D-17BD-FC8FE1A9C04B}"/>
          </ac:grpSpMkLst>
        </pc:grpChg>
        <pc:grpChg chg="add mod">
          <ac:chgData name="Mercedes Baraibar" userId="73436ab3-d288-4fbd-9e3a-084a84845a1f" providerId="ADAL" clId="{3A85145A-B10B-4394-B96B-5E521475BCBC}" dt="2025-06-02T18:42:49.712" v="12564" actId="14100"/>
          <ac:grpSpMkLst>
            <pc:docMk/>
            <pc:sldMk cId="1060230415" sldId="390"/>
            <ac:grpSpMk id="15" creationId="{E818D186-B62F-7D4F-73A9-A858BE76D4E3}"/>
          </ac:grpSpMkLst>
        </pc:grpChg>
        <pc:grpChg chg="add mod">
          <ac:chgData name="Mercedes Baraibar" userId="73436ab3-d288-4fbd-9e3a-084a84845a1f" providerId="ADAL" clId="{3A85145A-B10B-4394-B96B-5E521475BCBC}" dt="2025-06-02T17:24:38.011" v="11924" actId="1036"/>
          <ac:grpSpMkLst>
            <pc:docMk/>
            <pc:sldMk cId="1060230415" sldId="390"/>
            <ac:grpSpMk id="16" creationId="{99A2E811-8CEF-B924-7F05-F3594DD016A4}"/>
          </ac:grpSpMkLst>
        </pc:grpChg>
      </pc:sldChg>
      <pc:sldChg chg="addSp delSp modSp mod modAnim">
        <pc:chgData name="Mercedes Baraibar" userId="73436ab3-d288-4fbd-9e3a-084a84845a1f" providerId="ADAL" clId="{3A85145A-B10B-4394-B96B-5E521475BCBC}" dt="2025-06-02T03:12:40.102" v="10666" actId="20577"/>
        <pc:sldMkLst>
          <pc:docMk/>
          <pc:sldMk cId="1843845267" sldId="391"/>
        </pc:sldMkLst>
        <pc:spChg chg="mod">
          <ac:chgData name="Mercedes Baraibar" userId="73436ab3-d288-4fbd-9e3a-084a84845a1f" providerId="ADAL" clId="{3A85145A-B10B-4394-B96B-5E521475BCBC}" dt="2025-06-02T03:12:40.102" v="10666" actId="20577"/>
          <ac:spMkLst>
            <pc:docMk/>
            <pc:sldMk cId="1843845267" sldId="391"/>
            <ac:spMk id="4" creationId="{80A2BB30-52EC-0E1B-0B89-E3FE59A54ACD}"/>
          </ac:spMkLst>
        </pc:spChg>
        <pc:spChg chg="add mod">
          <ac:chgData name="Mercedes Baraibar" userId="73436ab3-d288-4fbd-9e3a-084a84845a1f" providerId="ADAL" clId="{3A85145A-B10B-4394-B96B-5E521475BCBC}" dt="2025-06-01T22:09:41.522" v="9331" actId="14100"/>
          <ac:spMkLst>
            <pc:docMk/>
            <pc:sldMk cId="1843845267" sldId="391"/>
            <ac:spMk id="19" creationId="{F8635079-875A-C611-7087-28E4A87632A0}"/>
          </ac:spMkLst>
        </pc:spChg>
        <pc:spChg chg="add mod">
          <ac:chgData name="Mercedes Baraibar" userId="73436ab3-d288-4fbd-9e3a-084a84845a1f" providerId="ADAL" clId="{3A85145A-B10B-4394-B96B-5E521475BCBC}" dt="2025-06-01T22:05:56.936" v="9277" actId="1038"/>
          <ac:spMkLst>
            <pc:docMk/>
            <pc:sldMk cId="1843845267" sldId="391"/>
            <ac:spMk id="20" creationId="{01CE6163-737B-91CF-BA1E-E93053B0CA13}"/>
          </ac:spMkLst>
        </pc:spChg>
        <pc:spChg chg="add mod">
          <ac:chgData name="Mercedes Baraibar" userId="73436ab3-d288-4fbd-9e3a-084a84845a1f" providerId="ADAL" clId="{3A85145A-B10B-4394-B96B-5E521475BCBC}" dt="2025-06-01T22:06:03.625" v="9280" actId="1037"/>
          <ac:spMkLst>
            <pc:docMk/>
            <pc:sldMk cId="1843845267" sldId="391"/>
            <ac:spMk id="22" creationId="{3F2671A3-88B0-F79E-6A29-F6D5B8A54E93}"/>
          </ac:spMkLst>
        </pc:spChg>
        <pc:spChg chg="add mod">
          <ac:chgData name="Mercedes Baraibar" userId="73436ab3-d288-4fbd-9e3a-084a84845a1f" providerId="ADAL" clId="{3A85145A-B10B-4394-B96B-5E521475BCBC}" dt="2025-06-01T22:06:14.101" v="9287" actId="1037"/>
          <ac:spMkLst>
            <pc:docMk/>
            <pc:sldMk cId="1843845267" sldId="391"/>
            <ac:spMk id="23" creationId="{FB1D32F8-78EF-1DBD-572E-6C82EAD53FDE}"/>
          </ac:spMkLst>
        </pc:spChg>
        <pc:spChg chg="add mod">
          <ac:chgData name="Mercedes Baraibar" userId="73436ab3-d288-4fbd-9e3a-084a84845a1f" providerId="ADAL" clId="{3A85145A-B10B-4394-B96B-5E521475BCBC}" dt="2025-06-01T22:06:27.694" v="9289" actId="1076"/>
          <ac:spMkLst>
            <pc:docMk/>
            <pc:sldMk cId="1843845267" sldId="391"/>
            <ac:spMk id="24" creationId="{9E68D3F3-6758-97E3-8144-4377CF6E9CE9}"/>
          </ac:spMkLst>
        </pc:spChg>
        <pc:spChg chg="add mod">
          <ac:chgData name="Mercedes Baraibar" userId="73436ab3-d288-4fbd-9e3a-084a84845a1f" providerId="ADAL" clId="{3A85145A-B10B-4394-B96B-5E521475BCBC}" dt="2025-06-01T22:09:45.528" v="9332" actId="14100"/>
          <ac:spMkLst>
            <pc:docMk/>
            <pc:sldMk cId="1843845267" sldId="391"/>
            <ac:spMk id="25" creationId="{6AD40781-11BA-46EE-D7A9-FFDD2E193238}"/>
          </ac:spMkLst>
        </pc:spChg>
        <pc:spChg chg="add mod">
          <ac:chgData name="Mercedes Baraibar" userId="73436ab3-d288-4fbd-9e3a-084a84845a1f" providerId="ADAL" clId="{3A85145A-B10B-4394-B96B-5E521475BCBC}" dt="2025-06-01T22:07:32.625" v="9311" actId="1076"/>
          <ac:spMkLst>
            <pc:docMk/>
            <pc:sldMk cId="1843845267" sldId="391"/>
            <ac:spMk id="27" creationId="{2990219D-63AA-2FCA-B843-3B06A70CF5A1}"/>
          </ac:spMkLst>
        </pc:spChg>
        <pc:spChg chg="add mod">
          <ac:chgData name="Mercedes Baraibar" userId="73436ab3-d288-4fbd-9e3a-084a84845a1f" providerId="ADAL" clId="{3A85145A-B10B-4394-B96B-5E521475BCBC}" dt="2025-06-01T22:07:39.876" v="9313" actId="1076"/>
          <ac:spMkLst>
            <pc:docMk/>
            <pc:sldMk cId="1843845267" sldId="391"/>
            <ac:spMk id="28" creationId="{B6250516-372B-44CD-3F97-737526747B40}"/>
          </ac:spMkLst>
        </pc:spChg>
        <pc:spChg chg="add mod">
          <ac:chgData name="Mercedes Baraibar" userId="73436ab3-d288-4fbd-9e3a-084a84845a1f" providerId="ADAL" clId="{3A85145A-B10B-4394-B96B-5E521475BCBC}" dt="2025-06-01T22:07:46.280" v="9315" actId="1076"/>
          <ac:spMkLst>
            <pc:docMk/>
            <pc:sldMk cId="1843845267" sldId="391"/>
            <ac:spMk id="29" creationId="{A5809C5B-A025-B2BD-506C-050189F13C5F}"/>
          </ac:spMkLst>
        </pc:spChg>
        <pc:spChg chg="add mod">
          <ac:chgData name="Mercedes Baraibar" userId="73436ab3-d288-4fbd-9e3a-084a84845a1f" providerId="ADAL" clId="{3A85145A-B10B-4394-B96B-5E521475BCBC}" dt="2025-06-01T22:09:38.357" v="9330" actId="14100"/>
          <ac:spMkLst>
            <pc:docMk/>
            <pc:sldMk cId="1843845267" sldId="391"/>
            <ac:spMk id="30" creationId="{1AE86B2A-4913-95AD-3C33-C41436FDA19B}"/>
          </ac:spMkLst>
        </pc:spChg>
        <pc:graphicFrameChg chg="mod">
          <ac:chgData name="Mercedes Baraibar" userId="73436ab3-d288-4fbd-9e3a-084a84845a1f" providerId="ADAL" clId="{3A85145A-B10B-4394-B96B-5E521475BCBC}" dt="2025-06-01T21:56:34.923" v="9204" actId="1036"/>
          <ac:graphicFrameMkLst>
            <pc:docMk/>
            <pc:sldMk cId="1843845267" sldId="391"/>
            <ac:graphicFrameMk id="8" creationId="{E05A8DB9-56AA-9231-7772-1AC9A388B6F8}"/>
          </ac:graphicFrameMkLst>
        </pc:graphicFrameChg>
        <pc:graphicFrameChg chg="mod">
          <ac:chgData name="Mercedes Baraibar" userId="73436ab3-d288-4fbd-9e3a-084a84845a1f" providerId="ADAL" clId="{3A85145A-B10B-4394-B96B-5E521475BCBC}" dt="2025-06-01T21:56:39.729" v="9206" actId="1036"/>
          <ac:graphicFrameMkLst>
            <pc:docMk/>
            <pc:sldMk cId="1843845267" sldId="391"/>
            <ac:graphicFrameMk id="13" creationId="{138DE779-4935-6703-079C-395C5ABEAC38}"/>
          </ac:graphicFrameMkLst>
        </pc:graphicFrameChg>
        <pc:graphicFrameChg chg="mod">
          <ac:chgData name="Mercedes Baraibar" userId="73436ab3-d288-4fbd-9e3a-084a84845a1f" providerId="ADAL" clId="{3A85145A-B10B-4394-B96B-5E521475BCBC}" dt="2025-06-01T21:56:13.081" v="9195" actId="14100"/>
          <ac:graphicFrameMkLst>
            <pc:docMk/>
            <pc:sldMk cId="1843845267" sldId="391"/>
            <ac:graphicFrameMk id="14" creationId="{3543E078-F7A2-C0D2-909B-50B7D936DCB1}"/>
          </ac:graphicFrameMkLst>
        </pc:graphicFrameChg>
        <pc:graphicFrameChg chg="mod">
          <ac:chgData name="Mercedes Baraibar" userId="73436ab3-d288-4fbd-9e3a-084a84845a1f" providerId="ADAL" clId="{3A85145A-B10B-4394-B96B-5E521475BCBC}" dt="2025-06-01T21:56:20.823" v="9197" actId="14100"/>
          <ac:graphicFrameMkLst>
            <pc:docMk/>
            <pc:sldMk cId="1843845267" sldId="391"/>
            <ac:graphicFrameMk id="15" creationId="{8C6DB644-B6A9-BD28-387F-4DF5EE993EDF}"/>
          </ac:graphicFrameMkLst>
        </pc:graphicFrameChg>
      </pc:sldChg>
      <pc:sldChg chg="addSp delSp modSp add mod ord delAnim modAnim">
        <pc:chgData name="Mercedes Baraibar" userId="73436ab3-d288-4fbd-9e3a-084a84845a1f" providerId="ADAL" clId="{3A85145A-B10B-4394-B96B-5E521475BCBC}" dt="2025-06-03T10:44:57.432" v="13249" actId="1076"/>
        <pc:sldMkLst>
          <pc:docMk/>
          <pc:sldMk cId="2723181819" sldId="392"/>
        </pc:sldMkLst>
        <pc:spChg chg="mod topLvl">
          <ac:chgData name="Mercedes Baraibar" userId="73436ab3-d288-4fbd-9e3a-084a84845a1f" providerId="ADAL" clId="{3A85145A-B10B-4394-B96B-5E521475BCBC}" dt="2025-06-03T10:38:05.726" v="13210" actId="478"/>
          <ac:spMkLst>
            <pc:docMk/>
            <pc:sldMk cId="2723181819" sldId="392"/>
            <ac:spMk id="7" creationId="{1FE98946-D044-8E0C-539B-11B08227E16D}"/>
          </ac:spMkLst>
        </pc:spChg>
        <pc:graphicFrameChg chg="mod">
          <ac:chgData name="Mercedes Baraibar" userId="73436ab3-d288-4fbd-9e3a-084a84845a1f" providerId="ADAL" clId="{3A85145A-B10B-4394-B96B-5E521475BCBC}" dt="2025-06-03T10:44:30.024" v="13248" actId="255"/>
          <ac:graphicFrameMkLst>
            <pc:docMk/>
            <pc:sldMk cId="2723181819" sldId="392"/>
            <ac:graphicFrameMk id="2" creationId="{EC27AA92-FAFE-2999-5D60-E372704BB5A5}"/>
          </ac:graphicFrameMkLst>
        </pc:graphicFrameChg>
        <pc:cxnChg chg="mod">
          <ac:chgData name="Mercedes Baraibar" userId="73436ab3-d288-4fbd-9e3a-084a84845a1f" providerId="ADAL" clId="{3A85145A-B10B-4394-B96B-5E521475BCBC}" dt="2025-06-03T10:44:57.432" v="13249" actId="1076"/>
          <ac:cxnSpMkLst>
            <pc:docMk/>
            <pc:sldMk cId="2723181819" sldId="392"/>
            <ac:cxnSpMk id="10" creationId="{8D1E87C3-9C26-54F8-DEA3-3FF271C80252}"/>
          </ac:cxnSpMkLst>
        </pc:cxnChg>
      </pc:sldChg>
      <pc:sldChg chg="modSp add mod">
        <pc:chgData name="Mercedes Baraibar" userId="73436ab3-d288-4fbd-9e3a-084a84845a1f" providerId="ADAL" clId="{3A85145A-B10B-4394-B96B-5E521475BCBC}" dt="2025-06-02T03:36:28.824" v="11144" actId="5793"/>
        <pc:sldMkLst>
          <pc:docMk/>
          <pc:sldMk cId="3439038427" sldId="393"/>
        </pc:sldMkLst>
        <pc:spChg chg="mod">
          <ac:chgData name="Mercedes Baraibar" userId="73436ab3-d288-4fbd-9e3a-084a84845a1f" providerId="ADAL" clId="{3A85145A-B10B-4394-B96B-5E521475BCBC}" dt="2025-06-02T03:36:28.824" v="11144" actId="5793"/>
          <ac:spMkLst>
            <pc:docMk/>
            <pc:sldMk cId="3439038427" sldId="393"/>
            <ac:spMk id="7" creationId="{813F032F-D89F-D419-6CCD-2EC3D0CD8A6A}"/>
          </ac:spMkLst>
        </pc:spChg>
      </pc:sldChg>
      <pc:sldChg chg="addSp delSp modSp add mod modAnim">
        <pc:chgData name="Mercedes Baraibar" userId="73436ab3-d288-4fbd-9e3a-084a84845a1f" providerId="ADAL" clId="{3A85145A-B10B-4394-B96B-5E521475BCBC}" dt="2025-06-03T14:00:52.040" v="13925"/>
        <pc:sldMkLst>
          <pc:docMk/>
          <pc:sldMk cId="3113766805" sldId="394"/>
        </pc:sldMkLst>
        <pc:spChg chg="mod">
          <ac:chgData name="Mercedes Baraibar" userId="73436ab3-d288-4fbd-9e3a-084a84845a1f" providerId="ADAL" clId="{3A85145A-B10B-4394-B96B-5E521475BCBC}" dt="2025-06-02T03:49:08.850" v="11175" actId="1076"/>
          <ac:spMkLst>
            <pc:docMk/>
            <pc:sldMk cId="3113766805" sldId="394"/>
            <ac:spMk id="3975" creationId="{F580554A-2723-7E2C-914D-EF58D243ED29}"/>
          </ac:spMkLst>
        </pc:spChg>
        <pc:spChg chg="mod">
          <ac:chgData name="Mercedes Baraibar" userId="73436ab3-d288-4fbd-9e3a-084a84845a1f" providerId="ADAL" clId="{3A85145A-B10B-4394-B96B-5E521475BCBC}" dt="2025-06-02T03:49:09.473" v="11176" actId="1076"/>
          <ac:spMkLst>
            <pc:docMk/>
            <pc:sldMk cId="3113766805" sldId="394"/>
            <ac:spMk id="3977" creationId="{A8E168DB-C8DC-2D95-CFCC-60500E3DD758}"/>
          </ac:spMkLst>
        </pc:spChg>
        <pc:spChg chg="mod">
          <ac:chgData name="Mercedes Baraibar" userId="73436ab3-d288-4fbd-9e3a-084a84845a1f" providerId="ADAL" clId="{3A85145A-B10B-4394-B96B-5E521475BCBC}" dt="2025-06-02T03:49:07.495" v="11173" actId="1076"/>
          <ac:spMkLst>
            <pc:docMk/>
            <pc:sldMk cId="3113766805" sldId="394"/>
            <ac:spMk id="3985" creationId="{AB208570-705A-BB61-C9F9-7E8204825878}"/>
          </ac:spMkLst>
        </pc:spChg>
        <pc:spChg chg="mod">
          <ac:chgData name="Mercedes Baraibar" userId="73436ab3-d288-4fbd-9e3a-084a84845a1f" providerId="ADAL" clId="{3A85145A-B10B-4394-B96B-5E521475BCBC}" dt="2025-06-02T03:49:08.260" v="11174" actId="1076"/>
          <ac:spMkLst>
            <pc:docMk/>
            <pc:sldMk cId="3113766805" sldId="394"/>
            <ac:spMk id="3986" creationId="{EF43B7B0-13FA-0620-080A-550411E1B677}"/>
          </ac:spMkLst>
        </pc:spChg>
        <pc:grpChg chg="mod">
          <ac:chgData name="Mercedes Baraibar" userId="73436ab3-d288-4fbd-9e3a-084a84845a1f" providerId="ADAL" clId="{3A85145A-B10B-4394-B96B-5E521475BCBC}" dt="2025-06-02T03:49:11.038" v="11177" actId="1076"/>
          <ac:grpSpMkLst>
            <pc:docMk/>
            <pc:sldMk cId="3113766805" sldId="394"/>
            <ac:grpSpMk id="5" creationId="{71B7D047-9BD5-ADA0-1ADE-24D61ED9C57C}"/>
          </ac:grpSpMkLst>
        </pc:grpChg>
      </pc:sldChg>
      <pc:sldChg chg="new del">
        <pc:chgData name="Mercedes Baraibar" userId="73436ab3-d288-4fbd-9e3a-084a84845a1f" providerId="ADAL" clId="{3A85145A-B10B-4394-B96B-5E521475BCBC}" dt="2025-06-03T10:01:03.055" v="12569" actId="680"/>
        <pc:sldMkLst>
          <pc:docMk/>
          <pc:sldMk cId="99465682" sldId="395"/>
        </pc:sldMkLst>
      </pc:sldChg>
      <pc:sldChg chg="delSp add del mod delAnim">
        <pc:chgData name="Mercedes Baraibar" userId="73436ab3-d288-4fbd-9e3a-084a84845a1f" providerId="ADAL" clId="{3A85145A-B10B-4394-B96B-5E521475BCBC}" dt="2025-06-02T03:51:58.205" v="11189" actId="47"/>
        <pc:sldMkLst>
          <pc:docMk/>
          <pc:sldMk cId="1223000409" sldId="395"/>
        </pc:sldMkLst>
      </pc:sldChg>
      <pc:sldChg chg="modSp add mod ord">
        <pc:chgData name="Mercedes Baraibar" userId="73436ab3-d288-4fbd-9e3a-084a84845a1f" providerId="ADAL" clId="{3A85145A-B10B-4394-B96B-5E521475BCBC}" dt="2025-06-03T14:08:51.821" v="13992" actId="20577"/>
        <pc:sldMkLst>
          <pc:docMk/>
          <pc:sldMk cId="1801451260" sldId="395"/>
        </pc:sldMkLst>
        <pc:spChg chg="mod">
          <ac:chgData name="Mercedes Baraibar" userId="73436ab3-d288-4fbd-9e3a-084a84845a1f" providerId="ADAL" clId="{3A85145A-B10B-4394-B96B-5E521475BCBC}" dt="2025-06-03T14:08:51.821" v="13992" actId="20577"/>
          <ac:spMkLst>
            <pc:docMk/>
            <pc:sldMk cId="1801451260" sldId="395"/>
            <ac:spMk id="4" creationId="{0F66BE18-EEA9-2AAF-F2E4-A0F8B9E9A339}"/>
          </ac:spMkLst>
        </pc:spChg>
      </pc:sldChg>
    </pc:docChg>
  </pc:docChgLst>
  <pc:docChgLst>
    <pc:chgData name="Natalia Di Candia" userId="e679e146-b56f-41b0-8680-8246c004d034" providerId="ADAL" clId="{6BE0BE1E-13C6-49F3-A625-1A07A6EC34F0}"/>
    <pc:docChg chg="undo redo custSel addSld delSld modSld sldOrd delMainMaster">
      <pc:chgData name="Natalia Di Candia" userId="e679e146-b56f-41b0-8680-8246c004d034" providerId="ADAL" clId="{6BE0BE1E-13C6-49F3-A625-1A07A6EC34F0}" dt="2025-06-06T14:25:17.610" v="30722" actId="1076"/>
      <pc:docMkLst>
        <pc:docMk/>
      </pc:docMkLst>
      <pc:sldChg chg="mod modShow">
        <pc:chgData name="Natalia Di Candia" userId="e679e146-b56f-41b0-8680-8246c004d034" providerId="ADAL" clId="{6BE0BE1E-13C6-49F3-A625-1A07A6EC34F0}" dt="2025-05-26T19:38:17.729" v="24229" actId="729"/>
        <pc:sldMkLst>
          <pc:docMk/>
          <pc:sldMk cId="1244836109" sldId="256"/>
        </pc:sldMkLst>
      </pc:sldChg>
      <pc:sldChg chg="mod modShow">
        <pc:chgData name="Natalia Di Candia" userId="e679e146-b56f-41b0-8680-8246c004d034" providerId="ADAL" clId="{6BE0BE1E-13C6-49F3-A625-1A07A6EC34F0}" dt="2025-05-26T19:38:17.729" v="24229" actId="729"/>
        <pc:sldMkLst>
          <pc:docMk/>
          <pc:sldMk cId="676382239" sldId="257"/>
        </pc:sldMkLst>
      </pc:sldChg>
      <pc:sldChg chg="mod modShow">
        <pc:chgData name="Natalia Di Candia" userId="e679e146-b56f-41b0-8680-8246c004d034" providerId="ADAL" clId="{6BE0BE1E-13C6-49F3-A625-1A07A6EC34F0}" dt="2025-05-26T19:38:17.729" v="24229" actId="729"/>
        <pc:sldMkLst>
          <pc:docMk/>
          <pc:sldMk cId="4244763225" sldId="258"/>
        </pc:sldMkLst>
      </pc:sldChg>
      <pc:sldChg chg="addSp delSp modSp new del mod setBg">
        <pc:chgData name="Natalia Di Candia" userId="e679e146-b56f-41b0-8680-8246c004d034" providerId="ADAL" clId="{6BE0BE1E-13C6-49F3-A625-1A07A6EC34F0}" dt="2025-05-13T13:40:59.152" v="363" actId="47"/>
        <pc:sldMkLst>
          <pc:docMk/>
          <pc:sldMk cId="155004797" sldId="259"/>
        </pc:sldMkLst>
      </pc:sldChg>
      <pc:sldChg chg="modSp add del mod ord setBg">
        <pc:chgData name="Natalia Di Candia" userId="e679e146-b56f-41b0-8680-8246c004d034" providerId="ADAL" clId="{6BE0BE1E-13C6-49F3-A625-1A07A6EC34F0}" dt="2025-05-22T14:07:45.829" v="12288" actId="47"/>
        <pc:sldMkLst>
          <pc:docMk/>
          <pc:sldMk cId="1685326251" sldId="259"/>
        </pc:sldMkLst>
      </pc:sldChg>
      <pc:sldChg chg="addSp delSp modSp add del mod ord setBg">
        <pc:chgData name="Natalia Di Candia" userId="e679e146-b56f-41b0-8680-8246c004d034" providerId="ADAL" clId="{6BE0BE1E-13C6-49F3-A625-1A07A6EC34F0}" dt="2025-05-13T13:16:03.236" v="23" actId="47"/>
        <pc:sldMkLst>
          <pc:docMk/>
          <pc:sldMk cId="1985755036" sldId="259"/>
        </pc:sldMkLst>
      </pc:sldChg>
      <pc:sldChg chg="delSp new del mod setBg">
        <pc:chgData name="Natalia Di Candia" userId="e679e146-b56f-41b0-8680-8246c004d034" providerId="ADAL" clId="{6BE0BE1E-13C6-49F3-A625-1A07A6EC34F0}" dt="2025-05-13T13:44:41.592" v="369" actId="47"/>
        <pc:sldMkLst>
          <pc:docMk/>
          <pc:sldMk cId="3871182555" sldId="259"/>
        </pc:sldMkLst>
      </pc:sldChg>
      <pc:sldChg chg="add del">
        <pc:chgData name="Natalia Di Candia" userId="e679e146-b56f-41b0-8680-8246c004d034" providerId="ADAL" clId="{6BE0BE1E-13C6-49F3-A625-1A07A6EC34F0}" dt="2025-05-26T14:28:26.248" v="23021" actId="47"/>
        <pc:sldMkLst>
          <pc:docMk/>
          <pc:sldMk cId="3192061393" sldId="261"/>
        </pc:sldMkLst>
      </pc:sldChg>
      <pc:sldChg chg="add del">
        <pc:chgData name="Natalia Di Candia" userId="e679e146-b56f-41b0-8680-8246c004d034" providerId="ADAL" clId="{6BE0BE1E-13C6-49F3-A625-1A07A6EC34F0}" dt="2025-05-26T14:28:26.248" v="23021" actId="47"/>
        <pc:sldMkLst>
          <pc:docMk/>
          <pc:sldMk cId="53809593" sldId="268"/>
        </pc:sldMkLst>
      </pc:sldChg>
      <pc:sldChg chg="addSp modSp add mod">
        <pc:chgData name="Natalia Di Candia" userId="e679e146-b56f-41b0-8680-8246c004d034" providerId="ADAL" clId="{6BE0BE1E-13C6-49F3-A625-1A07A6EC34F0}" dt="2025-05-27T13:46:46.385" v="24332" actId="1076"/>
        <pc:sldMkLst>
          <pc:docMk/>
          <pc:sldMk cId="407422214" sldId="287"/>
        </pc:sldMkLst>
        <pc:spChg chg="add mod">
          <ac:chgData name="Natalia Di Candia" userId="e679e146-b56f-41b0-8680-8246c004d034" providerId="ADAL" clId="{6BE0BE1E-13C6-49F3-A625-1A07A6EC34F0}" dt="2025-05-27T13:46:46.385" v="24332" actId="1076"/>
          <ac:spMkLst>
            <pc:docMk/>
            <pc:sldMk cId="407422214" sldId="287"/>
            <ac:spMk id="4" creationId="{083203EF-18D0-A9D2-97D6-A060B27A472D}"/>
          </ac:spMkLst>
        </pc:spChg>
      </pc:sldChg>
      <pc:sldChg chg="add del setBg">
        <pc:chgData name="Natalia Di Candia" userId="e679e146-b56f-41b0-8680-8246c004d034" providerId="ADAL" clId="{6BE0BE1E-13C6-49F3-A625-1A07A6EC34F0}" dt="2025-05-13T13:47:53.484" v="374" actId="47"/>
        <pc:sldMkLst>
          <pc:docMk/>
          <pc:sldMk cId="729797979" sldId="292"/>
        </pc:sldMkLst>
      </pc:sldChg>
      <pc:sldChg chg="addSp delSp modSp add del mod setBg">
        <pc:chgData name="Natalia Di Candia" userId="e679e146-b56f-41b0-8680-8246c004d034" providerId="ADAL" clId="{6BE0BE1E-13C6-49F3-A625-1A07A6EC34F0}" dt="2025-05-13T14:25:05.927" v="690" actId="47"/>
        <pc:sldMkLst>
          <pc:docMk/>
          <pc:sldMk cId="1138786649" sldId="293"/>
        </pc:sldMkLst>
      </pc:sldChg>
      <pc:sldChg chg="addSp delSp modSp add mod">
        <pc:chgData name="Natalia Di Candia" userId="e679e146-b56f-41b0-8680-8246c004d034" providerId="ADAL" clId="{6BE0BE1E-13C6-49F3-A625-1A07A6EC34F0}" dt="2025-05-26T19:33:08.844" v="24140" actId="1036"/>
        <pc:sldMkLst>
          <pc:docMk/>
          <pc:sldMk cId="2257123954" sldId="294"/>
        </pc:sldMkLst>
        <pc:spChg chg="add mod">
          <ac:chgData name="Natalia Di Candia" userId="e679e146-b56f-41b0-8680-8246c004d034" providerId="ADAL" clId="{6BE0BE1E-13C6-49F3-A625-1A07A6EC34F0}" dt="2025-05-13T14:15:39.385" v="418" actId="207"/>
          <ac:spMkLst>
            <pc:docMk/>
            <pc:sldMk cId="2257123954" sldId="294"/>
            <ac:spMk id="6" creationId="{F8D38E28-3E8E-76AC-E691-EF6756BE4426}"/>
          </ac:spMkLst>
        </pc:spChg>
        <pc:spChg chg="add mod ord">
          <ac:chgData name="Natalia Di Candia" userId="e679e146-b56f-41b0-8680-8246c004d034" providerId="ADAL" clId="{6BE0BE1E-13C6-49F3-A625-1A07A6EC34F0}" dt="2025-05-26T19:33:08.844" v="24140" actId="1036"/>
          <ac:spMkLst>
            <pc:docMk/>
            <pc:sldMk cId="2257123954" sldId="294"/>
            <ac:spMk id="7" creationId="{81F32ECF-D65B-B16A-099F-BD27454A3E79}"/>
          </ac:spMkLst>
        </pc:spChg>
        <pc:spChg chg="add mod">
          <ac:chgData name="Natalia Di Candia" userId="e679e146-b56f-41b0-8680-8246c004d034" providerId="ADAL" clId="{6BE0BE1E-13C6-49F3-A625-1A07A6EC34F0}" dt="2025-05-13T14:20:21.333" v="591" actId="1076"/>
          <ac:spMkLst>
            <pc:docMk/>
            <pc:sldMk cId="2257123954" sldId="294"/>
            <ac:spMk id="8" creationId="{93A86CD6-6CEC-11F5-32D3-47E9F5346C2F}"/>
          </ac:spMkLst>
        </pc:spChg>
        <pc:picChg chg="add del mod">
          <ac:chgData name="Natalia Di Candia" userId="e679e146-b56f-41b0-8680-8246c004d034" providerId="ADAL" clId="{6BE0BE1E-13C6-49F3-A625-1A07A6EC34F0}" dt="2025-05-13T14:15:27.481" v="415" actId="478"/>
          <ac:picMkLst>
            <pc:docMk/>
            <pc:sldMk cId="2257123954" sldId="294"/>
            <ac:picMk id="3" creationId="{CB432CC6-6DEC-7FD5-ACED-9EFD621B9CBC}"/>
          </ac:picMkLst>
        </pc:picChg>
        <pc:picChg chg="add mod">
          <ac:chgData name="Natalia Di Candia" userId="e679e146-b56f-41b0-8680-8246c004d034" providerId="ADAL" clId="{6BE0BE1E-13C6-49F3-A625-1A07A6EC34F0}" dt="2025-05-13T14:17:21.992" v="519"/>
          <ac:picMkLst>
            <pc:docMk/>
            <pc:sldMk cId="2257123954" sldId="294"/>
            <ac:picMk id="9" creationId="{4D34E82D-4ADA-C636-E9AC-783774B86274}"/>
          </ac:picMkLst>
        </pc:picChg>
      </pc:sldChg>
      <pc:sldChg chg="addSp delSp modSp add mod ord">
        <pc:chgData name="Natalia Di Candia" userId="e679e146-b56f-41b0-8680-8246c004d034" providerId="ADAL" clId="{6BE0BE1E-13C6-49F3-A625-1A07A6EC34F0}" dt="2025-06-03T12:48:21.396" v="30537" actId="20577"/>
        <pc:sldMkLst>
          <pc:docMk/>
          <pc:sldMk cId="563085986" sldId="295"/>
        </pc:sldMkLst>
        <pc:spChg chg="add mod">
          <ac:chgData name="Natalia Di Candia" userId="e679e146-b56f-41b0-8680-8246c004d034" providerId="ADAL" clId="{6BE0BE1E-13C6-49F3-A625-1A07A6EC34F0}" dt="2025-06-03T12:48:21.396" v="30537" actId="20577"/>
          <ac:spMkLst>
            <pc:docMk/>
            <pc:sldMk cId="563085986" sldId="295"/>
            <ac:spMk id="2" creationId="{168C3EC1-FA97-700E-2F89-2412BE4F4405}"/>
          </ac:spMkLst>
        </pc:spChg>
        <pc:spChg chg="add mod">
          <ac:chgData name="Natalia Di Candia" userId="e679e146-b56f-41b0-8680-8246c004d034" providerId="ADAL" clId="{6BE0BE1E-13C6-49F3-A625-1A07A6EC34F0}" dt="2025-05-21T16:16:32.650" v="10139" actId="20577"/>
          <ac:spMkLst>
            <pc:docMk/>
            <pc:sldMk cId="563085986" sldId="295"/>
            <ac:spMk id="4" creationId="{88DF1A2F-8E70-6B07-3421-481B26544FDE}"/>
          </ac:spMkLst>
        </pc:spChg>
        <pc:spChg chg="add mod">
          <ac:chgData name="Natalia Di Candia" userId="e679e146-b56f-41b0-8680-8246c004d034" providerId="ADAL" clId="{6BE0BE1E-13C6-49F3-A625-1A07A6EC34F0}" dt="2025-05-21T19:30:08.152" v="11875" actId="1076"/>
          <ac:spMkLst>
            <pc:docMk/>
            <pc:sldMk cId="563085986" sldId="295"/>
            <ac:spMk id="9" creationId="{B7695E78-FE1C-DD6C-5ACB-48D4BA1BD438}"/>
          </ac:spMkLst>
        </pc:spChg>
        <pc:graphicFrameChg chg="add mod">
          <ac:chgData name="Natalia Di Candia" userId="e679e146-b56f-41b0-8680-8246c004d034" providerId="ADAL" clId="{6BE0BE1E-13C6-49F3-A625-1A07A6EC34F0}" dt="2025-06-03T12:48:05.318" v="30503" actId="1035"/>
          <ac:graphicFrameMkLst>
            <pc:docMk/>
            <pc:sldMk cId="563085986" sldId="295"/>
            <ac:graphicFrameMk id="33" creationId="{FD928438-670C-1B1E-4112-185FD3F2FA2F}"/>
          </ac:graphicFrameMkLst>
        </pc:graphicFrameChg>
      </pc:sldChg>
      <pc:sldChg chg="addSp delSp modSp add mod ord">
        <pc:chgData name="Natalia Di Candia" userId="e679e146-b56f-41b0-8680-8246c004d034" providerId="ADAL" clId="{6BE0BE1E-13C6-49F3-A625-1A07A6EC34F0}" dt="2025-06-03T14:00:56.349" v="30704" actId="20577"/>
        <pc:sldMkLst>
          <pc:docMk/>
          <pc:sldMk cId="580180362" sldId="296"/>
        </pc:sldMkLst>
        <pc:spChg chg="mod">
          <ac:chgData name="Natalia Di Candia" userId="e679e146-b56f-41b0-8680-8246c004d034" providerId="ADAL" clId="{6BE0BE1E-13C6-49F3-A625-1A07A6EC34F0}" dt="2025-05-20T18:36:16.608" v="7052" actId="404"/>
          <ac:spMkLst>
            <pc:docMk/>
            <pc:sldMk cId="580180362" sldId="296"/>
            <ac:spMk id="2" creationId="{B4470BAD-EE7D-F99B-6B74-BE0C085533C1}"/>
          </ac:spMkLst>
        </pc:spChg>
        <pc:spChg chg="add mod">
          <ac:chgData name="Natalia Di Candia" userId="e679e146-b56f-41b0-8680-8246c004d034" providerId="ADAL" clId="{6BE0BE1E-13C6-49F3-A625-1A07A6EC34F0}" dt="2025-05-14T18:42:37.157" v="4688" actId="1076"/>
          <ac:spMkLst>
            <pc:docMk/>
            <pc:sldMk cId="580180362" sldId="296"/>
            <ac:spMk id="6" creationId="{93662B57-E5EC-88AF-65FE-52DFD770D590}"/>
          </ac:spMkLst>
        </pc:spChg>
        <pc:spChg chg="mod">
          <ac:chgData name="Natalia Di Candia" userId="e679e146-b56f-41b0-8680-8246c004d034" providerId="ADAL" clId="{6BE0BE1E-13C6-49F3-A625-1A07A6EC34F0}" dt="2025-06-03T14:00:53.203" v="30703" actId="6549"/>
          <ac:spMkLst>
            <pc:docMk/>
            <pc:sldMk cId="580180362" sldId="296"/>
            <ac:spMk id="8" creationId="{AB75D969-091D-AE02-ECCE-E09713193302}"/>
          </ac:spMkLst>
        </pc:spChg>
        <pc:spChg chg="add mod">
          <ac:chgData name="Natalia Di Candia" userId="e679e146-b56f-41b0-8680-8246c004d034" providerId="ADAL" clId="{6BE0BE1E-13C6-49F3-A625-1A07A6EC34F0}" dt="2025-06-03T14:00:00.915" v="30702" actId="6549"/>
          <ac:spMkLst>
            <pc:docMk/>
            <pc:sldMk cId="580180362" sldId="296"/>
            <ac:spMk id="10" creationId="{CA8E2A37-2981-7929-FC08-FECAE2E77941}"/>
          </ac:spMkLst>
        </pc:spChg>
        <pc:spChg chg="add mod">
          <ac:chgData name="Natalia Di Candia" userId="e679e146-b56f-41b0-8680-8246c004d034" providerId="ADAL" clId="{6BE0BE1E-13C6-49F3-A625-1A07A6EC34F0}" dt="2025-06-03T14:00:56.349" v="30704" actId="20577"/>
          <ac:spMkLst>
            <pc:docMk/>
            <pc:sldMk cId="580180362" sldId="296"/>
            <ac:spMk id="25" creationId="{6E34DCBE-0128-194C-BA84-841A6AA9C9C9}"/>
          </ac:spMkLst>
        </pc:spChg>
        <pc:spChg chg="add mod">
          <ac:chgData name="Natalia Di Candia" userId="e679e146-b56f-41b0-8680-8246c004d034" providerId="ADAL" clId="{6BE0BE1E-13C6-49F3-A625-1A07A6EC34F0}" dt="2025-05-20T17:44:33.011" v="6654" actId="403"/>
          <ac:spMkLst>
            <pc:docMk/>
            <pc:sldMk cId="580180362" sldId="296"/>
            <ac:spMk id="26" creationId="{DB2E8183-4DAE-3B4A-C2BA-232133671E26}"/>
          </ac:spMkLst>
        </pc:spChg>
        <pc:graphicFrameChg chg="add mod ord">
          <ac:chgData name="Natalia Di Candia" userId="e679e146-b56f-41b0-8680-8246c004d034" providerId="ADAL" clId="{6BE0BE1E-13C6-49F3-A625-1A07A6EC34F0}" dt="2025-05-30T17:16:09.997" v="28072"/>
          <ac:graphicFrameMkLst>
            <pc:docMk/>
            <pc:sldMk cId="580180362" sldId="296"/>
            <ac:graphicFrameMk id="7" creationId="{023A6E80-F3FA-4FED-8A32-F3AC4BFC75F7}"/>
          </ac:graphicFrameMkLst>
        </pc:graphicFrameChg>
        <pc:cxnChg chg="add mod">
          <ac:chgData name="Natalia Di Candia" userId="e679e146-b56f-41b0-8680-8246c004d034" providerId="ADAL" clId="{6BE0BE1E-13C6-49F3-A625-1A07A6EC34F0}" dt="2025-05-20T13:30:34.147" v="4752" actId="14100"/>
          <ac:cxnSpMkLst>
            <pc:docMk/>
            <pc:sldMk cId="580180362" sldId="296"/>
            <ac:cxnSpMk id="3" creationId="{AEBDC78F-140B-3AEB-2148-53B791F7874C}"/>
          </ac:cxnSpMkLst>
        </pc:cxnChg>
        <pc:cxnChg chg="add mod">
          <ac:chgData name="Natalia Di Candia" userId="e679e146-b56f-41b0-8680-8246c004d034" providerId="ADAL" clId="{6BE0BE1E-13C6-49F3-A625-1A07A6EC34F0}" dt="2025-06-02T19:34:20.602" v="30411" actId="14100"/>
          <ac:cxnSpMkLst>
            <pc:docMk/>
            <pc:sldMk cId="580180362" sldId="296"/>
            <ac:cxnSpMk id="22" creationId="{4825C8BE-A8E3-8316-1B21-DBA4E0A0DB25}"/>
          </ac:cxnSpMkLst>
        </pc:cxnChg>
        <pc:cxnChg chg="add mod">
          <ac:chgData name="Natalia Di Candia" userId="e679e146-b56f-41b0-8680-8246c004d034" providerId="ADAL" clId="{6BE0BE1E-13C6-49F3-A625-1A07A6EC34F0}" dt="2025-06-02T19:34:06.550" v="30408" actId="14100"/>
          <ac:cxnSpMkLst>
            <pc:docMk/>
            <pc:sldMk cId="580180362" sldId="296"/>
            <ac:cxnSpMk id="24" creationId="{4ED01086-D84A-EC27-80E8-745A6B1C5BFD}"/>
          </ac:cxnSpMkLst>
        </pc:cxnChg>
      </pc:sldChg>
      <pc:sldChg chg="addSp delSp modSp add mod ord">
        <pc:chgData name="Natalia Di Candia" userId="e679e146-b56f-41b0-8680-8246c004d034" providerId="ADAL" clId="{6BE0BE1E-13C6-49F3-A625-1A07A6EC34F0}" dt="2025-06-02T19:33:58.887" v="30407" actId="1076"/>
        <pc:sldMkLst>
          <pc:docMk/>
          <pc:sldMk cId="3505224868" sldId="297"/>
        </pc:sldMkLst>
        <pc:spChg chg="mod">
          <ac:chgData name="Natalia Di Candia" userId="e679e146-b56f-41b0-8680-8246c004d034" providerId="ADAL" clId="{6BE0BE1E-13C6-49F3-A625-1A07A6EC34F0}" dt="2025-05-20T18:36:12.934" v="7050" actId="404"/>
          <ac:spMkLst>
            <pc:docMk/>
            <pc:sldMk cId="3505224868" sldId="297"/>
            <ac:spMk id="2" creationId="{129E27C5-3EC2-8E33-119D-ABEA48D0E4B5}"/>
          </ac:spMkLst>
        </pc:spChg>
        <pc:spChg chg="add mod">
          <ac:chgData name="Natalia Di Candia" userId="e679e146-b56f-41b0-8680-8246c004d034" providerId="ADAL" clId="{6BE0BE1E-13C6-49F3-A625-1A07A6EC34F0}" dt="2025-05-14T18:32:35.116" v="4544" actId="14100"/>
          <ac:spMkLst>
            <pc:docMk/>
            <pc:sldMk cId="3505224868" sldId="297"/>
            <ac:spMk id="8" creationId="{07465424-524B-D9C2-500C-8757DA843C1A}"/>
          </ac:spMkLst>
        </pc:spChg>
        <pc:spChg chg="add mod">
          <ac:chgData name="Natalia Di Candia" userId="e679e146-b56f-41b0-8680-8246c004d034" providerId="ADAL" clId="{6BE0BE1E-13C6-49F3-A625-1A07A6EC34F0}" dt="2025-06-02T19:33:49.696" v="30405" actId="1076"/>
          <ac:spMkLst>
            <pc:docMk/>
            <pc:sldMk cId="3505224868" sldId="297"/>
            <ac:spMk id="9" creationId="{91D5862B-E851-E995-A115-62DCE9EBE9B2}"/>
          </ac:spMkLst>
        </pc:spChg>
        <pc:spChg chg="add mod">
          <ac:chgData name="Natalia Di Candia" userId="e679e146-b56f-41b0-8680-8246c004d034" providerId="ADAL" clId="{6BE0BE1E-13C6-49F3-A625-1A07A6EC34F0}" dt="2025-06-02T19:33:58.887" v="30407" actId="1076"/>
          <ac:spMkLst>
            <pc:docMk/>
            <pc:sldMk cId="3505224868" sldId="297"/>
            <ac:spMk id="13" creationId="{CAEDF528-0DBA-A3E4-8BD8-F689705F9DC3}"/>
          </ac:spMkLst>
        </pc:spChg>
        <pc:spChg chg="add mod">
          <ac:chgData name="Natalia Di Candia" userId="e679e146-b56f-41b0-8680-8246c004d034" providerId="ADAL" clId="{6BE0BE1E-13C6-49F3-A625-1A07A6EC34F0}" dt="2025-05-14T18:27:40.119" v="4509" actId="1076"/>
          <ac:spMkLst>
            <pc:docMk/>
            <pc:sldMk cId="3505224868" sldId="297"/>
            <ac:spMk id="17" creationId="{937412C5-22E7-8854-EF19-799D49909161}"/>
          </ac:spMkLst>
        </pc:spChg>
        <pc:spChg chg="add mod">
          <ac:chgData name="Natalia Di Candia" userId="e679e146-b56f-41b0-8680-8246c004d034" providerId="ADAL" clId="{6BE0BE1E-13C6-49F3-A625-1A07A6EC34F0}" dt="2025-05-14T18:42:43.907" v="4690"/>
          <ac:spMkLst>
            <pc:docMk/>
            <pc:sldMk cId="3505224868" sldId="297"/>
            <ac:spMk id="18" creationId="{EEB4BF94-F98E-A25D-56DE-8653409C92A1}"/>
          </ac:spMkLst>
        </pc:spChg>
        <pc:spChg chg="add mod">
          <ac:chgData name="Natalia Di Candia" userId="e679e146-b56f-41b0-8680-8246c004d034" providerId="ADAL" clId="{6BE0BE1E-13C6-49F3-A625-1A07A6EC34F0}" dt="2025-05-14T18:27:47.466" v="4512" actId="1076"/>
          <ac:spMkLst>
            <pc:docMk/>
            <pc:sldMk cId="3505224868" sldId="297"/>
            <ac:spMk id="20" creationId="{D03CF973-31FC-38F2-2C86-04361279B44E}"/>
          </ac:spMkLst>
        </pc:spChg>
        <pc:spChg chg="add mod">
          <ac:chgData name="Natalia Di Candia" userId="e679e146-b56f-41b0-8680-8246c004d034" providerId="ADAL" clId="{6BE0BE1E-13C6-49F3-A625-1A07A6EC34F0}" dt="2025-05-14T18:28:06.661" v="4523" actId="14100"/>
          <ac:spMkLst>
            <pc:docMk/>
            <pc:sldMk cId="3505224868" sldId="297"/>
            <ac:spMk id="28" creationId="{65E796C2-0B99-2BDD-CCCB-F03125E9019E}"/>
          </ac:spMkLst>
        </pc:spChg>
        <pc:grpChg chg="mod">
          <ac:chgData name="Natalia Di Candia" userId="e679e146-b56f-41b0-8680-8246c004d034" providerId="ADAL" clId="{6BE0BE1E-13C6-49F3-A625-1A07A6EC34F0}" dt="2025-06-02T19:33:58.887" v="30407" actId="1076"/>
          <ac:grpSpMkLst>
            <pc:docMk/>
            <pc:sldMk cId="3505224868" sldId="297"/>
            <ac:grpSpMk id="3" creationId="{447129F5-4788-1E11-2481-FF8EA1412FBB}"/>
          </ac:grpSpMkLst>
        </pc:grpChg>
        <pc:graphicFrameChg chg="add mod ord">
          <ac:chgData name="Natalia Di Candia" userId="e679e146-b56f-41b0-8680-8246c004d034" providerId="ADAL" clId="{6BE0BE1E-13C6-49F3-A625-1A07A6EC34F0}" dt="2025-05-20T17:44:21.499" v="6652" actId="403"/>
          <ac:graphicFrameMkLst>
            <pc:docMk/>
            <pc:sldMk cId="3505224868" sldId="297"/>
            <ac:graphicFrameMk id="14" creationId="{F5BFC601-A39A-40E6-99FF-3B22219DFF5C}"/>
          </ac:graphicFrameMkLst>
        </pc:graphicFrameChg>
        <pc:picChg chg="add mod">
          <ac:chgData name="Natalia Di Candia" userId="e679e146-b56f-41b0-8680-8246c004d034" providerId="ADAL" clId="{6BE0BE1E-13C6-49F3-A625-1A07A6EC34F0}" dt="2025-06-02T19:33:52.665" v="30406" actId="1076"/>
          <ac:picMkLst>
            <pc:docMk/>
            <pc:sldMk cId="3505224868" sldId="297"/>
            <ac:picMk id="11" creationId="{458A5FB3-E7EB-903C-0212-10E854BB3410}"/>
          </ac:picMkLst>
        </pc:picChg>
        <pc:cxnChg chg="add mod">
          <ac:chgData name="Natalia Di Candia" userId="e679e146-b56f-41b0-8680-8246c004d034" providerId="ADAL" clId="{6BE0BE1E-13C6-49F3-A625-1A07A6EC34F0}" dt="2025-05-14T18:32:07.731" v="4538" actId="692"/>
          <ac:cxnSpMkLst>
            <pc:docMk/>
            <pc:sldMk cId="3505224868" sldId="297"/>
            <ac:cxnSpMk id="6" creationId="{81770C5E-B6E4-E33E-4E5F-9C320237DD9C}"/>
          </ac:cxnSpMkLst>
        </pc:cxnChg>
        <pc:cxnChg chg="add mod">
          <ac:chgData name="Natalia Di Candia" userId="e679e146-b56f-41b0-8680-8246c004d034" providerId="ADAL" clId="{6BE0BE1E-13C6-49F3-A625-1A07A6EC34F0}" dt="2025-05-14T18:32:01.037" v="4535" actId="692"/>
          <ac:cxnSpMkLst>
            <pc:docMk/>
            <pc:sldMk cId="3505224868" sldId="297"/>
            <ac:cxnSpMk id="7" creationId="{FC766A65-6DCD-741F-405E-341977EEABE0}"/>
          </ac:cxnSpMkLst>
        </pc:cxnChg>
        <pc:cxnChg chg="add mod">
          <ac:chgData name="Natalia Di Candia" userId="e679e146-b56f-41b0-8680-8246c004d034" providerId="ADAL" clId="{6BE0BE1E-13C6-49F3-A625-1A07A6EC34F0}" dt="2025-05-14T18:32:16.317" v="4542" actId="692"/>
          <ac:cxnSpMkLst>
            <pc:docMk/>
            <pc:sldMk cId="3505224868" sldId="297"/>
            <ac:cxnSpMk id="16" creationId="{7940BD0D-A63E-2387-827C-91E9AE6C76CD}"/>
          </ac:cxnSpMkLst>
        </pc:cxnChg>
      </pc:sldChg>
      <pc:sldChg chg="modSp mod">
        <pc:chgData name="Natalia Di Candia" userId="e679e146-b56f-41b0-8680-8246c004d034" providerId="ADAL" clId="{6BE0BE1E-13C6-49F3-A625-1A07A6EC34F0}" dt="2025-06-02T17:40:45.769" v="30082" actId="20577"/>
        <pc:sldMkLst>
          <pc:docMk/>
          <pc:sldMk cId="3168930151" sldId="298"/>
        </pc:sldMkLst>
        <pc:spChg chg="mod">
          <ac:chgData name="Natalia Di Candia" userId="e679e146-b56f-41b0-8680-8246c004d034" providerId="ADAL" clId="{6BE0BE1E-13C6-49F3-A625-1A07A6EC34F0}" dt="2025-06-02T17:40:45.769" v="30082" actId="20577"/>
          <ac:spMkLst>
            <pc:docMk/>
            <pc:sldMk cId="3168930151" sldId="298"/>
            <ac:spMk id="2" creationId="{85C3B11F-4B49-F54F-2A3B-709E96FBECB5}"/>
          </ac:spMkLst>
        </pc:spChg>
        <pc:spChg chg="mod">
          <ac:chgData name="Natalia Di Candia" userId="e679e146-b56f-41b0-8680-8246c004d034" providerId="ADAL" clId="{6BE0BE1E-13C6-49F3-A625-1A07A6EC34F0}" dt="2025-05-28T13:52:23.948" v="25155" actId="20577"/>
          <ac:spMkLst>
            <pc:docMk/>
            <pc:sldMk cId="3168930151" sldId="298"/>
            <ac:spMk id="3" creationId="{8A4C4781-9A1D-9CDE-7131-C7414602C944}"/>
          </ac:spMkLst>
        </pc:spChg>
        <pc:spChg chg="mod">
          <ac:chgData name="Natalia Di Candia" userId="e679e146-b56f-41b0-8680-8246c004d034" providerId="ADAL" clId="{6BE0BE1E-13C6-49F3-A625-1A07A6EC34F0}" dt="2025-05-28T13:52:38.136" v="25159" actId="20577"/>
          <ac:spMkLst>
            <pc:docMk/>
            <pc:sldMk cId="3168930151" sldId="298"/>
            <ac:spMk id="4" creationId="{60B3D673-FB90-520F-A982-E5ADDDADDCFB}"/>
          </ac:spMkLst>
        </pc:spChg>
      </pc:sldChg>
      <pc:sldChg chg="addSp delSp modSp mod">
        <pc:chgData name="Natalia Di Candia" userId="e679e146-b56f-41b0-8680-8246c004d034" providerId="ADAL" clId="{6BE0BE1E-13C6-49F3-A625-1A07A6EC34F0}" dt="2025-05-29T18:55:30.438" v="27416" actId="20577"/>
        <pc:sldMkLst>
          <pc:docMk/>
          <pc:sldMk cId="3473250599" sldId="299"/>
        </pc:sldMkLst>
        <pc:spChg chg="mod">
          <ac:chgData name="Natalia Di Candia" userId="e679e146-b56f-41b0-8680-8246c004d034" providerId="ADAL" clId="{6BE0BE1E-13C6-49F3-A625-1A07A6EC34F0}" dt="2025-05-29T18:55:30.438" v="27416" actId="20577"/>
          <ac:spMkLst>
            <pc:docMk/>
            <pc:sldMk cId="3473250599" sldId="299"/>
            <ac:spMk id="7" creationId="{551A9AF7-D85B-B1CD-E116-A87D294A9EE3}"/>
          </ac:spMkLst>
        </pc:spChg>
        <pc:spChg chg="add mod ord">
          <ac:chgData name="Natalia Di Candia" userId="e679e146-b56f-41b0-8680-8246c004d034" providerId="ADAL" clId="{6BE0BE1E-13C6-49F3-A625-1A07A6EC34F0}" dt="2025-05-20T18:31:07.093" v="6856" actId="14100"/>
          <ac:spMkLst>
            <pc:docMk/>
            <pc:sldMk cId="3473250599" sldId="299"/>
            <ac:spMk id="10" creationId="{9A4ED8C1-A94F-BA37-2599-49013722E58C}"/>
          </ac:spMkLst>
        </pc:spChg>
        <pc:picChg chg="add mod ord">
          <ac:chgData name="Natalia Di Candia" userId="e679e146-b56f-41b0-8680-8246c004d034" providerId="ADAL" clId="{6BE0BE1E-13C6-49F3-A625-1A07A6EC34F0}" dt="2025-05-20T18:20:06.032" v="6753" actId="171"/>
          <ac:picMkLst>
            <pc:docMk/>
            <pc:sldMk cId="3473250599" sldId="299"/>
            <ac:picMk id="5" creationId="{1E21C224-9BD4-0571-05B8-2F493FA59C59}"/>
          </ac:picMkLst>
        </pc:picChg>
      </pc:sldChg>
      <pc:sldChg chg="addSp delSp modSp del mod ord">
        <pc:chgData name="Natalia Di Candia" userId="e679e146-b56f-41b0-8680-8246c004d034" providerId="ADAL" clId="{6BE0BE1E-13C6-49F3-A625-1A07A6EC34F0}" dt="2025-05-26T13:17:36.800" v="20471" actId="47"/>
        <pc:sldMkLst>
          <pc:docMk/>
          <pc:sldMk cId="2038902194" sldId="300"/>
        </pc:sldMkLst>
      </pc:sldChg>
      <pc:sldChg chg="addSp delSp modSp del mod">
        <pc:chgData name="Natalia Di Candia" userId="e679e146-b56f-41b0-8680-8246c004d034" providerId="ADAL" clId="{6BE0BE1E-13C6-49F3-A625-1A07A6EC34F0}" dt="2025-05-22T17:23:26.310" v="15478" actId="47"/>
        <pc:sldMkLst>
          <pc:docMk/>
          <pc:sldMk cId="1477624866" sldId="301"/>
        </pc:sldMkLst>
      </pc:sldChg>
      <pc:sldChg chg="addSp delSp modSp mod">
        <pc:chgData name="Natalia Di Candia" userId="e679e146-b56f-41b0-8680-8246c004d034" providerId="ADAL" clId="{6BE0BE1E-13C6-49F3-A625-1A07A6EC34F0}" dt="2025-05-20T15:56:13.246" v="6595" actId="478"/>
        <pc:sldMkLst>
          <pc:docMk/>
          <pc:sldMk cId="3159362967" sldId="303"/>
        </pc:sldMkLst>
      </pc:sldChg>
      <pc:sldChg chg="addSp delSp modSp mod ord modAnim">
        <pc:chgData name="Natalia Di Candia" userId="e679e146-b56f-41b0-8680-8246c004d034" providerId="ADAL" clId="{6BE0BE1E-13C6-49F3-A625-1A07A6EC34F0}" dt="2025-06-02T19:35:53.563" v="30423" actId="403"/>
        <pc:sldMkLst>
          <pc:docMk/>
          <pc:sldMk cId="1725427097" sldId="304"/>
        </pc:sldMkLst>
        <pc:spChg chg="mod">
          <ac:chgData name="Natalia Di Candia" userId="e679e146-b56f-41b0-8680-8246c004d034" providerId="ADAL" clId="{6BE0BE1E-13C6-49F3-A625-1A07A6EC34F0}" dt="2025-06-02T19:35:29.678" v="30419" actId="20577"/>
          <ac:spMkLst>
            <pc:docMk/>
            <pc:sldMk cId="1725427097" sldId="304"/>
            <ac:spMk id="2" creationId="{5F8D96A2-4676-44DD-B6A1-6F7D8F91C93F}"/>
          </ac:spMkLst>
        </pc:spChg>
        <pc:spChg chg="add mod">
          <ac:chgData name="Natalia Di Candia" userId="e679e146-b56f-41b0-8680-8246c004d034" providerId="ADAL" clId="{6BE0BE1E-13C6-49F3-A625-1A07A6EC34F0}" dt="2025-05-22T17:19:35.270" v="15213" actId="20577"/>
          <ac:spMkLst>
            <pc:docMk/>
            <pc:sldMk cId="1725427097" sldId="304"/>
            <ac:spMk id="3" creationId="{E1A2F9BC-9230-9D62-5A1A-25DB83AE6D83}"/>
          </ac:spMkLst>
        </pc:spChg>
        <pc:spChg chg="add mod">
          <ac:chgData name="Natalia Di Candia" userId="e679e146-b56f-41b0-8680-8246c004d034" providerId="ADAL" clId="{6BE0BE1E-13C6-49F3-A625-1A07A6EC34F0}" dt="2025-05-20T19:12:35.567" v="7153" actId="20577"/>
          <ac:spMkLst>
            <pc:docMk/>
            <pc:sldMk cId="1725427097" sldId="304"/>
            <ac:spMk id="12" creationId="{8A33669B-36C6-70C1-62F8-9ECFBAE6465D}"/>
          </ac:spMkLst>
        </pc:spChg>
        <pc:graphicFrameChg chg="add mod">
          <ac:chgData name="Natalia Di Candia" userId="e679e146-b56f-41b0-8680-8246c004d034" providerId="ADAL" clId="{6BE0BE1E-13C6-49F3-A625-1A07A6EC34F0}" dt="2025-06-02T19:35:53.563" v="30423" actId="403"/>
          <ac:graphicFrameMkLst>
            <pc:docMk/>
            <pc:sldMk cId="1725427097" sldId="304"/>
            <ac:graphicFrameMk id="25" creationId="{785EBDE5-6734-0D05-4D97-81BD45FEE859}"/>
          </ac:graphicFrameMkLst>
        </pc:graphicFrameChg>
      </pc:sldChg>
      <pc:sldChg chg="addSp delSp modSp add mod">
        <pc:chgData name="Natalia Di Candia" userId="e679e146-b56f-41b0-8680-8246c004d034" providerId="ADAL" clId="{6BE0BE1E-13C6-49F3-A625-1A07A6EC34F0}" dt="2025-05-28T13:52:54.620" v="25160" actId="1076"/>
        <pc:sldMkLst>
          <pc:docMk/>
          <pc:sldMk cId="1110931820" sldId="305"/>
        </pc:sldMkLst>
        <pc:spChg chg="mod">
          <ac:chgData name="Natalia Di Candia" userId="e679e146-b56f-41b0-8680-8246c004d034" providerId="ADAL" clId="{6BE0BE1E-13C6-49F3-A625-1A07A6EC34F0}" dt="2025-05-20T18:36:08.459" v="7048" actId="404"/>
          <ac:spMkLst>
            <pc:docMk/>
            <pc:sldMk cId="1110931820" sldId="305"/>
            <ac:spMk id="2" creationId="{EA8BA4D8-54FA-60E1-609B-AF5AEB893AE0}"/>
          </ac:spMkLst>
        </pc:spChg>
        <pc:spChg chg="add mod">
          <ac:chgData name="Natalia Di Candia" userId="e679e146-b56f-41b0-8680-8246c004d034" providerId="ADAL" clId="{6BE0BE1E-13C6-49F3-A625-1A07A6EC34F0}" dt="2025-05-20T14:33:57.010" v="5641" actId="20577"/>
          <ac:spMkLst>
            <pc:docMk/>
            <pc:sldMk cId="1110931820" sldId="305"/>
            <ac:spMk id="21" creationId="{CD69D382-468E-9364-D3A6-B2F00AC817FC}"/>
          </ac:spMkLst>
        </pc:spChg>
        <pc:spChg chg="add mod">
          <ac:chgData name="Natalia Di Candia" userId="e679e146-b56f-41b0-8680-8246c004d034" providerId="ADAL" clId="{6BE0BE1E-13C6-49F3-A625-1A07A6EC34F0}" dt="2025-05-28T13:52:54.620" v="25160" actId="1076"/>
          <ac:spMkLst>
            <pc:docMk/>
            <pc:sldMk cId="1110931820" sldId="305"/>
            <ac:spMk id="25" creationId="{0F5F22A5-A5CD-2E16-2249-FA0701CB8E8F}"/>
          </ac:spMkLst>
        </pc:spChg>
        <pc:grpChg chg="add mod">
          <ac:chgData name="Natalia Di Candia" userId="e679e146-b56f-41b0-8680-8246c004d034" providerId="ADAL" clId="{6BE0BE1E-13C6-49F3-A625-1A07A6EC34F0}" dt="2025-05-20T17:03:52.854" v="6608" actId="1038"/>
          <ac:grpSpMkLst>
            <pc:docMk/>
            <pc:sldMk cId="1110931820" sldId="305"/>
            <ac:grpSpMk id="20" creationId="{7DFDF852-3646-D3F3-8DDD-78C801911ABA}"/>
          </ac:grpSpMkLst>
        </pc:grpChg>
        <pc:graphicFrameChg chg="add mod">
          <ac:chgData name="Natalia Di Candia" userId="e679e146-b56f-41b0-8680-8246c004d034" providerId="ADAL" clId="{6BE0BE1E-13C6-49F3-A625-1A07A6EC34F0}" dt="2025-05-20T17:44:27.533" v="6653" actId="403"/>
          <ac:graphicFrameMkLst>
            <pc:docMk/>
            <pc:sldMk cId="1110931820" sldId="305"/>
            <ac:graphicFrameMk id="10" creationId="{4E1BCF79-E021-46A4-80EB-23C7FBAB0A2D}"/>
          </ac:graphicFrameMkLst>
        </pc:graphicFrameChg>
        <pc:picChg chg="add mod ord">
          <ac:chgData name="Natalia Di Candia" userId="e679e146-b56f-41b0-8680-8246c004d034" providerId="ADAL" clId="{6BE0BE1E-13C6-49F3-A625-1A07A6EC34F0}" dt="2025-05-20T14:32:32.937" v="5517" actId="164"/>
          <ac:picMkLst>
            <pc:docMk/>
            <pc:sldMk cId="1110931820" sldId="305"/>
            <ac:picMk id="12" creationId="{093C6395-82B7-B25E-86FC-E9F486D0CD77}"/>
          </ac:picMkLst>
        </pc:picChg>
        <pc:picChg chg="add mod ord">
          <ac:chgData name="Natalia Di Candia" userId="e679e146-b56f-41b0-8680-8246c004d034" providerId="ADAL" clId="{6BE0BE1E-13C6-49F3-A625-1A07A6EC34F0}" dt="2025-05-20T14:32:32.937" v="5517" actId="164"/>
          <ac:picMkLst>
            <pc:docMk/>
            <pc:sldMk cId="1110931820" sldId="305"/>
            <ac:picMk id="13" creationId="{AC9BDE30-A051-5D32-C995-94861DE05538}"/>
          </ac:picMkLst>
        </pc:picChg>
        <pc:picChg chg="add mod">
          <ac:chgData name="Natalia Di Candia" userId="e679e146-b56f-41b0-8680-8246c004d034" providerId="ADAL" clId="{6BE0BE1E-13C6-49F3-A625-1A07A6EC34F0}" dt="2025-05-20T14:32:32.937" v="5517" actId="164"/>
          <ac:picMkLst>
            <pc:docMk/>
            <pc:sldMk cId="1110931820" sldId="305"/>
            <ac:picMk id="16" creationId="{46401748-B1E8-6C2A-B0A3-BD9C6EBAD9CE}"/>
          </ac:picMkLst>
        </pc:picChg>
        <pc:picChg chg="add mod">
          <ac:chgData name="Natalia Di Candia" userId="e679e146-b56f-41b0-8680-8246c004d034" providerId="ADAL" clId="{6BE0BE1E-13C6-49F3-A625-1A07A6EC34F0}" dt="2025-05-20T14:32:32.937" v="5517" actId="164"/>
          <ac:picMkLst>
            <pc:docMk/>
            <pc:sldMk cId="1110931820" sldId="305"/>
            <ac:picMk id="17" creationId="{06AFD7EC-930F-AD12-0B70-3A5F9647205B}"/>
          </ac:picMkLst>
        </pc:picChg>
        <pc:picChg chg="add mod">
          <ac:chgData name="Natalia Di Candia" userId="e679e146-b56f-41b0-8680-8246c004d034" providerId="ADAL" clId="{6BE0BE1E-13C6-49F3-A625-1A07A6EC34F0}" dt="2025-05-20T14:32:32.937" v="5517" actId="164"/>
          <ac:picMkLst>
            <pc:docMk/>
            <pc:sldMk cId="1110931820" sldId="305"/>
            <ac:picMk id="18" creationId="{8112199B-DBF0-4151-BF37-7A65337DAC07}"/>
          </ac:picMkLst>
        </pc:picChg>
        <pc:picChg chg="add mod">
          <ac:chgData name="Natalia Di Candia" userId="e679e146-b56f-41b0-8680-8246c004d034" providerId="ADAL" clId="{6BE0BE1E-13C6-49F3-A625-1A07A6EC34F0}" dt="2025-05-20T14:32:32.937" v="5517" actId="164"/>
          <ac:picMkLst>
            <pc:docMk/>
            <pc:sldMk cId="1110931820" sldId="305"/>
            <ac:picMk id="19" creationId="{983D561F-0100-5517-0A45-7A791184A0EA}"/>
          </ac:picMkLst>
        </pc:picChg>
      </pc:sldChg>
      <pc:sldChg chg="addSp delSp modSp add del mod">
        <pc:chgData name="Natalia Di Candia" userId="e679e146-b56f-41b0-8680-8246c004d034" providerId="ADAL" clId="{6BE0BE1E-13C6-49F3-A625-1A07A6EC34F0}" dt="2025-05-20T15:19:17.092" v="6400" actId="47"/>
        <pc:sldMkLst>
          <pc:docMk/>
          <pc:sldMk cId="1976530543" sldId="306"/>
        </pc:sldMkLst>
      </pc:sldChg>
      <pc:sldChg chg="addSp delSp modSp add del mod">
        <pc:chgData name="Natalia Di Candia" userId="e679e146-b56f-41b0-8680-8246c004d034" providerId="ADAL" clId="{6BE0BE1E-13C6-49F3-A625-1A07A6EC34F0}" dt="2025-05-26T14:21:26.462" v="21914" actId="47"/>
        <pc:sldMkLst>
          <pc:docMk/>
          <pc:sldMk cId="3899958142" sldId="306"/>
        </pc:sldMkLst>
      </pc:sldChg>
      <pc:sldChg chg="modSp add del mod">
        <pc:chgData name="Natalia Di Candia" userId="e679e146-b56f-41b0-8680-8246c004d034" providerId="ADAL" clId="{6BE0BE1E-13C6-49F3-A625-1A07A6EC34F0}" dt="2025-05-26T13:07:53.908" v="20418" actId="47"/>
        <pc:sldMkLst>
          <pc:docMk/>
          <pc:sldMk cId="1311825750" sldId="307"/>
        </pc:sldMkLst>
      </pc:sldChg>
      <pc:sldChg chg="add del">
        <pc:chgData name="Natalia Di Candia" userId="e679e146-b56f-41b0-8680-8246c004d034" providerId="ADAL" clId="{6BE0BE1E-13C6-49F3-A625-1A07A6EC34F0}" dt="2025-05-23T17:49:42.181" v="19925" actId="47"/>
        <pc:sldMkLst>
          <pc:docMk/>
          <pc:sldMk cId="1376317934" sldId="307"/>
        </pc:sldMkLst>
      </pc:sldChg>
      <pc:sldChg chg="add del setBg">
        <pc:chgData name="Natalia Di Candia" userId="e679e146-b56f-41b0-8680-8246c004d034" providerId="ADAL" clId="{6BE0BE1E-13C6-49F3-A625-1A07A6EC34F0}" dt="2025-05-23T18:16:17.007" v="19949"/>
        <pc:sldMkLst>
          <pc:docMk/>
          <pc:sldMk cId="1740350666" sldId="307"/>
        </pc:sldMkLst>
      </pc:sldChg>
      <pc:sldChg chg="add del">
        <pc:chgData name="Natalia Di Candia" userId="e679e146-b56f-41b0-8680-8246c004d034" providerId="ADAL" clId="{6BE0BE1E-13C6-49F3-A625-1A07A6EC34F0}" dt="2025-05-23T18:16:11.338" v="19947" actId="2696"/>
        <pc:sldMkLst>
          <pc:docMk/>
          <pc:sldMk cId="2215434179" sldId="307"/>
        </pc:sldMkLst>
      </pc:sldChg>
      <pc:sldChg chg="add del setBg">
        <pc:chgData name="Natalia Di Candia" userId="e679e146-b56f-41b0-8680-8246c004d034" providerId="ADAL" clId="{6BE0BE1E-13C6-49F3-A625-1A07A6EC34F0}" dt="2025-05-20T15:08:37.090" v="6131"/>
        <pc:sldMkLst>
          <pc:docMk/>
          <pc:sldMk cId="3452376176" sldId="307"/>
        </pc:sldMkLst>
      </pc:sldChg>
      <pc:sldChg chg="addSp delSp modSp add mod">
        <pc:chgData name="Natalia Di Candia" userId="e679e146-b56f-41b0-8680-8246c004d034" providerId="ADAL" clId="{6BE0BE1E-13C6-49F3-A625-1A07A6EC34F0}" dt="2025-05-26T19:34:13.406" v="24228" actId="1076"/>
        <pc:sldMkLst>
          <pc:docMk/>
          <pc:sldMk cId="3622637920" sldId="308"/>
        </pc:sldMkLst>
        <pc:spChg chg="add mod ord">
          <ac:chgData name="Natalia Di Candia" userId="e679e146-b56f-41b0-8680-8246c004d034" providerId="ADAL" clId="{6BE0BE1E-13C6-49F3-A625-1A07A6EC34F0}" dt="2025-05-23T17:55:45.040" v="19940" actId="170"/>
          <ac:spMkLst>
            <pc:docMk/>
            <pc:sldMk cId="3622637920" sldId="308"/>
            <ac:spMk id="4" creationId="{2177792E-5AB0-A6F5-0A6D-CF686F8AC9E5}"/>
          </ac:spMkLst>
        </pc:spChg>
        <pc:spChg chg="mod">
          <ac:chgData name="Natalia Di Candia" userId="e679e146-b56f-41b0-8680-8246c004d034" providerId="ADAL" clId="{6BE0BE1E-13C6-49F3-A625-1A07A6EC34F0}" dt="2025-05-26T19:34:13.406" v="24228" actId="1076"/>
          <ac:spMkLst>
            <pc:docMk/>
            <pc:sldMk cId="3622637920" sldId="308"/>
            <ac:spMk id="7" creationId="{8DA75A2A-8B0C-A811-4DAF-FE9DCDE15EC2}"/>
          </ac:spMkLst>
        </pc:spChg>
        <pc:spChg chg="mod">
          <ac:chgData name="Natalia Di Candia" userId="e679e146-b56f-41b0-8680-8246c004d034" providerId="ADAL" clId="{6BE0BE1E-13C6-49F3-A625-1A07A6EC34F0}" dt="2025-05-21T16:16:14.793" v="10114" actId="1076"/>
          <ac:spMkLst>
            <pc:docMk/>
            <pc:sldMk cId="3622637920" sldId="308"/>
            <ac:spMk id="8" creationId="{59872810-989F-6B32-6260-F63FA0A22953}"/>
          </ac:spMkLst>
        </pc:spChg>
        <pc:picChg chg="add mod ord">
          <ac:chgData name="Natalia Di Candia" userId="e679e146-b56f-41b0-8680-8246c004d034" providerId="ADAL" clId="{6BE0BE1E-13C6-49F3-A625-1A07A6EC34F0}" dt="2025-05-23T17:55:31.036" v="19934" actId="171"/>
          <ac:picMkLst>
            <pc:docMk/>
            <pc:sldMk cId="3622637920" sldId="308"/>
            <ac:picMk id="3" creationId="{F5C2D32D-4C6C-5B1B-4AAB-229115B3AFB4}"/>
          </ac:picMkLst>
        </pc:picChg>
      </pc:sldChg>
      <pc:sldChg chg="addSp delSp modSp add del mod modAnim">
        <pc:chgData name="Natalia Di Candia" userId="e679e146-b56f-41b0-8680-8246c004d034" providerId="ADAL" clId="{6BE0BE1E-13C6-49F3-A625-1A07A6EC34F0}" dt="2025-05-22T17:25:41.407" v="15543" actId="47"/>
        <pc:sldMkLst>
          <pc:docMk/>
          <pc:sldMk cId="2100363631" sldId="309"/>
        </pc:sldMkLst>
      </pc:sldChg>
      <pc:sldChg chg="addSp delSp modSp add mod delAnim modAnim">
        <pc:chgData name="Natalia Di Candia" userId="e679e146-b56f-41b0-8680-8246c004d034" providerId="ADAL" clId="{6BE0BE1E-13C6-49F3-A625-1A07A6EC34F0}" dt="2025-05-22T17:28:43.337" v="15575" actId="20577"/>
        <pc:sldMkLst>
          <pc:docMk/>
          <pc:sldMk cId="1081385946" sldId="310"/>
        </pc:sldMkLst>
        <pc:spChg chg="add mod">
          <ac:chgData name="Natalia Di Candia" userId="e679e146-b56f-41b0-8680-8246c004d034" providerId="ADAL" clId="{6BE0BE1E-13C6-49F3-A625-1A07A6EC34F0}" dt="2025-05-21T17:25:17.550" v="10681" actId="1038"/>
          <ac:spMkLst>
            <pc:docMk/>
            <pc:sldMk cId="1081385946" sldId="310"/>
            <ac:spMk id="8" creationId="{73A834E8-6D6A-C1F9-AE50-7C3D0848B7E6}"/>
          </ac:spMkLst>
        </pc:spChg>
        <pc:spChg chg="add mod">
          <ac:chgData name="Natalia Di Candia" userId="e679e146-b56f-41b0-8680-8246c004d034" providerId="ADAL" clId="{6BE0BE1E-13C6-49F3-A625-1A07A6EC34F0}" dt="2025-05-22T17:28:43.337" v="15575" actId="20577"/>
          <ac:spMkLst>
            <pc:docMk/>
            <pc:sldMk cId="1081385946" sldId="310"/>
            <ac:spMk id="10" creationId="{14AC4B1F-7F99-DA6A-4217-FA6D1DB35448}"/>
          </ac:spMkLst>
        </pc:spChg>
      </pc:sldChg>
      <pc:sldChg chg="addSp delSp modSp add del mod">
        <pc:chgData name="Natalia Di Candia" userId="e679e146-b56f-41b0-8680-8246c004d034" providerId="ADAL" clId="{6BE0BE1E-13C6-49F3-A625-1A07A6EC34F0}" dt="2025-05-21T14:57:16.794" v="9443" actId="47"/>
        <pc:sldMkLst>
          <pc:docMk/>
          <pc:sldMk cId="1786166804" sldId="310"/>
        </pc:sldMkLst>
      </pc:sldChg>
      <pc:sldChg chg="addSp delSp modSp add mod ord modNotesTx">
        <pc:chgData name="Natalia Di Candia" userId="e679e146-b56f-41b0-8680-8246c004d034" providerId="ADAL" clId="{6BE0BE1E-13C6-49F3-A625-1A07A6EC34F0}" dt="2025-06-02T15:48:39.619" v="30081" actId="1076"/>
        <pc:sldMkLst>
          <pc:docMk/>
          <pc:sldMk cId="1022779669" sldId="311"/>
        </pc:sldMkLst>
        <pc:spChg chg="mod">
          <ac:chgData name="Natalia Di Candia" userId="e679e146-b56f-41b0-8680-8246c004d034" providerId="ADAL" clId="{6BE0BE1E-13C6-49F3-A625-1A07A6EC34F0}" dt="2025-05-21T18:13:47.730" v="10937" actId="20577"/>
          <ac:spMkLst>
            <pc:docMk/>
            <pc:sldMk cId="1022779669" sldId="311"/>
            <ac:spMk id="2" creationId="{89FBAFDD-1AF5-33FA-AEBB-FA014BDBFAEB}"/>
          </ac:spMkLst>
        </pc:spChg>
        <pc:spChg chg="add mod">
          <ac:chgData name="Natalia Di Candia" userId="e679e146-b56f-41b0-8680-8246c004d034" providerId="ADAL" clId="{6BE0BE1E-13C6-49F3-A625-1A07A6EC34F0}" dt="2025-05-29T19:35:41.126" v="27609" actId="20577"/>
          <ac:spMkLst>
            <pc:docMk/>
            <pc:sldMk cId="1022779669" sldId="311"/>
            <ac:spMk id="3" creationId="{325E5B77-A3DB-8A0B-AF3D-B0BE92931DF1}"/>
          </ac:spMkLst>
        </pc:spChg>
        <pc:spChg chg="add mod">
          <ac:chgData name="Natalia Di Candia" userId="e679e146-b56f-41b0-8680-8246c004d034" providerId="ADAL" clId="{6BE0BE1E-13C6-49F3-A625-1A07A6EC34F0}" dt="2025-06-02T15:48:39.619" v="30081" actId="1076"/>
          <ac:spMkLst>
            <pc:docMk/>
            <pc:sldMk cId="1022779669" sldId="311"/>
            <ac:spMk id="12" creationId="{7E9B0B99-A8E0-884D-85CB-E4E1004BBB62}"/>
          </ac:spMkLst>
        </pc:spChg>
        <pc:graphicFrameChg chg="add mod">
          <ac:chgData name="Natalia Di Candia" userId="e679e146-b56f-41b0-8680-8246c004d034" providerId="ADAL" clId="{6BE0BE1E-13C6-49F3-A625-1A07A6EC34F0}" dt="2025-05-21T18:13:32.559" v="10912"/>
          <ac:graphicFrameMkLst>
            <pc:docMk/>
            <pc:sldMk cId="1022779669" sldId="311"/>
            <ac:graphicFrameMk id="4" creationId="{46390E64-6E37-C461-9C1B-489B26FECF39}"/>
          </ac:graphicFrameMkLst>
        </pc:graphicFrameChg>
      </pc:sldChg>
      <pc:sldChg chg="addSp delSp modSp add mod ord modNotesTx">
        <pc:chgData name="Natalia Di Candia" userId="e679e146-b56f-41b0-8680-8246c004d034" providerId="ADAL" clId="{6BE0BE1E-13C6-49F3-A625-1A07A6EC34F0}" dt="2025-06-02T19:13:32.937" v="30402" actId="20577"/>
        <pc:sldMkLst>
          <pc:docMk/>
          <pc:sldMk cId="3950716523" sldId="312"/>
        </pc:sldMkLst>
        <pc:spChg chg="add mod">
          <ac:chgData name="Natalia Di Candia" userId="e679e146-b56f-41b0-8680-8246c004d034" providerId="ADAL" clId="{6BE0BE1E-13C6-49F3-A625-1A07A6EC34F0}" dt="2025-05-22T14:10:11.479" v="12305"/>
          <ac:spMkLst>
            <pc:docMk/>
            <pc:sldMk cId="3950716523" sldId="312"/>
            <ac:spMk id="2" creationId="{71A3B586-93BB-17F4-7C7C-22163EC5BDE1}"/>
          </ac:spMkLst>
        </pc:spChg>
        <pc:spChg chg="add mod">
          <ac:chgData name="Natalia Di Candia" userId="e679e146-b56f-41b0-8680-8246c004d034" providerId="ADAL" clId="{6BE0BE1E-13C6-49F3-A625-1A07A6EC34F0}" dt="2025-05-28T14:07:28.565" v="25340" actId="20577"/>
          <ac:spMkLst>
            <pc:docMk/>
            <pc:sldMk cId="3950716523" sldId="312"/>
            <ac:spMk id="3" creationId="{C80FC090-76C8-E0EA-09AD-CB2AD251E579}"/>
          </ac:spMkLst>
        </pc:spChg>
        <pc:spChg chg="add mod topLvl">
          <ac:chgData name="Natalia Di Candia" userId="e679e146-b56f-41b0-8680-8246c004d034" providerId="ADAL" clId="{6BE0BE1E-13C6-49F3-A625-1A07A6EC34F0}" dt="2025-06-02T19:12:25.598" v="30381" actId="6549"/>
          <ac:spMkLst>
            <pc:docMk/>
            <pc:sldMk cId="3950716523" sldId="312"/>
            <ac:spMk id="11" creationId="{9D1D7B77-1673-B4F2-5C5C-C49324FD51B9}"/>
          </ac:spMkLst>
        </pc:spChg>
        <pc:spChg chg="add mod">
          <ac:chgData name="Natalia Di Candia" userId="e679e146-b56f-41b0-8680-8246c004d034" providerId="ADAL" clId="{6BE0BE1E-13C6-49F3-A625-1A07A6EC34F0}" dt="2025-05-22T14:22:26.780" v="12558" actId="1076"/>
          <ac:spMkLst>
            <pc:docMk/>
            <pc:sldMk cId="3950716523" sldId="312"/>
            <ac:spMk id="15" creationId="{6DE4892B-A931-FB03-FA96-632B06542B58}"/>
          </ac:spMkLst>
        </pc:spChg>
        <pc:grpChg chg="add mod">
          <ac:chgData name="Natalia Di Candia" userId="e679e146-b56f-41b0-8680-8246c004d034" providerId="ADAL" clId="{6BE0BE1E-13C6-49F3-A625-1A07A6EC34F0}" dt="2025-05-22T14:55:12.083" v="12917" actId="1076"/>
          <ac:grpSpMkLst>
            <pc:docMk/>
            <pc:sldMk cId="3950716523" sldId="312"/>
            <ac:grpSpMk id="14" creationId="{79103137-25C8-41A8-36D0-6413954CAB7D}"/>
          </ac:grpSpMkLst>
        </pc:grpChg>
        <pc:graphicFrameChg chg="add mod topLvl">
          <ac:chgData name="Natalia Di Candia" userId="e679e146-b56f-41b0-8680-8246c004d034" providerId="ADAL" clId="{6BE0BE1E-13C6-49F3-A625-1A07A6EC34F0}" dt="2025-06-02T19:12:22.589" v="30380" actId="20577"/>
          <ac:graphicFrameMkLst>
            <pc:docMk/>
            <pc:sldMk cId="3950716523" sldId="312"/>
            <ac:graphicFrameMk id="8" creationId="{A4E67F49-7B34-468B-29AD-ACA2A74053AD}"/>
          </ac:graphicFrameMkLst>
        </pc:graphicFrameChg>
        <pc:graphicFrameChg chg="add mod">
          <ac:chgData name="Natalia Di Candia" userId="e679e146-b56f-41b0-8680-8246c004d034" providerId="ADAL" clId="{6BE0BE1E-13C6-49F3-A625-1A07A6EC34F0}" dt="2025-06-02T19:13:32.937" v="30402" actId="20577"/>
          <ac:graphicFrameMkLst>
            <pc:docMk/>
            <pc:sldMk cId="3950716523" sldId="312"/>
            <ac:graphicFrameMk id="23" creationId="{A0742FD2-6005-2FCE-E5E2-8380AF164C76}"/>
          </ac:graphicFrameMkLst>
        </pc:graphicFrameChg>
        <pc:cxnChg chg="add mod topLvl">
          <ac:chgData name="Natalia Di Candia" userId="e679e146-b56f-41b0-8680-8246c004d034" providerId="ADAL" clId="{6BE0BE1E-13C6-49F3-A625-1A07A6EC34F0}" dt="2025-05-22T14:54:59.471" v="12913" actId="14100"/>
          <ac:cxnSpMkLst>
            <pc:docMk/>
            <pc:sldMk cId="3950716523" sldId="312"/>
            <ac:cxnSpMk id="6" creationId="{D2B2B083-117A-73ED-C130-C0685BB810BF}"/>
          </ac:cxnSpMkLst>
        </pc:cxnChg>
        <pc:cxnChg chg="add mod">
          <ac:chgData name="Natalia Di Candia" userId="e679e146-b56f-41b0-8680-8246c004d034" providerId="ADAL" clId="{6BE0BE1E-13C6-49F3-A625-1A07A6EC34F0}" dt="2025-05-28T18:48:22.188" v="26590" actId="692"/>
          <ac:cxnSpMkLst>
            <pc:docMk/>
            <pc:sldMk cId="3950716523" sldId="312"/>
            <ac:cxnSpMk id="17" creationId="{85284FE2-6B42-BB07-AC2A-49A3C7C2E423}"/>
          </ac:cxnSpMkLst>
        </pc:cxnChg>
      </pc:sldChg>
      <pc:sldChg chg="addSp delSp modSp add mod ord delAnim modAnim">
        <pc:chgData name="Natalia Di Candia" userId="e679e146-b56f-41b0-8680-8246c004d034" providerId="ADAL" clId="{6BE0BE1E-13C6-49F3-A625-1A07A6EC34F0}" dt="2025-06-06T14:25:04.218" v="30718" actId="478"/>
        <pc:sldMkLst>
          <pc:docMk/>
          <pc:sldMk cId="2299074820" sldId="313"/>
        </pc:sldMkLst>
        <pc:spChg chg="add mod">
          <ac:chgData name="Natalia Di Candia" userId="e679e146-b56f-41b0-8680-8246c004d034" providerId="ADAL" clId="{6BE0BE1E-13C6-49F3-A625-1A07A6EC34F0}" dt="2025-05-28T14:07:44.813" v="25349" actId="20577"/>
          <ac:spMkLst>
            <pc:docMk/>
            <pc:sldMk cId="2299074820" sldId="313"/>
            <ac:spMk id="3" creationId="{25A336DC-4EBB-F8F1-3917-DF0362E84434}"/>
          </ac:spMkLst>
        </pc:spChg>
        <pc:spChg chg="mod">
          <ac:chgData name="Natalia Di Candia" userId="e679e146-b56f-41b0-8680-8246c004d034" providerId="ADAL" clId="{6BE0BE1E-13C6-49F3-A625-1A07A6EC34F0}" dt="2025-05-21T19:38:43.078" v="11962" actId="20577"/>
          <ac:spMkLst>
            <pc:docMk/>
            <pc:sldMk cId="2299074820" sldId="313"/>
            <ac:spMk id="4" creationId="{87AA55CB-E6B8-12AB-71E8-3A85D1289600}"/>
          </ac:spMkLst>
        </pc:spChg>
        <pc:spChg chg="add del mod">
          <ac:chgData name="Natalia Di Candia" userId="e679e146-b56f-41b0-8680-8246c004d034" providerId="ADAL" clId="{6BE0BE1E-13C6-49F3-A625-1A07A6EC34F0}" dt="2025-06-06T14:25:04.218" v="30718" actId="478"/>
          <ac:spMkLst>
            <pc:docMk/>
            <pc:sldMk cId="2299074820" sldId="313"/>
            <ac:spMk id="7" creationId="{F57FB0F4-F94D-82C7-59BA-DF503D9FB6FA}"/>
          </ac:spMkLst>
        </pc:spChg>
        <pc:spChg chg="add mod">
          <ac:chgData name="Natalia Di Candia" userId="e679e146-b56f-41b0-8680-8246c004d034" providerId="ADAL" clId="{6BE0BE1E-13C6-49F3-A625-1A07A6EC34F0}" dt="2025-06-06T14:24:20.591" v="30710" actId="1076"/>
          <ac:spMkLst>
            <pc:docMk/>
            <pc:sldMk cId="2299074820" sldId="313"/>
            <ac:spMk id="9" creationId="{823912B1-A864-2BA7-8046-8C0D7CC27EFD}"/>
          </ac:spMkLst>
        </pc:spChg>
        <pc:spChg chg="add mod">
          <ac:chgData name="Natalia Di Candia" userId="e679e146-b56f-41b0-8680-8246c004d034" providerId="ADAL" clId="{6BE0BE1E-13C6-49F3-A625-1A07A6EC34F0}" dt="2025-06-06T14:24:20.591" v="30710" actId="1076"/>
          <ac:spMkLst>
            <pc:docMk/>
            <pc:sldMk cId="2299074820" sldId="313"/>
            <ac:spMk id="10" creationId="{7CFBFC13-D466-76E7-9ABD-DADE5BE1BF28}"/>
          </ac:spMkLst>
        </pc:spChg>
        <pc:spChg chg="add mod">
          <ac:chgData name="Natalia Di Candia" userId="e679e146-b56f-41b0-8680-8246c004d034" providerId="ADAL" clId="{6BE0BE1E-13C6-49F3-A625-1A07A6EC34F0}" dt="2025-06-06T14:24:20.591" v="30710" actId="1076"/>
          <ac:spMkLst>
            <pc:docMk/>
            <pc:sldMk cId="2299074820" sldId="313"/>
            <ac:spMk id="11" creationId="{1FEE7A20-51B1-2F9C-BC06-BA5630237A06}"/>
          </ac:spMkLst>
        </pc:spChg>
        <pc:graphicFrameChg chg="add mod ord">
          <ac:chgData name="Natalia Di Candia" userId="e679e146-b56f-41b0-8680-8246c004d034" providerId="ADAL" clId="{6BE0BE1E-13C6-49F3-A625-1A07A6EC34F0}" dt="2025-06-06T14:24:59.068" v="30716" actId="1076"/>
          <ac:graphicFrameMkLst>
            <pc:docMk/>
            <pc:sldMk cId="2299074820" sldId="313"/>
            <ac:graphicFrameMk id="2" creationId="{A8F841EE-7915-A988-5924-28B2949769CA}"/>
          </ac:graphicFrameMkLst>
        </pc:graphicFrameChg>
        <pc:graphicFrameChg chg="add mod">
          <ac:chgData name="Natalia Di Candia" userId="e679e146-b56f-41b0-8680-8246c004d034" providerId="ADAL" clId="{6BE0BE1E-13C6-49F3-A625-1A07A6EC34F0}" dt="2025-05-22T13:56:08.949" v="12159" actId="20577"/>
          <ac:graphicFrameMkLst>
            <pc:docMk/>
            <pc:sldMk cId="2299074820" sldId="313"/>
            <ac:graphicFrameMk id="6" creationId="{33BE8FFC-2572-4B73-BD41-2056174BF40F}"/>
          </ac:graphicFrameMkLst>
        </pc:graphicFrameChg>
      </pc:sldChg>
      <pc:sldChg chg="addSp delSp modSp add mod ord delAnim modAnim">
        <pc:chgData name="Natalia Di Candia" userId="e679e146-b56f-41b0-8680-8246c004d034" providerId="ADAL" clId="{6BE0BE1E-13C6-49F3-A625-1A07A6EC34F0}" dt="2025-06-02T19:51:02.792" v="30472" actId="403"/>
        <pc:sldMkLst>
          <pc:docMk/>
          <pc:sldMk cId="3503192606" sldId="314"/>
        </pc:sldMkLst>
        <pc:spChg chg="add mod">
          <ac:chgData name="Natalia Di Candia" userId="e679e146-b56f-41b0-8680-8246c004d034" providerId="ADAL" clId="{6BE0BE1E-13C6-49F3-A625-1A07A6EC34F0}" dt="2025-05-28T14:06:48.122" v="25302" actId="20577"/>
          <ac:spMkLst>
            <pc:docMk/>
            <pc:sldMk cId="3503192606" sldId="314"/>
            <ac:spMk id="3" creationId="{94130656-8F6F-8942-38B9-10A5B7618FFE}"/>
          </ac:spMkLst>
        </pc:spChg>
        <pc:spChg chg="mod">
          <ac:chgData name="Natalia Di Candia" userId="e679e146-b56f-41b0-8680-8246c004d034" providerId="ADAL" clId="{6BE0BE1E-13C6-49F3-A625-1A07A6EC34F0}" dt="2025-06-02T19:36:09.222" v="30424" actId="108"/>
          <ac:spMkLst>
            <pc:docMk/>
            <pc:sldMk cId="3503192606" sldId="314"/>
            <ac:spMk id="4" creationId="{A72F97BB-9B0B-593E-1EF5-B11384DF0FFA}"/>
          </ac:spMkLst>
        </pc:spChg>
        <pc:spChg chg="mod">
          <ac:chgData name="Natalia Di Candia" userId="e679e146-b56f-41b0-8680-8246c004d034" providerId="ADAL" clId="{6BE0BE1E-13C6-49F3-A625-1A07A6EC34F0}" dt="2025-06-02T19:35:20.612" v="30417" actId="14100"/>
          <ac:spMkLst>
            <pc:docMk/>
            <pc:sldMk cId="3503192606" sldId="314"/>
            <ac:spMk id="9" creationId="{AE9DB300-5B67-E2B6-73C0-2D4A959DED72}"/>
          </ac:spMkLst>
        </pc:spChg>
        <pc:spChg chg="add mod">
          <ac:chgData name="Natalia Di Candia" userId="e679e146-b56f-41b0-8680-8246c004d034" providerId="ADAL" clId="{6BE0BE1E-13C6-49F3-A625-1A07A6EC34F0}" dt="2025-06-02T19:41:14.115" v="30433" actId="404"/>
          <ac:spMkLst>
            <pc:docMk/>
            <pc:sldMk cId="3503192606" sldId="314"/>
            <ac:spMk id="27" creationId="{793DC485-5962-4074-C5A6-5447CCAEE9C0}"/>
          </ac:spMkLst>
        </pc:spChg>
        <pc:graphicFrameChg chg="add mod ord">
          <ac:chgData name="Natalia Di Candia" userId="e679e146-b56f-41b0-8680-8246c004d034" providerId="ADAL" clId="{6BE0BE1E-13C6-49F3-A625-1A07A6EC34F0}" dt="2025-06-02T19:51:02.792" v="30472" actId="403"/>
          <ac:graphicFrameMkLst>
            <pc:docMk/>
            <pc:sldMk cId="3503192606" sldId="314"/>
            <ac:graphicFrameMk id="2" creationId="{2CA9D133-7239-6B4A-6BA5-D821D34D1A42}"/>
          </ac:graphicFrameMkLst>
        </pc:graphicFrameChg>
      </pc:sldChg>
      <pc:sldChg chg="addSp delSp modSp add mod ord modNotesTx">
        <pc:chgData name="Natalia Di Candia" userId="e679e146-b56f-41b0-8680-8246c004d034" providerId="ADAL" clId="{6BE0BE1E-13C6-49F3-A625-1A07A6EC34F0}" dt="2025-05-29T19:58:25.969" v="28002" actId="20577"/>
        <pc:sldMkLst>
          <pc:docMk/>
          <pc:sldMk cId="1886408048" sldId="315"/>
        </pc:sldMkLst>
        <pc:spChg chg="mod">
          <ac:chgData name="Natalia Di Candia" userId="e679e146-b56f-41b0-8680-8246c004d034" providerId="ADAL" clId="{6BE0BE1E-13C6-49F3-A625-1A07A6EC34F0}" dt="2025-05-22T15:15:54.827" v="13396" actId="20577"/>
          <ac:spMkLst>
            <pc:docMk/>
            <pc:sldMk cId="1886408048" sldId="315"/>
            <ac:spMk id="4" creationId="{63C1931E-3982-C588-640D-B73355D89054}"/>
          </ac:spMkLst>
        </pc:spChg>
        <pc:spChg chg="add mod">
          <ac:chgData name="Natalia Di Candia" userId="e679e146-b56f-41b0-8680-8246c004d034" providerId="ADAL" clId="{6BE0BE1E-13C6-49F3-A625-1A07A6EC34F0}" dt="2025-05-22T17:12:05.521" v="14742" actId="1076"/>
          <ac:spMkLst>
            <pc:docMk/>
            <pc:sldMk cId="1886408048" sldId="315"/>
            <ac:spMk id="16" creationId="{76778DA5-C47A-BFE0-3B85-57458C6DB914}"/>
          </ac:spMkLst>
        </pc:spChg>
        <pc:spChg chg="add mod">
          <ac:chgData name="Natalia Di Candia" userId="e679e146-b56f-41b0-8680-8246c004d034" providerId="ADAL" clId="{6BE0BE1E-13C6-49F3-A625-1A07A6EC34F0}" dt="2025-05-22T17:12:09.111" v="14743" actId="1076"/>
          <ac:spMkLst>
            <pc:docMk/>
            <pc:sldMk cId="1886408048" sldId="315"/>
            <ac:spMk id="17" creationId="{8518A865-3872-09E4-2DA5-3B2D29B50D8E}"/>
          </ac:spMkLst>
        </pc:spChg>
        <pc:spChg chg="add mod">
          <ac:chgData name="Natalia Di Candia" userId="e679e146-b56f-41b0-8680-8246c004d034" providerId="ADAL" clId="{6BE0BE1E-13C6-49F3-A625-1A07A6EC34F0}" dt="2025-05-22T17:12:12.831" v="14744" actId="1076"/>
          <ac:spMkLst>
            <pc:docMk/>
            <pc:sldMk cId="1886408048" sldId="315"/>
            <ac:spMk id="18" creationId="{8964B8D1-B32F-AD76-7ACD-84CABDE586DB}"/>
          </ac:spMkLst>
        </pc:spChg>
        <pc:picChg chg="add mod">
          <ac:chgData name="Natalia Di Candia" userId="e679e146-b56f-41b0-8680-8246c004d034" providerId="ADAL" clId="{6BE0BE1E-13C6-49F3-A625-1A07A6EC34F0}" dt="2025-05-22T17:12:05.521" v="14742" actId="1076"/>
          <ac:picMkLst>
            <pc:docMk/>
            <pc:sldMk cId="1886408048" sldId="315"/>
            <ac:picMk id="9" creationId="{6E82BC74-6064-D5DB-D42C-83680AAFF292}"/>
          </ac:picMkLst>
        </pc:picChg>
        <pc:picChg chg="add mod">
          <ac:chgData name="Natalia Di Candia" userId="e679e146-b56f-41b0-8680-8246c004d034" providerId="ADAL" clId="{6BE0BE1E-13C6-49F3-A625-1A07A6EC34F0}" dt="2025-05-22T17:12:09.111" v="14743" actId="1076"/>
          <ac:picMkLst>
            <pc:docMk/>
            <pc:sldMk cId="1886408048" sldId="315"/>
            <ac:picMk id="13" creationId="{16D74FEA-3A55-9F92-395C-B09B0A8C54C7}"/>
          </ac:picMkLst>
        </pc:picChg>
        <pc:picChg chg="add mod">
          <ac:chgData name="Natalia Di Candia" userId="e679e146-b56f-41b0-8680-8246c004d034" providerId="ADAL" clId="{6BE0BE1E-13C6-49F3-A625-1A07A6EC34F0}" dt="2025-05-22T17:12:12.831" v="14744" actId="1076"/>
          <ac:picMkLst>
            <pc:docMk/>
            <pc:sldMk cId="1886408048" sldId="315"/>
            <ac:picMk id="15" creationId="{C575E598-A3D9-E974-14CA-04F38F746FD9}"/>
          </ac:picMkLst>
        </pc:picChg>
      </pc:sldChg>
      <pc:sldChg chg="addSp delSp modSp add del mod modShow modNotesTx">
        <pc:chgData name="Natalia Di Candia" userId="e679e146-b56f-41b0-8680-8246c004d034" providerId="ADAL" clId="{6BE0BE1E-13C6-49F3-A625-1A07A6EC34F0}" dt="2025-06-02T18:51:04.509" v="30198" actId="729"/>
        <pc:sldMkLst>
          <pc:docMk/>
          <pc:sldMk cId="441072311" sldId="316"/>
        </pc:sldMkLst>
        <pc:spChg chg="mod">
          <ac:chgData name="Natalia Di Candia" userId="e679e146-b56f-41b0-8680-8246c004d034" providerId="ADAL" clId="{6BE0BE1E-13C6-49F3-A625-1A07A6EC34F0}" dt="2025-05-22T18:24:20.345" v="16543" actId="14100"/>
          <ac:spMkLst>
            <pc:docMk/>
            <pc:sldMk cId="441072311" sldId="316"/>
            <ac:spMk id="4" creationId="{B32E14F3-CFD9-DC4C-7D41-DCAB03642019}"/>
          </ac:spMkLst>
        </pc:spChg>
        <pc:spChg chg="add mod">
          <ac:chgData name="Natalia Di Candia" userId="e679e146-b56f-41b0-8680-8246c004d034" providerId="ADAL" clId="{6BE0BE1E-13C6-49F3-A625-1A07A6EC34F0}" dt="2025-05-22T18:24:27.726" v="16544" actId="1076"/>
          <ac:spMkLst>
            <pc:docMk/>
            <pc:sldMk cId="441072311" sldId="316"/>
            <ac:spMk id="10" creationId="{AD7A8FE9-73ED-CEA8-6B05-425DEF09E8AC}"/>
          </ac:spMkLst>
        </pc:spChg>
        <pc:spChg chg="add mod">
          <ac:chgData name="Natalia Di Candia" userId="e679e146-b56f-41b0-8680-8246c004d034" providerId="ADAL" clId="{6BE0BE1E-13C6-49F3-A625-1A07A6EC34F0}" dt="2025-05-22T18:56:43.894" v="16871" actId="122"/>
          <ac:spMkLst>
            <pc:docMk/>
            <pc:sldMk cId="441072311" sldId="316"/>
            <ac:spMk id="19" creationId="{BE646249-D7BA-677A-A8B4-E2A96FF902CA}"/>
          </ac:spMkLst>
        </pc:spChg>
        <pc:spChg chg="add mod">
          <ac:chgData name="Natalia Di Candia" userId="e679e146-b56f-41b0-8680-8246c004d034" providerId="ADAL" clId="{6BE0BE1E-13C6-49F3-A625-1A07A6EC34F0}" dt="2025-05-22T18:57:15.878" v="16950" actId="1038"/>
          <ac:spMkLst>
            <pc:docMk/>
            <pc:sldMk cId="441072311" sldId="316"/>
            <ac:spMk id="22" creationId="{28D2D412-2541-114E-A7F6-DF05335F8E16}"/>
          </ac:spMkLst>
        </pc:spChg>
        <pc:grpChg chg="add mod">
          <ac:chgData name="Natalia Di Candia" userId="e679e146-b56f-41b0-8680-8246c004d034" providerId="ADAL" clId="{6BE0BE1E-13C6-49F3-A625-1A07A6EC34F0}" dt="2025-05-22T18:57:15.878" v="16950" actId="1038"/>
          <ac:grpSpMkLst>
            <pc:docMk/>
            <pc:sldMk cId="441072311" sldId="316"/>
            <ac:grpSpMk id="17" creationId="{44A965F0-1015-BAFC-EC79-B3819316C9E9}"/>
          </ac:grpSpMkLst>
        </pc:grpChg>
        <pc:grpChg chg="add mod">
          <ac:chgData name="Natalia Di Candia" userId="e679e146-b56f-41b0-8680-8246c004d034" providerId="ADAL" clId="{6BE0BE1E-13C6-49F3-A625-1A07A6EC34F0}" dt="2025-05-22T18:22:41.976" v="16426" actId="1076"/>
          <ac:grpSpMkLst>
            <pc:docMk/>
            <pc:sldMk cId="441072311" sldId="316"/>
            <ac:grpSpMk id="18" creationId="{F756DA18-3B3A-E825-81BD-BBCA832098ED}"/>
          </ac:grpSpMkLst>
        </pc:grpChg>
        <pc:picChg chg="add mod topLvl">
          <ac:chgData name="Natalia Di Candia" userId="e679e146-b56f-41b0-8680-8246c004d034" providerId="ADAL" clId="{6BE0BE1E-13C6-49F3-A625-1A07A6EC34F0}" dt="2025-05-22T18:24:27.726" v="16544" actId="1076"/>
          <ac:picMkLst>
            <pc:docMk/>
            <pc:sldMk cId="441072311" sldId="316"/>
            <ac:picMk id="1032" creationId="{480CC916-098D-C64F-647A-AEFD8D4B6B19}"/>
          </ac:picMkLst>
        </pc:picChg>
        <pc:picChg chg="add mod topLvl">
          <ac:chgData name="Natalia Di Candia" userId="e679e146-b56f-41b0-8680-8246c004d034" providerId="ADAL" clId="{6BE0BE1E-13C6-49F3-A625-1A07A6EC34F0}" dt="2025-05-22T18:24:27.726" v="16544" actId="1076"/>
          <ac:picMkLst>
            <pc:docMk/>
            <pc:sldMk cId="441072311" sldId="316"/>
            <ac:picMk id="1034" creationId="{60A134AC-C7E2-DBB9-8BD5-5C02C67B2EE8}"/>
          </ac:picMkLst>
        </pc:picChg>
        <pc:picChg chg="add mod topLvl">
          <ac:chgData name="Natalia Di Candia" userId="e679e146-b56f-41b0-8680-8246c004d034" providerId="ADAL" clId="{6BE0BE1E-13C6-49F3-A625-1A07A6EC34F0}" dt="2025-05-22T18:22:41.976" v="16426" actId="1076"/>
          <ac:picMkLst>
            <pc:docMk/>
            <pc:sldMk cId="441072311" sldId="316"/>
            <ac:picMk id="1040" creationId="{1049C9DF-899E-E118-439A-AD2E9BFB0C4D}"/>
          </ac:picMkLst>
        </pc:picChg>
        <pc:picChg chg="add mod topLvl">
          <ac:chgData name="Natalia Di Candia" userId="e679e146-b56f-41b0-8680-8246c004d034" providerId="ADAL" clId="{6BE0BE1E-13C6-49F3-A625-1A07A6EC34F0}" dt="2025-05-22T18:24:27.726" v="16544" actId="1076"/>
          <ac:picMkLst>
            <pc:docMk/>
            <pc:sldMk cId="441072311" sldId="316"/>
            <ac:picMk id="1042" creationId="{B6CECDAF-327F-2FBE-77E4-75D363958D64}"/>
          </ac:picMkLst>
        </pc:picChg>
        <pc:picChg chg="add mod">
          <ac:chgData name="Natalia Di Candia" userId="e679e146-b56f-41b0-8680-8246c004d034" providerId="ADAL" clId="{6BE0BE1E-13C6-49F3-A625-1A07A6EC34F0}" dt="2025-05-22T18:57:15.878" v="16950" actId="1038"/>
          <ac:picMkLst>
            <pc:docMk/>
            <pc:sldMk cId="441072311" sldId="316"/>
            <ac:picMk id="1046" creationId="{D44BBC68-F28D-020A-D6A3-B51AC79AC6A4}"/>
          </ac:picMkLst>
        </pc:picChg>
        <pc:picChg chg="add mod">
          <ac:chgData name="Natalia Di Candia" userId="e679e146-b56f-41b0-8680-8246c004d034" providerId="ADAL" clId="{6BE0BE1E-13C6-49F3-A625-1A07A6EC34F0}" dt="2025-05-23T16:40:36.464" v="18485"/>
          <ac:picMkLst>
            <pc:docMk/>
            <pc:sldMk cId="441072311" sldId="316"/>
            <ac:picMk id="1052" creationId="{EC1C1FAF-5C09-CAA7-98AA-861E9859F5A9}"/>
          </ac:picMkLst>
        </pc:picChg>
        <pc:picChg chg="add mod">
          <ac:chgData name="Natalia Di Candia" userId="e679e146-b56f-41b0-8680-8246c004d034" providerId="ADAL" clId="{6BE0BE1E-13C6-49F3-A625-1A07A6EC34F0}" dt="2025-05-22T18:57:15.878" v="16950" actId="1038"/>
          <ac:picMkLst>
            <pc:docMk/>
            <pc:sldMk cId="441072311" sldId="316"/>
            <ac:picMk id="1054" creationId="{CE1FB9F4-5C75-D1F2-9A30-D6BF4D5FF1B6}"/>
          </ac:picMkLst>
        </pc:picChg>
      </pc:sldChg>
      <pc:sldChg chg="addSp delSp modSp add mod delAnim modAnim modShow modNotesTx">
        <pc:chgData name="Natalia Di Candia" userId="e679e146-b56f-41b0-8680-8246c004d034" providerId="ADAL" clId="{6BE0BE1E-13C6-49F3-A625-1A07A6EC34F0}" dt="2025-05-30T17:15:32.298" v="28068" actId="478"/>
        <pc:sldMkLst>
          <pc:docMk/>
          <pc:sldMk cId="1668844104" sldId="317"/>
        </pc:sldMkLst>
        <pc:spChg chg="add mod">
          <ac:chgData name="Natalia Di Candia" userId="e679e146-b56f-41b0-8680-8246c004d034" providerId="ADAL" clId="{6BE0BE1E-13C6-49F3-A625-1A07A6EC34F0}" dt="2025-05-29T19:45:46.211" v="27664" actId="20577"/>
          <ac:spMkLst>
            <pc:docMk/>
            <pc:sldMk cId="1668844104" sldId="317"/>
            <ac:spMk id="4" creationId="{2C27120B-2243-C5AE-C86F-655B7649B452}"/>
          </ac:spMkLst>
        </pc:spChg>
        <pc:graphicFrameChg chg="add mod">
          <ac:chgData name="Natalia Di Candia" userId="e679e146-b56f-41b0-8680-8246c004d034" providerId="ADAL" clId="{6BE0BE1E-13C6-49F3-A625-1A07A6EC34F0}" dt="2025-05-30T17:15:17.567" v="28063"/>
          <ac:graphicFrameMkLst>
            <pc:docMk/>
            <pc:sldMk cId="1668844104" sldId="317"/>
            <ac:graphicFrameMk id="3" creationId="{DD6F704B-E75A-3CAF-1743-515E848B2066}"/>
          </ac:graphicFrameMkLst>
        </pc:graphicFrameChg>
      </pc:sldChg>
      <pc:sldChg chg="addSp delSp modSp add mod">
        <pc:chgData name="Natalia Di Candia" userId="e679e146-b56f-41b0-8680-8246c004d034" providerId="ADAL" clId="{6BE0BE1E-13C6-49F3-A625-1A07A6EC34F0}" dt="2025-05-28T13:46:00.602" v="25133" actId="1076"/>
        <pc:sldMkLst>
          <pc:docMk/>
          <pc:sldMk cId="2036552769" sldId="318"/>
        </pc:sldMkLst>
      </pc:sldChg>
      <pc:sldChg chg="addSp delSp modSp add mod ord modShow modNotesTx">
        <pc:chgData name="Natalia Di Candia" userId="e679e146-b56f-41b0-8680-8246c004d034" providerId="ADAL" clId="{6BE0BE1E-13C6-49F3-A625-1A07A6EC34F0}" dt="2025-06-02T18:50:22.358" v="30197" actId="729"/>
        <pc:sldMkLst>
          <pc:docMk/>
          <pc:sldMk cId="2155147561" sldId="319"/>
        </pc:sldMkLst>
        <pc:spChg chg="add mod">
          <ac:chgData name="Natalia Di Candia" userId="e679e146-b56f-41b0-8680-8246c004d034" providerId="ADAL" clId="{6BE0BE1E-13C6-49F3-A625-1A07A6EC34F0}" dt="2025-05-28T14:07:18.828" v="25327" actId="20577"/>
          <ac:spMkLst>
            <pc:docMk/>
            <pc:sldMk cId="2155147561" sldId="319"/>
            <ac:spMk id="2" creationId="{E43C25F3-DB98-52B6-F95C-957008A6C4F3}"/>
          </ac:spMkLst>
        </pc:spChg>
        <pc:spChg chg="mod">
          <ac:chgData name="Natalia Di Candia" userId="e679e146-b56f-41b0-8680-8246c004d034" providerId="ADAL" clId="{6BE0BE1E-13C6-49F3-A625-1A07A6EC34F0}" dt="2025-05-22T18:58:24.742" v="16976" actId="6549"/>
          <ac:spMkLst>
            <pc:docMk/>
            <pc:sldMk cId="2155147561" sldId="319"/>
            <ac:spMk id="4" creationId="{952DA2A1-2606-0569-2105-DF1F70931C60}"/>
          </ac:spMkLst>
        </pc:spChg>
        <pc:spChg chg="add mod">
          <ac:chgData name="Natalia Di Candia" userId="e679e146-b56f-41b0-8680-8246c004d034" providerId="ADAL" clId="{6BE0BE1E-13C6-49F3-A625-1A07A6EC34F0}" dt="2025-05-28T13:44:04.220" v="25076" actId="1076"/>
          <ac:spMkLst>
            <pc:docMk/>
            <pc:sldMk cId="2155147561" sldId="319"/>
            <ac:spMk id="8" creationId="{12776FA8-9B0B-2C8D-7514-BE177D87833A}"/>
          </ac:spMkLst>
        </pc:spChg>
        <pc:spChg chg="add mod">
          <ac:chgData name="Natalia Di Candia" userId="e679e146-b56f-41b0-8680-8246c004d034" providerId="ADAL" clId="{6BE0BE1E-13C6-49F3-A625-1A07A6EC34F0}" dt="2025-05-28T13:44:04.220" v="25076" actId="1076"/>
          <ac:spMkLst>
            <pc:docMk/>
            <pc:sldMk cId="2155147561" sldId="319"/>
            <ac:spMk id="9" creationId="{C6B4593E-1424-19BB-BDE5-57E1D4578308}"/>
          </ac:spMkLst>
        </pc:spChg>
        <pc:graphicFrameChg chg="add mod">
          <ac:chgData name="Natalia Di Candia" userId="e679e146-b56f-41b0-8680-8246c004d034" providerId="ADAL" clId="{6BE0BE1E-13C6-49F3-A625-1A07A6EC34F0}" dt="2025-05-28T13:43:55.281" v="25072" actId="14100"/>
          <ac:graphicFrameMkLst>
            <pc:docMk/>
            <pc:sldMk cId="2155147561" sldId="319"/>
            <ac:graphicFrameMk id="12" creationId="{A401CA2B-135A-17F6-563B-C8D460B42A66}"/>
          </ac:graphicFrameMkLst>
        </pc:graphicFrameChg>
      </pc:sldChg>
      <pc:sldChg chg="addSp delSp modSp add del mod">
        <pc:chgData name="Natalia Di Candia" userId="e679e146-b56f-41b0-8680-8246c004d034" providerId="ADAL" clId="{6BE0BE1E-13C6-49F3-A625-1A07A6EC34F0}" dt="2025-05-23T15:48:58.047" v="18401" actId="47"/>
        <pc:sldMkLst>
          <pc:docMk/>
          <pc:sldMk cId="247842057" sldId="320"/>
        </pc:sldMkLst>
      </pc:sldChg>
      <pc:sldChg chg="addSp delSp modSp add mod ord modNotesTx">
        <pc:chgData name="Natalia Di Candia" userId="e679e146-b56f-41b0-8680-8246c004d034" providerId="ADAL" clId="{6BE0BE1E-13C6-49F3-A625-1A07A6EC34F0}" dt="2025-06-03T13:49:30.345" v="30701" actId="1076"/>
        <pc:sldMkLst>
          <pc:docMk/>
          <pc:sldMk cId="874698716" sldId="320"/>
        </pc:sldMkLst>
        <pc:spChg chg="mod">
          <ac:chgData name="Natalia Di Candia" userId="e679e146-b56f-41b0-8680-8246c004d034" providerId="ADAL" clId="{6BE0BE1E-13C6-49F3-A625-1A07A6EC34F0}" dt="2025-06-03T13:12:29.512" v="30587" actId="20577"/>
          <ac:spMkLst>
            <pc:docMk/>
            <pc:sldMk cId="874698716" sldId="320"/>
            <ac:spMk id="4" creationId="{9E3C47AF-825A-5EAA-331E-B5C888534EF6}"/>
          </ac:spMkLst>
        </pc:spChg>
        <pc:spChg chg="add mod">
          <ac:chgData name="Natalia Di Candia" userId="e679e146-b56f-41b0-8680-8246c004d034" providerId="ADAL" clId="{6BE0BE1E-13C6-49F3-A625-1A07A6EC34F0}" dt="2025-06-03T13:15:21.767" v="30681" actId="20577"/>
          <ac:spMkLst>
            <pc:docMk/>
            <pc:sldMk cId="874698716" sldId="320"/>
            <ac:spMk id="7" creationId="{CFC190B9-20EF-5FAA-C2C5-545D095A0F99}"/>
          </ac:spMkLst>
        </pc:spChg>
        <pc:spChg chg="add mod">
          <ac:chgData name="Natalia Di Candia" userId="e679e146-b56f-41b0-8680-8246c004d034" providerId="ADAL" clId="{6BE0BE1E-13C6-49F3-A625-1A07A6EC34F0}" dt="2025-06-03T13:15:27.513" v="30683" actId="1076"/>
          <ac:spMkLst>
            <pc:docMk/>
            <pc:sldMk cId="874698716" sldId="320"/>
            <ac:spMk id="21" creationId="{52F12EC2-E2B1-5316-8BCF-75E4652EDA50}"/>
          </ac:spMkLst>
        </pc:spChg>
        <pc:spChg chg="add mod">
          <ac:chgData name="Natalia Di Candia" userId="e679e146-b56f-41b0-8680-8246c004d034" providerId="ADAL" clId="{6BE0BE1E-13C6-49F3-A625-1A07A6EC34F0}" dt="2025-06-03T13:49:30.345" v="30701" actId="1076"/>
          <ac:spMkLst>
            <pc:docMk/>
            <pc:sldMk cId="874698716" sldId="320"/>
            <ac:spMk id="26" creationId="{90EA9290-99A9-C729-87ED-7A3CB438DE96}"/>
          </ac:spMkLst>
        </pc:spChg>
        <pc:spChg chg="add mod">
          <ac:chgData name="Natalia Di Candia" userId="e679e146-b56f-41b0-8680-8246c004d034" providerId="ADAL" clId="{6BE0BE1E-13C6-49F3-A625-1A07A6EC34F0}" dt="2025-05-23T17:34:26.395" v="19601" actId="1076"/>
          <ac:spMkLst>
            <pc:docMk/>
            <pc:sldMk cId="874698716" sldId="320"/>
            <ac:spMk id="29" creationId="{1BA3983E-8992-BC9F-2199-BC04AFC7B08E}"/>
          </ac:spMkLst>
        </pc:spChg>
        <pc:grpChg chg="add mod">
          <ac:chgData name="Natalia Di Candia" userId="e679e146-b56f-41b0-8680-8246c004d034" providerId="ADAL" clId="{6BE0BE1E-13C6-49F3-A625-1A07A6EC34F0}" dt="2025-05-28T18:44:25.822" v="26578" actId="1076"/>
          <ac:grpSpMkLst>
            <pc:docMk/>
            <pc:sldMk cId="874698716" sldId="320"/>
            <ac:grpSpMk id="22" creationId="{6C26AF8B-CBE0-0D9D-A1B7-B461D0361207}"/>
          </ac:grpSpMkLst>
        </pc:grpChg>
        <pc:grpChg chg="add mod">
          <ac:chgData name="Natalia Di Candia" userId="e679e146-b56f-41b0-8680-8246c004d034" providerId="ADAL" clId="{6BE0BE1E-13C6-49F3-A625-1A07A6EC34F0}" dt="2025-06-02T19:02:31.934" v="30213" actId="1076"/>
          <ac:grpSpMkLst>
            <pc:docMk/>
            <pc:sldMk cId="874698716" sldId="320"/>
            <ac:grpSpMk id="30" creationId="{878890D3-FE9B-EC7F-6DA4-310D02423589}"/>
          </ac:grpSpMkLst>
        </pc:grpChg>
        <pc:picChg chg="mod">
          <ac:chgData name="Natalia Di Candia" userId="e679e146-b56f-41b0-8680-8246c004d034" providerId="ADAL" clId="{6BE0BE1E-13C6-49F3-A625-1A07A6EC34F0}" dt="2025-06-03T13:49:30.345" v="30701" actId="1076"/>
          <ac:picMkLst>
            <pc:docMk/>
            <pc:sldMk cId="874698716" sldId="320"/>
            <ac:picMk id="12" creationId="{E619FF4B-8590-FD21-5175-F52CF6997FAC}"/>
          </ac:picMkLst>
        </pc:picChg>
        <pc:picChg chg="mod">
          <ac:chgData name="Natalia Di Candia" userId="e679e146-b56f-41b0-8680-8246c004d034" providerId="ADAL" clId="{6BE0BE1E-13C6-49F3-A625-1A07A6EC34F0}" dt="2025-06-03T13:49:30.345" v="30701" actId="1076"/>
          <ac:picMkLst>
            <pc:docMk/>
            <pc:sldMk cId="874698716" sldId="320"/>
            <ac:picMk id="13" creationId="{1790BEBE-106B-E374-DA0C-9C4271D178F1}"/>
          </ac:picMkLst>
        </pc:picChg>
        <pc:picChg chg="mod">
          <ac:chgData name="Natalia Di Candia" userId="e679e146-b56f-41b0-8680-8246c004d034" providerId="ADAL" clId="{6BE0BE1E-13C6-49F3-A625-1A07A6EC34F0}" dt="2025-06-03T13:49:30.345" v="30701" actId="1076"/>
          <ac:picMkLst>
            <pc:docMk/>
            <pc:sldMk cId="874698716" sldId="320"/>
            <ac:picMk id="14" creationId="{F09E3C6E-6C1E-38F5-9BB8-B54F0D760D1D}"/>
          </ac:picMkLst>
        </pc:picChg>
        <pc:picChg chg="mod">
          <ac:chgData name="Natalia Di Candia" userId="e679e146-b56f-41b0-8680-8246c004d034" providerId="ADAL" clId="{6BE0BE1E-13C6-49F3-A625-1A07A6EC34F0}" dt="2025-06-03T13:49:30.345" v="30701" actId="1076"/>
          <ac:picMkLst>
            <pc:docMk/>
            <pc:sldMk cId="874698716" sldId="320"/>
            <ac:picMk id="15" creationId="{FCA067AE-F860-4977-2CA8-3E52E994BD80}"/>
          </ac:picMkLst>
        </pc:picChg>
        <pc:picChg chg="add mod">
          <ac:chgData name="Natalia Di Candia" userId="e679e146-b56f-41b0-8680-8246c004d034" providerId="ADAL" clId="{6BE0BE1E-13C6-49F3-A625-1A07A6EC34F0}" dt="2025-06-03T13:15:28.792" v="30684" actId="1076"/>
          <ac:picMkLst>
            <pc:docMk/>
            <pc:sldMk cId="874698716" sldId="320"/>
            <ac:picMk id="18" creationId="{A5E2CD0D-CBF5-DC5C-275A-A122B7FFA177}"/>
          </ac:picMkLst>
        </pc:picChg>
        <pc:picChg chg="mod">
          <ac:chgData name="Natalia Di Candia" userId="e679e146-b56f-41b0-8680-8246c004d034" providerId="ADAL" clId="{6BE0BE1E-13C6-49F3-A625-1A07A6EC34F0}" dt="2025-06-03T13:49:30.345" v="30701" actId="1076"/>
          <ac:picMkLst>
            <pc:docMk/>
            <pc:sldMk cId="874698716" sldId="320"/>
            <ac:picMk id="20" creationId="{E04582AD-A385-401A-ABCC-6638B76098B2}"/>
          </ac:picMkLst>
        </pc:picChg>
        <pc:picChg chg="mod">
          <ac:chgData name="Natalia Di Candia" userId="e679e146-b56f-41b0-8680-8246c004d034" providerId="ADAL" clId="{6BE0BE1E-13C6-49F3-A625-1A07A6EC34F0}" dt="2025-06-03T13:49:30.345" v="30701" actId="1076"/>
          <ac:picMkLst>
            <pc:docMk/>
            <pc:sldMk cId="874698716" sldId="320"/>
            <ac:picMk id="23" creationId="{FA7C6F3B-F982-30B6-8FAA-C6302EADD376}"/>
          </ac:picMkLst>
        </pc:picChg>
        <pc:picChg chg="mod">
          <ac:chgData name="Natalia Di Candia" userId="e679e146-b56f-41b0-8680-8246c004d034" providerId="ADAL" clId="{6BE0BE1E-13C6-49F3-A625-1A07A6EC34F0}" dt="2025-06-03T13:49:30.345" v="30701" actId="1076"/>
          <ac:picMkLst>
            <pc:docMk/>
            <pc:sldMk cId="874698716" sldId="320"/>
            <ac:picMk id="24" creationId="{E4047E11-866A-3CD6-E094-139A89E3BCC1}"/>
          </ac:picMkLst>
        </pc:picChg>
        <pc:picChg chg="add mod">
          <ac:chgData name="Natalia Di Candia" userId="e679e146-b56f-41b0-8680-8246c004d034" providerId="ADAL" clId="{6BE0BE1E-13C6-49F3-A625-1A07A6EC34F0}" dt="2025-05-23T17:34:23.616" v="19600" actId="14100"/>
          <ac:picMkLst>
            <pc:docMk/>
            <pc:sldMk cId="874698716" sldId="320"/>
            <ac:picMk id="28" creationId="{D5DBD5CC-76DD-F570-41E5-1F4CCB141F06}"/>
          </ac:picMkLst>
        </pc:picChg>
        <pc:picChg chg="mod">
          <ac:chgData name="Natalia Di Candia" userId="e679e146-b56f-41b0-8680-8246c004d034" providerId="ADAL" clId="{6BE0BE1E-13C6-49F3-A625-1A07A6EC34F0}" dt="2025-06-03T13:49:30.345" v="30701" actId="1076"/>
          <ac:picMkLst>
            <pc:docMk/>
            <pc:sldMk cId="874698716" sldId="320"/>
            <ac:picMk id="33" creationId="{D9D14731-CC46-E022-31D0-5FC518F41BAF}"/>
          </ac:picMkLst>
        </pc:picChg>
        <pc:picChg chg="mod">
          <ac:chgData name="Natalia Di Candia" userId="e679e146-b56f-41b0-8680-8246c004d034" providerId="ADAL" clId="{6BE0BE1E-13C6-49F3-A625-1A07A6EC34F0}" dt="2025-06-03T13:49:30.345" v="30701" actId="1076"/>
          <ac:picMkLst>
            <pc:docMk/>
            <pc:sldMk cId="874698716" sldId="320"/>
            <ac:picMk id="34" creationId="{04DF0EBF-9556-FF07-A7B4-FC9CF9293D42}"/>
          </ac:picMkLst>
        </pc:picChg>
        <pc:cxnChg chg="add mod">
          <ac:chgData name="Natalia Di Candia" userId="e679e146-b56f-41b0-8680-8246c004d034" providerId="ADAL" clId="{6BE0BE1E-13C6-49F3-A625-1A07A6EC34F0}" dt="2025-05-28T18:44:48.033" v="26585" actId="14100"/>
          <ac:cxnSpMkLst>
            <pc:docMk/>
            <pc:sldMk cId="874698716" sldId="320"/>
            <ac:cxnSpMk id="25" creationId="{46B79500-430C-B983-05DF-007B6D22301B}"/>
          </ac:cxnSpMkLst>
        </pc:cxnChg>
      </pc:sldChg>
      <pc:sldChg chg="addSp modSp add mod ord modNotesTx">
        <pc:chgData name="Natalia Di Candia" userId="e679e146-b56f-41b0-8680-8246c004d034" providerId="ADAL" clId="{6BE0BE1E-13C6-49F3-A625-1A07A6EC34F0}" dt="2025-06-02T19:12:11.682" v="30375" actId="20577"/>
        <pc:sldMkLst>
          <pc:docMk/>
          <pc:sldMk cId="4078511039" sldId="321"/>
        </pc:sldMkLst>
        <pc:spChg chg="mod">
          <ac:chgData name="Natalia Di Candia" userId="e679e146-b56f-41b0-8680-8246c004d034" providerId="ADAL" clId="{6BE0BE1E-13C6-49F3-A625-1A07A6EC34F0}" dt="2025-05-23T17:45:04.197" v="19782" actId="20577"/>
          <ac:spMkLst>
            <pc:docMk/>
            <pc:sldMk cId="4078511039" sldId="321"/>
            <ac:spMk id="2" creationId="{79435A6D-2553-5D21-CEB3-4475BF320F7F}"/>
          </ac:spMkLst>
        </pc:spChg>
        <pc:spChg chg="add mod">
          <ac:chgData name="Natalia Di Candia" userId="e679e146-b56f-41b0-8680-8246c004d034" providerId="ADAL" clId="{6BE0BE1E-13C6-49F3-A625-1A07A6EC34F0}" dt="2025-05-28T14:07:38.820" v="25341"/>
          <ac:spMkLst>
            <pc:docMk/>
            <pc:sldMk cId="4078511039" sldId="321"/>
            <ac:spMk id="3" creationId="{84C92B0F-B1F2-15A0-F4F2-6CA7C7D6B66D}"/>
          </ac:spMkLst>
        </pc:spChg>
        <pc:spChg chg="mod">
          <ac:chgData name="Natalia Di Candia" userId="e679e146-b56f-41b0-8680-8246c004d034" providerId="ADAL" clId="{6BE0BE1E-13C6-49F3-A625-1A07A6EC34F0}" dt="2025-06-02T19:11:07.026" v="30353" actId="6549"/>
          <ac:spMkLst>
            <pc:docMk/>
            <pc:sldMk cId="4078511039" sldId="321"/>
            <ac:spMk id="11" creationId="{1F742253-E3B4-F7A2-DFE5-CCF63C776C7A}"/>
          </ac:spMkLst>
        </pc:spChg>
        <pc:spChg chg="mod">
          <ac:chgData name="Natalia Di Candia" userId="e679e146-b56f-41b0-8680-8246c004d034" providerId="ADAL" clId="{6BE0BE1E-13C6-49F3-A625-1A07A6EC34F0}" dt="2025-05-23T17:45:45.236" v="19871" actId="20577"/>
          <ac:spMkLst>
            <pc:docMk/>
            <pc:sldMk cId="4078511039" sldId="321"/>
            <ac:spMk id="15" creationId="{C3316222-29E2-2545-05D5-74D26E900328}"/>
          </ac:spMkLst>
        </pc:spChg>
        <pc:graphicFrameChg chg="mod">
          <ac:chgData name="Natalia Di Candia" userId="e679e146-b56f-41b0-8680-8246c004d034" providerId="ADAL" clId="{6BE0BE1E-13C6-49F3-A625-1A07A6EC34F0}" dt="2025-06-02T19:11:03.807" v="30352" actId="20577"/>
          <ac:graphicFrameMkLst>
            <pc:docMk/>
            <pc:sldMk cId="4078511039" sldId="321"/>
            <ac:graphicFrameMk id="8" creationId="{C2FBC18E-2DE2-5D82-21B0-62BC82A92838}"/>
          </ac:graphicFrameMkLst>
        </pc:graphicFrameChg>
        <pc:graphicFrameChg chg="mod">
          <ac:chgData name="Natalia Di Candia" userId="e679e146-b56f-41b0-8680-8246c004d034" providerId="ADAL" clId="{6BE0BE1E-13C6-49F3-A625-1A07A6EC34F0}" dt="2025-06-02T19:12:11.682" v="30375" actId="20577"/>
          <ac:graphicFrameMkLst>
            <pc:docMk/>
            <pc:sldMk cId="4078511039" sldId="321"/>
            <ac:graphicFrameMk id="23" creationId="{B0408A77-A1CC-11E2-8D47-3C9C62ECD965}"/>
          </ac:graphicFrameMkLst>
        </pc:graphicFrameChg>
        <pc:cxnChg chg="mod">
          <ac:chgData name="Natalia Di Candia" userId="e679e146-b56f-41b0-8680-8246c004d034" providerId="ADAL" clId="{6BE0BE1E-13C6-49F3-A625-1A07A6EC34F0}" dt="2025-05-28T18:48:29.410" v="26592" actId="692"/>
          <ac:cxnSpMkLst>
            <pc:docMk/>
            <pc:sldMk cId="4078511039" sldId="321"/>
            <ac:cxnSpMk id="17" creationId="{A815989B-4FC7-26E6-4843-94EB8AAC0603}"/>
          </ac:cxnSpMkLst>
        </pc:cxnChg>
      </pc:sldChg>
      <pc:sldChg chg="add del">
        <pc:chgData name="Natalia Di Candia" userId="e679e146-b56f-41b0-8680-8246c004d034" providerId="ADAL" clId="{6BE0BE1E-13C6-49F3-A625-1A07A6EC34F0}" dt="2025-05-26T14:19:07.578" v="21661" actId="47"/>
        <pc:sldMkLst>
          <pc:docMk/>
          <pc:sldMk cId="1479955516" sldId="329"/>
        </pc:sldMkLst>
      </pc:sldChg>
      <pc:sldChg chg="add del">
        <pc:chgData name="Natalia Di Candia" userId="e679e146-b56f-41b0-8680-8246c004d034" providerId="ADAL" clId="{6BE0BE1E-13C6-49F3-A625-1A07A6EC34F0}" dt="2025-05-26T14:18:51.602" v="21653" actId="47"/>
        <pc:sldMkLst>
          <pc:docMk/>
          <pc:sldMk cId="1974299003" sldId="352"/>
        </pc:sldMkLst>
      </pc:sldChg>
      <pc:sldChg chg="modSp add del mod">
        <pc:chgData name="Natalia Di Candia" userId="e679e146-b56f-41b0-8680-8246c004d034" providerId="ADAL" clId="{6BE0BE1E-13C6-49F3-A625-1A07A6EC34F0}" dt="2025-05-28T14:22:44.688" v="25415" actId="1076"/>
        <pc:sldMkLst>
          <pc:docMk/>
          <pc:sldMk cId="1520674928" sldId="354"/>
        </pc:sldMkLst>
        <pc:spChg chg="mod">
          <ac:chgData name="Natalia Di Candia" userId="e679e146-b56f-41b0-8680-8246c004d034" providerId="ADAL" clId="{6BE0BE1E-13C6-49F3-A625-1A07A6EC34F0}" dt="2025-05-28T14:22:44.688" v="25415" actId="1076"/>
          <ac:spMkLst>
            <pc:docMk/>
            <pc:sldMk cId="1520674928" sldId="354"/>
            <ac:spMk id="3974" creationId="{1766F64A-79FB-8AB3-EA85-09022485AAEF}"/>
          </ac:spMkLst>
        </pc:spChg>
      </pc:sldChg>
      <pc:sldChg chg="add del">
        <pc:chgData name="Natalia Di Candia" userId="e679e146-b56f-41b0-8680-8246c004d034" providerId="ADAL" clId="{6BE0BE1E-13C6-49F3-A625-1A07A6EC34F0}" dt="2025-05-26T14:19:07.578" v="21661" actId="47"/>
        <pc:sldMkLst>
          <pc:docMk/>
          <pc:sldMk cId="386164460" sldId="355"/>
        </pc:sldMkLst>
      </pc:sldChg>
      <pc:sldChg chg="addSp delSp modSp add mod ord delAnim">
        <pc:chgData name="Natalia Di Candia" userId="e679e146-b56f-41b0-8680-8246c004d034" providerId="ADAL" clId="{6BE0BE1E-13C6-49F3-A625-1A07A6EC34F0}" dt="2025-06-02T15:27:51.819" v="30080" actId="14100"/>
        <pc:sldMkLst>
          <pc:docMk/>
          <pc:sldMk cId="2018209031" sldId="368"/>
        </pc:sldMkLst>
        <pc:spChg chg="mod">
          <ac:chgData name="Natalia Di Candia" userId="e679e146-b56f-41b0-8680-8246c004d034" providerId="ADAL" clId="{6BE0BE1E-13C6-49F3-A625-1A07A6EC34F0}" dt="2025-05-30T17:13:25.214" v="28060" actId="14100"/>
          <ac:spMkLst>
            <pc:docMk/>
            <pc:sldMk cId="2018209031" sldId="368"/>
            <ac:spMk id="10" creationId="{B8053078-1591-3726-9B6D-B773C8045B96}"/>
          </ac:spMkLst>
        </pc:spChg>
        <pc:spChg chg="mod">
          <ac:chgData name="Natalia Di Candia" userId="e679e146-b56f-41b0-8680-8246c004d034" providerId="ADAL" clId="{6BE0BE1E-13C6-49F3-A625-1A07A6EC34F0}" dt="2025-05-30T17:36:18.952" v="28289" actId="14100"/>
          <ac:spMkLst>
            <pc:docMk/>
            <pc:sldMk cId="2018209031" sldId="368"/>
            <ac:spMk id="12" creationId="{7BD668C0-F6E7-1956-41C4-1E103434019D}"/>
          </ac:spMkLst>
        </pc:spChg>
        <pc:graphicFrameChg chg="mod">
          <ac:chgData name="Natalia Di Candia" userId="e679e146-b56f-41b0-8680-8246c004d034" providerId="ADAL" clId="{6BE0BE1E-13C6-49F3-A625-1A07A6EC34F0}" dt="2025-06-02T15:27:51.819" v="30080" actId="14100"/>
          <ac:graphicFrameMkLst>
            <pc:docMk/>
            <pc:sldMk cId="2018209031" sldId="368"/>
            <ac:graphicFrameMk id="4" creationId="{757EB538-8644-9923-6238-E20A8AC4946E}"/>
          </ac:graphicFrameMkLst>
        </pc:graphicFrameChg>
        <pc:cxnChg chg="mod">
          <ac:chgData name="Natalia Di Candia" userId="e679e146-b56f-41b0-8680-8246c004d034" providerId="ADAL" clId="{6BE0BE1E-13C6-49F3-A625-1A07A6EC34F0}" dt="2025-06-02T15:27:46.407" v="30078" actId="1076"/>
          <ac:cxnSpMkLst>
            <pc:docMk/>
            <pc:sldMk cId="2018209031" sldId="368"/>
            <ac:cxnSpMk id="28" creationId="{235BF577-1147-2A42-6B7E-7C5A24DD6C37}"/>
          </ac:cxnSpMkLst>
        </pc:cxnChg>
      </pc:sldChg>
      <pc:sldChg chg="addSp delSp modSp add mod">
        <pc:chgData name="Natalia Di Candia" userId="e679e146-b56f-41b0-8680-8246c004d034" providerId="ADAL" clId="{6BE0BE1E-13C6-49F3-A625-1A07A6EC34F0}" dt="2025-05-26T13:09:21.168" v="20452" actId="1037"/>
        <pc:sldMkLst>
          <pc:docMk/>
          <pc:sldMk cId="296259501" sldId="369"/>
        </pc:sldMkLst>
      </pc:sldChg>
      <pc:sldChg chg="add del">
        <pc:chgData name="Natalia Di Candia" userId="e679e146-b56f-41b0-8680-8246c004d034" providerId="ADAL" clId="{6BE0BE1E-13C6-49F3-A625-1A07A6EC34F0}" dt="2025-05-23T18:16:11.338" v="19947" actId="2696"/>
        <pc:sldMkLst>
          <pc:docMk/>
          <pc:sldMk cId="1053323703" sldId="369"/>
        </pc:sldMkLst>
      </pc:sldChg>
      <pc:sldChg chg="add del setBg">
        <pc:chgData name="Natalia Di Candia" userId="e679e146-b56f-41b0-8680-8246c004d034" providerId="ADAL" clId="{6BE0BE1E-13C6-49F3-A625-1A07A6EC34F0}" dt="2025-05-23T18:16:17.007" v="19949"/>
        <pc:sldMkLst>
          <pc:docMk/>
          <pc:sldMk cId="1672576618" sldId="369"/>
        </pc:sldMkLst>
      </pc:sldChg>
      <pc:sldChg chg="add del">
        <pc:chgData name="Natalia Di Candia" userId="e679e146-b56f-41b0-8680-8246c004d034" providerId="ADAL" clId="{6BE0BE1E-13C6-49F3-A625-1A07A6EC34F0}" dt="2025-05-23T18:16:11.338" v="19947" actId="2696"/>
        <pc:sldMkLst>
          <pc:docMk/>
          <pc:sldMk cId="440091950" sldId="370"/>
        </pc:sldMkLst>
      </pc:sldChg>
      <pc:sldChg chg="addSp delSp modSp add mod">
        <pc:chgData name="Natalia Di Candia" userId="e679e146-b56f-41b0-8680-8246c004d034" providerId="ADAL" clId="{6BE0BE1E-13C6-49F3-A625-1A07A6EC34F0}" dt="2025-05-26T13:09:16.111" v="20449" actId="1037"/>
        <pc:sldMkLst>
          <pc:docMk/>
          <pc:sldMk cId="1595613820" sldId="370"/>
        </pc:sldMkLst>
      </pc:sldChg>
      <pc:sldChg chg="add del setBg">
        <pc:chgData name="Natalia Di Candia" userId="e679e146-b56f-41b0-8680-8246c004d034" providerId="ADAL" clId="{6BE0BE1E-13C6-49F3-A625-1A07A6EC34F0}" dt="2025-05-23T18:16:17.007" v="19949"/>
        <pc:sldMkLst>
          <pc:docMk/>
          <pc:sldMk cId="1682682198" sldId="370"/>
        </pc:sldMkLst>
      </pc:sldChg>
      <pc:sldChg chg="addSp delSp modSp add mod ord delAnim">
        <pc:chgData name="Natalia Di Candia" userId="e679e146-b56f-41b0-8680-8246c004d034" providerId="ADAL" clId="{6BE0BE1E-13C6-49F3-A625-1A07A6EC34F0}" dt="2025-05-26T13:07:45.294" v="20417" actId="20577"/>
        <pc:sldMkLst>
          <pc:docMk/>
          <pc:sldMk cId="2548332514" sldId="371"/>
        </pc:sldMkLst>
        <pc:spChg chg="add mod">
          <ac:chgData name="Natalia Di Candia" userId="e679e146-b56f-41b0-8680-8246c004d034" providerId="ADAL" clId="{6BE0BE1E-13C6-49F3-A625-1A07A6EC34F0}" dt="2025-05-23T18:16:49.395" v="19959"/>
          <ac:spMkLst>
            <pc:docMk/>
            <pc:sldMk cId="2548332514" sldId="371"/>
            <ac:spMk id="4" creationId="{539F9186-79B4-9624-E8CC-62CB8C70006A}"/>
          </ac:spMkLst>
        </pc:spChg>
        <pc:spChg chg="add mod">
          <ac:chgData name="Natalia Di Candia" userId="e679e146-b56f-41b0-8680-8246c004d034" providerId="ADAL" clId="{6BE0BE1E-13C6-49F3-A625-1A07A6EC34F0}" dt="2025-05-26T12:51:13.948" v="20149" actId="120"/>
          <ac:spMkLst>
            <pc:docMk/>
            <pc:sldMk cId="2548332514" sldId="371"/>
            <ac:spMk id="5" creationId="{137F66E2-4CD4-DB5E-ED48-1D3DC6E35B17}"/>
          </ac:spMkLst>
        </pc:spChg>
        <pc:spChg chg="add mod">
          <ac:chgData name="Natalia Di Candia" userId="e679e146-b56f-41b0-8680-8246c004d034" providerId="ADAL" clId="{6BE0BE1E-13C6-49F3-A625-1A07A6EC34F0}" dt="2025-05-26T13:07:09.844" v="20354" actId="14100"/>
          <ac:spMkLst>
            <pc:docMk/>
            <pc:sldMk cId="2548332514" sldId="371"/>
            <ac:spMk id="13" creationId="{D0F9C886-7DD7-2E26-4392-4A6143E9CDFD}"/>
          </ac:spMkLst>
        </pc:spChg>
        <pc:spChg chg="add mod">
          <ac:chgData name="Natalia Di Candia" userId="e679e146-b56f-41b0-8680-8246c004d034" providerId="ADAL" clId="{6BE0BE1E-13C6-49F3-A625-1A07A6EC34F0}" dt="2025-05-26T13:06:45.530" v="20342"/>
          <ac:spMkLst>
            <pc:docMk/>
            <pc:sldMk cId="2548332514" sldId="371"/>
            <ac:spMk id="14" creationId="{89B9CBCB-5246-22C7-F7BE-EC0FF6D8091A}"/>
          </ac:spMkLst>
        </pc:spChg>
        <pc:spChg chg="add mod">
          <ac:chgData name="Natalia Di Candia" userId="e679e146-b56f-41b0-8680-8246c004d034" providerId="ADAL" clId="{6BE0BE1E-13C6-49F3-A625-1A07A6EC34F0}" dt="2025-05-26T13:07:45.294" v="20417" actId="20577"/>
          <ac:spMkLst>
            <pc:docMk/>
            <pc:sldMk cId="2548332514" sldId="371"/>
            <ac:spMk id="15" creationId="{077A88E7-9069-D91C-7BC0-F4D3528CA90F}"/>
          </ac:spMkLst>
        </pc:spChg>
      </pc:sldChg>
      <pc:sldChg chg="addSp delSp modSp add del mod delAnim modAnim">
        <pc:chgData name="Natalia Di Candia" userId="e679e146-b56f-41b0-8680-8246c004d034" providerId="ADAL" clId="{6BE0BE1E-13C6-49F3-A625-1A07A6EC34F0}" dt="2025-05-26T13:17:34.871" v="20470" actId="47"/>
        <pc:sldMkLst>
          <pc:docMk/>
          <pc:sldMk cId="671843380" sldId="372"/>
        </pc:sldMkLst>
      </pc:sldChg>
      <pc:sldChg chg="delSp add del mod delAnim">
        <pc:chgData name="Natalia Di Candia" userId="e679e146-b56f-41b0-8680-8246c004d034" providerId="ADAL" clId="{6BE0BE1E-13C6-49F3-A625-1A07A6EC34F0}" dt="2025-05-26T13:19:36.969" v="20475" actId="47"/>
        <pc:sldMkLst>
          <pc:docMk/>
          <pc:sldMk cId="1526776471" sldId="372"/>
        </pc:sldMkLst>
      </pc:sldChg>
      <pc:sldChg chg="add del">
        <pc:chgData name="Natalia Di Candia" userId="e679e146-b56f-41b0-8680-8246c004d034" providerId="ADAL" clId="{6BE0BE1E-13C6-49F3-A625-1A07A6EC34F0}" dt="2025-05-26T13:09:01.995" v="20445" actId="47"/>
        <pc:sldMkLst>
          <pc:docMk/>
          <pc:sldMk cId="1912558819" sldId="372"/>
        </pc:sldMkLst>
      </pc:sldChg>
      <pc:sldChg chg="addSp modSp add mod ord modAnim modNotesTx">
        <pc:chgData name="Natalia Di Candia" userId="e679e146-b56f-41b0-8680-8246c004d034" providerId="ADAL" clId="{6BE0BE1E-13C6-49F3-A625-1A07A6EC34F0}" dt="2025-05-26T16:12:11.857" v="23894" actId="14100"/>
        <pc:sldMkLst>
          <pc:docMk/>
          <pc:sldMk cId="3444716865" sldId="373"/>
        </pc:sldMkLst>
        <pc:spChg chg="mod">
          <ac:chgData name="Natalia Di Candia" userId="e679e146-b56f-41b0-8680-8246c004d034" providerId="ADAL" clId="{6BE0BE1E-13C6-49F3-A625-1A07A6EC34F0}" dt="2025-05-26T16:01:49.136" v="23654" actId="207"/>
          <ac:spMkLst>
            <pc:docMk/>
            <pc:sldMk cId="3444716865" sldId="373"/>
            <ac:spMk id="1623" creationId="{077C308E-4913-394C-C35A-B61DA297D1D8}"/>
          </ac:spMkLst>
        </pc:spChg>
        <pc:spChg chg="mod">
          <ac:chgData name="Natalia Di Candia" userId="e679e146-b56f-41b0-8680-8246c004d034" providerId="ADAL" clId="{6BE0BE1E-13C6-49F3-A625-1A07A6EC34F0}" dt="2025-05-26T16:03:47.624" v="23702" actId="207"/>
          <ac:spMkLst>
            <pc:docMk/>
            <pc:sldMk cId="3444716865" sldId="373"/>
            <ac:spMk id="1654" creationId="{531ED8EF-829A-4978-12AC-38B8DCD29C4C}"/>
          </ac:spMkLst>
        </pc:spChg>
        <pc:spChg chg="mod">
          <ac:chgData name="Natalia Di Candia" userId="e679e146-b56f-41b0-8680-8246c004d034" providerId="ADAL" clId="{6BE0BE1E-13C6-49F3-A625-1A07A6EC34F0}" dt="2025-05-26T16:06:03.040" v="23769" actId="207"/>
          <ac:spMkLst>
            <pc:docMk/>
            <pc:sldMk cId="3444716865" sldId="373"/>
            <ac:spMk id="1908" creationId="{9E7D0543-185F-52FE-92B6-5C0B15B1F292}"/>
          </ac:spMkLst>
        </pc:spChg>
        <pc:spChg chg="mod">
          <ac:chgData name="Natalia Di Candia" userId="e679e146-b56f-41b0-8680-8246c004d034" providerId="ADAL" clId="{6BE0BE1E-13C6-49F3-A625-1A07A6EC34F0}" dt="2025-05-26T16:00:48.721" v="23635" actId="207"/>
          <ac:spMkLst>
            <pc:docMk/>
            <pc:sldMk cId="3444716865" sldId="373"/>
            <ac:spMk id="2935" creationId="{7AC90424-3162-63C8-A7BE-5F55A394B9F4}"/>
          </ac:spMkLst>
        </pc:spChg>
        <pc:spChg chg="add mod">
          <ac:chgData name="Natalia Di Candia" userId="e679e146-b56f-41b0-8680-8246c004d034" providerId="ADAL" clId="{6BE0BE1E-13C6-49F3-A625-1A07A6EC34F0}" dt="2025-05-26T16:00:58.079" v="23648" actId="20577"/>
          <ac:spMkLst>
            <pc:docMk/>
            <pc:sldMk cId="3444716865" sldId="373"/>
            <ac:spMk id="3975" creationId="{AC82F579-93EF-5D7A-A0E9-180B8F17DA34}"/>
          </ac:spMkLst>
        </pc:spChg>
        <pc:spChg chg="add mod">
          <ac:chgData name="Natalia Di Candia" userId="e679e146-b56f-41b0-8680-8246c004d034" providerId="ADAL" clId="{6BE0BE1E-13C6-49F3-A625-1A07A6EC34F0}" dt="2025-05-26T16:01:08.127" v="23651" actId="20577"/>
          <ac:spMkLst>
            <pc:docMk/>
            <pc:sldMk cId="3444716865" sldId="373"/>
            <ac:spMk id="3976" creationId="{311EE120-215A-84CE-140E-7E116BE8A9A8}"/>
          </ac:spMkLst>
        </pc:spChg>
        <pc:spChg chg="add mod ord">
          <ac:chgData name="Natalia Di Candia" userId="e679e146-b56f-41b0-8680-8246c004d034" providerId="ADAL" clId="{6BE0BE1E-13C6-49F3-A625-1A07A6EC34F0}" dt="2025-05-26T16:04:35.466" v="23751" actId="1076"/>
          <ac:spMkLst>
            <pc:docMk/>
            <pc:sldMk cId="3444716865" sldId="373"/>
            <ac:spMk id="3977" creationId="{B268492D-C55F-B703-6975-A8506B72F741}"/>
          </ac:spMkLst>
        </pc:spChg>
        <pc:spChg chg="add mod">
          <ac:chgData name="Natalia Di Candia" userId="e679e146-b56f-41b0-8680-8246c004d034" providerId="ADAL" clId="{6BE0BE1E-13C6-49F3-A625-1A07A6EC34F0}" dt="2025-05-26T16:05:27.868" v="23764" actId="1076"/>
          <ac:spMkLst>
            <pc:docMk/>
            <pc:sldMk cId="3444716865" sldId="373"/>
            <ac:spMk id="3979" creationId="{2173A640-8582-B865-1685-D74DE6167C19}"/>
          </ac:spMkLst>
        </pc:spChg>
        <pc:spChg chg="add mod">
          <ac:chgData name="Natalia Di Candia" userId="e679e146-b56f-41b0-8680-8246c004d034" providerId="ADAL" clId="{6BE0BE1E-13C6-49F3-A625-1A07A6EC34F0}" dt="2025-05-26T16:07:06.126" v="23815" actId="1076"/>
          <ac:spMkLst>
            <pc:docMk/>
            <pc:sldMk cId="3444716865" sldId="373"/>
            <ac:spMk id="3981" creationId="{1D0DE260-6A98-296A-3DB9-2A9F9463C469}"/>
          </ac:spMkLst>
        </pc:spChg>
        <pc:spChg chg="add mod">
          <ac:chgData name="Natalia Di Candia" userId="e679e146-b56f-41b0-8680-8246c004d034" providerId="ADAL" clId="{6BE0BE1E-13C6-49F3-A625-1A07A6EC34F0}" dt="2025-05-26T16:07:19.503" v="23820" actId="1076"/>
          <ac:spMkLst>
            <pc:docMk/>
            <pc:sldMk cId="3444716865" sldId="373"/>
            <ac:spMk id="3984" creationId="{62ACD807-4E8C-5A8E-162D-2B4061B80820}"/>
          </ac:spMkLst>
        </pc:spChg>
        <pc:spChg chg="mod">
          <ac:chgData name="Natalia Di Candia" userId="e679e146-b56f-41b0-8680-8246c004d034" providerId="ADAL" clId="{6BE0BE1E-13C6-49F3-A625-1A07A6EC34F0}" dt="2025-05-26T16:02:44.823" v="23684" actId="404"/>
          <ac:spMkLst>
            <pc:docMk/>
            <pc:sldMk cId="3444716865" sldId="373"/>
            <ac:spMk id="3987" creationId="{2FD8706C-81E0-4E94-6803-19E0CBE09FBE}"/>
          </ac:spMkLst>
        </pc:spChg>
        <pc:spChg chg="mod">
          <ac:chgData name="Natalia Di Candia" userId="e679e146-b56f-41b0-8680-8246c004d034" providerId="ADAL" clId="{6BE0BE1E-13C6-49F3-A625-1A07A6EC34F0}" dt="2025-05-26T15:59:50.479" v="23626" actId="20577"/>
          <ac:spMkLst>
            <pc:docMk/>
            <pc:sldMk cId="3444716865" sldId="373"/>
            <ac:spMk id="4000" creationId="{786195D8-529F-484C-1652-E71083954BD9}"/>
          </ac:spMkLst>
        </pc:spChg>
        <pc:spChg chg="add mod">
          <ac:chgData name="Natalia Di Candia" userId="e679e146-b56f-41b0-8680-8246c004d034" providerId="ADAL" clId="{6BE0BE1E-13C6-49F3-A625-1A07A6EC34F0}" dt="2025-05-26T16:11:36.119" v="23881" actId="688"/>
          <ac:spMkLst>
            <pc:docMk/>
            <pc:sldMk cId="3444716865" sldId="373"/>
            <ac:spMk id="4010" creationId="{D1FE951D-F44D-D574-2A28-0899D5CB210C}"/>
          </ac:spMkLst>
        </pc:spChg>
        <pc:spChg chg="add mod">
          <ac:chgData name="Natalia Di Candia" userId="e679e146-b56f-41b0-8680-8246c004d034" providerId="ADAL" clId="{6BE0BE1E-13C6-49F3-A625-1A07A6EC34F0}" dt="2025-05-26T16:11:54.354" v="23891" actId="1076"/>
          <ac:spMkLst>
            <pc:docMk/>
            <pc:sldMk cId="3444716865" sldId="373"/>
            <ac:spMk id="4011" creationId="{B944B33F-5DD2-7190-FA12-6258652CE77E}"/>
          </ac:spMkLst>
        </pc:spChg>
        <pc:grpChg chg="mod">
          <ac:chgData name="Natalia Di Candia" userId="e679e146-b56f-41b0-8680-8246c004d034" providerId="ADAL" clId="{6BE0BE1E-13C6-49F3-A625-1A07A6EC34F0}" dt="2025-05-26T16:04:32.712" v="23750" actId="1076"/>
          <ac:grpSpMkLst>
            <pc:docMk/>
            <pc:sldMk cId="3444716865" sldId="373"/>
            <ac:grpSpMk id="2" creationId="{0E4CDF42-02E8-F011-538D-DA8E686DA49D}"/>
          </ac:grpSpMkLst>
        </pc:grpChg>
        <pc:picChg chg="add mod">
          <ac:chgData name="Natalia Di Candia" userId="e679e146-b56f-41b0-8680-8246c004d034" providerId="ADAL" clId="{6BE0BE1E-13C6-49F3-A625-1A07A6EC34F0}" dt="2025-05-26T16:00:16.284" v="23633" actId="1076"/>
          <ac:picMkLst>
            <pc:docMk/>
            <pc:sldMk cId="3444716865" sldId="373"/>
            <ac:picMk id="12" creationId="{331294A1-BB5B-4CAF-3533-C6B44B769F9A}"/>
          </ac:picMkLst>
        </pc:picChg>
        <pc:picChg chg="add mod">
          <ac:chgData name="Natalia Di Candia" userId="e679e146-b56f-41b0-8680-8246c004d034" providerId="ADAL" clId="{6BE0BE1E-13C6-49F3-A625-1A07A6EC34F0}" dt="2025-05-26T16:03:57.484" v="23704" actId="1076"/>
          <ac:picMkLst>
            <pc:docMk/>
            <pc:sldMk cId="3444716865" sldId="373"/>
            <ac:picMk id="3978" creationId="{D53EB07B-2596-65AD-AF0F-D9B442A36CE7}"/>
          </ac:picMkLst>
        </pc:picChg>
        <pc:picChg chg="add mod">
          <ac:chgData name="Natalia Di Candia" userId="e679e146-b56f-41b0-8680-8246c004d034" providerId="ADAL" clId="{6BE0BE1E-13C6-49F3-A625-1A07A6EC34F0}" dt="2025-05-26T16:05:57.740" v="23768" actId="1076"/>
          <ac:picMkLst>
            <pc:docMk/>
            <pc:sldMk cId="3444716865" sldId="373"/>
            <ac:picMk id="3980" creationId="{79E8A482-9E3F-D21B-DF18-1E804B08DEB9}"/>
          </ac:picMkLst>
        </pc:picChg>
        <pc:picChg chg="add mod">
          <ac:chgData name="Natalia Di Candia" userId="e679e146-b56f-41b0-8680-8246c004d034" providerId="ADAL" clId="{6BE0BE1E-13C6-49F3-A625-1A07A6EC34F0}" dt="2025-05-26T16:12:11.857" v="23894" actId="14100"/>
          <ac:picMkLst>
            <pc:docMk/>
            <pc:sldMk cId="3444716865" sldId="373"/>
            <ac:picMk id="3985" creationId="{32E7BED3-7919-A8CA-F745-03BFD7700EAD}"/>
          </ac:picMkLst>
        </pc:picChg>
        <pc:picChg chg="mod">
          <ac:chgData name="Natalia Di Candia" userId="e679e146-b56f-41b0-8680-8246c004d034" providerId="ADAL" clId="{6BE0BE1E-13C6-49F3-A625-1A07A6EC34F0}" dt="2025-05-26T16:02:36.396" v="23682" actId="14100"/>
          <ac:picMkLst>
            <pc:docMk/>
            <pc:sldMk cId="3444716865" sldId="373"/>
            <ac:picMk id="3986" creationId="{E99FF62C-0669-B10A-C23B-26954C2F8C41}"/>
          </ac:picMkLst>
        </pc:picChg>
        <pc:picChg chg="add mod">
          <ac:chgData name="Natalia Di Candia" userId="e679e146-b56f-41b0-8680-8246c004d034" providerId="ADAL" clId="{6BE0BE1E-13C6-49F3-A625-1A07A6EC34F0}" dt="2025-05-26T16:08:41.515" v="23844" actId="1076"/>
          <ac:picMkLst>
            <pc:docMk/>
            <pc:sldMk cId="3444716865" sldId="373"/>
            <ac:picMk id="3988" creationId="{8F1D9F3C-0158-6891-F5E1-8E273F744FE2}"/>
          </ac:picMkLst>
        </pc:picChg>
        <pc:picChg chg="mod">
          <ac:chgData name="Natalia Di Candia" userId="e679e146-b56f-41b0-8680-8246c004d034" providerId="ADAL" clId="{6BE0BE1E-13C6-49F3-A625-1A07A6EC34F0}" dt="2025-05-26T16:06:09.190" v="23772" actId="1076"/>
          <ac:picMkLst>
            <pc:docMk/>
            <pc:sldMk cId="3444716865" sldId="373"/>
            <ac:picMk id="4008" creationId="{51A693EB-FDCF-F6FA-6F6F-B6214C85AA0B}"/>
          </ac:picMkLst>
        </pc:picChg>
      </pc:sldChg>
      <pc:sldChg chg="addSp delSp modSp add del mod ord delAnim modAnim">
        <pc:chgData name="Natalia Di Candia" userId="e679e146-b56f-41b0-8680-8246c004d034" providerId="ADAL" clId="{6BE0BE1E-13C6-49F3-A625-1A07A6EC34F0}" dt="2025-05-26T13:38:55.444" v="20702" actId="47"/>
        <pc:sldMkLst>
          <pc:docMk/>
          <pc:sldMk cId="2116910542" sldId="374"/>
        </pc:sldMkLst>
      </pc:sldChg>
      <pc:sldChg chg="addSp delSp modSp add mod delAnim modAnim">
        <pc:chgData name="Natalia Di Candia" userId="e679e146-b56f-41b0-8680-8246c004d034" providerId="ADAL" clId="{6BE0BE1E-13C6-49F3-A625-1A07A6EC34F0}" dt="2025-05-30T17:36:38.967" v="28293" actId="1076"/>
        <pc:sldMkLst>
          <pc:docMk/>
          <pc:sldMk cId="3932589328" sldId="374"/>
        </pc:sldMkLst>
        <pc:spChg chg="mod">
          <ac:chgData name="Natalia Di Candia" userId="e679e146-b56f-41b0-8680-8246c004d034" providerId="ADAL" clId="{6BE0BE1E-13C6-49F3-A625-1A07A6EC34F0}" dt="2025-05-30T17:36:34.926" v="28292" actId="1076"/>
          <ac:spMkLst>
            <pc:docMk/>
            <pc:sldMk cId="3932589328" sldId="374"/>
            <ac:spMk id="8" creationId="{1238876C-386C-6AB5-3256-BDC6C25ECF0D}"/>
          </ac:spMkLst>
        </pc:spChg>
        <pc:spChg chg="mod">
          <ac:chgData name="Natalia Di Candia" userId="e679e146-b56f-41b0-8680-8246c004d034" providerId="ADAL" clId="{6BE0BE1E-13C6-49F3-A625-1A07A6EC34F0}" dt="2025-05-30T17:36:32.771" v="28291" actId="1076"/>
          <ac:spMkLst>
            <pc:docMk/>
            <pc:sldMk cId="3932589328" sldId="374"/>
            <ac:spMk id="9" creationId="{88001B84-F731-1B4D-AE68-8E515421546E}"/>
          </ac:spMkLst>
        </pc:spChg>
        <pc:spChg chg="add mod">
          <ac:chgData name="Natalia Di Candia" userId="e679e146-b56f-41b0-8680-8246c004d034" providerId="ADAL" clId="{6BE0BE1E-13C6-49F3-A625-1A07A6EC34F0}" dt="2025-05-28T19:51:21.611" v="26662" actId="20577"/>
          <ac:spMkLst>
            <pc:docMk/>
            <pc:sldMk cId="3932589328" sldId="374"/>
            <ac:spMk id="30" creationId="{4E3D43AF-66D2-2D44-66D1-972D22EBBC7C}"/>
          </ac:spMkLst>
        </pc:spChg>
        <pc:spChg chg="add mod">
          <ac:chgData name="Natalia Di Candia" userId="e679e146-b56f-41b0-8680-8246c004d034" providerId="ADAL" clId="{6BE0BE1E-13C6-49F3-A625-1A07A6EC34F0}" dt="2025-05-28T19:51:12.005" v="26633" actId="20577"/>
          <ac:spMkLst>
            <pc:docMk/>
            <pc:sldMk cId="3932589328" sldId="374"/>
            <ac:spMk id="35" creationId="{3FA23E0C-C036-329A-AEF2-8D84F705F25A}"/>
          </ac:spMkLst>
        </pc:spChg>
        <pc:spChg chg="add mod">
          <ac:chgData name="Natalia Di Candia" userId="e679e146-b56f-41b0-8680-8246c004d034" providerId="ADAL" clId="{6BE0BE1E-13C6-49F3-A625-1A07A6EC34F0}" dt="2025-05-28T19:50:01.235" v="26615" actId="20577"/>
          <ac:spMkLst>
            <pc:docMk/>
            <pc:sldMk cId="3932589328" sldId="374"/>
            <ac:spMk id="36" creationId="{28795C2E-2FF3-0334-EBB9-A4AAEFF09B05}"/>
          </ac:spMkLst>
        </pc:spChg>
        <pc:spChg chg="add mod">
          <ac:chgData name="Natalia Di Candia" userId="e679e146-b56f-41b0-8680-8246c004d034" providerId="ADAL" clId="{6BE0BE1E-13C6-49F3-A625-1A07A6EC34F0}" dt="2025-05-30T17:36:38.967" v="28293" actId="1076"/>
          <ac:spMkLst>
            <pc:docMk/>
            <pc:sldMk cId="3932589328" sldId="374"/>
            <ac:spMk id="38" creationId="{F14E70E9-5A74-6BB0-5D93-3BDA8DD1B788}"/>
          </ac:spMkLst>
        </pc:spChg>
        <pc:cxnChg chg="add mod">
          <ac:chgData name="Natalia Di Candia" userId="e679e146-b56f-41b0-8680-8246c004d034" providerId="ADAL" clId="{6BE0BE1E-13C6-49F3-A625-1A07A6EC34F0}" dt="2025-05-26T13:55:26.049" v="21307" actId="1076"/>
          <ac:cxnSpMkLst>
            <pc:docMk/>
            <pc:sldMk cId="3932589328" sldId="374"/>
            <ac:cxnSpMk id="33" creationId="{88A2AA48-268F-B6C8-8667-4BD2616F5981}"/>
          </ac:cxnSpMkLst>
        </pc:cxnChg>
        <pc:cxnChg chg="add mod">
          <ac:chgData name="Natalia Di Candia" userId="e679e146-b56f-41b0-8680-8246c004d034" providerId="ADAL" clId="{6BE0BE1E-13C6-49F3-A625-1A07A6EC34F0}" dt="2025-05-26T13:58:20.623" v="21359" actId="1076"/>
          <ac:cxnSpMkLst>
            <pc:docMk/>
            <pc:sldMk cId="3932589328" sldId="374"/>
            <ac:cxnSpMk id="37" creationId="{83E9EBF0-2584-9402-E91A-EC22F753703E}"/>
          </ac:cxnSpMkLst>
        </pc:cxnChg>
      </pc:sldChg>
      <pc:sldChg chg="addSp delSp modSp add del mod ord modNotesTx">
        <pc:chgData name="Natalia Di Candia" userId="e679e146-b56f-41b0-8680-8246c004d034" providerId="ADAL" clId="{6BE0BE1E-13C6-49F3-A625-1A07A6EC34F0}" dt="2025-05-26T15:51:28.152" v="23621" actId="47"/>
        <pc:sldMkLst>
          <pc:docMk/>
          <pc:sldMk cId="265331579" sldId="375"/>
        </pc:sldMkLst>
      </pc:sldChg>
      <pc:sldChg chg="add del">
        <pc:chgData name="Natalia Di Candia" userId="e679e146-b56f-41b0-8680-8246c004d034" providerId="ADAL" clId="{6BE0BE1E-13C6-49F3-A625-1A07A6EC34F0}" dt="2025-05-26T14:21:40.521" v="21917"/>
        <pc:sldMkLst>
          <pc:docMk/>
          <pc:sldMk cId="2997156880" sldId="375"/>
        </pc:sldMkLst>
      </pc:sldChg>
      <pc:sldChg chg="addSp delSp modSp add mod delAnim modAnim">
        <pc:chgData name="Natalia Di Candia" userId="e679e146-b56f-41b0-8680-8246c004d034" providerId="ADAL" clId="{6BE0BE1E-13C6-49F3-A625-1A07A6EC34F0}" dt="2025-06-03T12:46:38.738" v="30481" actId="20577"/>
        <pc:sldMkLst>
          <pc:docMk/>
          <pc:sldMk cId="2818645429" sldId="376"/>
        </pc:sldMkLst>
        <pc:spChg chg="add mod">
          <ac:chgData name="Natalia Di Candia" userId="e679e146-b56f-41b0-8680-8246c004d034" providerId="ADAL" clId="{6BE0BE1E-13C6-49F3-A625-1A07A6EC34F0}" dt="2025-05-28T13:58:07.237" v="25263" actId="1076"/>
          <ac:spMkLst>
            <pc:docMk/>
            <pc:sldMk cId="2818645429" sldId="376"/>
            <ac:spMk id="6" creationId="{CE3097D7-6EF5-D754-82E4-B30A49191D68}"/>
          </ac:spMkLst>
        </pc:spChg>
        <pc:spChg chg="add mod">
          <ac:chgData name="Natalia Di Candia" userId="e679e146-b56f-41b0-8680-8246c004d034" providerId="ADAL" clId="{6BE0BE1E-13C6-49F3-A625-1A07A6EC34F0}" dt="2025-06-03T12:46:38.738" v="30481" actId="20577"/>
          <ac:spMkLst>
            <pc:docMk/>
            <pc:sldMk cId="2818645429" sldId="376"/>
            <ac:spMk id="15" creationId="{921BD88F-89BD-9F09-232E-7BB279D42748}"/>
          </ac:spMkLst>
        </pc:spChg>
        <pc:spChg chg="add mod">
          <ac:chgData name="Natalia Di Candia" userId="e679e146-b56f-41b0-8680-8246c004d034" providerId="ADAL" clId="{6BE0BE1E-13C6-49F3-A625-1A07A6EC34F0}" dt="2025-05-30T17:21:54.864" v="28123" actId="20577"/>
          <ac:spMkLst>
            <pc:docMk/>
            <pc:sldMk cId="2818645429" sldId="376"/>
            <ac:spMk id="22" creationId="{C64A54B2-FA5E-9994-8FDA-A37D23E2BA78}"/>
          </ac:spMkLst>
        </pc:spChg>
        <pc:spChg chg="add mod">
          <ac:chgData name="Natalia Di Candia" userId="e679e146-b56f-41b0-8680-8246c004d034" providerId="ADAL" clId="{6BE0BE1E-13C6-49F3-A625-1A07A6EC34F0}" dt="2025-05-30T17:21:58.389" v="28132" actId="20577"/>
          <ac:spMkLst>
            <pc:docMk/>
            <pc:sldMk cId="2818645429" sldId="376"/>
            <ac:spMk id="25" creationId="{4600316E-748A-522F-B0EA-C56E26235B52}"/>
          </ac:spMkLst>
        </pc:spChg>
        <pc:spChg chg="add mod">
          <ac:chgData name="Natalia Di Candia" userId="e679e146-b56f-41b0-8680-8246c004d034" providerId="ADAL" clId="{6BE0BE1E-13C6-49F3-A625-1A07A6EC34F0}" dt="2025-05-28T15:54:53.867" v="26145" actId="1076"/>
          <ac:spMkLst>
            <pc:docMk/>
            <pc:sldMk cId="2818645429" sldId="376"/>
            <ac:spMk id="26" creationId="{920D05C6-AEC2-6CB2-4C6B-96F2EDD6D1A3}"/>
          </ac:spMkLst>
        </pc:spChg>
        <pc:spChg chg="add mod">
          <ac:chgData name="Natalia Di Candia" userId="e679e146-b56f-41b0-8680-8246c004d034" providerId="ADAL" clId="{6BE0BE1E-13C6-49F3-A625-1A07A6EC34F0}" dt="2025-05-28T15:54:59.690" v="26147" actId="1076"/>
          <ac:spMkLst>
            <pc:docMk/>
            <pc:sldMk cId="2818645429" sldId="376"/>
            <ac:spMk id="27" creationId="{68FEA10E-A519-09EB-F83B-C15E6ABE82FF}"/>
          </ac:spMkLst>
        </pc:spChg>
        <pc:picChg chg="add mod">
          <ac:chgData name="Natalia Di Candia" userId="e679e146-b56f-41b0-8680-8246c004d034" providerId="ADAL" clId="{6BE0BE1E-13C6-49F3-A625-1A07A6EC34F0}" dt="2025-05-28T15:55:12.253" v="26150" actId="1076"/>
          <ac:picMkLst>
            <pc:docMk/>
            <pc:sldMk cId="2818645429" sldId="376"/>
            <ac:picMk id="19" creationId="{C648E6D2-C9B3-16D3-D08F-6C52C6C175FA}"/>
          </ac:picMkLst>
        </pc:picChg>
        <pc:picChg chg="add mod">
          <ac:chgData name="Natalia Di Candia" userId="e679e146-b56f-41b0-8680-8246c004d034" providerId="ADAL" clId="{6BE0BE1E-13C6-49F3-A625-1A07A6EC34F0}" dt="2025-05-28T15:55:12.253" v="26150" actId="1076"/>
          <ac:picMkLst>
            <pc:docMk/>
            <pc:sldMk cId="2818645429" sldId="376"/>
            <ac:picMk id="20" creationId="{98354552-092E-0704-4089-D5A9A0DFAD89}"/>
          </ac:picMkLst>
        </pc:picChg>
        <pc:picChg chg="add mod">
          <ac:chgData name="Natalia Di Candia" userId="e679e146-b56f-41b0-8680-8246c004d034" providerId="ADAL" clId="{6BE0BE1E-13C6-49F3-A625-1A07A6EC34F0}" dt="2025-05-28T15:55:19.337" v="26151" actId="1076"/>
          <ac:picMkLst>
            <pc:docMk/>
            <pc:sldMk cId="2818645429" sldId="376"/>
            <ac:picMk id="21" creationId="{754C42BA-8C4A-4B79-83B9-31A7A93EF68A}"/>
          </ac:picMkLst>
        </pc:picChg>
      </pc:sldChg>
      <pc:sldChg chg="modSp mod">
        <pc:chgData name="Natalia Di Candia" userId="e679e146-b56f-41b0-8680-8246c004d034" providerId="ADAL" clId="{6BE0BE1E-13C6-49F3-A625-1A07A6EC34F0}" dt="2025-05-28T14:05:56.623" v="25268" actId="20577"/>
        <pc:sldMkLst>
          <pc:docMk/>
          <pc:sldMk cId="759264544" sldId="377"/>
        </pc:sldMkLst>
        <pc:spChg chg="mod">
          <ac:chgData name="Natalia Di Candia" userId="e679e146-b56f-41b0-8680-8246c004d034" providerId="ADAL" clId="{6BE0BE1E-13C6-49F3-A625-1A07A6EC34F0}" dt="2025-05-28T14:05:56.623" v="25268" actId="20577"/>
          <ac:spMkLst>
            <pc:docMk/>
            <pc:sldMk cId="759264544" sldId="377"/>
            <ac:spMk id="12" creationId="{71207808-0F05-555D-B66C-31B494660C77}"/>
          </ac:spMkLst>
        </pc:spChg>
      </pc:sldChg>
      <pc:sldChg chg="addSp delSp modSp mod">
        <pc:chgData name="Natalia Di Candia" userId="e679e146-b56f-41b0-8680-8246c004d034" providerId="ADAL" clId="{6BE0BE1E-13C6-49F3-A625-1A07A6EC34F0}" dt="2025-05-28T14:06:22.511" v="25274"/>
        <pc:sldMkLst>
          <pc:docMk/>
          <pc:sldMk cId="2372750256" sldId="378"/>
        </pc:sldMkLst>
      </pc:sldChg>
      <pc:sldChg chg="addSp delSp modSp mod ord">
        <pc:chgData name="Natalia Di Candia" userId="e679e146-b56f-41b0-8680-8246c004d034" providerId="ADAL" clId="{6BE0BE1E-13C6-49F3-A625-1A07A6EC34F0}" dt="2025-05-30T19:26:37.802" v="29462" actId="478"/>
        <pc:sldMkLst>
          <pc:docMk/>
          <pc:sldMk cId="1507880667" sldId="379"/>
        </pc:sldMkLst>
      </pc:sldChg>
      <pc:sldChg chg="addSp delSp modSp mod delAnim modAnim">
        <pc:chgData name="Natalia Di Candia" userId="e679e146-b56f-41b0-8680-8246c004d034" providerId="ADAL" clId="{6BE0BE1E-13C6-49F3-A625-1A07A6EC34F0}" dt="2025-06-02T18:03:44.376" v="30095" actId="20577"/>
        <pc:sldMkLst>
          <pc:docMk/>
          <pc:sldMk cId="2530158447" sldId="380"/>
        </pc:sldMkLst>
        <pc:spChg chg="mod">
          <ac:chgData name="Natalia Di Candia" userId="e679e146-b56f-41b0-8680-8246c004d034" providerId="ADAL" clId="{6BE0BE1E-13C6-49F3-A625-1A07A6EC34F0}" dt="2025-06-02T18:03:44.376" v="30095" actId="20577"/>
          <ac:spMkLst>
            <pc:docMk/>
            <pc:sldMk cId="2530158447" sldId="380"/>
            <ac:spMk id="16" creationId="{F7BB3BB3-EB2E-0722-1107-1D7F67F5F8DB}"/>
          </ac:spMkLst>
        </pc:spChg>
        <pc:spChg chg="mod">
          <ac:chgData name="Natalia Di Candia" userId="e679e146-b56f-41b0-8680-8246c004d034" providerId="ADAL" clId="{6BE0BE1E-13C6-49F3-A625-1A07A6EC34F0}" dt="2025-05-28T18:18:19.515" v="26486" actId="20577"/>
          <ac:spMkLst>
            <pc:docMk/>
            <pc:sldMk cId="2530158447" sldId="380"/>
            <ac:spMk id="18" creationId="{8C57DD29-F60B-B16D-2D8F-22147D1E44B9}"/>
          </ac:spMkLst>
        </pc:spChg>
        <pc:spChg chg="add mod">
          <ac:chgData name="Natalia Di Candia" userId="e679e146-b56f-41b0-8680-8246c004d034" providerId="ADAL" clId="{6BE0BE1E-13C6-49F3-A625-1A07A6EC34F0}" dt="2025-05-30T17:22:10.087" v="28137" actId="20577"/>
          <ac:spMkLst>
            <pc:docMk/>
            <pc:sldMk cId="2530158447" sldId="380"/>
            <ac:spMk id="22" creationId="{5593607B-FD46-2A26-1022-9FD8706EA149}"/>
          </ac:spMkLst>
        </pc:spChg>
        <pc:spChg chg="add mod">
          <ac:chgData name="Natalia Di Candia" userId="e679e146-b56f-41b0-8680-8246c004d034" providerId="ADAL" clId="{6BE0BE1E-13C6-49F3-A625-1A07A6EC34F0}" dt="2025-05-30T17:22:11.392" v="28138" actId="20577"/>
          <ac:spMkLst>
            <pc:docMk/>
            <pc:sldMk cId="2530158447" sldId="380"/>
            <ac:spMk id="24" creationId="{BEEF78BA-CA02-AC32-C37C-B512A99D1E1D}"/>
          </ac:spMkLst>
        </pc:spChg>
        <pc:spChg chg="add mod">
          <ac:chgData name="Natalia Di Candia" userId="e679e146-b56f-41b0-8680-8246c004d034" providerId="ADAL" clId="{6BE0BE1E-13C6-49F3-A625-1A07A6EC34F0}" dt="2025-05-28T17:25:04.002" v="26271" actId="20577"/>
          <ac:spMkLst>
            <pc:docMk/>
            <pc:sldMk cId="2530158447" sldId="380"/>
            <ac:spMk id="25" creationId="{65B2E6B2-22CF-39BD-9B29-30894A965736}"/>
          </ac:spMkLst>
        </pc:spChg>
        <pc:spChg chg="add mod">
          <ac:chgData name="Natalia Di Candia" userId="e679e146-b56f-41b0-8680-8246c004d034" providerId="ADAL" clId="{6BE0BE1E-13C6-49F3-A625-1A07A6EC34F0}" dt="2025-05-28T17:24:57.596" v="26249" actId="1076"/>
          <ac:spMkLst>
            <pc:docMk/>
            <pc:sldMk cId="2530158447" sldId="380"/>
            <ac:spMk id="26" creationId="{C548A9DD-C027-191D-7C1A-C501F1F4270E}"/>
          </ac:spMkLst>
        </pc:spChg>
        <pc:picChg chg="add mod">
          <ac:chgData name="Natalia Di Candia" userId="e679e146-b56f-41b0-8680-8246c004d034" providerId="ADAL" clId="{6BE0BE1E-13C6-49F3-A625-1A07A6EC34F0}" dt="2025-05-28T15:34:44.383" v="25656"/>
          <ac:picMkLst>
            <pc:docMk/>
            <pc:sldMk cId="2530158447" sldId="380"/>
            <ac:picMk id="15" creationId="{E1F4AA3A-4A5B-379B-FB0C-D567340636D0}"/>
          </ac:picMkLst>
        </pc:picChg>
        <pc:picChg chg="add mod">
          <ac:chgData name="Natalia Di Candia" userId="e679e146-b56f-41b0-8680-8246c004d034" providerId="ADAL" clId="{6BE0BE1E-13C6-49F3-A625-1A07A6EC34F0}" dt="2025-05-28T17:25:32.511" v="26306" actId="1076"/>
          <ac:picMkLst>
            <pc:docMk/>
            <pc:sldMk cId="2530158447" sldId="380"/>
            <ac:picMk id="17" creationId="{6C143C05-3FDB-D854-4A9D-2F8B2553A598}"/>
          </ac:picMkLst>
        </pc:picChg>
        <pc:picChg chg="add mod">
          <ac:chgData name="Natalia Di Candia" userId="e679e146-b56f-41b0-8680-8246c004d034" providerId="ADAL" clId="{6BE0BE1E-13C6-49F3-A625-1A07A6EC34F0}" dt="2025-05-28T18:20:42.898" v="26487" actId="1076"/>
          <ac:picMkLst>
            <pc:docMk/>
            <pc:sldMk cId="2530158447" sldId="380"/>
            <ac:picMk id="19" creationId="{DF8F9606-28FF-F6B7-87A6-3919349BC373}"/>
          </ac:picMkLst>
        </pc:picChg>
        <pc:picChg chg="add mod">
          <ac:chgData name="Natalia Di Candia" userId="e679e146-b56f-41b0-8680-8246c004d034" providerId="ADAL" clId="{6BE0BE1E-13C6-49F3-A625-1A07A6EC34F0}" dt="2025-05-28T17:18:47.223" v="26247" actId="688"/>
          <ac:picMkLst>
            <pc:docMk/>
            <pc:sldMk cId="2530158447" sldId="380"/>
            <ac:picMk id="21" creationId="{C23565EA-9678-1DFE-F776-4614D1D01D4B}"/>
          </ac:picMkLst>
        </pc:picChg>
      </pc:sldChg>
      <pc:sldChg chg="addSp delSp modSp add mod">
        <pc:chgData name="Natalia Di Candia" userId="e679e146-b56f-41b0-8680-8246c004d034" providerId="ADAL" clId="{6BE0BE1E-13C6-49F3-A625-1A07A6EC34F0}" dt="2025-05-28T14:06:19.967" v="25273" actId="20577"/>
        <pc:sldMkLst>
          <pc:docMk/>
          <pc:sldMk cId="1600498329" sldId="381"/>
        </pc:sldMkLst>
        <pc:spChg chg="add mod">
          <ac:chgData name="Natalia Di Candia" userId="e679e146-b56f-41b0-8680-8246c004d034" providerId="ADAL" clId="{6BE0BE1E-13C6-49F3-A625-1A07A6EC34F0}" dt="2025-05-28T14:06:19.967" v="25273" actId="20577"/>
          <ac:spMkLst>
            <pc:docMk/>
            <pc:sldMk cId="1600498329" sldId="381"/>
            <ac:spMk id="2" creationId="{6723E1EE-E134-C71E-7F12-D8CC0683AC6B}"/>
          </ac:spMkLst>
        </pc:spChg>
        <pc:spChg chg="mod">
          <ac:chgData name="Natalia Di Candia" userId="e679e146-b56f-41b0-8680-8246c004d034" providerId="ADAL" clId="{6BE0BE1E-13C6-49F3-A625-1A07A6EC34F0}" dt="2025-05-27T18:30:13.832" v="24717" actId="20577"/>
          <ac:spMkLst>
            <pc:docMk/>
            <pc:sldMk cId="1600498329" sldId="381"/>
            <ac:spMk id="4" creationId="{F2FF9F37-F4D4-1F13-4EF7-AA2E677D9E86}"/>
          </ac:spMkLst>
        </pc:spChg>
        <pc:picChg chg="add mod modCrop">
          <ac:chgData name="Natalia Di Candia" userId="e679e146-b56f-41b0-8680-8246c004d034" providerId="ADAL" clId="{6BE0BE1E-13C6-49F3-A625-1A07A6EC34F0}" dt="2025-05-28T14:06:10.222" v="25269" actId="14100"/>
          <ac:picMkLst>
            <pc:docMk/>
            <pc:sldMk cId="1600498329" sldId="381"/>
            <ac:picMk id="8" creationId="{13843875-ACDA-CCFE-1BF5-72011FE56FE6}"/>
          </ac:picMkLst>
        </pc:picChg>
      </pc:sldChg>
      <pc:sldChg chg="addSp delSp modSp add mod modShow modNotesTx">
        <pc:chgData name="Natalia Di Candia" userId="e679e146-b56f-41b0-8680-8246c004d034" providerId="ADAL" clId="{6BE0BE1E-13C6-49F3-A625-1A07A6EC34F0}" dt="2025-06-02T19:00:09.177" v="30204" actId="729"/>
        <pc:sldMkLst>
          <pc:docMk/>
          <pc:sldMk cId="2979316342" sldId="382"/>
        </pc:sldMkLst>
        <pc:spChg chg="mod">
          <ac:chgData name="Natalia Di Candia" userId="e679e146-b56f-41b0-8680-8246c004d034" providerId="ADAL" clId="{6BE0BE1E-13C6-49F3-A625-1A07A6EC34F0}" dt="2025-05-28T13:43:01.983" v="25065" actId="14100"/>
          <ac:spMkLst>
            <pc:docMk/>
            <pc:sldMk cId="2979316342" sldId="382"/>
            <ac:spMk id="2" creationId="{0F5C3404-01DC-A90C-FE27-4AF4E4ACF639}"/>
          </ac:spMkLst>
        </pc:spChg>
        <pc:spChg chg="add mod">
          <ac:chgData name="Natalia Di Candia" userId="e679e146-b56f-41b0-8680-8246c004d034" providerId="ADAL" clId="{6BE0BE1E-13C6-49F3-A625-1A07A6EC34F0}" dt="2025-05-28T14:07:08.189" v="25312" actId="20577"/>
          <ac:spMkLst>
            <pc:docMk/>
            <pc:sldMk cId="2979316342" sldId="382"/>
            <ac:spMk id="7" creationId="{BD5577F4-2ADA-48DE-84FC-890B231ED1E7}"/>
          </ac:spMkLst>
        </pc:spChg>
        <pc:graphicFrameChg chg="add mod">
          <ac:chgData name="Natalia Di Candia" userId="e679e146-b56f-41b0-8680-8246c004d034" providerId="ADAL" clId="{6BE0BE1E-13C6-49F3-A625-1A07A6EC34F0}" dt="2025-05-30T17:12:30.561" v="28057"/>
          <ac:graphicFrameMkLst>
            <pc:docMk/>
            <pc:sldMk cId="2979316342" sldId="382"/>
            <ac:graphicFrameMk id="3" creationId="{66BAF889-3CAB-B363-D5FA-0C53F928025B}"/>
          </ac:graphicFrameMkLst>
        </pc:graphicFrameChg>
      </pc:sldChg>
      <pc:sldChg chg="addSp delSp modSp add mod modShow modNotesTx">
        <pc:chgData name="Natalia Di Candia" userId="e679e146-b56f-41b0-8680-8246c004d034" providerId="ADAL" clId="{6BE0BE1E-13C6-49F3-A625-1A07A6EC34F0}" dt="2025-06-02T19:00:01.405" v="30203" actId="729"/>
        <pc:sldMkLst>
          <pc:docMk/>
          <pc:sldMk cId="698549563" sldId="383"/>
        </pc:sldMkLst>
        <pc:spChg chg="mod">
          <ac:chgData name="Natalia Di Candia" userId="e679e146-b56f-41b0-8680-8246c004d034" providerId="ADAL" clId="{6BE0BE1E-13C6-49F3-A625-1A07A6EC34F0}" dt="2025-05-28T13:28:53.502" v="25054" actId="1035"/>
          <ac:spMkLst>
            <pc:docMk/>
            <pc:sldMk cId="698549563" sldId="383"/>
            <ac:spMk id="4" creationId="{1C11491B-6E0B-1A0D-4E0E-B47686F4F935}"/>
          </ac:spMkLst>
        </pc:spChg>
        <pc:spChg chg="add mod">
          <ac:chgData name="Natalia Di Candia" userId="e679e146-b56f-41b0-8680-8246c004d034" providerId="ADAL" clId="{6BE0BE1E-13C6-49F3-A625-1A07A6EC34F0}" dt="2025-05-28T18:32:35.879" v="26488" actId="33524"/>
          <ac:spMkLst>
            <pc:docMk/>
            <pc:sldMk cId="698549563" sldId="383"/>
            <ac:spMk id="7" creationId="{7392E06C-FE64-A10C-1DF5-242BC5131DFE}"/>
          </ac:spMkLst>
        </pc:spChg>
        <pc:spChg chg="mod">
          <ac:chgData name="Natalia Di Candia" userId="e679e146-b56f-41b0-8680-8246c004d034" providerId="ADAL" clId="{6BE0BE1E-13C6-49F3-A625-1A07A6EC34F0}" dt="2025-05-28T13:29:03.450" v="25061" actId="20577"/>
          <ac:spMkLst>
            <pc:docMk/>
            <pc:sldMk cId="698549563" sldId="383"/>
            <ac:spMk id="10" creationId="{3414C435-7853-8667-E296-B1008A12C0BA}"/>
          </ac:spMkLst>
        </pc:spChg>
        <pc:graphicFrameChg chg="add mod">
          <ac:chgData name="Natalia Di Candia" userId="e679e146-b56f-41b0-8680-8246c004d034" providerId="ADAL" clId="{6BE0BE1E-13C6-49F3-A625-1A07A6EC34F0}" dt="2025-05-28T13:48:10.062" v="25134"/>
          <ac:graphicFrameMkLst>
            <pc:docMk/>
            <pc:sldMk cId="698549563" sldId="383"/>
            <ac:graphicFrameMk id="6" creationId="{82FF5116-DA02-42BF-A6EA-0B4152A4E3E4}"/>
          </ac:graphicFrameMkLst>
        </pc:graphicFrameChg>
      </pc:sldChg>
      <pc:sldChg chg="modSp mod">
        <pc:chgData name="Natalia Di Candia" userId="e679e146-b56f-41b0-8680-8246c004d034" providerId="ADAL" clId="{6BE0BE1E-13C6-49F3-A625-1A07A6EC34F0}" dt="2025-05-30T17:22:08.164" v="28136" actId="1076"/>
        <pc:sldMkLst>
          <pc:docMk/>
          <pc:sldMk cId="1558941017" sldId="384"/>
        </pc:sldMkLst>
        <pc:spChg chg="mod">
          <ac:chgData name="Natalia Di Candia" userId="e679e146-b56f-41b0-8680-8246c004d034" providerId="ADAL" clId="{6BE0BE1E-13C6-49F3-A625-1A07A6EC34F0}" dt="2025-05-30T17:22:02.553" v="28134" actId="20577"/>
          <ac:spMkLst>
            <pc:docMk/>
            <pc:sldMk cId="1558941017" sldId="384"/>
            <ac:spMk id="22" creationId="{BCD0347C-7D11-18E7-BADE-91536AF1B309}"/>
          </ac:spMkLst>
        </pc:spChg>
        <pc:spChg chg="mod">
          <ac:chgData name="Natalia Di Candia" userId="e679e146-b56f-41b0-8680-8246c004d034" providerId="ADAL" clId="{6BE0BE1E-13C6-49F3-A625-1A07A6EC34F0}" dt="2025-05-30T17:22:08.164" v="28136" actId="1076"/>
          <ac:spMkLst>
            <pc:docMk/>
            <pc:sldMk cId="1558941017" sldId="384"/>
            <ac:spMk id="25" creationId="{8457D011-A836-EF3B-2408-F4539A3E5F8F}"/>
          </ac:spMkLst>
        </pc:spChg>
      </pc:sldChg>
      <pc:sldChg chg="delSp add mod delAnim">
        <pc:chgData name="Natalia Di Candia" userId="e679e146-b56f-41b0-8680-8246c004d034" providerId="ADAL" clId="{6BE0BE1E-13C6-49F3-A625-1A07A6EC34F0}" dt="2025-05-28T18:54:47.564" v="26594" actId="478"/>
        <pc:sldMkLst>
          <pc:docMk/>
          <pc:sldMk cId="2731132963" sldId="385"/>
        </pc:sldMkLst>
      </pc:sldChg>
      <pc:sldChg chg="addSp delSp modSp add mod">
        <pc:chgData name="Natalia Di Candia" userId="e679e146-b56f-41b0-8680-8246c004d034" providerId="ADAL" clId="{6BE0BE1E-13C6-49F3-A625-1A07A6EC34F0}" dt="2025-05-30T17:35:55.406" v="28288" actId="1076"/>
        <pc:sldMkLst>
          <pc:docMk/>
          <pc:sldMk cId="3801527382" sldId="386"/>
        </pc:sldMkLst>
        <pc:spChg chg="add mod">
          <ac:chgData name="Natalia Di Candia" userId="e679e146-b56f-41b0-8680-8246c004d034" providerId="ADAL" clId="{6BE0BE1E-13C6-49F3-A625-1A07A6EC34F0}" dt="2025-05-30T17:22:18.432" v="28141" actId="20577"/>
          <ac:spMkLst>
            <pc:docMk/>
            <pc:sldMk cId="3801527382" sldId="386"/>
            <ac:spMk id="7" creationId="{5DC1105A-8537-0293-52ED-BD8FBD2C79AA}"/>
          </ac:spMkLst>
        </pc:spChg>
        <pc:spChg chg="add mod">
          <ac:chgData name="Natalia Di Candia" userId="e679e146-b56f-41b0-8680-8246c004d034" providerId="ADAL" clId="{6BE0BE1E-13C6-49F3-A625-1A07A6EC34F0}" dt="2025-05-29T17:33:09.957" v="27271"/>
          <ac:spMkLst>
            <pc:docMk/>
            <pc:sldMk cId="3801527382" sldId="386"/>
            <ac:spMk id="8" creationId="{9B35F1BC-E087-13FA-9D6C-4B6C08D27C48}"/>
          </ac:spMkLst>
        </pc:spChg>
        <pc:spChg chg="mod">
          <ac:chgData name="Natalia Di Candia" userId="e679e146-b56f-41b0-8680-8246c004d034" providerId="ADAL" clId="{6BE0BE1E-13C6-49F3-A625-1A07A6EC34F0}" dt="2025-05-29T15:21:19.050" v="26694" actId="20577"/>
          <ac:spMkLst>
            <pc:docMk/>
            <pc:sldMk cId="3801527382" sldId="386"/>
            <ac:spMk id="16" creationId="{0A178628-7FD8-350B-0140-ED23BF7B65C9}"/>
          </ac:spMkLst>
        </pc:spChg>
        <pc:spChg chg="mod">
          <ac:chgData name="Natalia Di Candia" userId="e679e146-b56f-41b0-8680-8246c004d034" providerId="ADAL" clId="{6BE0BE1E-13C6-49F3-A625-1A07A6EC34F0}" dt="2025-05-29T17:31:03.209" v="27270" actId="20577"/>
          <ac:spMkLst>
            <pc:docMk/>
            <pc:sldMk cId="3801527382" sldId="386"/>
            <ac:spMk id="18" creationId="{61D64F16-4452-A89E-E718-3D074C898C70}"/>
          </ac:spMkLst>
        </pc:spChg>
        <pc:spChg chg="mod">
          <ac:chgData name="Natalia Di Candia" userId="e679e146-b56f-41b0-8680-8246c004d034" providerId="ADAL" clId="{6BE0BE1E-13C6-49F3-A625-1A07A6EC34F0}" dt="2025-05-30T17:35:55.406" v="28288" actId="1076"/>
          <ac:spMkLst>
            <pc:docMk/>
            <pc:sldMk cId="3801527382" sldId="386"/>
            <ac:spMk id="23" creationId="{AF40E3E0-A87B-8FA6-9ADE-7F9D8894AE4F}"/>
          </ac:spMkLst>
        </pc:spChg>
        <pc:spChg chg="mod">
          <ac:chgData name="Natalia Di Candia" userId="e679e146-b56f-41b0-8680-8246c004d034" providerId="ADAL" clId="{6BE0BE1E-13C6-49F3-A625-1A07A6EC34F0}" dt="2025-05-29T16:04:02.697" v="26925" actId="1076"/>
          <ac:spMkLst>
            <pc:docMk/>
            <pc:sldMk cId="3801527382" sldId="386"/>
            <ac:spMk id="25" creationId="{596EA5CA-B413-ACF6-8704-7053CBE2AAAE}"/>
          </ac:spMkLst>
        </pc:spChg>
        <pc:spChg chg="mod">
          <ac:chgData name="Natalia Di Candia" userId="e679e146-b56f-41b0-8680-8246c004d034" providerId="ADAL" clId="{6BE0BE1E-13C6-49F3-A625-1A07A6EC34F0}" dt="2025-05-29T16:04:20.451" v="26980" actId="1038"/>
          <ac:spMkLst>
            <pc:docMk/>
            <pc:sldMk cId="3801527382" sldId="386"/>
            <ac:spMk id="26" creationId="{7FD334F6-F615-DB7A-C7F2-4670C5F44FE6}"/>
          </ac:spMkLst>
        </pc:spChg>
        <pc:picChg chg="add mod">
          <ac:chgData name="Natalia Di Candia" userId="e679e146-b56f-41b0-8680-8246c004d034" providerId="ADAL" clId="{6BE0BE1E-13C6-49F3-A625-1A07A6EC34F0}" dt="2025-05-29T15:23:26.432" v="26711" actId="1076"/>
          <ac:picMkLst>
            <pc:docMk/>
            <pc:sldMk cId="3801527382" sldId="386"/>
            <ac:picMk id="6" creationId="{D36015E9-B0EA-AB79-AB97-F353FBFB72BF}"/>
          </ac:picMkLst>
        </pc:picChg>
        <pc:picChg chg="mod">
          <ac:chgData name="Natalia Di Candia" userId="e679e146-b56f-41b0-8680-8246c004d034" providerId="ADAL" clId="{6BE0BE1E-13C6-49F3-A625-1A07A6EC34F0}" dt="2025-05-29T15:23:36.178" v="26714" actId="1076"/>
          <ac:picMkLst>
            <pc:docMk/>
            <pc:sldMk cId="3801527382" sldId="386"/>
            <ac:picMk id="21" creationId="{182F58FE-2FE3-4201-0702-5BB2796EA5F1}"/>
          </ac:picMkLst>
        </pc:picChg>
      </pc:sldChg>
      <pc:sldChg chg="addSp delSp modSp mod">
        <pc:chgData name="Natalia Di Candia" userId="e679e146-b56f-41b0-8680-8246c004d034" providerId="ADAL" clId="{6BE0BE1E-13C6-49F3-A625-1A07A6EC34F0}" dt="2025-06-02T18:06:04.483" v="30098" actId="1035"/>
        <pc:sldMkLst>
          <pc:docMk/>
          <pc:sldMk cId="1798421100" sldId="387"/>
        </pc:sldMkLst>
        <pc:spChg chg="mod">
          <ac:chgData name="Natalia Di Candia" userId="e679e146-b56f-41b0-8680-8246c004d034" providerId="ADAL" clId="{6BE0BE1E-13C6-49F3-A625-1A07A6EC34F0}" dt="2025-05-30T17:22:39.482" v="28211" actId="20577"/>
          <ac:spMkLst>
            <pc:docMk/>
            <pc:sldMk cId="1798421100" sldId="387"/>
            <ac:spMk id="18" creationId="{A5BFB0FF-6728-782A-F60C-3531ADDFE041}"/>
          </ac:spMkLst>
        </pc:spChg>
        <pc:spChg chg="mod">
          <ac:chgData name="Natalia Di Candia" userId="e679e146-b56f-41b0-8680-8246c004d034" providerId="ADAL" clId="{6BE0BE1E-13C6-49F3-A625-1A07A6EC34F0}" dt="2025-06-02T18:06:04.483" v="30098" actId="1035"/>
          <ac:spMkLst>
            <pc:docMk/>
            <pc:sldMk cId="1798421100" sldId="387"/>
            <ac:spMk id="22" creationId="{623904A5-E287-11E2-C43F-C440A3A837D7}"/>
          </ac:spMkLst>
        </pc:spChg>
        <pc:spChg chg="mod">
          <ac:chgData name="Natalia Di Candia" userId="e679e146-b56f-41b0-8680-8246c004d034" providerId="ADAL" clId="{6BE0BE1E-13C6-49F3-A625-1A07A6EC34F0}" dt="2025-05-30T17:35:39.603" v="28287" actId="20577"/>
          <ac:spMkLst>
            <pc:docMk/>
            <pc:sldMk cId="1798421100" sldId="387"/>
            <ac:spMk id="24" creationId="{3F1762F0-C59B-60D9-042C-26A434BB244A}"/>
          </ac:spMkLst>
        </pc:spChg>
      </pc:sldChg>
      <pc:sldChg chg="addSp modSp mod">
        <pc:chgData name="Natalia Di Candia" userId="e679e146-b56f-41b0-8680-8246c004d034" providerId="ADAL" clId="{6BE0BE1E-13C6-49F3-A625-1A07A6EC34F0}" dt="2025-05-30T19:58:58.039" v="29831"/>
        <pc:sldMkLst>
          <pc:docMk/>
          <pc:sldMk cId="2726489225" sldId="388"/>
        </pc:sldMkLst>
        <pc:spChg chg="mod">
          <ac:chgData name="Natalia Di Candia" userId="e679e146-b56f-41b0-8680-8246c004d034" providerId="ADAL" clId="{6BE0BE1E-13C6-49F3-A625-1A07A6EC34F0}" dt="2025-05-30T19:58:11.079" v="29808" actId="20577"/>
          <ac:spMkLst>
            <pc:docMk/>
            <pc:sldMk cId="2726489225" sldId="388"/>
            <ac:spMk id="2" creationId="{E1256C06-ED32-BD27-4AE1-E6A955A0D829}"/>
          </ac:spMkLst>
        </pc:spChg>
        <pc:spChg chg="mod">
          <ac:chgData name="Natalia Di Candia" userId="e679e146-b56f-41b0-8680-8246c004d034" providerId="ADAL" clId="{6BE0BE1E-13C6-49F3-A625-1A07A6EC34F0}" dt="2025-05-30T19:56:59.979" v="29771" actId="33524"/>
          <ac:spMkLst>
            <pc:docMk/>
            <pc:sldMk cId="2726489225" sldId="388"/>
            <ac:spMk id="3" creationId="{21FD2E5E-5647-79B4-B72F-50A62509C024}"/>
          </ac:spMkLst>
        </pc:spChg>
        <pc:spChg chg="mod">
          <ac:chgData name="Natalia Di Candia" userId="e679e146-b56f-41b0-8680-8246c004d034" providerId="ADAL" clId="{6BE0BE1E-13C6-49F3-A625-1A07A6EC34F0}" dt="2025-05-30T19:58:07.612" v="29800" actId="20577"/>
          <ac:spMkLst>
            <pc:docMk/>
            <pc:sldMk cId="2726489225" sldId="388"/>
            <ac:spMk id="6" creationId="{A841C638-32A9-0E00-E2F6-DC50E4BD14FA}"/>
          </ac:spMkLst>
        </pc:spChg>
        <pc:spChg chg="add mod">
          <ac:chgData name="Natalia Di Candia" userId="e679e146-b56f-41b0-8680-8246c004d034" providerId="ADAL" clId="{6BE0BE1E-13C6-49F3-A625-1A07A6EC34F0}" dt="2025-05-30T19:58:13.959" v="29812" actId="20577"/>
          <ac:spMkLst>
            <pc:docMk/>
            <pc:sldMk cId="2726489225" sldId="388"/>
            <ac:spMk id="13" creationId="{0026AAB9-0C4D-080D-52A6-70D22CF8220F}"/>
          </ac:spMkLst>
        </pc:spChg>
        <pc:picChg chg="add mod modCrop">
          <ac:chgData name="Natalia Di Candia" userId="e679e146-b56f-41b0-8680-8246c004d034" providerId="ADAL" clId="{6BE0BE1E-13C6-49F3-A625-1A07A6EC34F0}" dt="2025-05-30T19:58:01.681" v="29795" actId="1076"/>
          <ac:picMkLst>
            <pc:docMk/>
            <pc:sldMk cId="2726489225" sldId="388"/>
            <ac:picMk id="8" creationId="{E70DDE0C-E440-9C66-2B14-6113D33FD4A5}"/>
          </ac:picMkLst>
        </pc:picChg>
        <pc:picChg chg="add mod modCrop">
          <ac:chgData name="Natalia Di Candia" userId="e679e146-b56f-41b0-8680-8246c004d034" providerId="ADAL" clId="{6BE0BE1E-13C6-49F3-A625-1A07A6EC34F0}" dt="2025-05-30T19:58:05.314" v="29796" actId="1076"/>
          <ac:picMkLst>
            <pc:docMk/>
            <pc:sldMk cId="2726489225" sldId="388"/>
            <ac:picMk id="10" creationId="{A8916D36-40CA-225F-8F0E-2303FBD63432}"/>
          </ac:picMkLst>
        </pc:picChg>
        <pc:picChg chg="add mod modCrop">
          <ac:chgData name="Natalia Di Candia" userId="e679e146-b56f-41b0-8680-8246c004d034" providerId="ADAL" clId="{6BE0BE1E-13C6-49F3-A625-1A07A6EC34F0}" dt="2025-05-30T19:58:58.039" v="29831"/>
          <ac:picMkLst>
            <pc:docMk/>
            <pc:sldMk cId="2726489225" sldId="388"/>
            <ac:picMk id="12" creationId="{34886377-8A78-1D59-EA9D-C856D5CE553D}"/>
          </ac:picMkLst>
        </pc:picChg>
      </pc:sldChg>
      <pc:sldChg chg="delSp modSp mod">
        <pc:chgData name="Natalia Di Candia" userId="e679e146-b56f-41b0-8680-8246c004d034" providerId="ADAL" clId="{6BE0BE1E-13C6-49F3-A625-1A07A6EC34F0}" dt="2025-06-02T18:35:07.122" v="30188" actId="478"/>
        <pc:sldMkLst>
          <pc:docMk/>
          <pc:sldMk cId="384089499" sldId="389"/>
        </pc:sldMkLst>
      </pc:sldChg>
      <pc:sldChg chg="addSp delSp modSp add mod">
        <pc:chgData name="Natalia Di Candia" userId="e679e146-b56f-41b0-8680-8246c004d034" providerId="ADAL" clId="{6BE0BE1E-13C6-49F3-A625-1A07A6EC34F0}" dt="2025-06-02T18:49:59.822" v="30193" actId="20577"/>
        <pc:sldMkLst>
          <pc:docMk/>
          <pc:sldMk cId="1060230415" sldId="390"/>
        </pc:sldMkLst>
        <pc:spChg chg="mod">
          <ac:chgData name="Natalia Di Candia" userId="e679e146-b56f-41b0-8680-8246c004d034" providerId="ADAL" clId="{6BE0BE1E-13C6-49F3-A625-1A07A6EC34F0}" dt="2025-05-30T17:48:29.157" v="28331" actId="20577"/>
          <ac:spMkLst>
            <pc:docMk/>
            <pc:sldMk cId="1060230415" sldId="390"/>
            <ac:spMk id="2" creationId="{3328DCA2-6677-CFF3-3220-AD3E53F0DE20}"/>
          </ac:spMkLst>
        </pc:spChg>
        <pc:spChg chg="mod">
          <ac:chgData name="Natalia Di Candia" userId="e679e146-b56f-41b0-8680-8246c004d034" providerId="ADAL" clId="{6BE0BE1E-13C6-49F3-A625-1A07A6EC34F0}" dt="2025-06-02T18:49:59.822" v="30193" actId="20577"/>
          <ac:spMkLst>
            <pc:docMk/>
            <pc:sldMk cId="1060230415" sldId="390"/>
            <ac:spMk id="4" creationId="{4B1F2828-8932-A711-FEFB-2F174F75614D}"/>
          </ac:spMkLst>
        </pc:spChg>
        <pc:spChg chg="add mod">
          <ac:chgData name="Natalia Di Candia" userId="e679e146-b56f-41b0-8680-8246c004d034" providerId="ADAL" clId="{6BE0BE1E-13C6-49F3-A625-1A07A6EC34F0}" dt="2025-05-30T18:08:19.709" v="29291" actId="1076"/>
          <ac:spMkLst>
            <pc:docMk/>
            <pc:sldMk cId="1060230415" sldId="390"/>
            <ac:spMk id="6" creationId="{1B94965E-1B6B-B8E6-849E-81F819BF9E98}"/>
          </ac:spMkLst>
        </pc:spChg>
        <pc:spChg chg="add mod">
          <ac:chgData name="Natalia Di Candia" userId="e679e146-b56f-41b0-8680-8246c004d034" providerId="ADAL" clId="{6BE0BE1E-13C6-49F3-A625-1A07A6EC34F0}" dt="2025-05-30T17:59:16.259" v="28734" actId="20577"/>
          <ac:spMkLst>
            <pc:docMk/>
            <pc:sldMk cId="1060230415" sldId="390"/>
            <ac:spMk id="8" creationId="{E55C5D19-19A8-2E9B-FAB7-8F3638451C24}"/>
          </ac:spMkLst>
        </pc:spChg>
        <pc:spChg chg="add mod">
          <ac:chgData name="Natalia Di Candia" userId="e679e146-b56f-41b0-8680-8246c004d034" providerId="ADAL" clId="{6BE0BE1E-13C6-49F3-A625-1A07A6EC34F0}" dt="2025-05-30T18:08:19.709" v="29291" actId="1076"/>
          <ac:spMkLst>
            <pc:docMk/>
            <pc:sldMk cId="1060230415" sldId="390"/>
            <ac:spMk id="9" creationId="{916A5516-9EC9-616F-935A-E43BC16322DD}"/>
          </ac:spMkLst>
        </pc:spChg>
        <pc:spChg chg="add mod">
          <ac:chgData name="Natalia Di Candia" userId="e679e146-b56f-41b0-8680-8246c004d034" providerId="ADAL" clId="{6BE0BE1E-13C6-49F3-A625-1A07A6EC34F0}" dt="2025-05-30T18:08:24.696" v="29292" actId="1076"/>
          <ac:spMkLst>
            <pc:docMk/>
            <pc:sldMk cId="1060230415" sldId="390"/>
            <ac:spMk id="10" creationId="{D16E8520-D5E2-8304-E222-88C333C1C6B7}"/>
          </ac:spMkLst>
        </pc:spChg>
        <pc:spChg chg="add mod">
          <ac:chgData name="Natalia Di Candia" userId="e679e146-b56f-41b0-8680-8246c004d034" providerId="ADAL" clId="{6BE0BE1E-13C6-49F3-A625-1A07A6EC34F0}" dt="2025-05-30T18:08:24.696" v="29292" actId="1076"/>
          <ac:spMkLst>
            <pc:docMk/>
            <pc:sldMk cId="1060230415" sldId="390"/>
            <ac:spMk id="11" creationId="{79E92B09-A622-E4DC-22F7-C6257C53133B}"/>
          </ac:spMkLst>
        </pc:spChg>
        <pc:spChg chg="add mod">
          <ac:chgData name="Natalia Di Candia" userId="e679e146-b56f-41b0-8680-8246c004d034" providerId="ADAL" clId="{6BE0BE1E-13C6-49F3-A625-1A07A6EC34F0}" dt="2025-06-02T14:51:53.342" v="29847" actId="20577"/>
          <ac:spMkLst>
            <pc:docMk/>
            <pc:sldMk cId="1060230415" sldId="390"/>
            <ac:spMk id="12" creationId="{3CAA3F07-2861-533C-4C48-BC67B908D000}"/>
          </ac:spMkLst>
        </pc:spChg>
        <pc:spChg chg="add mod">
          <ac:chgData name="Natalia Di Candia" userId="e679e146-b56f-41b0-8680-8246c004d034" providerId="ADAL" clId="{6BE0BE1E-13C6-49F3-A625-1A07A6EC34F0}" dt="2025-05-30T18:08:24.696" v="29292" actId="1076"/>
          <ac:spMkLst>
            <pc:docMk/>
            <pc:sldMk cId="1060230415" sldId="390"/>
            <ac:spMk id="13" creationId="{9EC32AAF-6F60-6DC8-1982-2F38E243F424}"/>
          </ac:spMkLst>
        </pc:spChg>
      </pc:sldChg>
      <pc:sldChg chg="addSp delSp modSp add mod">
        <pc:chgData name="Natalia Di Candia" userId="e679e146-b56f-41b0-8680-8246c004d034" providerId="ADAL" clId="{6BE0BE1E-13C6-49F3-A625-1A07A6EC34F0}" dt="2025-05-30T19:42:50.865" v="29734" actId="1035"/>
        <pc:sldMkLst>
          <pc:docMk/>
          <pc:sldMk cId="1843845267" sldId="391"/>
        </pc:sldMkLst>
        <pc:spChg chg="add mod">
          <ac:chgData name="Natalia Di Candia" userId="e679e146-b56f-41b0-8680-8246c004d034" providerId="ADAL" clId="{6BE0BE1E-13C6-49F3-A625-1A07A6EC34F0}" dt="2025-05-30T19:42:43.948" v="29722" actId="20577"/>
          <ac:spMkLst>
            <pc:docMk/>
            <pc:sldMk cId="1843845267" sldId="391"/>
            <ac:spMk id="26" creationId="{8137E637-473A-5ECC-E0A3-984ABF363A4E}"/>
          </ac:spMkLst>
        </pc:spChg>
        <pc:graphicFrameChg chg="add mod">
          <ac:chgData name="Natalia Di Candia" userId="e679e146-b56f-41b0-8680-8246c004d034" providerId="ADAL" clId="{6BE0BE1E-13C6-49F3-A625-1A07A6EC34F0}" dt="2025-05-30T19:42:25.489" v="29699" actId="1035"/>
          <ac:graphicFrameMkLst>
            <pc:docMk/>
            <pc:sldMk cId="1843845267" sldId="391"/>
            <ac:graphicFrameMk id="8" creationId="{E05A8DB9-56AA-9231-7772-1AC9A388B6F8}"/>
          </ac:graphicFrameMkLst>
        </pc:graphicFrameChg>
        <pc:graphicFrameChg chg="add mod">
          <ac:chgData name="Natalia Di Candia" userId="e679e146-b56f-41b0-8680-8246c004d034" providerId="ADAL" clId="{6BE0BE1E-13C6-49F3-A625-1A07A6EC34F0}" dt="2025-05-30T19:42:32.975" v="29713" actId="1036"/>
          <ac:graphicFrameMkLst>
            <pc:docMk/>
            <pc:sldMk cId="1843845267" sldId="391"/>
            <ac:graphicFrameMk id="13" creationId="{138DE779-4935-6703-079C-395C5ABEAC38}"/>
          </ac:graphicFrameMkLst>
        </pc:graphicFrameChg>
        <pc:graphicFrameChg chg="add mod">
          <ac:chgData name="Natalia Di Candia" userId="e679e146-b56f-41b0-8680-8246c004d034" providerId="ADAL" clId="{6BE0BE1E-13C6-49F3-A625-1A07A6EC34F0}" dt="2025-05-30T19:42:50.865" v="29734" actId="1035"/>
          <ac:graphicFrameMkLst>
            <pc:docMk/>
            <pc:sldMk cId="1843845267" sldId="391"/>
            <ac:graphicFrameMk id="14" creationId="{3543E078-F7A2-C0D2-909B-50B7D936DCB1}"/>
          </ac:graphicFrameMkLst>
        </pc:graphicFrameChg>
        <pc:graphicFrameChg chg="add mod">
          <ac:chgData name="Natalia Di Candia" userId="e679e146-b56f-41b0-8680-8246c004d034" providerId="ADAL" clId="{6BE0BE1E-13C6-49F3-A625-1A07A6EC34F0}" dt="2025-05-30T19:42:50.865" v="29734" actId="1035"/>
          <ac:graphicFrameMkLst>
            <pc:docMk/>
            <pc:sldMk cId="1843845267" sldId="391"/>
            <ac:graphicFrameMk id="15" creationId="{8C6DB644-B6A9-BD28-387F-4DF5EE993EDF}"/>
          </ac:graphicFrameMkLst>
        </pc:graphicFrameChg>
      </pc:sldChg>
      <pc:sldChg chg="addSp modSp mod modNotesTx">
        <pc:chgData name="Natalia Di Candia" userId="e679e146-b56f-41b0-8680-8246c004d034" providerId="ADAL" clId="{6BE0BE1E-13C6-49F3-A625-1A07A6EC34F0}" dt="2025-06-02T19:51:13.471" v="30473" actId="20577"/>
        <pc:sldMkLst>
          <pc:docMk/>
          <pc:sldMk cId="2723181819" sldId="392"/>
        </pc:sldMkLst>
        <pc:spChg chg="mod">
          <ac:chgData name="Natalia Di Candia" userId="e679e146-b56f-41b0-8680-8246c004d034" providerId="ADAL" clId="{6BE0BE1E-13C6-49F3-A625-1A07A6EC34F0}" dt="2025-06-02T19:36:16.751" v="30425" actId="108"/>
          <ac:spMkLst>
            <pc:docMk/>
            <pc:sldMk cId="2723181819" sldId="392"/>
            <ac:spMk id="4" creationId="{0A04314F-6154-7EAA-90CD-B8990865F4B8}"/>
          </ac:spMkLst>
        </pc:spChg>
        <pc:spChg chg="mod">
          <ac:chgData name="Natalia Di Candia" userId="e679e146-b56f-41b0-8680-8246c004d034" providerId="ADAL" clId="{6BE0BE1E-13C6-49F3-A625-1A07A6EC34F0}" dt="2025-06-02T19:41:35.324" v="30435" actId="14100"/>
          <ac:spMkLst>
            <pc:docMk/>
            <pc:sldMk cId="2723181819" sldId="392"/>
            <ac:spMk id="7" creationId="{1FE98946-D044-8E0C-539B-11B08227E16D}"/>
          </ac:spMkLst>
        </pc:spChg>
        <pc:spChg chg="add mod">
          <ac:chgData name="Natalia Di Candia" userId="e679e146-b56f-41b0-8680-8246c004d034" providerId="ADAL" clId="{6BE0BE1E-13C6-49F3-A625-1A07A6EC34F0}" dt="2025-06-02T19:50:14.001" v="30459" actId="14100"/>
          <ac:spMkLst>
            <pc:docMk/>
            <pc:sldMk cId="2723181819" sldId="392"/>
            <ac:spMk id="12" creationId="{E203BA22-ACCC-CC97-7D17-BC450F5E8D62}"/>
          </ac:spMkLst>
        </pc:spChg>
        <pc:spChg chg="add mod">
          <ac:chgData name="Natalia Di Candia" userId="e679e146-b56f-41b0-8680-8246c004d034" providerId="ADAL" clId="{6BE0BE1E-13C6-49F3-A625-1A07A6EC34F0}" dt="2025-06-02T19:50:44.297" v="30464" actId="1076"/>
          <ac:spMkLst>
            <pc:docMk/>
            <pc:sldMk cId="2723181819" sldId="392"/>
            <ac:spMk id="13" creationId="{CD21AD6B-3A01-D9B3-58AC-B50A0A242DDA}"/>
          </ac:spMkLst>
        </pc:spChg>
        <pc:cxnChg chg="add mod">
          <ac:chgData name="Natalia Di Candia" userId="e679e146-b56f-41b0-8680-8246c004d034" providerId="ADAL" clId="{6BE0BE1E-13C6-49F3-A625-1A07A6EC34F0}" dt="2025-06-02T19:48:24.448" v="30446" actId="14100"/>
          <ac:cxnSpMkLst>
            <pc:docMk/>
            <pc:sldMk cId="2723181819" sldId="392"/>
            <ac:cxnSpMk id="10" creationId="{8D1E87C3-9C26-54F8-DEA3-3FF271C80252}"/>
          </ac:cxnSpMkLst>
        </pc:cxnChg>
      </pc:sldChg>
      <pc:sldChg chg="addSp delSp modSp mod">
        <pc:chgData name="Natalia Di Candia" userId="e679e146-b56f-41b0-8680-8246c004d034" providerId="ADAL" clId="{6BE0BE1E-13C6-49F3-A625-1A07A6EC34F0}" dt="2025-06-02T15:27:26.016" v="30077" actId="14100"/>
        <pc:sldMkLst>
          <pc:docMk/>
          <pc:sldMk cId="3439038427" sldId="393"/>
        </pc:sldMkLst>
        <pc:spChg chg="mod">
          <ac:chgData name="Natalia Di Candia" userId="e679e146-b56f-41b0-8680-8246c004d034" providerId="ADAL" clId="{6BE0BE1E-13C6-49F3-A625-1A07A6EC34F0}" dt="2025-06-02T15:26:58.511" v="30066" actId="1076"/>
          <ac:spMkLst>
            <pc:docMk/>
            <pc:sldMk cId="3439038427" sldId="393"/>
            <ac:spMk id="4" creationId="{A7CDC415-F6C8-747E-D968-CA06C59AE651}"/>
          </ac:spMkLst>
        </pc:spChg>
        <pc:spChg chg="mod">
          <ac:chgData name="Natalia Di Candia" userId="e679e146-b56f-41b0-8680-8246c004d034" providerId="ADAL" clId="{6BE0BE1E-13C6-49F3-A625-1A07A6EC34F0}" dt="2025-06-02T15:27:26.016" v="30077" actId="14100"/>
          <ac:spMkLst>
            <pc:docMk/>
            <pc:sldMk cId="3439038427" sldId="393"/>
            <ac:spMk id="7" creationId="{813F032F-D89F-D419-6CCD-2EC3D0CD8A6A}"/>
          </ac:spMkLst>
        </pc:spChg>
        <pc:picChg chg="add mod">
          <ac:chgData name="Natalia Di Candia" userId="e679e146-b56f-41b0-8680-8246c004d034" providerId="ADAL" clId="{6BE0BE1E-13C6-49F3-A625-1A07A6EC34F0}" dt="2025-06-02T15:26:55.364" v="30065" actId="171"/>
          <ac:picMkLst>
            <pc:docMk/>
            <pc:sldMk cId="3439038427" sldId="393"/>
            <ac:picMk id="1026" creationId="{CB0E0089-0B8F-771C-C01D-C291F195B840}"/>
          </ac:picMkLst>
        </pc:picChg>
      </pc:sldChg>
      <pc:sldChg chg="delSp modSp add mod">
        <pc:chgData name="Natalia Di Candia" userId="e679e146-b56f-41b0-8680-8246c004d034" providerId="ADAL" clId="{6BE0BE1E-13C6-49F3-A625-1A07A6EC34F0}" dt="2025-06-06T14:25:17.610" v="30722" actId="1076"/>
        <pc:sldMkLst>
          <pc:docMk/>
          <pc:sldMk cId="3762751506" sldId="396"/>
        </pc:sldMkLst>
        <pc:graphicFrameChg chg="mod">
          <ac:chgData name="Natalia Di Candia" userId="e679e146-b56f-41b0-8680-8246c004d034" providerId="ADAL" clId="{6BE0BE1E-13C6-49F3-A625-1A07A6EC34F0}" dt="2025-06-06T14:25:17.610" v="30722" actId="1076"/>
          <ac:graphicFrameMkLst>
            <pc:docMk/>
            <pc:sldMk cId="3762751506" sldId="396"/>
            <ac:graphicFrameMk id="2" creationId="{81453608-A64B-A1D8-54A5-0796D1FA78A7}"/>
          </ac:graphicFrameMkLst>
        </pc:graphicFrameChg>
        <pc:graphicFrameChg chg="del">
          <ac:chgData name="Natalia Di Candia" userId="e679e146-b56f-41b0-8680-8246c004d034" providerId="ADAL" clId="{6BE0BE1E-13C6-49F3-A625-1A07A6EC34F0}" dt="2025-06-06T14:25:10.606" v="30720" actId="478"/>
          <ac:graphicFrameMkLst>
            <pc:docMk/>
            <pc:sldMk cId="3762751506" sldId="396"/>
            <ac:graphicFrameMk id="6" creationId="{5D8D316C-64BC-3C94-EA02-2F1B573C6A62}"/>
          </ac:graphicFrameMkLst>
        </pc:graphicFrameChg>
      </pc:sldChg>
      <pc:sldMasterChg chg="del delSldLayout">
        <pc:chgData name="Natalia Di Candia" userId="e679e146-b56f-41b0-8680-8246c004d034" providerId="ADAL" clId="{6BE0BE1E-13C6-49F3-A625-1A07A6EC34F0}" dt="2025-05-13T13:47:53.484" v="374" actId="47"/>
        <pc:sldMasterMkLst>
          <pc:docMk/>
          <pc:sldMasterMk cId="2209498120" sldId="2147483660"/>
        </pc:sldMasterMkLst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2465761923" sldId="2147483661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114190404" sldId="2147483662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838533418" sldId="2147483663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503354303" sldId="2147483664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1639798151" sldId="2147483665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1310461128" sldId="2147483666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814210307" sldId="2147483667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965110863" sldId="2147483668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4262301642" sldId="2147483669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1291467476" sldId="2147483670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2174293819" sldId="2147483671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2800879754" sldId="2147483672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3883200177" sldId="2147483673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545189682" sldId="2147483674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3778489832" sldId="2147483675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960165412" sldId="2147483676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2856154330" sldId="2147483677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613931697" sldId="2147483678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4026749871" sldId="2147483679"/>
          </pc:sldLayoutMkLst>
        </pc:sldLayoutChg>
        <pc:sldLayoutChg chg="del">
          <pc:chgData name="Natalia Di Candia" userId="e679e146-b56f-41b0-8680-8246c004d034" providerId="ADAL" clId="{6BE0BE1E-13C6-49F3-A625-1A07A6EC34F0}" dt="2025-05-13T13:47:53.484" v="374" actId="47"/>
          <pc:sldLayoutMkLst>
            <pc:docMk/>
            <pc:sldMasterMk cId="2209498120" sldId="2147483660"/>
            <pc:sldLayoutMk cId="859516622" sldId="2147483680"/>
          </pc:sldLayoutMkLst>
        </pc:sldLayoutChg>
      </pc:sldMasterChg>
    </pc:docChg>
  </pc:docChgLst>
  <pc:docChgLst>
    <pc:chgData name="Mercedes Baraibar" userId="73436ab3-d288-4fbd-9e3a-084a84845a1f" providerId="ADAL" clId="{312EFC83-996E-48BB-AC7E-13DB51F7A285}"/>
    <pc:docChg chg="custSel modSld">
      <pc:chgData name="Mercedes Baraibar" userId="73436ab3-d288-4fbd-9e3a-084a84845a1f" providerId="ADAL" clId="{312EFC83-996E-48BB-AC7E-13DB51F7A285}" dt="2025-03-26T19:51:10.136" v="68" actId="20577"/>
      <pc:docMkLst>
        <pc:docMk/>
      </pc:docMkLst>
      <pc:sldChg chg="addSp modSp mod">
        <pc:chgData name="Mercedes Baraibar" userId="73436ab3-d288-4fbd-9e3a-084a84845a1f" providerId="ADAL" clId="{312EFC83-996E-48BB-AC7E-13DB51F7A285}" dt="2025-03-26T19:51:10.136" v="68" actId="20577"/>
        <pc:sldMkLst>
          <pc:docMk/>
          <pc:sldMk cId="4244763225" sldId="258"/>
        </pc:sldMk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5" Type="http://schemas.openxmlformats.org/officeDocument/2006/relationships/chartUserShapes" Target="../drawings/drawing1.xml"/><Relationship Id="rId4" Type="http://schemas.openxmlformats.org/officeDocument/2006/relationships/oleObject" Target="file:///C:\Users\ndicandia\Downloads\us-china-trade-war-tariffs.xlsx" TargetMode="Externa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8.xml"/><Relationship Id="rId2" Type="http://schemas.microsoft.com/office/2011/relationships/chartColorStyle" Target="colors10.xml"/><Relationship Id="rId1" Type="http://schemas.microsoft.com/office/2011/relationships/chartStyle" Target="style10.xml"/><Relationship Id="rId4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ndicandia\Downloads\nehftm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ndicandia\Downloads\nehftm.xlsx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ndicandia\Downloads\nehftm.xlsx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ndicandia\Downloads\nehftm.xlsx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9.xml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0.xml"/><Relationship Id="rId2" Type="http://schemas.microsoft.com/office/2011/relationships/chartColorStyle" Target="colors16.xml"/><Relationship Id="rId1" Type="http://schemas.microsoft.com/office/2011/relationships/chartStyle" Target="style16.xml"/><Relationship Id="rId4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1.xml"/><Relationship Id="rId2" Type="http://schemas.microsoft.com/office/2011/relationships/chartColorStyle" Target="colors17.xml"/><Relationship Id="rId1" Type="http://schemas.microsoft.com/office/2011/relationships/chartStyle" Target="style17.xml"/><Relationship Id="rId4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2.xml"/><Relationship Id="rId1" Type="http://schemas.microsoft.com/office/2011/relationships/chartStyle" Target="style2.xml"/><Relationship Id="rId5" Type="http://schemas.openxmlformats.org/officeDocument/2006/relationships/chartUserShapes" Target="../drawings/drawing2.xml"/><Relationship Id="rId4" Type="http://schemas.openxmlformats.org/officeDocument/2006/relationships/oleObject" Target="https://inaleorguy.sharepoint.com/sites/FS/Documentos%20compartidos/FS/Area%20de%20Informaci&#243;n%20y%20Estudios%20Economicos/12.-%20FOROS%20INALE/FORO%202025/us-china-trade-war-tariffs.xlsx" TargetMode="Externa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2.xml"/><Relationship Id="rId2" Type="http://schemas.microsoft.com/office/2011/relationships/chartColorStyle" Target="colors24.xml"/><Relationship Id="rId1" Type="http://schemas.microsoft.com/office/2011/relationships/chartStyle" Target="style24.xml"/><Relationship Id="rId4" Type="http://schemas.openxmlformats.org/officeDocument/2006/relationships/oleObject" Target="file:///C:\Users\ndicandia\Downloads\WEO_Data%20(20).xls" TargetMode="Externa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oleObject" Target="https://inaleorguy.sharepoint.com/sites/FS/Documentos%20compartidos/FS/Area%20de%20Informaci&#243;n%20y%20Estudios%20Economicos/12.-%20FOROS%20INALE/FORO%202025/DATOS%20WEO.xlsx" TargetMode="Externa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3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6.xml"/><Relationship Id="rId1" Type="http://schemas.microsoft.com/office/2011/relationships/chartStyle" Target="style6.xml"/><Relationship Id="rId4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.xml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oleObject" Target="Libro1" TargetMode="Externa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.xml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oleObject" Target="https://inaleorguy.sharepoint.com/sites/FS/Documentos%20compartidos/FS/Area%20de%20Informaci&#243;n%20y%20Estudios%20Economicos/12.-%20FOROS%20INALE/FORO%202025/DATOS%20WEO.xlsx" TargetMode="Externa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.xml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oleObject" Target="https://inaleorguy.sharepoint.com/sites/FS/Documentos%20compartidos/FS/Area%20de%20Informaci&#243;n%20y%20Estudios%20Economicos/12.-%20FOROS%20INALE/FORO%202025/Nuevo%20Microsoft%20Excel%20Worksheet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n-US" sz="16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Aranceles</a:t>
            </a:r>
            <a:r>
              <a:rPr lang="en-US" sz="1600" b="1" baseline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 </a:t>
            </a:r>
            <a:r>
              <a:rPr lang="en-US" sz="1600" b="1" baseline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Estados</a:t>
            </a:r>
            <a:r>
              <a:rPr lang="en-US" sz="1600" b="1" baseline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Unidos y China</a:t>
            </a:r>
            <a:endParaRPr lang="en-US" sz="16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4.0047309027777776E-2"/>
          <c:y val="8.372222222222224E-2"/>
          <c:w val="0.94528012152777774"/>
          <c:h val="0.76767831541218634"/>
        </c:manualLayout>
      </c:layout>
      <c:lineChart>
        <c:grouping val="standard"/>
        <c:varyColors val="0"/>
        <c:ser>
          <c:idx val="1"/>
          <c:order val="0"/>
          <c:tx>
            <c:strRef>
              <c:f>'Panel a'!$D$4</c:f>
              <c:strCache>
                <c:ptCount val="1"/>
                <c:pt idx="0">
                  <c:v>Aranceles chinos sobre exportaciones de EE.UU.</c:v>
                </c:pt>
              </c:strCache>
            </c:strRef>
          </c:tx>
          <c:spPr>
            <a:ln w="19050" cap="rnd">
              <a:solidFill>
                <a:sysClr val="window" lastClr="FFFFFF"/>
              </a:solidFill>
              <a:round/>
            </a:ln>
            <a:effectLst/>
          </c:spPr>
          <c:marker>
            <c:symbol val="none"/>
          </c:marker>
          <c:cat>
            <c:numRef>
              <c:f>'Panel a'!$B$5:$B$63</c:f>
              <c:numCache>
                <c:formatCode>d\-mmm\-yy</c:formatCode>
                <c:ptCount val="59"/>
                <c:pt idx="0">
                  <c:v>43101</c:v>
                </c:pt>
                <c:pt idx="1">
                  <c:v>43138</c:v>
                </c:pt>
                <c:pt idx="2">
                  <c:v>43182</c:v>
                </c:pt>
                <c:pt idx="3">
                  <c:v>43192</c:v>
                </c:pt>
                <c:pt idx="4">
                  <c:v>43221</c:v>
                </c:pt>
                <c:pt idx="5">
                  <c:v>43252</c:v>
                </c:pt>
                <c:pt idx="6">
                  <c:v>43282</c:v>
                </c:pt>
                <c:pt idx="7">
                  <c:v>43287</c:v>
                </c:pt>
                <c:pt idx="8">
                  <c:v>43325</c:v>
                </c:pt>
                <c:pt idx="9">
                  <c:v>43335</c:v>
                </c:pt>
                <c:pt idx="10">
                  <c:v>43367</c:v>
                </c:pt>
                <c:pt idx="11">
                  <c:v>43405</c:v>
                </c:pt>
                <c:pt idx="12">
                  <c:v>43466</c:v>
                </c:pt>
                <c:pt idx="13">
                  <c:v>43503</c:v>
                </c:pt>
                <c:pt idx="14">
                  <c:v>43605</c:v>
                </c:pt>
                <c:pt idx="15">
                  <c:v>43606</c:v>
                </c:pt>
                <c:pt idx="16">
                  <c:v>43617</c:v>
                </c:pt>
                <c:pt idx="17">
                  <c:v>43647</c:v>
                </c:pt>
                <c:pt idx="18">
                  <c:v>43709</c:v>
                </c:pt>
                <c:pt idx="19">
                  <c:v>43756</c:v>
                </c:pt>
                <c:pt idx="20">
                  <c:v>43831</c:v>
                </c:pt>
                <c:pt idx="21">
                  <c:v>43868</c:v>
                </c:pt>
                <c:pt idx="22">
                  <c:v>43869</c:v>
                </c:pt>
                <c:pt idx="23">
                  <c:v>43875</c:v>
                </c:pt>
                <c:pt idx="24">
                  <c:v>43895</c:v>
                </c:pt>
                <c:pt idx="25">
                  <c:v>44013</c:v>
                </c:pt>
                <c:pt idx="26">
                  <c:v>44059</c:v>
                </c:pt>
                <c:pt idx="27">
                  <c:v>44075</c:v>
                </c:pt>
                <c:pt idx="28">
                  <c:v>44197</c:v>
                </c:pt>
                <c:pt idx="29">
                  <c:v>44210</c:v>
                </c:pt>
                <c:pt idx="30">
                  <c:v>44234</c:v>
                </c:pt>
                <c:pt idx="31">
                  <c:v>44266</c:v>
                </c:pt>
                <c:pt idx="32">
                  <c:v>44317</c:v>
                </c:pt>
                <c:pt idx="33">
                  <c:v>44378</c:v>
                </c:pt>
                <c:pt idx="34">
                  <c:v>44562</c:v>
                </c:pt>
                <c:pt idx="35">
                  <c:v>44599</c:v>
                </c:pt>
                <c:pt idx="36">
                  <c:v>44662</c:v>
                </c:pt>
                <c:pt idx="37">
                  <c:v>44682</c:v>
                </c:pt>
                <c:pt idx="38">
                  <c:v>44713</c:v>
                </c:pt>
                <c:pt idx="39">
                  <c:v>44743</c:v>
                </c:pt>
                <c:pt idx="40">
                  <c:v>44927</c:v>
                </c:pt>
                <c:pt idx="41">
                  <c:v>44964</c:v>
                </c:pt>
                <c:pt idx="42">
                  <c:v>45108</c:v>
                </c:pt>
                <c:pt idx="43">
                  <c:v>45291</c:v>
                </c:pt>
                <c:pt idx="44">
                  <c:v>45292</c:v>
                </c:pt>
                <c:pt idx="45">
                  <c:v>45469</c:v>
                </c:pt>
                <c:pt idx="46">
                  <c:v>45562</c:v>
                </c:pt>
                <c:pt idx="47">
                  <c:v>45658</c:v>
                </c:pt>
                <c:pt idx="48">
                  <c:v>45692</c:v>
                </c:pt>
                <c:pt idx="49">
                  <c:v>45695</c:v>
                </c:pt>
                <c:pt idx="50">
                  <c:v>45698</c:v>
                </c:pt>
                <c:pt idx="51">
                  <c:v>45720</c:v>
                </c:pt>
                <c:pt idx="52">
                  <c:v>45726</c:v>
                </c:pt>
                <c:pt idx="53">
                  <c:v>45728</c:v>
                </c:pt>
                <c:pt idx="54">
                  <c:v>45750</c:v>
                </c:pt>
                <c:pt idx="55">
                  <c:v>45752</c:v>
                </c:pt>
                <c:pt idx="56">
                  <c:v>45756</c:v>
                </c:pt>
                <c:pt idx="57">
                  <c:v>45757</c:v>
                </c:pt>
                <c:pt idx="58">
                  <c:v>45758</c:v>
                </c:pt>
              </c:numCache>
            </c:numRef>
          </c:cat>
          <c:val>
            <c:numRef>
              <c:f>'Panel a'!$D$5:$D$63</c:f>
              <c:numCache>
                <c:formatCode>0.0</c:formatCode>
                <c:ptCount val="59"/>
                <c:pt idx="0">
                  <c:v>7.9921011924743652</c:v>
                </c:pt>
                <c:pt idx="1">
                  <c:v>7.9921011924743652</c:v>
                </c:pt>
                <c:pt idx="2">
                  <c:v>7.9921011924743652</c:v>
                </c:pt>
                <c:pt idx="3">
                  <c:v>8.3687238693237305</c:v>
                </c:pt>
                <c:pt idx="4">
                  <c:v>8.3448247909545898</c:v>
                </c:pt>
                <c:pt idx="5">
                  <c:v>8.3448247909545898</c:v>
                </c:pt>
                <c:pt idx="6">
                  <c:v>7.2326784133911133</c:v>
                </c:pt>
                <c:pt idx="7">
                  <c:v>10.119281768798828</c:v>
                </c:pt>
                <c:pt idx="8">
                  <c:v>10.119281768798828</c:v>
                </c:pt>
                <c:pt idx="9">
                  <c:v>14.36530876159668</c:v>
                </c:pt>
                <c:pt idx="10">
                  <c:v>18.331760406494141</c:v>
                </c:pt>
                <c:pt idx="11">
                  <c:v>18.150741577148438</c:v>
                </c:pt>
                <c:pt idx="12">
                  <c:v>16.503416061401367</c:v>
                </c:pt>
                <c:pt idx="13">
                  <c:v>16.503416061401367</c:v>
                </c:pt>
                <c:pt idx="14">
                  <c:v>16.503416061401367</c:v>
                </c:pt>
                <c:pt idx="15">
                  <c:v>16.503416061401367</c:v>
                </c:pt>
                <c:pt idx="16">
                  <c:v>20.7301025390625</c:v>
                </c:pt>
                <c:pt idx="17">
                  <c:v>20.689517974853516</c:v>
                </c:pt>
                <c:pt idx="18">
                  <c:v>21.838481903076172</c:v>
                </c:pt>
                <c:pt idx="19">
                  <c:v>21.838481903076172</c:v>
                </c:pt>
                <c:pt idx="20">
                  <c:v>21.824735641479492</c:v>
                </c:pt>
                <c:pt idx="21">
                  <c:v>21.824735641479492</c:v>
                </c:pt>
                <c:pt idx="22">
                  <c:v>21.824735641479492</c:v>
                </c:pt>
                <c:pt idx="23">
                  <c:v>21.250251770019531</c:v>
                </c:pt>
                <c:pt idx="24">
                  <c:v>21.250251770019531</c:v>
                </c:pt>
                <c:pt idx="25">
                  <c:v>21.223955154418945</c:v>
                </c:pt>
                <c:pt idx="26">
                  <c:v>21.223955154418945</c:v>
                </c:pt>
                <c:pt idx="27">
                  <c:v>21.223955154418945</c:v>
                </c:pt>
                <c:pt idx="28">
                  <c:v>21.230222702026367</c:v>
                </c:pt>
                <c:pt idx="29">
                  <c:v>21.230222702026367</c:v>
                </c:pt>
                <c:pt idx="30">
                  <c:v>21.230222702026367</c:v>
                </c:pt>
                <c:pt idx="31">
                  <c:v>21.230222702026367</c:v>
                </c:pt>
                <c:pt idx="32">
                  <c:v>21.22923469543457</c:v>
                </c:pt>
                <c:pt idx="33">
                  <c:v>21.204938888549805</c:v>
                </c:pt>
                <c:pt idx="34">
                  <c:v>21.171878814697266</c:v>
                </c:pt>
                <c:pt idx="35">
                  <c:v>21.171878814697266</c:v>
                </c:pt>
                <c:pt idx="36">
                  <c:v>21.171878814697266</c:v>
                </c:pt>
                <c:pt idx="37">
                  <c:v>21.13368034362793</c:v>
                </c:pt>
                <c:pt idx="38">
                  <c:v>21.13368034362793</c:v>
                </c:pt>
                <c:pt idx="39">
                  <c:v>21.143941879272461</c:v>
                </c:pt>
                <c:pt idx="40">
                  <c:v>21.070323944091797</c:v>
                </c:pt>
                <c:pt idx="41">
                  <c:v>21.070323944091797</c:v>
                </c:pt>
                <c:pt idx="42">
                  <c:v>21.05799674987793</c:v>
                </c:pt>
                <c:pt idx="43">
                  <c:v>21.096195220947266</c:v>
                </c:pt>
                <c:pt idx="44">
                  <c:v>21.09815788269043</c:v>
                </c:pt>
                <c:pt idx="45">
                  <c:v>21.09815788269043</c:v>
                </c:pt>
                <c:pt idx="46">
                  <c:v>21.09815788269043</c:v>
                </c:pt>
                <c:pt idx="47">
                  <c:v>21.16656494140625</c:v>
                </c:pt>
                <c:pt idx="48">
                  <c:v>21.16656494140625</c:v>
                </c:pt>
                <c:pt idx="49">
                  <c:v>21.16656494140625</c:v>
                </c:pt>
                <c:pt idx="50">
                  <c:v>21.877544403076172</c:v>
                </c:pt>
                <c:pt idx="51">
                  <c:v>21.877544403076172</c:v>
                </c:pt>
                <c:pt idx="52">
                  <c:v>22.597021102905273</c:v>
                </c:pt>
                <c:pt idx="53">
                  <c:v>22.597021102905273</c:v>
                </c:pt>
                <c:pt idx="54">
                  <c:v>22.597021102905273</c:v>
                </c:pt>
                <c:pt idx="55">
                  <c:v>22.597021102905273</c:v>
                </c:pt>
                <c:pt idx="56">
                  <c:v>22.597021102905273</c:v>
                </c:pt>
                <c:pt idx="57" formatCode="0.00">
                  <c:v>106.59624481201172</c:v>
                </c:pt>
                <c:pt idx="58" formatCode="0.00">
                  <c:v>106.59624481201172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570-4083-9F3B-40BB13043A88}"/>
            </c:ext>
          </c:extLst>
        </c:ser>
        <c:ser>
          <c:idx val="2"/>
          <c:order val="1"/>
          <c:tx>
            <c:strRef>
              <c:f>'Panel a'!$E$4</c:f>
              <c:strCache>
                <c:ptCount val="1"/>
                <c:pt idx="0">
                  <c:v>Aranceles estadounidenses sobre exportaciones chinas</c:v>
                </c:pt>
              </c:strCache>
            </c:strRef>
          </c:tx>
          <c:spPr>
            <a:ln w="19050" cap="rnd">
              <a:solidFill>
                <a:srgbClr val="124F66">
                  <a:lumMod val="60000"/>
                  <a:lumOff val="40000"/>
                </a:srgbClr>
              </a:solidFill>
              <a:round/>
            </a:ln>
            <a:effectLst/>
          </c:spPr>
          <c:marker>
            <c:symbol val="none"/>
          </c:marker>
          <c:cat>
            <c:numRef>
              <c:f>'Panel a'!$B$5:$B$63</c:f>
              <c:numCache>
                <c:formatCode>d\-mmm\-yy</c:formatCode>
                <c:ptCount val="59"/>
                <c:pt idx="0">
                  <c:v>43101</c:v>
                </c:pt>
                <c:pt idx="1">
                  <c:v>43138</c:v>
                </c:pt>
                <c:pt idx="2">
                  <c:v>43182</c:v>
                </c:pt>
                <c:pt idx="3">
                  <c:v>43192</c:v>
                </c:pt>
                <c:pt idx="4">
                  <c:v>43221</c:v>
                </c:pt>
                <c:pt idx="5">
                  <c:v>43252</c:v>
                </c:pt>
                <c:pt idx="6">
                  <c:v>43282</c:v>
                </c:pt>
                <c:pt idx="7">
                  <c:v>43287</c:v>
                </c:pt>
                <c:pt idx="8">
                  <c:v>43325</c:v>
                </c:pt>
                <c:pt idx="9">
                  <c:v>43335</c:v>
                </c:pt>
                <c:pt idx="10">
                  <c:v>43367</c:v>
                </c:pt>
                <c:pt idx="11">
                  <c:v>43405</c:v>
                </c:pt>
                <c:pt idx="12">
                  <c:v>43466</c:v>
                </c:pt>
                <c:pt idx="13">
                  <c:v>43503</c:v>
                </c:pt>
                <c:pt idx="14">
                  <c:v>43605</c:v>
                </c:pt>
                <c:pt idx="15">
                  <c:v>43606</c:v>
                </c:pt>
                <c:pt idx="16">
                  <c:v>43617</c:v>
                </c:pt>
                <c:pt idx="17">
                  <c:v>43647</c:v>
                </c:pt>
                <c:pt idx="18">
                  <c:v>43709</c:v>
                </c:pt>
                <c:pt idx="19">
                  <c:v>43756</c:v>
                </c:pt>
                <c:pt idx="20">
                  <c:v>43831</c:v>
                </c:pt>
                <c:pt idx="21">
                  <c:v>43868</c:v>
                </c:pt>
                <c:pt idx="22">
                  <c:v>43869</c:v>
                </c:pt>
                <c:pt idx="23">
                  <c:v>43875</c:v>
                </c:pt>
                <c:pt idx="24">
                  <c:v>43895</c:v>
                </c:pt>
                <c:pt idx="25">
                  <c:v>44013</c:v>
                </c:pt>
                <c:pt idx="26">
                  <c:v>44059</c:v>
                </c:pt>
                <c:pt idx="27">
                  <c:v>44075</c:v>
                </c:pt>
                <c:pt idx="28">
                  <c:v>44197</c:v>
                </c:pt>
                <c:pt idx="29">
                  <c:v>44210</c:v>
                </c:pt>
                <c:pt idx="30">
                  <c:v>44234</c:v>
                </c:pt>
                <c:pt idx="31">
                  <c:v>44266</c:v>
                </c:pt>
                <c:pt idx="32">
                  <c:v>44317</c:v>
                </c:pt>
                <c:pt idx="33">
                  <c:v>44378</c:v>
                </c:pt>
                <c:pt idx="34">
                  <c:v>44562</c:v>
                </c:pt>
                <c:pt idx="35">
                  <c:v>44599</c:v>
                </c:pt>
                <c:pt idx="36">
                  <c:v>44662</c:v>
                </c:pt>
                <c:pt idx="37">
                  <c:v>44682</c:v>
                </c:pt>
                <c:pt idx="38">
                  <c:v>44713</c:v>
                </c:pt>
                <c:pt idx="39">
                  <c:v>44743</c:v>
                </c:pt>
                <c:pt idx="40">
                  <c:v>44927</c:v>
                </c:pt>
                <c:pt idx="41">
                  <c:v>44964</c:v>
                </c:pt>
                <c:pt idx="42">
                  <c:v>45108</c:v>
                </c:pt>
                <c:pt idx="43">
                  <c:v>45291</c:v>
                </c:pt>
                <c:pt idx="44">
                  <c:v>45292</c:v>
                </c:pt>
                <c:pt idx="45">
                  <c:v>45469</c:v>
                </c:pt>
                <c:pt idx="46">
                  <c:v>45562</c:v>
                </c:pt>
                <c:pt idx="47">
                  <c:v>45658</c:v>
                </c:pt>
                <c:pt idx="48">
                  <c:v>45692</c:v>
                </c:pt>
                <c:pt idx="49">
                  <c:v>45695</c:v>
                </c:pt>
                <c:pt idx="50">
                  <c:v>45698</c:v>
                </c:pt>
                <c:pt idx="51">
                  <c:v>45720</c:v>
                </c:pt>
                <c:pt idx="52">
                  <c:v>45726</c:v>
                </c:pt>
                <c:pt idx="53">
                  <c:v>45728</c:v>
                </c:pt>
                <c:pt idx="54">
                  <c:v>45750</c:v>
                </c:pt>
                <c:pt idx="55">
                  <c:v>45752</c:v>
                </c:pt>
                <c:pt idx="56">
                  <c:v>45756</c:v>
                </c:pt>
                <c:pt idx="57">
                  <c:v>45757</c:v>
                </c:pt>
                <c:pt idx="58">
                  <c:v>45758</c:v>
                </c:pt>
              </c:numCache>
            </c:numRef>
          </c:cat>
          <c:val>
            <c:numRef>
              <c:f>'Panel a'!$E$5:$E$63</c:f>
              <c:numCache>
                <c:formatCode>0.0</c:formatCode>
                <c:ptCount val="59"/>
                <c:pt idx="0">
                  <c:v>3.0915336608886719</c:v>
                </c:pt>
                <c:pt idx="1">
                  <c:v>3.1776797771453857</c:v>
                </c:pt>
                <c:pt idx="2">
                  <c:v>3.7969303131103516</c:v>
                </c:pt>
                <c:pt idx="3">
                  <c:v>3.7969303131103516</c:v>
                </c:pt>
                <c:pt idx="4">
                  <c:v>3.7969303131103516</c:v>
                </c:pt>
                <c:pt idx="5">
                  <c:v>3.7969303131103516</c:v>
                </c:pt>
                <c:pt idx="6">
                  <c:v>3.7969303131103516</c:v>
                </c:pt>
                <c:pt idx="7">
                  <c:v>6.7462525367736816</c:v>
                </c:pt>
                <c:pt idx="8">
                  <c:v>6.7462525367736816</c:v>
                </c:pt>
                <c:pt idx="9">
                  <c:v>8.4051456451416016</c:v>
                </c:pt>
                <c:pt idx="10">
                  <c:v>11.979533195495605</c:v>
                </c:pt>
                <c:pt idx="11">
                  <c:v>11.979533195495605</c:v>
                </c:pt>
                <c:pt idx="12">
                  <c:v>11.979533195495605</c:v>
                </c:pt>
                <c:pt idx="13">
                  <c:v>11.966472625732422</c:v>
                </c:pt>
                <c:pt idx="14">
                  <c:v>11.966472625732422</c:v>
                </c:pt>
                <c:pt idx="15">
                  <c:v>11.966472625732422</c:v>
                </c:pt>
                <c:pt idx="16">
                  <c:v>17.328054428100586</c:v>
                </c:pt>
                <c:pt idx="17">
                  <c:v>17.328054428100586</c:v>
                </c:pt>
                <c:pt idx="18">
                  <c:v>20.964262008666992</c:v>
                </c:pt>
                <c:pt idx="19">
                  <c:v>20.964262008666992</c:v>
                </c:pt>
                <c:pt idx="20">
                  <c:v>20.964262008666992</c:v>
                </c:pt>
                <c:pt idx="21">
                  <c:v>20.951200485229492</c:v>
                </c:pt>
                <c:pt idx="22">
                  <c:v>21.136711120605469</c:v>
                </c:pt>
                <c:pt idx="23">
                  <c:v>19.318607330322266</c:v>
                </c:pt>
                <c:pt idx="24">
                  <c:v>19.318607330322266</c:v>
                </c:pt>
                <c:pt idx="25">
                  <c:v>19.318607330322266</c:v>
                </c:pt>
                <c:pt idx="26">
                  <c:v>19.318607330322266</c:v>
                </c:pt>
                <c:pt idx="27">
                  <c:v>19.318607330322266</c:v>
                </c:pt>
                <c:pt idx="28">
                  <c:v>19.318607330322266</c:v>
                </c:pt>
                <c:pt idx="29">
                  <c:v>19.318607330322266</c:v>
                </c:pt>
                <c:pt idx="30">
                  <c:v>19.3065185546875</c:v>
                </c:pt>
                <c:pt idx="31">
                  <c:v>19.3065185546875</c:v>
                </c:pt>
                <c:pt idx="32">
                  <c:v>19.3065185546875</c:v>
                </c:pt>
                <c:pt idx="33">
                  <c:v>19.3065185546875</c:v>
                </c:pt>
                <c:pt idx="34">
                  <c:v>19.3065185546875</c:v>
                </c:pt>
                <c:pt idx="35">
                  <c:v>19.304990768432617</c:v>
                </c:pt>
                <c:pt idx="36">
                  <c:v>19.304990768432617</c:v>
                </c:pt>
                <c:pt idx="37">
                  <c:v>19.304990768432617</c:v>
                </c:pt>
                <c:pt idx="38">
                  <c:v>19.304990768432617</c:v>
                </c:pt>
                <c:pt idx="39">
                  <c:v>19.304990768432617</c:v>
                </c:pt>
                <c:pt idx="40">
                  <c:v>19.304990768432617</c:v>
                </c:pt>
                <c:pt idx="41">
                  <c:v>19.290817260742188</c:v>
                </c:pt>
                <c:pt idx="42">
                  <c:v>19.290817260742188</c:v>
                </c:pt>
                <c:pt idx="43">
                  <c:v>19.290817260742188</c:v>
                </c:pt>
                <c:pt idx="44">
                  <c:v>19.290817260742188</c:v>
                </c:pt>
                <c:pt idx="45">
                  <c:v>19.290262222290039</c:v>
                </c:pt>
                <c:pt idx="46">
                  <c:v>19.87114143371582</c:v>
                </c:pt>
                <c:pt idx="47">
                  <c:v>20.762914657592773</c:v>
                </c:pt>
                <c:pt idx="48">
                  <c:v>30.762914657592773</c:v>
                </c:pt>
                <c:pt idx="49">
                  <c:v>30.762359619140625</c:v>
                </c:pt>
                <c:pt idx="50">
                  <c:v>30.762359619140625</c:v>
                </c:pt>
                <c:pt idx="51">
                  <c:v>40.762359619140625</c:v>
                </c:pt>
                <c:pt idx="52">
                  <c:v>42.050258636474609</c:v>
                </c:pt>
                <c:pt idx="53">
                  <c:v>42.050258636474609</c:v>
                </c:pt>
                <c:pt idx="54">
                  <c:v>42.128005981445313</c:v>
                </c:pt>
                <c:pt idx="55">
                  <c:v>49.531192779541016</c:v>
                </c:pt>
                <c:pt idx="56">
                  <c:v>104.31478881835938</c:v>
                </c:pt>
                <c:pt idx="57" formatCode="0.00">
                  <c:v>134.66786193847656</c:v>
                </c:pt>
                <c:pt idx="58" formatCode="0.00">
                  <c:v>124.06590270996094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570-4083-9F3B-40BB13043A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464814096"/>
        <c:axId val="1315261552"/>
        <c:extLst/>
      </c:lineChart>
      <c:dateAx>
        <c:axId val="1464814096"/>
        <c:scaling>
          <c:orientation val="minMax"/>
        </c:scaling>
        <c:delete val="0"/>
        <c:axPos val="b"/>
        <c:numFmt formatCode="mmm\-yy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n-US"/>
          </a:p>
        </c:txPr>
        <c:crossAx val="1315261552"/>
        <c:crosses val="autoZero"/>
        <c:auto val="1"/>
        <c:lblOffset val="100"/>
        <c:baseTimeUnit val="days"/>
        <c:majorUnit val="3"/>
        <c:majorTimeUnit val="months"/>
      </c:dateAx>
      <c:valAx>
        <c:axId val="1315261552"/>
        <c:scaling>
          <c:orientation val="minMax"/>
        </c:scaling>
        <c:delete val="0"/>
        <c:axPos val="l"/>
        <c:numFmt formatCode="0" sourceLinked="0"/>
        <c:majorTickMark val="out"/>
        <c:minorTickMark val="none"/>
        <c:tickLblPos val="nextTo"/>
        <c:spPr>
          <a:noFill/>
          <a:ln>
            <a:solidFill>
              <a:schemeClr val="bg2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n-US"/>
          </a:p>
        </c:txPr>
        <c:crossAx val="14648140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n-US"/>
    </a:p>
  </c:txPr>
  <c:externalData r:id="rId4">
    <c:autoUpdate val="0"/>
  </c:externalData>
  <c:userShapes r:id="rId5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8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Población</a:t>
            </a:r>
          </a:p>
          <a:p>
            <a:pPr>
              <a:defRPr sz="1800"/>
            </a:pPr>
            <a:r>
              <a:rPr lang="es-UY" sz="1800"/>
              <a:t>Millones de habitantes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lineChart>
        <c:grouping val="standard"/>
        <c:varyColors val="0"/>
        <c:ser>
          <c:idx val="1"/>
          <c:order val="0"/>
          <c:tx>
            <c:strRef>
              <c:f>Hoja2!$Q$40</c:f>
              <c:strCache>
                <c:ptCount val="1"/>
              </c:strCache>
            </c:strRef>
          </c:tx>
          <c:spPr>
            <a:ln w="28575" cap="rnd">
              <a:solidFill>
                <a:srgbClr val="14B4E6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2.4724739117846894E-2"/>
                  <c:y val="4.773395274714536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8A0-4BFE-8622-FC7633060570}"/>
                </c:ext>
              </c:extLst>
            </c:dLbl>
            <c:dLbl>
              <c:idx val="7"/>
              <c:layout>
                <c:manualLayout>
                  <c:x val="-1.0596316764791527E-2"/>
                  <c:y val="5.303772527460590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8A0-4BFE-8622-FC7633060570}"/>
                </c:ext>
              </c:extLst>
            </c:dLbl>
            <c:dLbl>
              <c:idx val="11"/>
              <c:layout>
                <c:manualLayout>
                  <c:x val="-1.4128422353055498E-2"/>
                  <c:y val="6.62971565932574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8A0-4BFE-8622-FC763306057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Hoja2!$A$10:$A$21</c:f>
              <c:numCache>
                <c:formatCode>m/d/yyyy</c:formatCode>
                <c:ptCount val="12"/>
                <c:pt idx="0">
                  <c:v>41275</c:v>
                </c:pt>
                <c:pt idx="1">
                  <c:v>41640</c:v>
                </c:pt>
                <c:pt idx="2">
                  <c:v>42005</c:v>
                </c:pt>
                <c:pt idx="3">
                  <c:v>42370</c:v>
                </c:pt>
                <c:pt idx="4">
                  <c:v>42736</c:v>
                </c:pt>
                <c:pt idx="5">
                  <c:v>43101</c:v>
                </c:pt>
                <c:pt idx="6">
                  <c:v>43466</c:v>
                </c:pt>
                <c:pt idx="7">
                  <c:v>43831</c:v>
                </c:pt>
                <c:pt idx="8">
                  <c:v>44197</c:v>
                </c:pt>
                <c:pt idx="9">
                  <c:v>44562</c:v>
                </c:pt>
                <c:pt idx="10">
                  <c:v>44927</c:v>
                </c:pt>
                <c:pt idx="11">
                  <c:v>45292</c:v>
                </c:pt>
              </c:numCache>
            </c:numRef>
          </c:cat>
          <c:val>
            <c:numRef>
              <c:f>Hoja2!$F$10:$F$21</c:f>
              <c:numCache>
                <c:formatCode>_-* #,##0_-;\-* #,##0_-;_-* "-"??_-;_-@_-</c:formatCode>
                <c:ptCount val="12"/>
                <c:pt idx="0">
                  <c:v>1363.24</c:v>
                </c:pt>
                <c:pt idx="1">
                  <c:v>1371.86</c:v>
                </c:pt>
                <c:pt idx="2">
                  <c:v>1379.86</c:v>
                </c:pt>
                <c:pt idx="3">
                  <c:v>1387.79</c:v>
                </c:pt>
                <c:pt idx="4">
                  <c:v>1396.2149999999999</c:v>
                </c:pt>
                <c:pt idx="5">
                  <c:v>1402.76</c:v>
                </c:pt>
                <c:pt idx="6">
                  <c:v>1407.7449999999999</c:v>
                </c:pt>
                <c:pt idx="7">
                  <c:v>1411.1</c:v>
                </c:pt>
                <c:pt idx="8">
                  <c:v>1412.36</c:v>
                </c:pt>
                <c:pt idx="9">
                  <c:v>1412.175</c:v>
                </c:pt>
                <c:pt idx="10">
                  <c:v>1410.71</c:v>
                </c:pt>
                <c:pt idx="11">
                  <c:v>1408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08B-43BC-9E7D-EB1E05AE65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84999240"/>
        <c:axId val="584999960"/>
      </c:lineChart>
      <c:dateAx>
        <c:axId val="584999240"/>
        <c:scaling>
          <c:orientation val="minMax"/>
          <c:max val="45292"/>
          <c:min val="41275"/>
        </c:scaling>
        <c:delete val="0"/>
        <c:axPos val="b"/>
        <c:numFmt formatCode="yyyy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584999960"/>
        <c:crosses val="autoZero"/>
        <c:auto val="1"/>
        <c:lblOffset val="100"/>
        <c:baseTimeUnit val="years"/>
      </c:dateAx>
      <c:valAx>
        <c:axId val="584999960"/>
        <c:scaling>
          <c:orientation val="minMax"/>
        </c:scaling>
        <c:delete val="1"/>
        <c:axPos val="l"/>
        <c:numFmt formatCode="#,##0" sourceLinked="0"/>
        <c:majorTickMark val="none"/>
        <c:minorTickMark val="none"/>
        <c:tickLblPos val="nextTo"/>
        <c:crossAx val="584999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600">
          <a:solidFill>
            <a:schemeClr val="bg1"/>
          </a:solidFill>
          <a:latin typeface="Raleway" pitchFamily="2" charset="0"/>
        </a:defRPr>
      </a:pPr>
      <a:endParaRPr lang="es-UY"/>
    </a:p>
  </c:txPr>
  <c:externalData r:id="rId4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400" b="1"/>
              <a:t>Importaciones de Manteca</a:t>
            </a:r>
          </a:p>
          <a:p>
            <a:pPr>
              <a:defRPr/>
            </a:pPr>
            <a:r>
              <a:rPr lang="es-UY" sz="1400" b="0"/>
              <a:t>Millones</a:t>
            </a:r>
            <a:r>
              <a:rPr lang="es-UY" sz="1400" b="0" baseline="0"/>
              <a:t> de toneladas</a:t>
            </a:r>
            <a:endParaRPr lang="es-UY" sz="1400" b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'g7.6'!$B$41</c:f>
              <c:strCache>
                <c:ptCount val="1"/>
                <c:pt idx="0">
                  <c:v>2021-23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'g7.6'!$C$40:$H$40</c:f>
              <c:strCache>
                <c:ptCount val="4"/>
                <c:pt idx="0">
                  <c:v>China</c:v>
                </c:pt>
                <c:pt idx="1">
                  <c:v>Sudeste Asiático</c:v>
                </c:pt>
                <c:pt idx="2">
                  <c:v>MENA</c:v>
                </c:pt>
                <c:pt idx="3">
                  <c:v>Africa subsahariana</c:v>
                </c:pt>
              </c:strCache>
            </c:strRef>
          </c:cat>
          <c:val>
            <c:numRef>
              <c:f>'g7.6'!$C$41:$H$41</c:f>
              <c:numCache>
                <c:formatCode>0.00</c:formatCode>
                <c:ptCount val="4"/>
                <c:pt idx="0">
                  <c:v>0.13502800000000001</c:v>
                </c:pt>
                <c:pt idx="1">
                  <c:v>0.10023333441113544</c:v>
                </c:pt>
                <c:pt idx="2">
                  <c:v>0.20261069788392108</c:v>
                </c:pt>
                <c:pt idx="3">
                  <c:v>2.01857106412443E-2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8E-4A4D-971B-E8395CE82B2A}"/>
            </c:ext>
          </c:extLst>
        </c:ser>
        <c:ser>
          <c:idx val="1"/>
          <c:order val="1"/>
          <c:tx>
            <c:strRef>
              <c:f>'g7.6'!$B$42</c:f>
              <c:strCache>
                <c:ptCount val="1"/>
                <c:pt idx="0">
                  <c:v>2033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'g7.6'!$C$40:$H$40</c:f>
              <c:strCache>
                <c:ptCount val="4"/>
                <c:pt idx="0">
                  <c:v>China</c:v>
                </c:pt>
                <c:pt idx="1">
                  <c:v>Sudeste Asiático</c:v>
                </c:pt>
                <c:pt idx="2">
                  <c:v>MENA</c:v>
                </c:pt>
                <c:pt idx="3">
                  <c:v>Africa subsahariana</c:v>
                </c:pt>
              </c:strCache>
            </c:strRef>
          </c:cat>
          <c:val>
            <c:numRef>
              <c:f>'g7.6'!$C$42:$H$42</c:f>
              <c:numCache>
                <c:formatCode>0.00</c:formatCode>
                <c:ptCount val="4"/>
                <c:pt idx="0">
                  <c:v>0.13767785777367972</c:v>
                </c:pt>
                <c:pt idx="1">
                  <c:v>9.9612951338527114E-2</c:v>
                </c:pt>
                <c:pt idx="2">
                  <c:v>0.23076198143356652</c:v>
                </c:pt>
                <c:pt idx="3">
                  <c:v>4.0949706354847265E-2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F8E-4A4D-971B-E8395CE82B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805039160"/>
        <c:axId val="805043480"/>
      </c:barChart>
      <c:catAx>
        <c:axId val="805039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05043480"/>
        <c:crosses val="autoZero"/>
        <c:auto val="1"/>
        <c:lblAlgn val="ctr"/>
        <c:lblOffset val="100"/>
        <c:noMultiLvlLbl val="0"/>
      </c:catAx>
      <c:valAx>
        <c:axId val="805043480"/>
        <c:scaling>
          <c:orientation val="minMax"/>
        </c:scaling>
        <c:delete val="0"/>
        <c:axPos val="l"/>
        <c:numFmt formatCode="0.0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05039160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s-UY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400" b="1"/>
              <a:t>Importaciones de Quesos</a:t>
            </a:r>
          </a:p>
          <a:p>
            <a:pPr>
              <a:defRPr/>
            </a:pPr>
            <a:r>
              <a:rPr lang="es-UY" sz="1400" b="0"/>
              <a:t>Millones de toneladas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'g7.6'!$B$41</c:f>
              <c:strCache>
                <c:ptCount val="1"/>
                <c:pt idx="0">
                  <c:v>2021-23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'g7.6'!$C$40:$H$40</c:f>
              <c:strCache>
                <c:ptCount val="4"/>
                <c:pt idx="0">
                  <c:v>China</c:v>
                </c:pt>
                <c:pt idx="1">
                  <c:v>Sudeste Asiático</c:v>
                </c:pt>
                <c:pt idx="2">
                  <c:v>MENA</c:v>
                </c:pt>
                <c:pt idx="3">
                  <c:v>Africa subsahariana</c:v>
                </c:pt>
              </c:strCache>
            </c:strRef>
          </c:cat>
          <c:val>
            <c:numRef>
              <c:f>'g7.6'!$C$47:$H$47</c:f>
              <c:numCache>
                <c:formatCode>0.00</c:formatCode>
                <c:ptCount val="4"/>
                <c:pt idx="0">
                  <c:v>0.16403533333333334</c:v>
                </c:pt>
                <c:pt idx="1">
                  <c:v>0.14844300140739541</c:v>
                </c:pt>
                <c:pt idx="2">
                  <c:v>0.68643027975244364</c:v>
                </c:pt>
                <c:pt idx="3">
                  <c:v>4.3451090401976769E-2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A3-4D84-81EE-4B3241D983E8}"/>
            </c:ext>
          </c:extLst>
        </c:ser>
        <c:ser>
          <c:idx val="1"/>
          <c:order val="1"/>
          <c:tx>
            <c:strRef>
              <c:f>'g7.6'!$B$42</c:f>
              <c:strCache>
                <c:ptCount val="1"/>
                <c:pt idx="0">
                  <c:v>2033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'g7.6'!$C$40:$H$40</c:f>
              <c:strCache>
                <c:ptCount val="4"/>
                <c:pt idx="0">
                  <c:v>China</c:v>
                </c:pt>
                <c:pt idx="1">
                  <c:v>Sudeste Asiático</c:v>
                </c:pt>
                <c:pt idx="2">
                  <c:v>MENA</c:v>
                </c:pt>
                <c:pt idx="3">
                  <c:v>Africa subsahariana</c:v>
                </c:pt>
              </c:strCache>
            </c:strRef>
          </c:cat>
          <c:val>
            <c:numRef>
              <c:f>'g7.6'!$C$48:$H$48</c:f>
              <c:numCache>
                <c:formatCode>0.00</c:formatCode>
                <c:ptCount val="4"/>
                <c:pt idx="0">
                  <c:v>0.18922365413200531</c:v>
                </c:pt>
                <c:pt idx="1">
                  <c:v>0.19098968857337167</c:v>
                </c:pt>
                <c:pt idx="2">
                  <c:v>0.83822453270074948</c:v>
                </c:pt>
                <c:pt idx="3">
                  <c:v>0.10093086125709297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A3-4D84-81EE-4B3241D983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805039160"/>
        <c:axId val="805043480"/>
      </c:barChart>
      <c:catAx>
        <c:axId val="805039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05043480"/>
        <c:crosses val="autoZero"/>
        <c:auto val="1"/>
        <c:lblAlgn val="ctr"/>
        <c:lblOffset val="100"/>
        <c:noMultiLvlLbl val="0"/>
      </c:catAx>
      <c:valAx>
        <c:axId val="805043480"/>
        <c:scaling>
          <c:orientation val="minMax"/>
        </c:scaling>
        <c:delete val="0"/>
        <c:axPos val="l"/>
        <c:numFmt formatCode="0.0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05039160"/>
        <c:crosses val="autoZero"/>
        <c:crossBetween val="between"/>
        <c:majorUnit val="0.4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s-UY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400" b="1"/>
              <a:t>Importaciones de LPD</a:t>
            </a:r>
          </a:p>
          <a:p>
            <a:pPr>
              <a:defRPr/>
            </a:pPr>
            <a:r>
              <a:rPr lang="es-UY" sz="1400" b="0"/>
              <a:t>Millones</a:t>
            </a:r>
            <a:r>
              <a:rPr lang="es-UY" sz="1400" b="0" baseline="0"/>
              <a:t> de toneladas</a:t>
            </a:r>
            <a:endParaRPr lang="es-UY" sz="1400" b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'g7.6'!$B$41</c:f>
              <c:strCache>
                <c:ptCount val="1"/>
                <c:pt idx="0">
                  <c:v>2021-23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'g7.6'!$C$40:$H$40</c:f>
              <c:strCache>
                <c:ptCount val="4"/>
                <c:pt idx="0">
                  <c:v>China</c:v>
                </c:pt>
                <c:pt idx="1">
                  <c:v>Sudeste Asiático</c:v>
                </c:pt>
                <c:pt idx="2">
                  <c:v>MENA</c:v>
                </c:pt>
                <c:pt idx="3">
                  <c:v>Africa subsahariana</c:v>
                </c:pt>
              </c:strCache>
            </c:strRef>
          </c:cat>
          <c:val>
            <c:numRef>
              <c:f>'g7.6'!$C$51:$H$51</c:f>
              <c:numCache>
                <c:formatCode>0.00</c:formatCode>
                <c:ptCount val="4"/>
                <c:pt idx="0">
                  <c:v>0.36819699999999994</c:v>
                </c:pt>
                <c:pt idx="1">
                  <c:v>0.66445133778889975</c:v>
                </c:pt>
                <c:pt idx="2">
                  <c:v>0.45926518824584323</c:v>
                </c:pt>
                <c:pt idx="3">
                  <c:v>0.13931382980064203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3EB-4C92-A14B-23B573C49732}"/>
            </c:ext>
          </c:extLst>
        </c:ser>
        <c:ser>
          <c:idx val="1"/>
          <c:order val="1"/>
          <c:tx>
            <c:strRef>
              <c:f>'g7.6'!$B$42</c:f>
              <c:strCache>
                <c:ptCount val="1"/>
                <c:pt idx="0">
                  <c:v>2033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'g7.6'!$C$40:$H$40</c:f>
              <c:strCache>
                <c:ptCount val="4"/>
                <c:pt idx="0">
                  <c:v>China</c:v>
                </c:pt>
                <c:pt idx="1">
                  <c:v>Sudeste Asiático</c:v>
                </c:pt>
                <c:pt idx="2">
                  <c:v>MENA</c:v>
                </c:pt>
                <c:pt idx="3">
                  <c:v>Africa subsahariana</c:v>
                </c:pt>
              </c:strCache>
            </c:strRef>
          </c:cat>
          <c:val>
            <c:numRef>
              <c:f>'g7.6'!$C$52:$H$52</c:f>
              <c:numCache>
                <c:formatCode>0.00</c:formatCode>
                <c:ptCount val="4"/>
                <c:pt idx="0">
                  <c:v>0.39136330299137756</c:v>
                </c:pt>
                <c:pt idx="1">
                  <c:v>0.82008997632966363</c:v>
                </c:pt>
                <c:pt idx="2">
                  <c:v>0.66797634526961336</c:v>
                </c:pt>
                <c:pt idx="3">
                  <c:v>0.17623939184422391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3EB-4C92-A14B-23B573C497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805039160"/>
        <c:axId val="805043480"/>
      </c:barChart>
      <c:catAx>
        <c:axId val="805039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05043480"/>
        <c:crosses val="autoZero"/>
        <c:auto val="1"/>
        <c:lblAlgn val="ctr"/>
        <c:lblOffset val="100"/>
        <c:noMultiLvlLbl val="0"/>
      </c:catAx>
      <c:valAx>
        <c:axId val="805043480"/>
        <c:scaling>
          <c:orientation val="minMax"/>
        </c:scaling>
        <c:delete val="0"/>
        <c:axPos val="l"/>
        <c:numFmt formatCode="0.0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05039160"/>
        <c:crosses val="autoZero"/>
        <c:crossBetween val="between"/>
        <c:majorUnit val="0.4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s-UY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400" b="1"/>
              <a:t>Importaciones de LPE</a:t>
            </a:r>
          </a:p>
          <a:p>
            <a:pPr>
              <a:defRPr/>
            </a:pPr>
            <a:r>
              <a:rPr lang="es-UY" sz="1400" b="0"/>
              <a:t>Millones</a:t>
            </a:r>
            <a:r>
              <a:rPr lang="es-UY" sz="1400" b="0" baseline="0"/>
              <a:t> de toneladas</a:t>
            </a:r>
            <a:endParaRPr lang="es-UY" sz="1400" b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'g7.6'!$B$41</c:f>
              <c:strCache>
                <c:ptCount val="1"/>
                <c:pt idx="0">
                  <c:v>2021-23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'g7.6'!$C$40:$H$40</c:f>
              <c:strCache>
                <c:ptCount val="4"/>
                <c:pt idx="0">
                  <c:v>China</c:v>
                </c:pt>
                <c:pt idx="1">
                  <c:v>Sudeste Asiático</c:v>
                </c:pt>
                <c:pt idx="2">
                  <c:v>MENA</c:v>
                </c:pt>
                <c:pt idx="3">
                  <c:v>Africa subsahariana</c:v>
                </c:pt>
              </c:strCache>
            </c:strRef>
          </c:cat>
          <c:val>
            <c:numRef>
              <c:f>'g7.6'!$C$57:$H$57</c:f>
              <c:numCache>
                <c:formatCode>0.00</c:formatCode>
                <c:ptCount val="4"/>
                <c:pt idx="0">
                  <c:v>0.67132633333333336</c:v>
                </c:pt>
                <c:pt idx="1">
                  <c:v>0.27658333527068651</c:v>
                </c:pt>
                <c:pt idx="2">
                  <c:v>0.87433238626635768</c:v>
                </c:pt>
                <c:pt idx="3">
                  <c:v>0.21340599120282422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74-447A-A7A8-DAD3B6D899D6}"/>
            </c:ext>
          </c:extLst>
        </c:ser>
        <c:ser>
          <c:idx val="1"/>
          <c:order val="1"/>
          <c:tx>
            <c:strRef>
              <c:f>'g7.6'!$B$42</c:f>
              <c:strCache>
                <c:ptCount val="1"/>
                <c:pt idx="0">
                  <c:v>2033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'g7.6'!$C$40:$H$40</c:f>
              <c:strCache>
                <c:ptCount val="4"/>
                <c:pt idx="0">
                  <c:v>China</c:v>
                </c:pt>
                <c:pt idx="1">
                  <c:v>Sudeste Asiático</c:v>
                </c:pt>
                <c:pt idx="2">
                  <c:v>MENA</c:v>
                </c:pt>
                <c:pt idx="3">
                  <c:v>Africa subsahariana</c:v>
                </c:pt>
              </c:strCache>
            </c:strRef>
          </c:cat>
          <c:val>
            <c:numRef>
              <c:f>'g7.6'!$C$58:$H$58</c:f>
              <c:numCache>
                <c:formatCode>0.00</c:formatCode>
                <c:ptCount val="4"/>
                <c:pt idx="0">
                  <c:v>0.36069418377616091</c:v>
                </c:pt>
                <c:pt idx="1">
                  <c:v>0.29504734794271992</c:v>
                </c:pt>
                <c:pt idx="2">
                  <c:v>1.0171766161279652</c:v>
                </c:pt>
                <c:pt idx="3">
                  <c:v>0.23278013908654327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74-447A-A7A8-DAD3B6D899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805039160"/>
        <c:axId val="805043480"/>
      </c:barChart>
      <c:catAx>
        <c:axId val="805039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05043480"/>
        <c:crosses val="autoZero"/>
        <c:auto val="1"/>
        <c:lblAlgn val="ctr"/>
        <c:lblOffset val="100"/>
        <c:noMultiLvlLbl val="0"/>
      </c:catAx>
      <c:valAx>
        <c:axId val="805043480"/>
        <c:scaling>
          <c:orientation val="minMax"/>
        </c:scaling>
        <c:delete val="0"/>
        <c:axPos val="l"/>
        <c:numFmt formatCode="0.0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05039160"/>
        <c:crosses val="autoZero"/>
        <c:crossBetween val="between"/>
        <c:majorUnit val="0.4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s-UY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ES" sz="1400" b="1" i="0" u="none" strike="noStrike" kern="1200" spc="0" baseline="0">
                <a:solidFill>
                  <a:prstClr val="white"/>
                </a:solidFill>
                <a:latin typeface="Raleway" pitchFamily="2" charset="0"/>
              </a:rPr>
              <a:t>Participación en el comercio internacional</a:t>
            </a:r>
          </a:p>
          <a:p>
            <a:pPr>
              <a:defRPr/>
            </a:pPr>
            <a:r>
              <a:rPr lang="es-ES" sz="1200" b="0" i="0" u="none" strike="noStrike" kern="1200" spc="0" baseline="0">
                <a:solidFill>
                  <a:prstClr val="white"/>
                </a:solidFill>
                <a:latin typeface="Raleway" pitchFamily="2" charset="0"/>
              </a:rPr>
              <a:t>Leche equivalente (2010-2016)</a:t>
            </a:r>
            <a:endParaRPr lang="es-UY" sz="1200" b="0" i="0" u="none" strike="noStrike" kern="1200" spc="0" baseline="0">
              <a:solidFill>
                <a:prstClr val="white"/>
              </a:solidFill>
              <a:latin typeface="Raleway" pitchFamily="2" charset="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spPr>
            <a:solidFill>
              <a:srgbClr val="C8D21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Hoja1!$B$104:$B$111</c:f>
              <c:strCache>
                <c:ptCount val="8"/>
                <c:pt idx="0">
                  <c:v>Resto del mundo</c:v>
                </c:pt>
                <c:pt idx="1">
                  <c:v>Uruguay</c:v>
                </c:pt>
                <c:pt idx="2">
                  <c:v>Argentina</c:v>
                </c:pt>
                <c:pt idx="3">
                  <c:v>Australia</c:v>
                </c:pt>
                <c:pt idx="4">
                  <c:v>Bielorrusia</c:v>
                </c:pt>
                <c:pt idx="5">
                  <c:v>Estados Unidos</c:v>
                </c:pt>
                <c:pt idx="6">
                  <c:v>Unión Europea</c:v>
                </c:pt>
                <c:pt idx="7">
                  <c:v>Nueva Zelanda</c:v>
                </c:pt>
              </c:strCache>
            </c:strRef>
          </c:cat>
          <c:val>
            <c:numRef>
              <c:f>Hoja1!$C$104:$C$111</c:f>
              <c:numCache>
                <c:formatCode>0%</c:formatCode>
                <c:ptCount val="8"/>
                <c:pt idx="0">
                  <c:v>0.1399999999999999</c:v>
                </c:pt>
                <c:pt idx="1">
                  <c:v>0.02</c:v>
                </c:pt>
                <c:pt idx="2">
                  <c:v>0.02</c:v>
                </c:pt>
                <c:pt idx="3">
                  <c:v>0.06</c:v>
                </c:pt>
                <c:pt idx="4">
                  <c:v>0.06</c:v>
                </c:pt>
                <c:pt idx="5">
                  <c:v>0.14000000000000001</c:v>
                </c:pt>
                <c:pt idx="6">
                  <c:v>0.27</c:v>
                </c:pt>
                <c:pt idx="7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BE-44BC-85ED-00C7DB8774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720521792"/>
        <c:axId val="720525392"/>
      </c:barChart>
      <c:catAx>
        <c:axId val="7205217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720525392"/>
        <c:crosses val="autoZero"/>
        <c:auto val="1"/>
        <c:lblAlgn val="ctr"/>
        <c:lblOffset val="100"/>
        <c:noMultiLvlLbl val="0"/>
      </c:catAx>
      <c:valAx>
        <c:axId val="72052539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720521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s-UY"/>
    </a:p>
  </c:txPr>
  <c:externalData r:id="rId4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ES" sz="1600" b="1"/>
              <a:t>Participación en el comercio internacional</a:t>
            </a:r>
          </a:p>
          <a:p>
            <a:pPr>
              <a:defRPr/>
            </a:pPr>
            <a:r>
              <a:rPr lang="es-ES" b="0"/>
              <a:t>Leche</a:t>
            </a:r>
            <a:r>
              <a:rPr lang="es-ES" b="0" baseline="0"/>
              <a:t> equivalente (2015-2023)</a:t>
            </a:r>
            <a:endParaRPr lang="es-UY" b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spPr>
            <a:solidFill>
              <a:srgbClr val="C8D21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Hoja1!$B$88:$B$98</c:f>
              <c:strCache>
                <c:ptCount val="11"/>
                <c:pt idx="0">
                  <c:v>Resto del mundo</c:v>
                </c:pt>
                <c:pt idx="1">
                  <c:v>Irán </c:v>
                </c:pt>
                <c:pt idx="2">
                  <c:v>Argentina</c:v>
                </c:pt>
                <c:pt idx="3">
                  <c:v>Arabia Saudita</c:v>
                </c:pt>
                <c:pt idx="4">
                  <c:v>Emiratos Arabes Unidos</c:v>
                </c:pt>
                <c:pt idx="5">
                  <c:v>Australia</c:v>
                </c:pt>
                <c:pt idx="6">
                  <c:v>Reino Unido</c:v>
                </c:pt>
                <c:pt idx="7">
                  <c:v>Bielorrusia</c:v>
                </c:pt>
                <c:pt idx="8">
                  <c:v>Estados Unidos</c:v>
                </c:pt>
                <c:pt idx="9">
                  <c:v>Nueva Zelanda</c:v>
                </c:pt>
                <c:pt idx="10">
                  <c:v>Unión Europea</c:v>
                </c:pt>
              </c:strCache>
            </c:strRef>
          </c:cat>
          <c:val>
            <c:numRef>
              <c:f>Hoja1!$C$88:$C$98</c:f>
              <c:numCache>
                <c:formatCode>0%</c:formatCode>
                <c:ptCount val="11"/>
                <c:pt idx="0">
                  <c:v>0.11</c:v>
                </c:pt>
                <c:pt idx="1">
                  <c:v>0.02</c:v>
                </c:pt>
                <c:pt idx="2">
                  <c:v>0.02</c:v>
                </c:pt>
                <c:pt idx="3">
                  <c:v>0.02</c:v>
                </c:pt>
                <c:pt idx="4">
                  <c:v>0.03</c:v>
                </c:pt>
                <c:pt idx="5">
                  <c:v>0.04</c:v>
                </c:pt>
                <c:pt idx="6">
                  <c:v>0.04</c:v>
                </c:pt>
                <c:pt idx="7">
                  <c:v>0.05</c:v>
                </c:pt>
                <c:pt idx="8">
                  <c:v>0.15</c:v>
                </c:pt>
                <c:pt idx="9">
                  <c:v>0.23</c:v>
                </c:pt>
                <c:pt idx="10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DC-4FF8-9C9A-366C915EDE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720521792"/>
        <c:axId val="720525392"/>
      </c:barChart>
      <c:catAx>
        <c:axId val="7205217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720525392"/>
        <c:crosses val="autoZero"/>
        <c:auto val="1"/>
        <c:lblAlgn val="ctr"/>
        <c:lblOffset val="100"/>
        <c:noMultiLvlLbl val="0"/>
      </c:catAx>
      <c:valAx>
        <c:axId val="72052539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720521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s-UY"/>
    </a:p>
  </c:txPr>
  <c:externalData r:id="rId4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ES" sz="1600" b="1"/>
              <a:t>Participación en el comercio internacional</a:t>
            </a:r>
          </a:p>
          <a:p>
            <a:pPr>
              <a:defRPr/>
            </a:pPr>
            <a:r>
              <a:rPr lang="es-ES" b="0"/>
              <a:t>Leche</a:t>
            </a:r>
            <a:r>
              <a:rPr lang="es-ES" b="0" baseline="0"/>
              <a:t> equivalente (2015-2023)</a:t>
            </a:r>
            <a:endParaRPr lang="es-UY" b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spPr>
            <a:solidFill>
              <a:srgbClr val="C8D21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Hoja1!$B$88:$B$98</c:f>
              <c:strCache>
                <c:ptCount val="11"/>
                <c:pt idx="0">
                  <c:v>Resto del mundo</c:v>
                </c:pt>
                <c:pt idx="1">
                  <c:v>Irán </c:v>
                </c:pt>
                <c:pt idx="2">
                  <c:v>Argentina</c:v>
                </c:pt>
                <c:pt idx="3">
                  <c:v>Arabia Saudita</c:v>
                </c:pt>
                <c:pt idx="4">
                  <c:v>Emiratos Arabes Unidos</c:v>
                </c:pt>
                <c:pt idx="5">
                  <c:v>Australia</c:v>
                </c:pt>
                <c:pt idx="6">
                  <c:v>Reino Unido</c:v>
                </c:pt>
                <c:pt idx="7">
                  <c:v>Bielorrusia</c:v>
                </c:pt>
                <c:pt idx="8">
                  <c:v>Estados Unidos</c:v>
                </c:pt>
                <c:pt idx="9">
                  <c:v>Nueva Zelanda</c:v>
                </c:pt>
                <c:pt idx="10">
                  <c:v>Unión Europea</c:v>
                </c:pt>
              </c:strCache>
            </c:strRef>
          </c:cat>
          <c:val>
            <c:numRef>
              <c:f>Hoja1!$C$88:$C$98</c:f>
              <c:numCache>
                <c:formatCode>0%</c:formatCode>
                <c:ptCount val="11"/>
                <c:pt idx="0">
                  <c:v>0.11</c:v>
                </c:pt>
                <c:pt idx="1">
                  <c:v>0.02</c:v>
                </c:pt>
                <c:pt idx="2">
                  <c:v>0.02</c:v>
                </c:pt>
                <c:pt idx="3">
                  <c:v>0.02</c:v>
                </c:pt>
                <c:pt idx="4">
                  <c:v>0.03</c:v>
                </c:pt>
                <c:pt idx="5">
                  <c:v>0.04</c:v>
                </c:pt>
                <c:pt idx="6">
                  <c:v>0.04</c:v>
                </c:pt>
                <c:pt idx="7">
                  <c:v>0.05</c:v>
                </c:pt>
                <c:pt idx="8">
                  <c:v>0.15</c:v>
                </c:pt>
                <c:pt idx="9">
                  <c:v>0.23</c:v>
                </c:pt>
                <c:pt idx="10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DC-4FF8-9C9A-366C915EDE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720521792"/>
        <c:axId val="720525392"/>
      </c:barChart>
      <c:catAx>
        <c:axId val="7205217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720525392"/>
        <c:crosses val="autoZero"/>
        <c:auto val="1"/>
        <c:lblAlgn val="ctr"/>
        <c:lblOffset val="100"/>
        <c:noMultiLvlLbl val="0"/>
      </c:catAx>
      <c:valAx>
        <c:axId val="72052539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720521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s-UY"/>
    </a:p>
  </c:txPr>
  <c:externalData r:id="rId4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32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600" b="1"/>
              <a:t>Importaciones</a:t>
            </a:r>
          </a:p>
          <a:p>
            <a:pPr>
              <a:defRPr/>
            </a:pPr>
            <a:r>
              <a:rPr lang="es-UY" sz="1400"/>
              <a:t>Miles de millones</a:t>
            </a:r>
            <a:r>
              <a:rPr lang="es-UY" sz="1400" baseline="0"/>
              <a:t> de litros de leche equivalente</a:t>
            </a:r>
            <a:endParaRPr lang="es-UY" sz="140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32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95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12FD-4069-8349-3FE0FC29009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115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208333333333333"/>
                      <c:h val="0.10462927143778208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1-4EBD-4C01-8EEB-AD173DA0A2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Hoja1!$A$128:$A$129</c:f>
              <c:numCache>
                <c:formatCode>General</c:formatCode>
                <c:ptCount val="2"/>
                <c:pt idx="0">
                  <c:v>2023</c:v>
                </c:pt>
                <c:pt idx="1">
                  <c:v>2035</c:v>
                </c:pt>
              </c:numCache>
            </c:numRef>
          </c:cat>
          <c:val>
            <c:numRef>
              <c:f>Hoja1!$B$128:$B$129</c:f>
              <c:numCache>
                <c:formatCode>#,##0</c:formatCode>
                <c:ptCount val="2"/>
                <c:pt idx="0">
                  <c:v>950</c:v>
                </c:pt>
                <c:pt idx="1">
                  <c:v>1150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EBD-4C01-8EEB-AD173DA0A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829043640"/>
        <c:axId val="829044360"/>
      </c:barChart>
      <c:catAx>
        <c:axId val="829043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29044360"/>
        <c:crosses val="autoZero"/>
        <c:auto val="1"/>
        <c:lblAlgn val="ctr"/>
        <c:lblOffset val="100"/>
        <c:noMultiLvlLbl val="0"/>
      </c:catAx>
      <c:valAx>
        <c:axId val="829044360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829043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bg1"/>
          </a:solidFill>
          <a:latin typeface="Raleway" pitchFamily="2" charset="0"/>
        </a:defRPr>
      </a:pPr>
      <a:endParaRPr lang="es-UY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600" b="1">
                <a:solidFill>
                  <a:schemeClr val="bg1"/>
                </a:solidFill>
                <a:latin typeface="Raleway" pitchFamily="2" charset="0"/>
              </a:rPr>
              <a:t>Participación en el aumento de las importaciones</a:t>
            </a:r>
          </a:p>
          <a:p>
            <a:pPr>
              <a:defRPr>
                <a:solidFill>
                  <a:schemeClr val="bg1"/>
                </a:solidFill>
                <a:latin typeface="Raleway" pitchFamily="2" charset="0"/>
              </a:defRPr>
            </a:pPr>
            <a:r>
              <a:rPr lang="es-UY" sz="1400">
                <a:solidFill>
                  <a:schemeClr val="bg1"/>
                </a:solidFill>
                <a:latin typeface="Raleway" pitchFamily="2" charset="0"/>
              </a:rPr>
              <a:t>Mil</a:t>
            </a:r>
            <a:r>
              <a:rPr lang="es-UY" sz="1400" baseline="0">
                <a:solidFill>
                  <a:schemeClr val="bg1"/>
                </a:solidFill>
                <a:latin typeface="Raleway" pitchFamily="2" charset="0"/>
              </a:rPr>
              <a:t> millones de litros, (% de participación*)</a:t>
            </a:r>
            <a:endParaRPr lang="es-UY" sz="1400">
              <a:solidFill>
                <a:schemeClr val="bg1"/>
              </a:solidFill>
              <a:latin typeface="Raleway" pitchFamily="2" charset="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>
        <c:manualLayout>
          <c:layoutTarget val="inner"/>
          <c:xMode val="edge"/>
          <c:yMode val="edge"/>
          <c:x val="5.8794258890004787E-2"/>
          <c:y val="0.14112365651759456"/>
          <c:w val="0.94120574110999522"/>
          <c:h val="0.57168839617965839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5</a:t>
                    </a:r>
                  </a:p>
                  <a:p>
                    <a:r>
                      <a:rPr lang="en-US"/>
                      <a:t>25%*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ABDB-4B5C-BF74-CDE4190F7B10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4,5</a:t>
                    </a:r>
                  </a:p>
                  <a:p>
                    <a:r>
                      <a:rPr lang="en-US"/>
                      <a:t>23%*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2-ABDB-4B5C-BF74-CDE4190F7B10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2,5</a:t>
                    </a:r>
                  </a:p>
                  <a:p>
                    <a:r>
                      <a:rPr lang="en-US"/>
                      <a:t>13%*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ABDB-4B5C-BF74-CDE4190F7B10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/>
                      <a:t>2,5</a:t>
                    </a:r>
                  </a:p>
                  <a:p>
                    <a:r>
                      <a:rPr lang="en-US"/>
                      <a:t>13%*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ABDB-4B5C-BF74-CDE4190F7B10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2,5</a:t>
                    </a:r>
                  </a:p>
                  <a:p>
                    <a:r>
                      <a:rPr lang="en-US"/>
                      <a:t>13%*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5-ABDB-4B5C-BF74-CDE4190F7B10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/>
                      <a:t>1,5</a:t>
                    </a:r>
                  </a:p>
                  <a:p>
                    <a:r>
                      <a:rPr lang="en-US"/>
                      <a:t>8%*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6-ABDB-4B5C-BF74-CDE4190F7B10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r>
                      <a:rPr lang="en-US"/>
                      <a:t>1</a:t>
                    </a:r>
                  </a:p>
                  <a:p>
                    <a:r>
                      <a:rPr lang="en-US"/>
                      <a:t>5%*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7-ABDB-4B5C-BF74-CDE4190F7B10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r>
                      <a:rPr lang="en-US"/>
                      <a:t>0,5</a:t>
                    </a:r>
                  </a:p>
                  <a:p>
                    <a:r>
                      <a:rPr lang="en-US"/>
                      <a:t>2,5%*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8-ABDB-4B5C-BF74-CDE4190F7B10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Hoja1!$B$119:$B$126</c:f>
              <c:strCache>
                <c:ptCount val="8"/>
                <c:pt idx="0">
                  <c:v>Sudeste Asiático</c:v>
                </c:pt>
                <c:pt idx="1">
                  <c:v>China</c:v>
                </c:pt>
                <c:pt idx="2">
                  <c:v>Africa</c:v>
                </c:pt>
                <c:pt idx="3">
                  <c:v>América Central y el Caribe</c:v>
                </c:pt>
                <c:pt idx="4">
                  <c:v>Medio Oriente</c:v>
                </c:pt>
                <c:pt idx="5">
                  <c:v>Norte de Asia</c:v>
                </c:pt>
                <c:pt idx="6">
                  <c:v>Sudamérica</c:v>
                </c:pt>
                <c:pt idx="7">
                  <c:v>India+Pakistán y otros</c:v>
                </c:pt>
              </c:strCache>
            </c:strRef>
          </c:cat>
          <c:val>
            <c:numRef>
              <c:f>Hoja1!$D$119:$D$126</c:f>
              <c:numCache>
                <c:formatCode>0.00</c:formatCode>
                <c:ptCount val="8"/>
                <c:pt idx="0">
                  <c:v>50</c:v>
                </c:pt>
                <c:pt idx="1">
                  <c:v>45</c:v>
                </c:pt>
                <c:pt idx="2">
                  <c:v>25</c:v>
                </c:pt>
                <c:pt idx="3">
                  <c:v>25</c:v>
                </c:pt>
                <c:pt idx="4">
                  <c:v>25</c:v>
                </c:pt>
                <c:pt idx="5">
                  <c:v>15</c:v>
                </c:pt>
                <c:pt idx="6">
                  <c:v>10</c:v>
                </c:pt>
                <c:pt idx="7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BDB-4B5C-BF74-CDE4190F7B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743080792"/>
        <c:axId val="743081152"/>
      </c:barChart>
      <c:catAx>
        <c:axId val="743080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743081152"/>
        <c:crosses val="autoZero"/>
        <c:auto val="1"/>
        <c:lblAlgn val="ctr"/>
        <c:lblOffset val="100"/>
        <c:noMultiLvlLbl val="0"/>
      </c:catAx>
      <c:valAx>
        <c:axId val="743081152"/>
        <c:scaling>
          <c:orientation val="minMax"/>
        </c:scaling>
        <c:delete val="1"/>
        <c:axPos val="l"/>
        <c:numFmt formatCode="0.00" sourceLinked="1"/>
        <c:majorTickMark val="none"/>
        <c:minorTickMark val="none"/>
        <c:tickLblPos val="nextTo"/>
        <c:crossAx val="74308079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UY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n-US" sz="1600" b="1"/>
              <a:t>Aranceles</a:t>
            </a:r>
            <a:r>
              <a:rPr lang="en-US" sz="1600" b="1" baseline="0"/>
              <a:t> de </a:t>
            </a:r>
            <a:r>
              <a:rPr lang="en-US" sz="1600" b="1" baseline="0" err="1"/>
              <a:t>Estados</a:t>
            </a:r>
            <a:r>
              <a:rPr lang="en-US" sz="1600" b="1" baseline="0"/>
              <a:t> Unidos y China</a:t>
            </a:r>
            <a:endParaRPr lang="en-US" sz="16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1"/>
          <c:order val="0"/>
          <c:tx>
            <c:strRef>
              <c:f>'Panel a'!$D$4</c:f>
              <c:strCache>
                <c:ptCount val="1"/>
                <c:pt idx="0">
                  <c:v>Aranceles chinos sobre exportaciones de EE.UU.</c:v>
                </c:pt>
              </c:strCache>
            </c:strRef>
          </c:tx>
          <c:spPr>
            <a:ln w="19050" cap="rnd">
              <a:solidFill>
                <a:srgbClr val="124F66">
                  <a:lumMod val="60000"/>
                  <a:lumOff val="40000"/>
                </a:srgbClr>
              </a:solidFill>
              <a:round/>
            </a:ln>
            <a:effectLst/>
          </c:spPr>
          <c:marker>
            <c:symbol val="none"/>
          </c:marker>
          <c:cat>
            <c:numRef>
              <c:f>'Panel a'!$B$52:$B$64</c:f>
              <c:numCache>
                <c:formatCode>d\-mmm\-yy</c:formatCode>
                <c:ptCount val="13"/>
                <c:pt idx="0">
                  <c:v>45658</c:v>
                </c:pt>
                <c:pt idx="1">
                  <c:v>45692</c:v>
                </c:pt>
                <c:pt idx="2">
                  <c:v>45695</c:v>
                </c:pt>
                <c:pt idx="3">
                  <c:v>45698</c:v>
                </c:pt>
                <c:pt idx="4">
                  <c:v>45720</c:v>
                </c:pt>
                <c:pt idx="5">
                  <c:v>45726</c:v>
                </c:pt>
                <c:pt idx="6">
                  <c:v>45728</c:v>
                </c:pt>
                <c:pt idx="7">
                  <c:v>45750</c:v>
                </c:pt>
                <c:pt idx="8">
                  <c:v>45752</c:v>
                </c:pt>
                <c:pt idx="9">
                  <c:v>45756</c:v>
                </c:pt>
                <c:pt idx="10">
                  <c:v>45757</c:v>
                </c:pt>
                <c:pt idx="11">
                  <c:v>45758</c:v>
                </c:pt>
                <c:pt idx="12">
                  <c:v>45759</c:v>
                </c:pt>
              </c:numCache>
            </c:numRef>
          </c:cat>
          <c:val>
            <c:numRef>
              <c:f>'Panel a'!$D$52:$D$64</c:f>
              <c:numCache>
                <c:formatCode>0.0</c:formatCode>
                <c:ptCount val="13"/>
                <c:pt idx="0">
                  <c:v>21.16656494140625</c:v>
                </c:pt>
                <c:pt idx="1">
                  <c:v>21.16656494140625</c:v>
                </c:pt>
                <c:pt idx="2">
                  <c:v>21.16656494140625</c:v>
                </c:pt>
                <c:pt idx="3">
                  <c:v>21.877544403076172</c:v>
                </c:pt>
                <c:pt idx="4">
                  <c:v>21.877544403076172</c:v>
                </c:pt>
                <c:pt idx="5">
                  <c:v>22.597021102905273</c:v>
                </c:pt>
                <c:pt idx="6">
                  <c:v>22.597021102905273</c:v>
                </c:pt>
                <c:pt idx="7">
                  <c:v>22.597021102905273</c:v>
                </c:pt>
                <c:pt idx="8">
                  <c:v>22.597021102905273</c:v>
                </c:pt>
                <c:pt idx="9">
                  <c:v>22.597021102905273</c:v>
                </c:pt>
                <c:pt idx="10" formatCode="0.00">
                  <c:v>106.59624481201172</c:v>
                </c:pt>
                <c:pt idx="11" formatCode="0.00">
                  <c:v>106.59624481201172</c:v>
                </c:pt>
                <c:pt idx="12" formatCode="0.00">
                  <c:v>125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FC1-40AA-B752-6B72F821775E}"/>
            </c:ext>
          </c:extLst>
        </c:ser>
        <c:ser>
          <c:idx val="2"/>
          <c:order val="1"/>
          <c:tx>
            <c:strRef>
              <c:f>'Panel a'!$E$4</c:f>
              <c:strCache>
                <c:ptCount val="1"/>
                <c:pt idx="0">
                  <c:v>Aranceles estadounidenses sobre exportaciones chinas</c:v>
                </c:pt>
              </c:strCache>
            </c:strRef>
          </c:tx>
          <c:spPr>
            <a:ln w="19050" cap="rnd">
              <a:solidFill>
                <a:sysClr val="window" lastClr="FFFFFF"/>
              </a:solidFill>
              <a:round/>
            </a:ln>
            <a:effectLst/>
          </c:spPr>
          <c:marker>
            <c:symbol val="none"/>
          </c:marker>
          <c:cat>
            <c:numRef>
              <c:f>'Panel a'!$B$52:$B$64</c:f>
              <c:numCache>
                <c:formatCode>d\-mmm\-yy</c:formatCode>
                <c:ptCount val="13"/>
                <c:pt idx="0">
                  <c:v>45658</c:v>
                </c:pt>
                <c:pt idx="1">
                  <c:v>45692</c:v>
                </c:pt>
                <c:pt idx="2">
                  <c:v>45695</c:v>
                </c:pt>
                <c:pt idx="3">
                  <c:v>45698</c:v>
                </c:pt>
                <c:pt idx="4">
                  <c:v>45720</c:v>
                </c:pt>
                <c:pt idx="5">
                  <c:v>45726</c:v>
                </c:pt>
                <c:pt idx="6">
                  <c:v>45728</c:v>
                </c:pt>
                <c:pt idx="7">
                  <c:v>45750</c:v>
                </c:pt>
                <c:pt idx="8">
                  <c:v>45752</c:v>
                </c:pt>
                <c:pt idx="9">
                  <c:v>45756</c:v>
                </c:pt>
                <c:pt idx="10">
                  <c:v>45757</c:v>
                </c:pt>
                <c:pt idx="11">
                  <c:v>45758</c:v>
                </c:pt>
                <c:pt idx="12">
                  <c:v>45759</c:v>
                </c:pt>
              </c:numCache>
            </c:numRef>
          </c:cat>
          <c:val>
            <c:numRef>
              <c:f>'Panel a'!$E$52:$E$64</c:f>
              <c:numCache>
                <c:formatCode>0.0</c:formatCode>
                <c:ptCount val="13"/>
                <c:pt idx="0">
                  <c:v>20.762914657592773</c:v>
                </c:pt>
                <c:pt idx="1">
                  <c:v>30.762914657592773</c:v>
                </c:pt>
                <c:pt idx="2">
                  <c:v>30.762359619140625</c:v>
                </c:pt>
                <c:pt idx="3">
                  <c:v>30.762359619140625</c:v>
                </c:pt>
                <c:pt idx="4">
                  <c:v>40.762359619140625</c:v>
                </c:pt>
                <c:pt idx="5">
                  <c:v>42.050258636474609</c:v>
                </c:pt>
                <c:pt idx="6">
                  <c:v>42.050258636474609</c:v>
                </c:pt>
                <c:pt idx="7">
                  <c:v>42.128005981445313</c:v>
                </c:pt>
                <c:pt idx="8">
                  <c:v>49.531192779541016</c:v>
                </c:pt>
                <c:pt idx="9">
                  <c:v>104.31478881835938</c:v>
                </c:pt>
                <c:pt idx="10" formatCode="0.00">
                  <c:v>134.66786193847656</c:v>
                </c:pt>
                <c:pt idx="11" formatCode="0.00">
                  <c:v>124.06590270996094</c:v>
                </c:pt>
                <c:pt idx="12" formatCode="0.00">
                  <c:v>145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FC1-40AA-B752-6B72F82177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464814096"/>
        <c:axId val="1315261552"/>
        <c:extLst/>
      </c:lineChart>
      <c:dateAx>
        <c:axId val="1464814096"/>
        <c:scaling>
          <c:orientation val="minMax"/>
        </c:scaling>
        <c:delete val="0"/>
        <c:axPos val="b"/>
        <c:numFmt formatCode="mmm\-yy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n-US"/>
          </a:p>
        </c:txPr>
        <c:crossAx val="1315261552"/>
        <c:crosses val="autoZero"/>
        <c:auto val="1"/>
        <c:lblOffset val="100"/>
        <c:baseTimeUnit val="days"/>
        <c:majorUnit val="1"/>
        <c:majorTimeUnit val="months"/>
      </c:dateAx>
      <c:valAx>
        <c:axId val="1315261552"/>
        <c:scaling>
          <c:orientation val="minMax"/>
        </c:scaling>
        <c:delete val="0"/>
        <c:axPos val="l"/>
        <c:numFmt formatCode="0" sourceLinked="0"/>
        <c:majorTickMark val="out"/>
        <c:minorTickMark val="none"/>
        <c:tickLblPos val="nextTo"/>
        <c:spPr>
          <a:noFill/>
          <a:ln>
            <a:solidFill>
              <a:schemeClr val="bg2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n-US"/>
          </a:p>
        </c:txPr>
        <c:crossAx val="14648140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n-US"/>
    </a:p>
  </c:txPr>
  <c:externalData r:id="rId4">
    <c:autoUpdate val="0"/>
  </c:externalData>
  <c:userShapes r:id="rId5"/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32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800" b="1"/>
              <a:t>Exportaciones</a:t>
            </a:r>
          </a:p>
          <a:p>
            <a:pPr>
              <a:defRPr/>
            </a:pPr>
            <a:r>
              <a:rPr lang="es-UY" sz="1800"/>
              <a:t>Miles de millones</a:t>
            </a:r>
            <a:r>
              <a:rPr lang="es-UY" sz="1800" baseline="0"/>
              <a:t> de litros de leche equivalente</a:t>
            </a:r>
            <a:endParaRPr lang="es-UY" sz="180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32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95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8236-4BEA-A7EB-D1EC3F2E72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115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208333333333333"/>
                      <c:h val="0.10462927143778208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1-4EBD-4C01-8EEB-AD173DA0A2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Hoja1!$A$128:$A$129</c:f>
              <c:numCache>
                <c:formatCode>General</c:formatCode>
                <c:ptCount val="2"/>
                <c:pt idx="0">
                  <c:v>2023</c:v>
                </c:pt>
                <c:pt idx="1">
                  <c:v>2035</c:v>
                </c:pt>
              </c:numCache>
            </c:numRef>
          </c:cat>
          <c:val>
            <c:numRef>
              <c:f>Hoja1!$B$128:$B$129</c:f>
              <c:numCache>
                <c:formatCode>#,##0</c:formatCode>
                <c:ptCount val="2"/>
                <c:pt idx="0">
                  <c:v>950</c:v>
                </c:pt>
                <c:pt idx="1">
                  <c:v>1150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EBD-4C01-8EEB-AD173DA0A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829043640"/>
        <c:axId val="829044360"/>
      </c:barChart>
      <c:catAx>
        <c:axId val="829043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29044360"/>
        <c:crosses val="autoZero"/>
        <c:auto val="1"/>
        <c:lblAlgn val="ctr"/>
        <c:lblOffset val="100"/>
        <c:noMultiLvlLbl val="0"/>
      </c:catAx>
      <c:valAx>
        <c:axId val="829044360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829043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bg1"/>
          </a:solidFill>
          <a:latin typeface="Raleway" pitchFamily="2" charset="0"/>
        </a:defRPr>
      </a:pPr>
      <a:endParaRPr lang="es-UY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600" b="1">
                <a:solidFill>
                  <a:schemeClr val="bg1"/>
                </a:solidFill>
                <a:latin typeface="Raleway" pitchFamily="2" charset="0"/>
              </a:rPr>
              <a:t>Participación en el aumento de las exportaciones</a:t>
            </a:r>
          </a:p>
          <a:p>
            <a:pPr>
              <a:defRPr>
                <a:solidFill>
                  <a:schemeClr val="bg1"/>
                </a:solidFill>
                <a:latin typeface="Raleway" pitchFamily="2" charset="0"/>
              </a:defRPr>
            </a:pPr>
            <a:r>
              <a:rPr lang="es-UY" sz="1400">
                <a:solidFill>
                  <a:schemeClr val="bg1"/>
                </a:solidFill>
                <a:latin typeface="Raleway" pitchFamily="2" charset="0"/>
              </a:rPr>
              <a:t>Mil</a:t>
            </a:r>
            <a:r>
              <a:rPr lang="es-UY" sz="1400" baseline="0">
                <a:solidFill>
                  <a:schemeClr val="bg1"/>
                </a:solidFill>
                <a:latin typeface="Raleway" pitchFamily="2" charset="0"/>
              </a:rPr>
              <a:t> millones de litros</a:t>
            </a:r>
            <a:endParaRPr lang="es-UY" sz="1400">
              <a:solidFill>
                <a:schemeClr val="bg1"/>
              </a:solidFill>
              <a:latin typeface="Raleway" pitchFamily="2" charset="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>
        <c:manualLayout>
          <c:layoutTarget val="inner"/>
          <c:xMode val="edge"/>
          <c:yMode val="edge"/>
          <c:x val="5.8794258890004787E-2"/>
          <c:y val="0.14112365651759456"/>
          <c:w val="0.94120574110999522"/>
          <c:h val="0.57168839617965839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-10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E00A-4C4B-A5B5-CAD745A23FFA}"/>
                </c:ext>
              </c:extLst>
            </c:dLbl>
            <c:dLbl>
              <c:idx val="1"/>
              <c:layout>
                <c:manualLayout>
                  <c:x val="-3.7873901655637775E-17"/>
                  <c:y val="-5.7729197298072403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-0,5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2-ABDB-4B5C-BF74-CDE4190F7B10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2,5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ABDB-4B5C-BF74-CDE4190F7B10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/>
                      <a:t>8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ABDB-4B5C-BF74-CDE4190F7B10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20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E00A-4C4B-A5B5-CAD745A23FF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Hoja1!$B$138:$B$142</c:f>
              <c:strCache>
                <c:ptCount val="5"/>
                <c:pt idx="0">
                  <c:v>Unión Europea</c:v>
                </c:pt>
                <c:pt idx="1">
                  <c:v>Oceanía</c:v>
                </c:pt>
                <c:pt idx="2">
                  <c:v>Sudamérica</c:v>
                </c:pt>
                <c:pt idx="3">
                  <c:v>Estados Unidos </c:v>
                </c:pt>
                <c:pt idx="4">
                  <c:v>Oportunidad</c:v>
                </c:pt>
              </c:strCache>
            </c:strRef>
          </c:cat>
          <c:val>
            <c:numRef>
              <c:f>Hoja1!$C$138:$C$142</c:f>
              <c:numCache>
                <c:formatCode>#,#00</c:formatCode>
                <c:ptCount val="5"/>
                <c:pt idx="0">
                  <c:v>-10</c:v>
                </c:pt>
                <c:pt idx="1">
                  <c:v>-0.5</c:v>
                </c:pt>
                <c:pt idx="2">
                  <c:v>2.5</c:v>
                </c:pt>
                <c:pt idx="3">
                  <c:v>8</c:v>
                </c:pt>
                <c:pt idx="4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BDB-4B5C-BF74-CDE4190F7B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743080792"/>
        <c:axId val="743081152"/>
      </c:barChart>
      <c:catAx>
        <c:axId val="743080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743081152"/>
        <c:crosses val="autoZero"/>
        <c:auto val="1"/>
        <c:lblAlgn val="ctr"/>
        <c:lblOffset val="100"/>
        <c:noMultiLvlLbl val="0"/>
      </c:catAx>
      <c:valAx>
        <c:axId val="743081152"/>
        <c:scaling>
          <c:orientation val="minMax"/>
        </c:scaling>
        <c:delete val="1"/>
        <c:axPos val="l"/>
        <c:numFmt formatCode="#,#00" sourceLinked="1"/>
        <c:majorTickMark val="none"/>
        <c:minorTickMark val="none"/>
        <c:tickLblPos val="nextTo"/>
        <c:crossAx val="74308079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UY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>
              <a:defRPr sz="144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ES" sz="1600" b="1"/>
              <a:t>Proyecciones de población por continente</a:t>
            </a:r>
          </a:p>
          <a:p>
            <a:pPr algn="ctr">
              <a:defRPr/>
            </a:pPr>
            <a:r>
              <a:rPr lang="es-ES" sz="1400"/>
              <a:t>Millones de habitantes</a:t>
            </a:r>
            <a:endParaRPr lang="es-UY" sz="1400"/>
          </a:p>
        </c:rich>
      </c:tx>
      <c:layout>
        <c:manualLayout>
          <c:xMode val="edge"/>
          <c:yMode val="edge"/>
          <c:x val="0.19389022615696355"/>
          <c:y val="1.447963388188723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sz="144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Hoja3!$B$49</c:f>
              <c:strCache>
                <c:ptCount val="1"/>
                <c:pt idx="0">
                  <c:v>2025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Hoja3!$A$50:$A$54</c:f>
              <c:strCache>
                <c:ptCount val="5"/>
                <c:pt idx="0">
                  <c:v>Asia</c:v>
                </c:pt>
                <c:pt idx="1">
                  <c:v>Africa</c:v>
                </c:pt>
                <c:pt idx="2">
                  <c:v>América</c:v>
                </c:pt>
                <c:pt idx="3">
                  <c:v>Europa</c:v>
                </c:pt>
                <c:pt idx="4">
                  <c:v>Oceanía</c:v>
                </c:pt>
              </c:strCache>
            </c:strRef>
          </c:cat>
          <c:val>
            <c:numRef>
              <c:f>Hoja3!$B$50:$B$54</c:f>
              <c:numCache>
                <c:formatCode>General</c:formatCode>
                <c:ptCount val="5"/>
                <c:pt idx="0">
                  <c:v>4835</c:v>
                </c:pt>
                <c:pt idx="1">
                  <c:v>1550</c:v>
                </c:pt>
                <c:pt idx="2">
                  <c:v>1055</c:v>
                </c:pt>
                <c:pt idx="3">
                  <c:v>744</c:v>
                </c:pt>
                <c:pt idx="4">
                  <c:v>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69B-41FB-BCBB-E58C13DDAA9C}"/>
            </c:ext>
          </c:extLst>
        </c:ser>
        <c:ser>
          <c:idx val="1"/>
          <c:order val="1"/>
          <c:tx>
            <c:strRef>
              <c:f>Hoja3!$C$49</c:f>
              <c:strCache>
                <c:ptCount val="1"/>
                <c:pt idx="0">
                  <c:v>2050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Hoja3!$A$50:$A$54</c:f>
              <c:strCache>
                <c:ptCount val="5"/>
                <c:pt idx="0">
                  <c:v>Asia</c:v>
                </c:pt>
                <c:pt idx="1">
                  <c:v>Africa</c:v>
                </c:pt>
                <c:pt idx="2">
                  <c:v>América</c:v>
                </c:pt>
                <c:pt idx="3">
                  <c:v>Europa</c:v>
                </c:pt>
                <c:pt idx="4">
                  <c:v>Oceanía</c:v>
                </c:pt>
              </c:strCache>
            </c:strRef>
          </c:cat>
          <c:val>
            <c:numRef>
              <c:f>Hoja3!$C$50:$C$54</c:f>
              <c:numCache>
                <c:formatCode>General</c:formatCode>
                <c:ptCount val="5"/>
                <c:pt idx="0">
                  <c:v>5280</c:v>
                </c:pt>
                <c:pt idx="1">
                  <c:v>2467</c:v>
                </c:pt>
                <c:pt idx="2">
                  <c:v>1157</c:v>
                </c:pt>
                <c:pt idx="3">
                  <c:v>703</c:v>
                </c:pt>
                <c:pt idx="4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69B-41FB-BCBB-E58C13DDAA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876659816"/>
        <c:axId val="876665216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Hoja3!$D$49</c15:sqref>
                        </c15:formulaRef>
                      </c:ext>
                    </c:extLst>
                    <c:strCache>
                      <c:ptCount val="1"/>
                      <c:pt idx="0">
                        <c:v>2075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Hoja3!$A$50:$A$54</c15:sqref>
                        </c15:formulaRef>
                      </c:ext>
                    </c:extLst>
                    <c:strCache>
                      <c:ptCount val="5"/>
                      <c:pt idx="0">
                        <c:v>Asia</c:v>
                      </c:pt>
                      <c:pt idx="1">
                        <c:v>Africa</c:v>
                      </c:pt>
                      <c:pt idx="2">
                        <c:v>América</c:v>
                      </c:pt>
                      <c:pt idx="3">
                        <c:v>Europa</c:v>
                      </c:pt>
                      <c:pt idx="4">
                        <c:v>Oceanía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Hoja3!$D$50:$D$54</c15:sqref>
                        </c15:formulaRef>
                      </c:ext>
                    </c:extLst>
                    <c:numCache>
                      <c:formatCode>General</c:formatCode>
                      <c:ptCount val="5"/>
                      <c:pt idx="0">
                        <c:v>5105</c:v>
                      </c:pt>
                      <c:pt idx="1">
                        <c:v>3291</c:v>
                      </c:pt>
                      <c:pt idx="2">
                        <c:v>1151</c:v>
                      </c:pt>
                      <c:pt idx="3">
                        <c:v>637</c:v>
                      </c:pt>
                      <c:pt idx="4">
                        <c:v>66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169B-41FB-BCBB-E58C13DDAA9C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Hoja3!$E$49</c15:sqref>
                        </c15:formulaRef>
                      </c:ext>
                    </c:extLst>
                    <c:strCache>
                      <c:ptCount val="1"/>
                      <c:pt idx="0">
                        <c:v>2100</c:v>
                      </c:pt>
                    </c:strCache>
                  </c:strRef>
                </c:tx>
                <c:spPr>
                  <a:solidFill>
                    <a:schemeClr val="accent1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Hoja3!$A$50:$A$54</c15:sqref>
                        </c15:formulaRef>
                      </c:ext>
                    </c:extLst>
                    <c:strCache>
                      <c:ptCount val="5"/>
                      <c:pt idx="0">
                        <c:v>Asia</c:v>
                      </c:pt>
                      <c:pt idx="1">
                        <c:v>Africa</c:v>
                      </c:pt>
                      <c:pt idx="2">
                        <c:v>América</c:v>
                      </c:pt>
                      <c:pt idx="3">
                        <c:v>Europa</c:v>
                      </c:pt>
                      <c:pt idx="4">
                        <c:v>Oceanía</c:v>
                      </c:pt>
                    </c:strCache>
                  </c: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Hoja3!$E$50:$E$54</c15:sqref>
                        </c15:formulaRef>
                      </c:ext>
                    </c:extLst>
                    <c:numCache>
                      <c:formatCode>General</c:formatCode>
                      <c:ptCount val="5"/>
                      <c:pt idx="0">
                        <c:v>4613</c:v>
                      </c:pt>
                      <c:pt idx="1">
                        <c:v>3814</c:v>
                      </c:pt>
                      <c:pt idx="2">
                        <c:v>1088</c:v>
                      </c:pt>
                      <c:pt idx="3">
                        <c:v>592</c:v>
                      </c:pt>
                      <c:pt idx="4">
                        <c:v>73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169B-41FB-BCBB-E58C13DDAA9C}"/>
                  </c:ext>
                </c:extLst>
              </c15:ser>
            </c15:filteredBarSeries>
          </c:ext>
        </c:extLst>
      </c:barChart>
      <c:catAx>
        <c:axId val="876659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76665216"/>
        <c:crosses val="autoZero"/>
        <c:auto val="1"/>
        <c:lblAlgn val="ctr"/>
        <c:lblOffset val="100"/>
        <c:noMultiLvlLbl val="0"/>
      </c:catAx>
      <c:valAx>
        <c:axId val="8766652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76659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bg1"/>
          </a:solidFill>
          <a:latin typeface="raleway" pitchFamily="2" charset="0"/>
        </a:defRPr>
      </a:pPr>
      <a:endParaRPr lang="es-UY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32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ES" sz="1600" b="1"/>
              <a:t>Proyecciones de población por región</a:t>
            </a:r>
          </a:p>
          <a:p>
            <a:pPr>
              <a:defRPr/>
            </a:pPr>
            <a:r>
              <a:rPr lang="es-ES" sz="1400"/>
              <a:t>Millones de habitantes</a:t>
            </a:r>
            <a:endParaRPr lang="es-UY" sz="1400"/>
          </a:p>
        </c:rich>
      </c:tx>
      <c:layout>
        <c:manualLayout>
          <c:xMode val="edge"/>
          <c:yMode val="edge"/>
          <c:x val="0.34643242330535612"/>
          <c:y val="1.624670082169501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32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Hoja3!$B$49</c:f>
              <c:strCache>
                <c:ptCount val="1"/>
                <c:pt idx="0">
                  <c:v>2025</c:v>
                </c:pt>
              </c:strCache>
            </c:strRef>
          </c:tx>
          <c:spPr>
            <a:solidFill>
              <a:schemeClr val="accent1">
                <a:shade val="58000"/>
              </a:schemeClr>
            </a:solidFill>
            <a:ln>
              <a:noFill/>
            </a:ln>
            <a:effectLst/>
          </c:spPr>
          <c:invertIfNegative val="0"/>
          <c:cat>
            <c:strRef>
              <c:f>Hoja3!$A$67:$A$70</c:f>
              <c:strCache>
                <c:ptCount val="4"/>
                <c:pt idx="0">
                  <c:v>Sur de Asia</c:v>
                </c:pt>
                <c:pt idx="1">
                  <c:v>Este de Asia</c:v>
                </c:pt>
                <c:pt idx="2">
                  <c:v>Sudeste Asiático</c:v>
                </c:pt>
                <c:pt idx="3">
                  <c:v>Asia Occidental y Central</c:v>
                </c:pt>
              </c:strCache>
            </c:strRef>
          </c:cat>
          <c:val>
            <c:numRef>
              <c:f>Hoja3!$B$67:$B$70</c:f>
              <c:numCache>
                <c:formatCode>_-* #,##0_-;\-* #,##0_-;_-* "-"??_-;_-@_-</c:formatCode>
                <c:ptCount val="4"/>
                <c:pt idx="0">
                  <c:v>2085</c:v>
                </c:pt>
                <c:pt idx="1">
                  <c:v>1652</c:v>
                </c:pt>
                <c:pt idx="2">
                  <c:v>700</c:v>
                </c:pt>
                <c:pt idx="3">
                  <c:v>398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BBC-4FCB-B8AE-02E0D55CBB9B}"/>
            </c:ext>
          </c:extLst>
        </c:ser>
        <c:ser>
          <c:idx val="1"/>
          <c:order val="1"/>
          <c:tx>
            <c:strRef>
              <c:f>Hoja3!$C$49</c:f>
              <c:strCache>
                <c:ptCount val="1"/>
                <c:pt idx="0">
                  <c:v>2050</c:v>
                </c:pt>
              </c:strCache>
            </c:strRef>
          </c:tx>
          <c:spPr>
            <a:solidFill>
              <a:schemeClr val="accent1">
                <a:shade val="86000"/>
              </a:schemeClr>
            </a:solidFill>
            <a:ln>
              <a:noFill/>
            </a:ln>
            <a:effectLst/>
          </c:spPr>
          <c:invertIfNegative val="0"/>
          <c:cat>
            <c:strRef>
              <c:f>Hoja3!$A$67:$A$70</c:f>
              <c:strCache>
                <c:ptCount val="4"/>
                <c:pt idx="0">
                  <c:v>Sur de Asia</c:v>
                </c:pt>
                <c:pt idx="1">
                  <c:v>Este de Asia</c:v>
                </c:pt>
                <c:pt idx="2">
                  <c:v>Sudeste Asiático</c:v>
                </c:pt>
                <c:pt idx="3">
                  <c:v>Asia Occidental y Central</c:v>
                </c:pt>
              </c:strCache>
            </c:strRef>
          </c:cat>
          <c:val>
            <c:numRef>
              <c:f>Hoja3!$C$67:$C$70</c:f>
              <c:numCache>
                <c:formatCode>_-* #,##0_-;\-* #,##0_-;_-* "-"??_-;_-@_-</c:formatCode>
                <c:ptCount val="4"/>
                <c:pt idx="0">
                  <c:v>2506</c:v>
                </c:pt>
                <c:pt idx="1">
                  <c:v>1467</c:v>
                </c:pt>
                <c:pt idx="2">
                  <c:v>775</c:v>
                </c:pt>
                <c:pt idx="3">
                  <c:v>533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BBC-4FCB-B8AE-02E0D55CBB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876659816"/>
        <c:axId val="876665216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Hoja3!$D$49</c15:sqref>
                        </c15:formulaRef>
                      </c:ext>
                    </c:extLst>
                    <c:strCache>
                      <c:ptCount val="1"/>
                      <c:pt idx="0">
                        <c:v>2075</c:v>
                      </c:pt>
                    </c:strCache>
                  </c:strRef>
                </c:tx>
                <c:spPr>
                  <a:solidFill>
                    <a:schemeClr val="accent1">
                      <a:tint val="86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Hoja3!$A$67:$A$70</c15:sqref>
                        </c15:formulaRef>
                      </c:ext>
                    </c:extLst>
                    <c:strCache>
                      <c:ptCount val="4"/>
                      <c:pt idx="0">
                        <c:v>Sur de Asia</c:v>
                      </c:pt>
                      <c:pt idx="1">
                        <c:v>Este de Asia</c:v>
                      </c:pt>
                      <c:pt idx="2">
                        <c:v>Sudeste Asiático</c:v>
                      </c:pt>
                      <c:pt idx="3">
                        <c:v>Asia Occidental y Central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Hoja3!$D$67:$D$70</c15:sqref>
                        </c15:formulaRef>
                      </c:ext>
                    </c:extLst>
                    <c:numCache>
                      <c:formatCode>_-* #,##0_-;\-* #,##0_-;_-* "-"??_-;_-@_-</c:formatCode>
                      <c:ptCount val="4"/>
                      <c:pt idx="0">
                        <c:v>2627</c:v>
                      </c:pt>
                      <c:pt idx="1">
                        <c:v>1100</c:v>
                      </c:pt>
                      <c:pt idx="2">
                        <c:v>751</c:v>
                      </c:pt>
                      <c:pt idx="3">
                        <c:v>627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0BBC-4FCB-B8AE-02E0D55CBB9B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Hoja3!$E$49</c15:sqref>
                        </c15:formulaRef>
                      </c:ext>
                    </c:extLst>
                    <c:strCache>
                      <c:ptCount val="1"/>
                      <c:pt idx="0">
                        <c:v>2100</c:v>
                      </c:pt>
                    </c:strCache>
                  </c:strRef>
                </c:tx>
                <c:spPr>
                  <a:solidFill>
                    <a:schemeClr val="accent1">
                      <a:tint val="58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Hoja3!$A$67:$A$70</c15:sqref>
                        </c15:formulaRef>
                      </c:ext>
                    </c:extLst>
                    <c:strCache>
                      <c:ptCount val="4"/>
                      <c:pt idx="0">
                        <c:v>Sur de Asia</c:v>
                      </c:pt>
                      <c:pt idx="1">
                        <c:v>Este de Asia</c:v>
                      </c:pt>
                      <c:pt idx="2">
                        <c:v>Sudeste Asiático</c:v>
                      </c:pt>
                      <c:pt idx="3">
                        <c:v>Asia Occidental y Central</c:v>
                      </c:pt>
                    </c:strCache>
                  </c: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Hoja3!$E$67:$E$70</c15:sqref>
                        </c15:formulaRef>
                      </c:ext>
                    </c:extLst>
                    <c:numCache>
                      <c:formatCode>_-* #,##0_-;\-* #,##0_-;_-* "-"??_-;_-@_-</c:formatCode>
                      <c:ptCount val="4"/>
                      <c:pt idx="0">
                        <c:v>2489</c:v>
                      </c:pt>
                      <c:pt idx="1">
                        <c:v>770</c:v>
                      </c:pt>
                      <c:pt idx="2">
                        <c:v>679</c:v>
                      </c:pt>
                      <c:pt idx="3">
                        <c:v>675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0BBC-4FCB-B8AE-02E0D55CBB9B}"/>
                  </c:ext>
                </c:extLst>
              </c15:ser>
            </c15:filteredBarSeries>
          </c:ext>
        </c:extLst>
      </c:barChart>
      <c:catAx>
        <c:axId val="876659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76665216"/>
        <c:crosses val="autoZero"/>
        <c:auto val="1"/>
        <c:lblAlgn val="ctr"/>
        <c:lblOffset val="100"/>
        <c:noMultiLvlLbl val="0"/>
      </c:catAx>
      <c:valAx>
        <c:axId val="876665216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76659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bg1"/>
          </a:solidFill>
          <a:latin typeface="raleway" pitchFamily="2" charset="0"/>
        </a:defRPr>
      </a:pPr>
      <a:endParaRPr lang="es-UY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b="1"/>
              <a:t>PBI por habitante proyectado</a:t>
            </a:r>
            <a:r>
              <a:rPr lang="es-UY" b="1" baseline="0"/>
              <a:t> 2030 </a:t>
            </a:r>
            <a:r>
              <a:rPr lang="es-UY" b="1"/>
              <a:t>y tasa de crecimiento 2025-2030</a:t>
            </a:r>
          </a:p>
          <a:p>
            <a:pPr>
              <a:defRPr/>
            </a:pPr>
            <a:r>
              <a:rPr lang="es-UY" sz="1200"/>
              <a:t>Eje izq. % de variación 2025-2030, eje </a:t>
            </a:r>
            <a:r>
              <a:rPr lang="es-UY" sz="1200" err="1"/>
              <a:t>der</a:t>
            </a:r>
            <a:r>
              <a:rPr lang="es-UY" sz="1200"/>
              <a:t>. Miles de millones de US$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'WEO_Data (20)'!$C$33</c:f>
              <c:strCache>
                <c:ptCount val="1"/>
                <c:pt idx="0">
                  <c:v>Crecimiento</c:v>
                </c:pt>
              </c:strCache>
            </c:strRef>
          </c:tx>
          <c:spPr>
            <a:solidFill>
              <a:srgbClr val="14B4E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'WEO_Data (20)'!$A$34:$A$41</c:f>
              <c:strCache>
                <c:ptCount val="8"/>
                <c:pt idx="0">
                  <c:v>Zona Euro</c:v>
                </c:pt>
                <c:pt idx="1">
                  <c:v>G7</c:v>
                </c:pt>
                <c:pt idx="2">
                  <c:v>Otras economías avanzadas</c:v>
                </c:pt>
                <c:pt idx="3">
                  <c:v>Asia emergente y en desarrollo  </c:v>
                </c:pt>
                <c:pt idx="4">
                  <c:v>Europa emergente y en desarrollo  </c:v>
                </c:pt>
                <c:pt idx="5">
                  <c:v>América Latina y el Caribe  </c:v>
                </c:pt>
                <c:pt idx="6">
                  <c:v>Oriente Medio y Asia Central  </c:v>
                </c:pt>
                <c:pt idx="7">
                  <c:v>África subsahariana</c:v>
                </c:pt>
              </c:strCache>
            </c:strRef>
          </c:cat>
          <c:val>
            <c:numRef>
              <c:f>'WEO_Data (20)'!$C$34:$C$41</c:f>
              <c:numCache>
                <c:formatCode>0.00%</c:formatCode>
                <c:ptCount val="8"/>
                <c:pt idx="0">
                  <c:v>3.3700000000000001E-2</c:v>
                </c:pt>
                <c:pt idx="1">
                  <c:v>3.2599999999999997E-2</c:v>
                </c:pt>
                <c:pt idx="2">
                  <c:v>3.6499999999999998E-2</c:v>
                </c:pt>
                <c:pt idx="3">
                  <c:v>6.2700000000000006E-2</c:v>
                </c:pt>
                <c:pt idx="4">
                  <c:v>4.4699999999999997E-2</c:v>
                </c:pt>
                <c:pt idx="5">
                  <c:v>3.9100000000000003E-2</c:v>
                </c:pt>
                <c:pt idx="6">
                  <c:v>3.85E-2</c:v>
                </c:pt>
                <c:pt idx="7">
                  <c:v>3.7699999999999997E-2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B67-4CA8-B025-5A31E337CF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950120400"/>
        <c:axId val="950109960"/>
      </c:barChart>
      <c:lineChart>
        <c:grouping val="standard"/>
        <c:varyColors val="0"/>
        <c:ser>
          <c:idx val="0"/>
          <c:order val="0"/>
          <c:tx>
            <c:strRef>
              <c:f>'WEO_Data (20)'!$B$33</c:f>
              <c:strCache>
                <c:ptCount val="1"/>
                <c:pt idx="0">
                  <c:v>2030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C8D214"/>
              </a:solidFill>
              <a:ln w="9525">
                <a:noFill/>
              </a:ln>
              <a:effectLst/>
            </c:spPr>
          </c:marker>
          <c:cat>
            <c:strRef>
              <c:f>'WEO_Data (20)'!$A$34:$A$41</c:f>
              <c:strCache>
                <c:ptCount val="8"/>
                <c:pt idx="0">
                  <c:v>Zona Euro</c:v>
                </c:pt>
                <c:pt idx="1">
                  <c:v>G7</c:v>
                </c:pt>
                <c:pt idx="2">
                  <c:v>Otras economías avanzadas</c:v>
                </c:pt>
                <c:pt idx="3">
                  <c:v>Asia emergente y en desarrollo  </c:v>
                </c:pt>
                <c:pt idx="4">
                  <c:v>Europa emergente y en desarrollo  </c:v>
                </c:pt>
                <c:pt idx="5">
                  <c:v>América Latina y el Caribe  </c:v>
                </c:pt>
                <c:pt idx="6">
                  <c:v>Oriente Medio y Asia Central  </c:v>
                </c:pt>
                <c:pt idx="7">
                  <c:v>África subsahariana</c:v>
                </c:pt>
              </c:strCache>
            </c:strRef>
          </c:cat>
          <c:val>
            <c:numRef>
              <c:f>'WEO_Data (20)'!$B$34:$B$41</c:f>
              <c:numCache>
                <c:formatCode>#,##0</c:formatCode>
                <c:ptCount val="8"/>
                <c:pt idx="0">
                  <c:v>76192</c:v>
                </c:pt>
                <c:pt idx="1">
                  <c:v>87461</c:v>
                </c:pt>
                <c:pt idx="2">
                  <c:v>90502</c:v>
                </c:pt>
                <c:pt idx="3">
                  <c:v>26085</c:v>
                </c:pt>
                <c:pt idx="4">
                  <c:v>54815</c:v>
                </c:pt>
                <c:pt idx="5">
                  <c:v>27490</c:v>
                </c:pt>
                <c:pt idx="6">
                  <c:v>20229</c:v>
                </c:pt>
                <c:pt idx="7">
                  <c:v>6705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B67-4CA8-B025-5A31E337CF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50117160"/>
        <c:axId val="950116800"/>
      </c:lineChart>
      <c:catAx>
        <c:axId val="950120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950109960"/>
        <c:crosses val="autoZero"/>
        <c:auto val="1"/>
        <c:lblAlgn val="ctr"/>
        <c:lblOffset val="100"/>
        <c:noMultiLvlLbl val="0"/>
      </c:catAx>
      <c:valAx>
        <c:axId val="950109960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r>
                  <a:rPr lang="es-UY"/>
                  <a:t>Tasa de variación 2025-2030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bg1"/>
                  </a:solidFill>
                  <a:latin typeface="Raleway" pitchFamily="2" charset="0"/>
                  <a:ea typeface="+mn-ea"/>
                  <a:cs typeface="+mn-cs"/>
                </a:defRPr>
              </a:pPr>
              <a:endParaRPr lang="es-UY"/>
            </a:p>
          </c:txPr>
        </c:title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950120400"/>
        <c:crosses val="autoZero"/>
        <c:crossBetween val="between"/>
      </c:valAx>
      <c:valAx>
        <c:axId val="950116800"/>
        <c:scaling>
          <c:orientation val="minMax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r>
                  <a:rPr lang="es-ES"/>
                  <a:t>Miles de millones de US$</a:t>
                </a:r>
                <a:endParaRPr lang="es-UY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bg1"/>
                  </a:solidFill>
                  <a:latin typeface="Raleway" pitchFamily="2" charset="0"/>
                  <a:ea typeface="+mn-ea"/>
                  <a:cs typeface="+mn-cs"/>
                </a:defRPr>
              </a:pPr>
              <a:endParaRPr lang="es-UY"/>
            </a:p>
          </c:txPr>
        </c:title>
        <c:numFmt formatCode="#,##0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950117160"/>
        <c:crosses val="max"/>
        <c:crossBetween val="between"/>
      </c:valAx>
      <c:catAx>
        <c:axId val="9501171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5011680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s-UY"/>
    </a:p>
  </c:txPr>
  <c:externalData r:id="rId4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ES" sz="1600" b="1"/>
              <a:t>Cambios en la proyección de crecimiento</a:t>
            </a:r>
          </a:p>
          <a:p>
            <a:pPr>
              <a:defRPr/>
            </a:pPr>
            <a:r>
              <a:rPr lang="es-ES" sz="1400"/>
              <a:t>%, PBI real</a:t>
            </a:r>
            <a:endParaRPr lang="es-UY" sz="140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ysClr val="window" lastClr="FFFFFF">
                <a:lumMod val="95000"/>
              </a:sysClr>
            </a:solidFill>
            <a:ln>
              <a:noFill/>
            </a:ln>
            <a:effectLst/>
          </c:spPr>
          <c:invertIfNegative val="0"/>
          <c:dLbls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4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200C-454E-A49C-A13563EF06E1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r>
                      <a:rPr lang="en-US"/>
                      <a:t>3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200C-454E-A49C-A13563EF06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Hoja1!$B$3:$B$10</c:f>
              <c:strCache>
                <c:ptCount val="8"/>
                <c:pt idx="0">
                  <c:v>2025                   (Oct. 2024)</c:v>
                </c:pt>
                <c:pt idx="1">
                  <c:v>2025            (Abr. 2025)</c:v>
                </c:pt>
                <c:pt idx="3">
                  <c:v>2025           (Oct. 2024)</c:v>
                </c:pt>
                <c:pt idx="4">
                  <c:v>2025          (Abr. 2025)</c:v>
                </c:pt>
                <c:pt idx="6">
                  <c:v>2025               (Oct. 2024)</c:v>
                </c:pt>
                <c:pt idx="7">
                  <c:v>2025              (Abr. 2025)</c:v>
                </c:pt>
              </c:strCache>
            </c:strRef>
          </c:cat>
          <c:val>
            <c:numRef>
              <c:f>Hoja1!$C$3:$C$10</c:f>
              <c:numCache>
                <c:formatCode>General</c:formatCode>
                <c:ptCount val="8"/>
                <c:pt idx="0">
                  <c:v>2.2000000000000002</c:v>
                </c:pt>
                <c:pt idx="1">
                  <c:v>1.8</c:v>
                </c:pt>
                <c:pt idx="3">
                  <c:v>4.5</c:v>
                </c:pt>
                <c:pt idx="4" formatCode="#,#00">
                  <c:v>4</c:v>
                </c:pt>
                <c:pt idx="6">
                  <c:v>3.2</c:v>
                </c:pt>
                <c:pt idx="7" formatCode="#,#00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0C-454E-A49C-A13563EF06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412229112"/>
        <c:axId val="412230552"/>
      </c:barChart>
      <c:catAx>
        <c:axId val="412229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412230552"/>
        <c:crosses val="autoZero"/>
        <c:auto val="1"/>
        <c:lblAlgn val="ctr"/>
        <c:lblOffset val="100"/>
        <c:noMultiLvlLbl val="0"/>
      </c:catAx>
      <c:valAx>
        <c:axId val="4122305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22291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s-UY"/>
    </a:p>
  </c:txPr>
  <c:externalData r:id="rId4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ES" sz="1800" b="1"/>
              <a:t>Producción de leche </a:t>
            </a:r>
          </a:p>
          <a:p>
            <a:pPr>
              <a:defRPr/>
            </a:pPr>
            <a:r>
              <a:rPr lang="es-ES" sz="1600"/>
              <a:t>Millones de litros</a:t>
            </a:r>
            <a:endParaRPr lang="es-UY" sz="1600"/>
          </a:p>
        </c:rich>
      </c:tx>
      <c:layout>
        <c:manualLayout>
          <c:xMode val="edge"/>
          <c:yMode val="edge"/>
          <c:x val="0.40005750664182022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>
        <c:manualLayout>
          <c:layoutTarget val="inner"/>
          <c:xMode val="edge"/>
          <c:yMode val="edge"/>
          <c:x val="9.6474413012256302E-2"/>
          <c:y val="9.9918954432913182E-2"/>
          <c:w val="0.88033316676788231"/>
          <c:h val="0.78255647992716082"/>
        </c:manualLayout>
      </c:layout>
      <c:barChart>
        <c:barDir val="col"/>
        <c:grouping val="clustered"/>
        <c:varyColors val="0"/>
        <c:ser>
          <c:idx val="5"/>
          <c:order val="0"/>
          <c:tx>
            <c:v>2018</c:v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Hoja1!$B$54:$B$60</c:f>
              <c:strCache>
                <c:ptCount val="7"/>
                <c:pt idx="0">
                  <c:v>Asia</c:v>
                </c:pt>
                <c:pt idx="1">
                  <c:v>U.E</c:v>
                </c:pt>
                <c:pt idx="2">
                  <c:v>Norteamérica y Caribe</c:v>
                </c:pt>
                <c:pt idx="3">
                  <c:v>Otros de Europa</c:v>
                </c:pt>
                <c:pt idx="4">
                  <c:v>Sudamérica</c:v>
                </c:pt>
                <c:pt idx="5">
                  <c:v>Africa</c:v>
                </c:pt>
                <c:pt idx="6">
                  <c:v>Oceania</c:v>
                </c:pt>
              </c:strCache>
            </c:strRef>
          </c:cat>
          <c:val>
            <c:numRef>
              <c:f>Hoja1!$C$54:$C$60</c:f>
              <c:numCache>
                <c:formatCode>General</c:formatCode>
                <c:ptCount val="7"/>
                <c:pt idx="0">
                  <c:v>214435</c:v>
                </c:pt>
                <c:pt idx="1">
                  <c:v>151366</c:v>
                </c:pt>
                <c:pt idx="2">
                  <c:v>126776</c:v>
                </c:pt>
                <c:pt idx="3">
                  <c:v>65277</c:v>
                </c:pt>
                <c:pt idx="4">
                  <c:v>57793</c:v>
                </c:pt>
                <c:pt idx="5">
                  <c:v>38680</c:v>
                </c:pt>
                <c:pt idx="6">
                  <c:v>31234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2C7-4D3E-8E77-30FD9AEFDA50}"/>
            </c:ext>
          </c:extLst>
        </c:ser>
        <c:ser>
          <c:idx val="0"/>
          <c:order val="1"/>
          <c:tx>
            <c:strRef>
              <c:f>Hoja1!$D$44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Hoja1!$B$54:$B$60</c:f>
              <c:strCache>
                <c:ptCount val="7"/>
                <c:pt idx="0">
                  <c:v>Asia</c:v>
                </c:pt>
                <c:pt idx="1">
                  <c:v>U.E</c:v>
                </c:pt>
                <c:pt idx="2">
                  <c:v>Norteamérica y Caribe</c:v>
                </c:pt>
                <c:pt idx="3">
                  <c:v>Otros de Europa</c:v>
                </c:pt>
                <c:pt idx="4">
                  <c:v>Sudamérica</c:v>
                </c:pt>
                <c:pt idx="5">
                  <c:v>Africa</c:v>
                </c:pt>
                <c:pt idx="6">
                  <c:v>Oceania</c:v>
                </c:pt>
              </c:strCache>
            </c:strRef>
          </c:cat>
          <c:val>
            <c:numRef>
              <c:f>Hoja1!$D$54:$D$60</c:f>
              <c:numCache>
                <c:formatCode>_-* #,##0_-;\-* #,##0_-;_-* "-"??_-;_-@_-</c:formatCode>
                <c:ptCount val="7"/>
                <c:pt idx="0">
                  <c:v>225251</c:v>
                </c:pt>
                <c:pt idx="1">
                  <c:v>156166</c:v>
                </c:pt>
                <c:pt idx="2">
                  <c:v>127985</c:v>
                </c:pt>
                <c:pt idx="3">
                  <c:v>73404</c:v>
                </c:pt>
                <c:pt idx="4">
                  <c:v>66637</c:v>
                </c:pt>
                <c:pt idx="5">
                  <c:v>39109</c:v>
                </c:pt>
                <c:pt idx="6">
                  <c:v>30977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C7-4D3E-8E77-30FD9AEFDA50}"/>
            </c:ext>
          </c:extLst>
        </c:ser>
        <c:ser>
          <c:idx val="1"/>
          <c:order val="2"/>
          <c:tx>
            <c:strRef>
              <c:f>Hoja1!$E$44</c:f>
              <c:strCache>
                <c:ptCount val="1"/>
                <c:pt idx="0">
                  <c:v>2020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Hoja1!$B$54:$B$60</c:f>
              <c:strCache>
                <c:ptCount val="7"/>
                <c:pt idx="0">
                  <c:v>Asia</c:v>
                </c:pt>
                <c:pt idx="1">
                  <c:v>U.E</c:v>
                </c:pt>
                <c:pt idx="2">
                  <c:v>Norteamérica y Caribe</c:v>
                </c:pt>
                <c:pt idx="3">
                  <c:v>Otros de Europa</c:v>
                </c:pt>
                <c:pt idx="4">
                  <c:v>Sudamérica</c:v>
                </c:pt>
                <c:pt idx="5">
                  <c:v>Africa</c:v>
                </c:pt>
                <c:pt idx="6">
                  <c:v>Oceania</c:v>
                </c:pt>
              </c:strCache>
            </c:strRef>
          </c:cat>
          <c:val>
            <c:numRef>
              <c:f>Hoja1!$E$54:$E$60</c:f>
              <c:numCache>
                <c:formatCode>_-* #,##0_-;\-* #,##0_-;_-* "-"??_-;_-@_-</c:formatCode>
                <c:ptCount val="7"/>
                <c:pt idx="0">
                  <c:v>247893</c:v>
                </c:pt>
                <c:pt idx="1">
                  <c:v>154533</c:v>
                </c:pt>
                <c:pt idx="2">
                  <c:v>130663</c:v>
                </c:pt>
                <c:pt idx="3">
                  <c:v>73867</c:v>
                </c:pt>
                <c:pt idx="4">
                  <c:v>68820</c:v>
                </c:pt>
                <c:pt idx="5">
                  <c:v>41024</c:v>
                </c:pt>
                <c:pt idx="6">
                  <c:v>31125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2C7-4D3E-8E77-30FD9AEFDA50}"/>
            </c:ext>
          </c:extLst>
        </c:ser>
        <c:ser>
          <c:idx val="2"/>
          <c:order val="3"/>
          <c:tx>
            <c:strRef>
              <c:f>Hoja1!$F$44</c:f>
              <c:strCache>
                <c:ptCount val="1"/>
                <c:pt idx="0">
                  <c:v>2021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Hoja1!$B$54:$B$60</c:f>
              <c:strCache>
                <c:ptCount val="7"/>
                <c:pt idx="0">
                  <c:v>Asia</c:v>
                </c:pt>
                <c:pt idx="1">
                  <c:v>U.E</c:v>
                </c:pt>
                <c:pt idx="2">
                  <c:v>Norteamérica y Caribe</c:v>
                </c:pt>
                <c:pt idx="3">
                  <c:v>Otros de Europa</c:v>
                </c:pt>
                <c:pt idx="4">
                  <c:v>Sudamérica</c:v>
                </c:pt>
                <c:pt idx="5">
                  <c:v>Africa</c:v>
                </c:pt>
                <c:pt idx="6">
                  <c:v>Oceania</c:v>
                </c:pt>
              </c:strCache>
            </c:strRef>
          </c:cat>
          <c:val>
            <c:numRef>
              <c:f>Hoja1!$F$54:$F$60</c:f>
              <c:numCache>
                <c:formatCode>_-* #,##0_-;\-* #,##0_-;_-* "-"??_-;_-@_-</c:formatCode>
                <c:ptCount val="7"/>
                <c:pt idx="0">
                  <c:v>260444</c:v>
                </c:pt>
                <c:pt idx="1">
                  <c:v>153591</c:v>
                </c:pt>
                <c:pt idx="2">
                  <c:v>132296</c:v>
                </c:pt>
                <c:pt idx="3">
                  <c:v>73272</c:v>
                </c:pt>
                <c:pt idx="4">
                  <c:v>69195</c:v>
                </c:pt>
                <c:pt idx="5">
                  <c:v>41862</c:v>
                </c:pt>
                <c:pt idx="6">
                  <c:v>30826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2C7-4D3E-8E77-30FD9AEFDA50}"/>
            </c:ext>
          </c:extLst>
        </c:ser>
        <c:ser>
          <c:idx val="3"/>
          <c:order val="4"/>
          <c:tx>
            <c:strRef>
              <c:f>Hoja1!$G$44</c:f>
              <c:strCache>
                <c:ptCount val="1"/>
                <c:pt idx="0">
                  <c:v>2022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Hoja1!$B$54:$B$60</c:f>
              <c:strCache>
                <c:ptCount val="7"/>
                <c:pt idx="0">
                  <c:v>Asia</c:v>
                </c:pt>
                <c:pt idx="1">
                  <c:v>U.E</c:v>
                </c:pt>
                <c:pt idx="2">
                  <c:v>Norteamérica y Caribe</c:v>
                </c:pt>
                <c:pt idx="3">
                  <c:v>Otros de Europa</c:v>
                </c:pt>
                <c:pt idx="4">
                  <c:v>Sudamérica</c:v>
                </c:pt>
                <c:pt idx="5">
                  <c:v>Africa</c:v>
                </c:pt>
                <c:pt idx="6">
                  <c:v>Oceania</c:v>
                </c:pt>
              </c:strCache>
            </c:strRef>
          </c:cat>
          <c:val>
            <c:numRef>
              <c:f>Hoja1!$G$54:$G$60</c:f>
              <c:numCache>
                <c:formatCode>_-* #,##0_-;\-* #,##0_-;_-* "-"??_-;_-@_-</c:formatCode>
                <c:ptCount val="7"/>
                <c:pt idx="0">
                  <c:v>267130</c:v>
                </c:pt>
                <c:pt idx="1">
                  <c:v>154152</c:v>
                </c:pt>
                <c:pt idx="2">
                  <c:v>132561</c:v>
                </c:pt>
                <c:pt idx="3">
                  <c:v>72675</c:v>
                </c:pt>
                <c:pt idx="4">
                  <c:v>68148</c:v>
                </c:pt>
                <c:pt idx="5">
                  <c:v>41984</c:v>
                </c:pt>
                <c:pt idx="6">
                  <c:v>29513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2C7-4D3E-8E77-30FD9AEFDA50}"/>
            </c:ext>
          </c:extLst>
        </c:ser>
        <c:ser>
          <c:idx val="4"/>
          <c:order val="5"/>
          <c:tx>
            <c:strRef>
              <c:f>Hoja1!$H$44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Hoja1!$B$54:$B$60</c:f>
              <c:strCache>
                <c:ptCount val="7"/>
                <c:pt idx="0">
                  <c:v>Asia</c:v>
                </c:pt>
                <c:pt idx="1">
                  <c:v>U.E</c:v>
                </c:pt>
                <c:pt idx="2">
                  <c:v>Norteamérica y Caribe</c:v>
                </c:pt>
                <c:pt idx="3">
                  <c:v>Otros de Europa</c:v>
                </c:pt>
                <c:pt idx="4">
                  <c:v>Sudamérica</c:v>
                </c:pt>
                <c:pt idx="5">
                  <c:v>Africa</c:v>
                </c:pt>
                <c:pt idx="6">
                  <c:v>Oceania</c:v>
                </c:pt>
              </c:strCache>
            </c:strRef>
          </c:cat>
          <c:val>
            <c:numRef>
              <c:f>Hoja1!$H$54:$H$60</c:f>
              <c:numCache>
                <c:formatCode>_-* #,##0_-;\-* #,##0_-;_-* "-"??_-;_-@_-</c:formatCode>
                <c:ptCount val="7"/>
                <c:pt idx="0">
                  <c:v>280435</c:v>
                </c:pt>
                <c:pt idx="1">
                  <c:v>154173</c:v>
                </c:pt>
                <c:pt idx="2">
                  <c:v>132921</c:v>
                </c:pt>
                <c:pt idx="3">
                  <c:v>73387</c:v>
                </c:pt>
                <c:pt idx="4">
                  <c:v>68653</c:v>
                </c:pt>
                <c:pt idx="5">
                  <c:v>42659</c:v>
                </c:pt>
                <c:pt idx="6">
                  <c:v>29965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2C7-4D3E-8E77-30FD9AEFDA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831005664"/>
        <c:axId val="831009264"/>
      </c:barChart>
      <c:catAx>
        <c:axId val="831005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31009264"/>
        <c:crosses val="autoZero"/>
        <c:auto val="1"/>
        <c:lblAlgn val="ctr"/>
        <c:lblOffset val="100"/>
        <c:noMultiLvlLbl val="0"/>
      </c:catAx>
      <c:valAx>
        <c:axId val="831009264"/>
        <c:scaling>
          <c:orientation val="minMax"/>
        </c:scaling>
        <c:delete val="0"/>
        <c:axPos val="l"/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31005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942931508099693"/>
          <c:y val="0.96773718100052308"/>
          <c:w val="0.30302275493976144"/>
          <c:h val="3.226281899947691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s-UY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8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Crecimiento </a:t>
            </a:r>
            <a:r>
              <a:rPr lang="es-UY" sz="1800" b="1" baseline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 los principales productores de Asia</a:t>
            </a:r>
          </a:p>
          <a:p>
            <a:pPr>
              <a:defRPr/>
            </a:pPr>
            <a:r>
              <a:rPr lang="es-UY" sz="1800" b="0" baseline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Tasa de crecimiento, porcentaje de la producción de Asia*</a:t>
            </a:r>
            <a:endParaRPr lang="es-UY" sz="1800" b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>
        <c:manualLayout>
          <c:layoutTarget val="inner"/>
          <c:xMode val="edge"/>
          <c:yMode val="edge"/>
          <c:x val="1.3365026719529795E-2"/>
          <c:y val="0.23068029552269925"/>
          <c:w val="0.97326994656094046"/>
          <c:h val="0.6809775659698160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bg1"/>
            </a:solidFill>
            <a:ln w="3175"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6.2988689425278466E-3"/>
                  <c:y val="-0.37277698737328829"/>
                </c:manualLayout>
              </c:layout>
              <c:tx>
                <c:rich>
                  <a:bodyPr/>
                  <a:lstStyle/>
                  <a:p>
                    <a:fld id="{F5F378AD-64CC-431C-980E-F8CAA81FD7AC}" type="VALUE">
                      <a:rPr lang="en-US" sz="2000" smtClean="0"/>
                      <a:pPr/>
                      <a:t>[VALOR]</a:t>
                    </a:fld>
                    <a:endParaRPr lang="en-US"/>
                  </a:p>
                  <a:p>
                    <a:r>
                      <a:rPr lang="en-US" sz="1800"/>
                      <a:t>46%*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1035460992907802"/>
                      <c:h val="0.14444695278627803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894-48A3-8A76-01C7D27FEFA9}"/>
                </c:ext>
              </c:extLst>
            </c:dLbl>
            <c:dLbl>
              <c:idx val="1"/>
              <c:layout>
                <c:manualLayout>
                  <c:x val="2.9255426541404091E-3"/>
                  <c:y val="-0.32932034838440644"/>
                </c:manualLayout>
              </c:layout>
              <c:tx>
                <c:rich>
                  <a:bodyPr/>
                  <a:lstStyle/>
                  <a:p>
                    <a:fld id="{5F147124-B455-4DFC-8694-5E8C5E30CC44}" type="VALUE">
                      <a:rPr lang="en-US" smtClean="0"/>
                      <a:pPr/>
                      <a:t>[VALOR]</a:t>
                    </a:fld>
                    <a:endParaRPr lang="en-US"/>
                  </a:p>
                  <a:p>
                    <a:r>
                      <a:rPr lang="en-US" sz="1800"/>
                      <a:t>15%*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894-48A3-8A76-01C7D27FEFA9}"/>
                </c:ext>
              </c:extLst>
            </c:dLbl>
            <c:dLbl>
              <c:idx val="2"/>
              <c:layout>
                <c:manualLayout>
                  <c:x val="1.2150024290481633E-3"/>
                  <c:y val="-0.22265892938542353"/>
                </c:manualLayout>
              </c:layout>
              <c:tx>
                <c:rich>
                  <a:bodyPr/>
                  <a:lstStyle/>
                  <a:p>
                    <a:fld id="{3022B29D-90BD-42A4-A4A6-EA7BC6EBF748}" type="VALUE">
                      <a:rPr lang="en-US" smtClean="0"/>
                      <a:pPr/>
                      <a:t>[VALOR]</a:t>
                    </a:fld>
                    <a:endParaRPr lang="en-US"/>
                  </a:p>
                  <a:p>
                    <a:r>
                      <a:rPr lang="en-US" sz="1800"/>
                      <a:t>7,5%*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A894-48A3-8A76-01C7D27FEFA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1" i="0" u="none" strike="noStrike" baseline="0">
                    <a:solidFill>
                      <a:schemeClr val="accent5">
                        <a:lumMod val="75000"/>
                      </a:scheme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Hoja1!$B$78:$B$80</c:f>
              <c:strCache>
                <c:ptCount val="3"/>
                <c:pt idx="0">
                  <c:v>India</c:v>
                </c:pt>
                <c:pt idx="1">
                  <c:v>China</c:v>
                </c:pt>
                <c:pt idx="2">
                  <c:v>Pakistan</c:v>
                </c:pt>
              </c:strCache>
            </c:strRef>
          </c:cat>
          <c:val>
            <c:numRef>
              <c:f>Hoja1!$C$78:$C$80</c:f>
              <c:numCache>
                <c:formatCode>0.00%</c:formatCode>
                <c:ptCount val="3"/>
                <c:pt idx="0">
                  <c:v>7.4200000000000002E-2</c:v>
                </c:pt>
                <c:pt idx="1">
                  <c:v>6.3600000000000004E-2</c:v>
                </c:pt>
                <c:pt idx="2">
                  <c:v>3.7699999999999997E-2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894-48A3-8A76-01C7D27FEFA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863294072"/>
        <c:axId val="863292632"/>
      </c:barChart>
      <c:catAx>
        <c:axId val="8632940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863292632"/>
        <c:crosses val="autoZero"/>
        <c:auto val="1"/>
        <c:lblAlgn val="ctr"/>
        <c:lblOffset val="100"/>
        <c:noMultiLvlLbl val="0"/>
      </c:catAx>
      <c:valAx>
        <c:axId val="863292632"/>
        <c:scaling>
          <c:orientation val="minMax"/>
        </c:scaling>
        <c:delete val="1"/>
        <c:axPos val="l"/>
        <c:numFmt formatCode="0.00%" sourceLinked="1"/>
        <c:majorTickMark val="out"/>
        <c:minorTickMark val="none"/>
        <c:tickLblPos val="nextTo"/>
        <c:crossAx val="863294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Raleway" pitchFamily="2" charset="0"/>
        </a:defRPr>
      </a:pPr>
      <a:endParaRPr lang="es-UY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216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E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Tasa de crecimiento producción principales</a:t>
            </a:r>
            <a:r>
              <a:rPr lang="es-ES" b="1" baseline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regiones exportadoras</a:t>
            </a:r>
            <a:r>
              <a:rPr lang="es-E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ES"/>
              <a:t>proyección 2025*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6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>
        <c:manualLayout>
          <c:layoutTarget val="inner"/>
          <c:xMode val="edge"/>
          <c:yMode val="edge"/>
          <c:x val="7.2616875563704442E-2"/>
          <c:y val="0.31372167657265954"/>
          <c:w val="0.85700061427455121"/>
          <c:h val="0.68627832342734041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Hoja1!$D$21</c:f>
              <c:strCache>
                <c:ptCount val="1"/>
                <c:pt idx="0">
                  <c:v>Proyección 2025</c:v>
                </c:pt>
              </c:strCache>
            </c:strRef>
          </c:tx>
          <c:spPr>
            <a:solidFill>
              <a:srgbClr val="C8D214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7.1146230297587931E-2"/>
                </c:manualLayout>
              </c:layout>
              <c:tx>
                <c:rich>
                  <a:bodyPr/>
                  <a:lstStyle/>
                  <a:p>
                    <a:fld id="{6967DFFB-1B31-4154-9D4C-3A76167A040E}" type="VALUE">
                      <a:rPr lang="en-US" smtClean="0"/>
                      <a:pPr/>
                      <a:t>[VALOR]</a:t>
                    </a:fld>
                    <a:r>
                      <a:rPr lang="en-US"/>
                      <a:t>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722E-4027-B4F3-9B4DBE49E3FB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F2B7712B-0000-4972-AEA3-82258E44CC89}" type="VALUE">
                      <a:rPr lang="en-US" smtClean="0"/>
                      <a:pPr/>
                      <a:t>[VALOR]</a:t>
                    </a:fld>
                    <a:r>
                      <a:rPr lang="en-US"/>
                      <a:t>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722E-4027-B4F3-9B4DBE49E3FB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70DA538-836D-4098-9AE2-283A3D9B48CD}" type="VALUE">
                      <a:rPr lang="en-US" smtClean="0"/>
                      <a:pPr/>
                      <a:t>[VALOR]</a:t>
                    </a:fld>
                    <a:r>
                      <a:rPr lang="en-US"/>
                      <a:t>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722E-4027-B4F3-9B4DBE49E3FB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E6E0895D-BFD1-465A-A486-C231FF5D86AF}" type="VALUE">
                      <a:rPr lang="en-US" smtClean="0"/>
                      <a:pPr/>
                      <a:t>[VALOR]</a:t>
                    </a:fld>
                    <a:r>
                      <a:rPr lang="en-US"/>
                      <a:t>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722E-4027-B4F3-9B4DBE49E3FB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CB19F328-798D-4829-8001-E9D05E8D9458}" type="VALUE">
                      <a:rPr lang="en-US" smtClean="0"/>
                      <a:pPr/>
                      <a:t>[VALOR]</a:t>
                    </a:fld>
                    <a:r>
                      <a:rPr lang="en-US"/>
                      <a:t>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722E-4027-B4F3-9B4DBE49E3F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Hoja1!$B$22:$B$26</c:f>
              <c:strCache>
                <c:ptCount val="5"/>
                <c:pt idx="0">
                  <c:v>Unión Europea</c:v>
                </c:pt>
                <c:pt idx="1">
                  <c:v>Estados Unidos</c:v>
                </c:pt>
                <c:pt idx="2">
                  <c:v>Nueva Zelanda</c:v>
                </c:pt>
                <c:pt idx="3">
                  <c:v>Australia</c:v>
                </c:pt>
                <c:pt idx="4">
                  <c:v>Argentina</c:v>
                </c:pt>
              </c:strCache>
            </c:strRef>
          </c:cat>
          <c:val>
            <c:numRef>
              <c:f>Hoja1!$D$22:$D$26</c:f>
              <c:numCache>
                <c:formatCode>0.0%</c:formatCode>
                <c:ptCount val="5"/>
                <c:pt idx="0">
                  <c:v>-2E-3</c:v>
                </c:pt>
                <c:pt idx="1">
                  <c:v>7.0000000000000001E-3</c:v>
                </c:pt>
                <c:pt idx="2">
                  <c:v>8.9999999999999993E-3</c:v>
                </c:pt>
                <c:pt idx="3">
                  <c:v>1.0999999999999999E-2</c:v>
                </c:pt>
                <c:pt idx="4">
                  <c:v>4.7E-2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2E-4027-B4F3-9B4DBE49E3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719086912"/>
        <c:axId val="719087272"/>
      </c:barChart>
      <c:catAx>
        <c:axId val="719086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719087272"/>
        <c:crosses val="autoZero"/>
        <c:auto val="1"/>
        <c:lblAlgn val="ctr"/>
        <c:lblOffset val="100"/>
        <c:noMultiLvlLbl val="0"/>
      </c:catAx>
      <c:valAx>
        <c:axId val="719087272"/>
        <c:scaling>
          <c:orientation val="minMax"/>
          <c:max val="5.000000000000001E-2"/>
          <c:min val="-5.000000000000001E-2"/>
        </c:scaling>
        <c:delete val="1"/>
        <c:axPos val="l"/>
        <c:numFmt formatCode="0.0%" sourceLinked="1"/>
        <c:majorTickMark val="none"/>
        <c:minorTickMark val="none"/>
        <c:tickLblPos val="nextTo"/>
        <c:crossAx val="7190869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bg1"/>
          </a:solidFill>
          <a:latin typeface="Raleway" pitchFamily="2" charset="0"/>
        </a:defRPr>
      </a:pPr>
      <a:endParaRPr lang="es-UY"/>
    </a:p>
  </c:txPr>
  <c:externalData r:id="rId4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600"/>
              <a:t>Comercio internacional de lácteos</a:t>
            </a:r>
          </a:p>
          <a:p>
            <a:pPr>
              <a:defRPr sz="1600"/>
            </a:pPr>
            <a:r>
              <a:rPr lang="es-UY" sz="1600"/>
              <a:t>Millones de litros</a:t>
            </a:r>
          </a:p>
        </c:rich>
      </c:tx>
      <c:layout>
        <c:manualLayout>
          <c:xMode val="edge"/>
          <c:yMode val="edge"/>
          <c:x val="0.34498192150759915"/>
          <c:y val="4.18471181438452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D3D31B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Hoja1!$B$6:$B$10</c:f>
              <c:strCache>
                <c:ptCount val="5"/>
                <c:pt idx="0">
                  <c:v>Leche total</c:v>
                </c:pt>
                <c:pt idx="1">
                  <c:v>Leche de vaca</c:v>
                </c:pt>
                <c:pt idx="2">
                  <c:v>Leche de vaca remitida</c:v>
                </c:pt>
                <c:pt idx="3">
                  <c:v>Productos lácteos s/leche fresca</c:v>
                </c:pt>
                <c:pt idx="4">
                  <c:v>Leche transada internacionalmente</c:v>
                </c:pt>
              </c:strCache>
            </c:strRef>
          </c:cat>
          <c:val>
            <c:numRef>
              <c:f>Hoja1!$G$6:$G$10</c:f>
              <c:numCache>
                <c:formatCode>_-* #,##0_-;\-* #,##0_-;_-* "-"??_-;_-@_-</c:formatCode>
                <c:ptCount val="5"/>
                <c:pt idx="0">
                  <c:v>964570</c:v>
                </c:pt>
                <c:pt idx="1">
                  <c:v>782193</c:v>
                </c:pt>
                <c:pt idx="2">
                  <c:v>463000</c:v>
                </c:pt>
                <c:pt idx="3">
                  <c:v>336000</c:v>
                </c:pt>
                <c:pt idx="4">
                  <c:v>91000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F9-4896-81FE-523E73C01D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99981896"/>
        <c:axId val="699979376"/>
      </c:barChart>
      <c:catAx>
        <c:axId val="699981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699979376"/>
        <c:crosses val="autoZero"/>
        <c:auto val="1"/>
        <c:lblAlgn val="ctr"/>
        <c:lblOffset val="100"/>
        <c:noMultiLvlLbl val="0"/>
      </c:catAx>
      <c:valAx>
        <c:axId val="699979376"/>
        <c:scaling>
          <c:orientation val="minMax"/>
        </c:scaling>
        <c:delete val="1"/>
        <c:axPos val="l"/>
        <c:numFmt formatCode="#,##0" sourceLinked="0"/>
        <c:majorTickMark val="none"/>
        <c:minorTickMark val="none"/>
        <c:tickLblPos val="nextTo"/>
        <c:crossAx val="699981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bg1"/>
          </a:solidFill>
          <a:latin typeface="Raleway" pitchFamily="2" charset="0"/>
        </a:defRPr>
      </a:pPr>
      <a:endParaRPr lang="es-UY"/>
    </a:p>
  </c:txPr>
  <c:externalData r:id="rId4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ES" sz="1800" b="1"/>
              <a:t>Importaciones</a:t>
            </a:r>
            <a:r>
              <a:rPr lang="es-ES" sz="1800" b="1" baseline="0"/>
              <a:t> de LPE de China </a:t>
            </a:r>
          </a:p>
          <a:p>
            <a:pPr>
              <a:defRPr sz="1800"/>
            </a:pPr>
            <a:r>
              <a:rPr lang="es-ES" sz="1800" b="0" baseline="0"/>
              <a:t>Miles de toneladas</a:t>
            </a:r>
            <a:endParaRPr lang="es-UY" sz="1800" b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Hoja4!$B$14</c:f>
              <c:strCache>
                <c:ptCount val="1"/>
                <c:pt idx="0">
                  <c:v>China</c:v>
                </c:pt>
              </c:strCache>
            </c:strRef>
          </c:tx>
          <c:spPr>
            <a:ln w="28575" cap="rnd">
              <a:solidFill>
                <a:srgbClr val="C8D214">
                  <a:lumMod val="60000"/>
                  <a:lumOff val="40000"/>
                </a:srgbClr>
              </a:solidFill>
              <a:round/>
            </a:ln>
            <a:effectLst/>
          </c:spPr>
          <c:marker>
            <c:symbol val="none"/>
          </c:marker>
          <c:dPt>
            <c:idx val="7"/>
            <c:marker>
              <c:symbol val="circle"/>
              <c:size val="5"/>
              <c:spPr>
                <a:solidFill>
                  <a:srgbClr val="E9F066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4651-49DD-A8E5-2AAACD8B639C}"/>
              </c:ext>
            </c:extLst>
          </c:dPt>
          <c:dPt>
            <c:idx val="10"/>
            <c:marker>
              <c:symbol val="circle"/>
              <c:size val="5"/>
              <c:spPr>
                <a:solidFill>
                  <a:srgbClr val="E9F066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4651-49DD-A8E5-2AAACD8B639C}"/>
              </c:ext>
            </c:extLst>
          </c:dPt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0E1-416E-BD85-C16C832854F2}"/>
                </c:ext>
              </c:extLst>
            </c:dLbl>
            <c:dLbl>
              <c:idx val="1"/>
              <c:layout>
                <c:manualLayout>
                  <c:x val="-2.4562235065201502E-2"/>
                  <c:y val="6.379928510472983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E52-44C2-9131-D75AFAACAF71}"/>
                </c:ext>
              </c:extLst>
            </c:dLbl>
            <c:dLbl>
              <c:idx val="5"/>
              <c:layout>
                <c:manualLayout>
                  <c:x val="-4.1566859341110235E-2"/>
                  <c:y val="-5.0507767374577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E52-44C2-9131-D75AFAACAF71}"/>
                </c:ext>
              </c:extLst>
            </c:dLbl>
            <c:dLbl>
              <c:idx val="7"/>
              <c:layout>
                <c:manualLayout>
                  <c:x val="-3.0791610635462659E-2"/>
                  <c:y val="-3.43364905746394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651-49DD-A8E5-2AAACD8B639C}"/>
                </c:ext>
              </c:extLst>
            </c:dLbl>
            <c:dLbl>
              <c:idx val="10"/>
              <c:layout>
                <c:manualLayout>
                  <c:x val="-2.1534320323014937E-2"/>
                  <c:y val="1.962351305070054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651-49DD-A8E5-2AAACD8B639C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Hoja4!$A$34:$A$44</c:f>
              <c:numCache>
                <c:formatCode>General</c:formatCode>
                <c:ptCount val="11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  <c:pt idx="5">
                  <c:v>2019</c:v>
                </c:pt>
                <c:pt idx="6">
                  <c:v>2020</c:v>
                </c:pt>
                <c:pt idx="7">
                  <c:v>2021</c:v>
                </c:pt>
                <c:pt idx="8">
                  <c:v>2022</c:v>
                </c:pt>
                <c:pt idx="9">
                  <c:v>2023</c:v>
                </c:pt>
                <c:pt idx="10">
                  <c:v>2024</c:v>
                </c:pt>
              </c:numCache>
            </c:numRef>
          </c:cat>
          <c:val>
            <c:numRef>
              <c:f>Hoja4!$C$34:$C$44</c:f>
              <c:numCache>
                <c:formatCode>General</c:formatCode>
                <c:ptCount val="11"/>
                <c:pt idx="0">
                  <c:v>670.04287199999999</c:v>
                </c:pt>
                <c:pt idx="1">
                  <c:v>342.64568000000003</c:v>
                </c:pt>
                <c:pt idx="2">
                  <c:v>415.72389099999981</c:v>
                </c:pt>
                <c:pt idx="3">
                  <c:v>464.09988100000004</c:v>
                </c:pt>
                <c:pt idx="4">
                  <c:v>512.63885900000002</c:v>
                </c:pt>
                <c:pt idx="5">
                  <c:v>664.00083100000018</c:v>
                </c:pt>
                <c:pt idx="6">
                  <c:v>633.67744599999992</c:v>
                </c:pt>
                <c:pt idx="7">
                  <c:v>843.38367000000005</c:v>
                </c:pt>
                <c:pt idx="8">
                  <c:v>697.43365900000015</c:v>
                </c:pt>
                <c:pt idx="9">
                  <c:v>429.356269</c:v>
                </c:pt>
                <c:pt idx="10">
                  <c:v>409.38923199999999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4651-49DD-A8E5-2AAACD8B63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3672936"/>
        <c:axId val="763674016"/>
      </c:lineChart>
      <c:catAx>
        <c:axId val="763672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763674016"/>
        <c:crosses val="autoZero"/>
        <c:auto val="1"/>
        <c:lblAlgn val="ctr"/>
        <c:lblOffset val="100"/>
        <c:noMultiLvlLbl val="0"/>
      </c:catAx>
      <c:valAx>
        <c:axId val="7636740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7636729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bg1"/>
          </a:solidFill>
          <a:latin typeface="Raleway" pitchFamily="2" charset="0"/>
        </a:defRPr>
      </a:pPr>
      <a:endParaRPr lang="es-UY"/>
    </a:p>
  </c:txPr>
  <c:externalData r:id="rId4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spc="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r>
              <a:rPr lang="es-UY" sz="18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Producción de leche</a:t>
            </a:r>
          </a:p>
          <a:p>
            <a:pPr>
              <a:defRPr sz="1800"/>
            </a:pPr>
            <a:r>
              <a:rPr lang="es-UY" sz="1800"/>
              <a:t>Millones de litros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spc="0" baseline="0">
              <a:solidFill>
                <a:schemeClr val="bg1"/>
              </a:solidFill>
              <a:latin typeface="Raleway" pitchFamily="2" charset="0"/>
              <a:ea typeface="+mn-ea"/>
              <a:cs typeface="+mn-cs"/>
            </a:defRPr>
          </a:pPr>
          <a:endParaRPr lang="es-UY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Hoja2!$E$6</c:f>
              <c:strCache>
                <c:ptCount val="1"/>
                <c:pt idx="0">
                  <c:v>Producción de leche</c:v>
                </c:pt>
              </c:strCache>
            </c:strRef>
          </c:tx>
          <c:spPr>
            <a:ln w="28575" cap="rnd">
              <a:solidFill>
                <a:srgbClr val="E7E743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3211456751354157E-2"/>
                  <c:y val="5.395085968783267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9F0-44A2-900B-9800C430A1E1}"/>
                </c:ext>
              </c:extLst>
            </c:dLbl>
            <c:dLbl>
              <c:idx val="8"/>
              <c:layout>
                <c:manualLayout>
                  <c:x val="-3.9908592563515609E-2"/>
                  <c:y val="-6.204348864100758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9F0-44A2-900B-9800C430A1E1}"/>
                </c:ext>
              </c:extLst>
            </c:dLbl>
            <c:dLbl>
              <c:idx val="13"/>
              <c:layout>
                <c:manualLayout>
                  <c:x val="-9.9771481408789022E-3"/>
                  <c:y val="-8.36238325161406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9F0-44A2-900B-9800C430A1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Raleway" pitchFamily="2" charset="0"/>
                    <a:ea typeface="+mn-ea"/>
                    <a:cs typeface="+mn-cs"/>
                  </a:defRPr>
                </a:pPr>
                <a:endParaRPr lang="es-UY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Hoja2!$A$7:$A$20</c:f>
              <c:numCache>
                <c:formatCode>m/d/yyyy</c:formatCode>
                <c:ptCount val="14"/>
                <c:pt idx="0">
                  <c:v>40179</c:v>
                </c:pt>
                <c:pt idx="1">
                  <c:v>40544</c:v>
                </c:pt>
                <c:pt idx="2">
                  <c:v>40909</c:v>
                </c:pt>
                <c:pt idx="3">
                  <c:v>41275</c:v>
                </c:pt>
                <c:pt idx="4">
                  <c:v>41640</c:v>
                </c:pt>
                <c:pt idx="5">
                  <c:v>42005</c:v>
                </c:pt>
                <c:pt idx="6">
                  <c:v>42370</c:v>
                </c:pt>
                <c:pt idx="7">
                  <c:v>42736</c:v>
                </c:pt>
                <c:pt idx="8">
                  <c:v>43101</c:v>
                </c:pt>
                <c:pt idx="9">
                  <c:v>43466</c:v>
                </c:pt>
                <c:pt idx="10">
                  <c:v>43831</c:v>
                </c:pt>
                <c:pt idx="11">
                  <c:v>44197</c:v>
                </c:pt>
                <c:pt idx="12">
                  <c:v>44562</c:v>
                </c:pt>
                <c:pt idx="13">
                  <c:v>44927</c:v>
                </c:pt>
              </c:numCache>
            </c:numRef>
          </c:cat>
          <c:val>
            <c:numRef>
              <c:f>Hoja2!$E$7:$E$20</c:f>
              <c:numCache>
                <c:formatCode>_-* #,##0_-;\-* #,##0_-;_-* "-"??_-;_-@_-</c:formatCode>
                <c:ptCount val="14"/>
                <c:pt idx="0">
                  <c:v>27660</c:v>
                </c:pt>
                <c:pt idx="1">
                  <c:v>32560.000000000004</c:v>
                </c:pt>
                <c:pt idx="2">
                  <c:v>29210</c:v>
                </c:pt>
                <c:pt idx="3">
                  <c:v>27780</c:v>
                </c:pt>
                <c:pt idx="4">
                  <c:v>26510</c:v>
                </c:pt>
                <c:pt idx="5">
                  <c:v>29510</c:v>
                </c:pt>
                <c:pt idx="6">
                  <c:v>28550</c:v>
                </c:pt>
                <c:pt idx="7">
                  <c:v>28890</c:v>
                </c:pt>
                <c:pt idx="8">
                  <c:v>29080</c:v>
                </c:pt>
                <c:pt idx="9">
                  <c:v>30770</c:v>
                </c:pt>
                <c:pt idx="10">
                  <c:v>33110</c:v>
                </c:pt>
                <c:pt idx="11">
                  <c:v>35060</c:v>
                </c:pt>
                <c:pt idx="12">
                  <c:v>37650</c:v>
                </c:pt>
                <c:pt idx="13">
                  <c:v>40190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08B-43BC-9E7D-EB1E05AE65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84999240"/>
        <c:axId val="584999960"/>
      </c:lineChart>
      <c:dateAx>
        <c:axId val="584999240"/>
        <c:scaling>
          <c:orientation val="minMax"/>
          <c:max val="44958"/>
          <c:min val="40179"/>
        </c:scaling>
        <c:delete val="0"/>
        <c:axPos val="b"/>
        <c:numFmt formatCode="yyyy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bg1"/>
                </a:solidFill>
                <a:latin typeface="Raleway" pitchFamily="2" charset="0"/>
                <a:ea typeface="+mn-ea"/>
                <a:cs typeface="+mn-cs"/>
              </a:defRPr>
            </a:pPr>
            <a:endParaRPr lang="es-UY"/>
          </a:p>
        </c:txPr>
        <c:crossAx val="584999960"/>
        <c:crosses val="autoZero"/>
        <c:auto val="1"/>
        <c:lblOffset val="100"/>
        <c:baseTimeUnit val="years"/>
      </c:dateAx>
      <c:valAx>
        <c:axId val="584999960"/>
        <c:scaling>
          <c:orientation val="minMax"/>
        </c:scaling>
        <c:delete val="1"/>
        <c:axPos val="l"/>
        <c:numFmt formatCode="#,##0" sourceLinked="0"/>
        <c:majorTickMark val="none"/>
        <c:minorTickMark val="none"/>
        <c:tickLblPos val="nextTo"/>
        <c:crossAx val="584999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600">
          <a:solidFill>
            <a:schemeClr val="bg1"/>
          </a:solidFill>
          <a:latin typeface="Raleway" pitchFamily="2" charset="0"/>
        </a:defRPr>
      </a:pPr>
      <a:endParaRPr lang="es-UY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85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/>
  </cs:valueAxis>
  <cs:wall>
    <cs:lnRef idx="0"/>
    <cs:fillRef idx="0"/>
    <cs:effectRef idx="0"/>
    <cs:fontRef idx="minor">
      <a:schemeClr val="tx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0.8482</cdr:x>
      <cdr:y>0.05256</cdr:y>
    </cdr:from>
    <cdr:to>
      <cdr:x>0.98283</cdr:x>
      <cdr:y>0.10176</cdr:y>
    </cdr:to>
    <cdr:sp macro="" textlink="">
      <cdr:nvSpPr>
        <cdr:cNvPr id="5" name="TextBox 4">
          <a:extLst xmlns:a="http://schemas.openxmlformats.org/drawingml/2006/main">
            <a:ext uri="{FF2B5EF4-FFF2-40B4-BE49-F238E27FC236}">
              <a16:creationId xmlns:a16="http://schemas.microsoft.com/office/drawing/2014/main" id="{E15C5F9D-9017-4C67-A6AF-6B51785B6873}"/>
            </a:ext>
          </a:extLst>
        </cdr:cNvPr>
        <cdr:cNvSpPr txBox="1"/>
      </cdr:nvSpPr>
      <cdr:spPr>
        <a:xfrm xmlns:a="http://schemas.openxmlformats.org/drawingml/2006/main">
          <a:off x="7096276" y="218016"/>
          <a:ext cx="1126369" cy="20410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US" sz="110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0.8482</cdr:x>
      <cdr:y>0.05256</cdr:y>
    </cdr:from>
    <cdr:to>
      <cdr:x>0.98283</cdr:x>
      <cdr:y>0.10176</cdr:y>
    </cdr:to>
    <cdr:sp macro="" textlink="">
      <cdr:nvSpPr>
        <cdr:cNvPr id="5" name="TextBox 4">
          <a:extLst xmlns:a="http://schemas.openxmlformats.org/drawingml/2006/main">
            <a:ext uri="{FF2B5EF4-FFF2-40B4-BE49-F238E27FC236}">
              <a16:creationId xmlns:a16="http://schemas.microsoft.com/office/drawing/2014/main" id="{E15C5F9D-9017-4C67-A6AF-6B51785B6873}"/>
            </a:ext>
          </a:extLst>
        </cdr:cNvPr>
        <cdr:cNvSpPr txBox="1"/>
      </cdr:nvSpPr>
      <cdr:spPr>
        <a:xfrm xmlns:a="http://schemas.openxmlformats.org/drawingml/2006/main">
          <a:off x="7096276" y="218016"/>
          <a:ext cx="1126369" cy="20410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US" sz="1100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0.23526</cdr:x>
      <cdr:y>0.36508</cdr:y>
    </cdr:from>
    <cdr:to>
      <cdr:x>0.40399</cdr:x>
      <cdr:y>0.46196</cdr:y>
    </cdr:to>
    <cdr:sp macro="" textlink="">
      <cdr:nvSpPr>
        <cdr:cNvPr id="2" name="CuadroTexto 11">
          <a:extLst xmlns:a="http://schemas.openxmlformats.org/drawingml/2006/main">
            <a:ext uri="{FF2B5EF4-FFF2-40B4-BE49-F238E27FC236}">
              <a16:creationId xmlns:a16="http://schemas.microsoft.com/office/drawing/2014/main" id="{7E9B0B99-A8E0-884D-85CB-E4E1004BBB62}"/>
            </a:ext>
          </a:extLst>
        </cdr:cNvPr>
        <cdr:cNvSpPr txBox="1"/>
      </cdr:nvSpPr>
      <cdr:spPr>
        <a:xfrm xmlns:a="http://schemas.openxmlformats.org/drawingml/2006/main">
          <a:off x="2747488" y="1971675"/>
          <a:ext cx="1970562" cy="52322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s-UY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lvl="0" indent="0" algn="l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es-ES" sz="2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rPr>
            <a:t>+0,37%</a:t>
          </a:r>
          <a:endParaRPr kumimoji="0" lang="es-UY" sz="900" b="1" i="0" u="none" strike="noStrike" kern="1200" cap="none" spc="0" normalizeH="0" baseline="0" noProof="0" dirty="0">
            <a:ln>
              <a:noFill/>
            </a:ln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uLnTx/>
            <a:uFillTx/>
            <a:latin typeface="Raleway" pitchFamily="2" charset="0"/>
            <a:ea typeface="+mn-ea"/>
            <a:cs typeface="+mn-cs"/>
          </a:endParaRPr>
        </a:p>
      </cdr:txBody>
    </cdr:sp>
  </cdr:relSizeAnchor>
  <cdr:relSizeAnchor xmlns:cdr="http://schemas.openxmlformats.org/drawingml/2006/chartDrawing">
    <cdr:from>
      <cdr:x>0.35404</cdr:x>
      <cdr:y>0.4126</cdr:y>
    </cdr:from>
    <cdr:to>
      <cdr:x>0.52277</cdr:x>
      <cdr:y>0.50948</cdr:y>
    </cdr:to>
    <cdr:sp macro="" textlink="">
      <cdr:nvSpPr>
        <cdr:cNvPr id="3" name="CuadroTexto 11">
          <a:extLst xmlns:a="http://schemas.openxmlformats.org/drawingml/2006/main">
            <a:ext uri="{FF2B5EF4-FFF2-40B4-BE49-F238E27FC236}">
              <a16:creationId xmlns:a16="http://schemas.microsoft.com/office/drawing/2014/main" id="{6EA66D7F-B24C-8C30-D44F-489EEC2B8481}"/>
            </a:ext>
          </a:extLst>
        </cdr:cNvPr>
        <cdr:cNvSpPr txBox="1"/>
      </cdr:nvSpPr>
      <cdr:spPr>
        <a:xfrm xmlns:a="http://schemas.openxmlformats.org/drawingml/2006/main">
          <a:off x="4134658" y="2228328"/>
          <a:ext cx="1970562" cy="52322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s-UY"/>
          </a:defPPr>
          <a:lvl1pPr marL="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lvl="0" indent="0" algn="l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es-ES" sz="2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rPr>
            <a:t>+0,93%</a:t>
          </a:r>
          <a:endParaRPr kumimoji="0" lang="es-UY" sz="900" b="1" i="0" u="none" strike="noStrike" kern="1200" cap="none" spc="0" normalizeH="0" baseline="0" noProof="0" dirty="0">
            <a:ln>
              <a:noFill/>
            </a:ln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uLnTx/>
            <a:uFillTx/>
            <a:latin typeface="Raleway" pitchFamily="2" charset="0"/>
            <a:ea typeface="+mn-ea"/>
            <a:cs typeface="+mn-cs"/>
          </a:endParaRPr>
        </a:p>
      </cdr:txBody>
    </cdr:sp>
  </cdr:relSizeAnchor>
  <cdr:relSizeAnchor xmlns:cdr="http://schemas.openxmlformats.org/drawingml/2006/chartDrawing">
    <cdr:from>
      <cdr:x>0.48317</cdr:x>
      <cdr:y>0.57192</cdr:y>
    </cdr:from>
    <cdr:to>
      <cdr:x>0.6519</cdr:x>
      <cdr:y>0.6688</cdr:y>
    </cdr:to>
    <cdr:sp macro="" textlink="">
      <cdr:nvSpPr>
        <cdr:cNvPr id="4" name="CuadroTexto 11">
          <a:extLst xmlns:a="http://schemas.openxmlformats.org/drawingml/2006/main">
            <a:ext uri="{FF2B5EF4-FFF2-40B4-BE49-F238E27FC236}">
              <a16:creationId xmlns:a16="http://schemas.microsoft.com/office/drawing/2014/main" id="{8D466BD8-023B-1DA0-9C48-261B3970B6CE}"/>
            </a:ext>
          </a:extLst>
        </cdr:cNvPr>
        <cdr:cNvSpPr txBox="1"/>
      </cdr:nvSpPr>
      <cdr:spPr>
        <a:xfrm xmlns:a="http://schemas.openxmlformats.org/drawingml/2006/main">
          <a:off x="5642783" y="3088753"/>
          <a:ext cx="1970562" cy="52322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s-UY"/>
          </a:defPPr>
          <a:lvl1pPr marL="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lvl="0" indent="0" algn="l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es-ES" sz="2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rPr>
            <a:t>+2,34%</a:t>
          </a:r>
          <a:endParaRPr kumimoji="0" lang="es-UY" sz="900" b="1" i="0" u="none" strike="noStrike" kern="1200" cap="none" spc="0" normalizeH="0" baseline="0" noProof="0" dirty="0">
            <a:ln>
              <a:noFill/>
            </a:ln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uLnTx/>
            <a:uFillTx/>
            <a:latin typeface="Raleway" pitchFamily="2" charset="0"/>
            <a:ea typeface="+mn-ea"/>
            <a:cs typeface="+mn-cs"/>
          </a:endParaRPr>
        </a:p>
      </cdr:txBody>
    </cdr:sp>
  </cdr:relSizeAnchor>
  <cdr:relSizeAnchor xmlns:cdr="http://schemas.openxmlformats.org/drawingml/2006/chartDrawing">
    <cdr:from>
      <cdr:x>0.61638</cdr:x>
      <cdr:y>0.58485</cdr:y>
    </cdr:from>
    <cdr:to>
      <cdr:x>0.78512</cdr:x>
      <cdr:y>0.68173</cdr:y>
    </cdr:to>
    <cdr:sp macro="" textlink="">
      <cdr:nvSpPr>
        <cdr:cNvPr id="5" name="CuadroTexto 11">
          <a:extLst xmlns:a="http://schemas.openxmlformats.org/drawingml/2006/main">
            <a:ext uri="{FF2B5EF4-FFF2-40B4-BE49-F238E27FC236}">
              <a16:creationId xmlns:a16="http://schemas.microsoft.com/office/drawing/2014/main" id="{F91F0307-5F6C-CF73-26CA-6D956C72F454}"/>
            </a:ext>
          </a:extLst>
        </cdr:cNvPr>
        <cdr:cNvSpPr txBox="1"/>
      </cdr:nvSpPr>
      <cdr:spPr>
        <a:xfrm xmlns:a="http://schemas.openxmlformats.org/drawingml/2006/main">
          <a:off x="7198533" y="3158603"/>
          <a:ext cx="1970562" cy="52322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s-UY"/>
          </a:defPPr>
          <a:lvl1pPr marL="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lvl="0" indent="0" algn="l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es-ES" sz="2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rPr>
            <a:t>+3,57%</a:t>
          </a:r>
          <a:endParaRPr kumimoji="0" lang="es-UY" sz="900" b="1" i="0" u="none" strike="noStrike" kern="1200" cap="none" spc="0" normalizeH="0" baseline="0" noProof="0" dirty="0">
            <a:ln>
              <a:noFill/>
            </a:ln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uLnTx/>
            <a:uFillTx/>
            <a:latin typeface="Raleway" pitchFamily="2" charset="0"/>
            <a:ea typeface="+mn-ea"/>
            <a:cs typeface="+mn-cs"/>
          </a:endParaRPr>
        </a:p>
      </cdr:txBody>
    </cdr:sp>
  </cdr:relSizeAnchor>
  <cdr:relSizeAnchor xmlns:cdr="http://schemas.openxmlformats.org/drawingml/2006/chartDrawing">
    <cdr:from>
      <cdr:x>0.74016</cdr:x>
      <cdr:y>0.66128</cdr:y>
    </cdr:from>
    <cdr:to>
      <cdr:x>0.90889</cdr:x>
      <cdr:y>0.75816</cdr:y>
    </cdr:to>
    <cdr:sp macro="" textlink="">
      <cdr:nvSpPr>
        <cdr:cNvPr id="6" name="CuadroTexto 11">
          <a:extLst xmlns:a="http://schemas.openxmlformats.org/drawingml/2006/main">
            <a:ext uri="{FF2B5EF4-FFF2-40B4-BE49-F238E27FC236}">
              <a16:creationId xmlns:a16="http://schemas.microsoft.com/office/drawing/2014/main" id="{F57FF710-BE77-06F5-3616-70A7645B836B}"/>
            </a:ext>
          </a:extLst>
        </cdr:cNvPr>
        <cdr:cNvSpPr txBox="1"/>
      </cdr:nvSpPr>
      <cdr:spPr>
        <a:xfrm xmlns:a="http://schemas.openxmlformats.org/drawingml/2006/main">
          <a:off x="8644018" y="3571353"/>
          <a:ext cx="1970562" cy="52322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s-UY"/>
          </a:defPPr>
          <a:lvl1pPr marL="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lvl="0" indent="0" algn="l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es-ES" sz="2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rPr>
            <a:t>+1,93%</a:t>
          </a:r>
          <a:endParaRPr kumimoji="0" lang="es-UY" sz="900" b="1" i="0" u="none" strike="noStrike" kern="1200" cap="none" spc="0" normalizeH="0" baseline="0" noProof="0" dirty="0">
            <a:ln>
              <a:noFill/>
            </a:ln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uLnTx/>
            <a:uFillTx/>
            <a:latin typeface="Raleway" pitchFamily="2" charset="0"/>
            <a:ea typeface="+mn-ea"/>
            <a:cs typeface="+mn-cs"/>
          </a:endParaRPr>
        </a:p>
      </cdr:txBody>
    </cdr:sp>
  </cdr:relSizeAnchor>
  <cdr:relSizeAnchor xmlns:cdr="http://schemas.openxmlformats.org/drawingml/2006/chartDrawing">
    <cdr:from>
      <cdr:x>0.86375</cdr:x>
      <cdr:y>0.6989</cdr:y>
    </cdr:from>
    <cdr:to>
      <cdr:x>0.99103</cdr:x>
      <cdr:y>0.79578</cdr:y>
    </cdr:to>
    <cdr:sp macro="" textlink="">
      <cdr:nvSpPr>
        <cdr:cNvPr id="7" name="CuadroTexto 11">
          <a:extLst xmlns:a="http://schemas.openxmlformats.org/drawingml/2006/main">
            <a:ext uri="{FF2B5EF4-FFF2-40B4-BE49-F238E27FC236}">
              <a16:creationId xmlns:a16="http://schemas.microsoft.com/office/drawing/2014/main" id="{B53A211F-FF60-5B75-01CE-49BBA00DA0B7}"/>
            </a:ext>
          </a:extLst>
        </cdr:cNvPr>
        <cdr:cNvSpPr txBox="1"/>
      </cdr:nvSpPr>
      <cdr:spPr>
        <a:xfrm xmlns:a="http://schemas.openxmlformats.org/drawingml/2006/main">
          <a:off x="10087476" y="3774553"/>
          <a:ext cx="1486400" cy="52322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s-UY"/>
          </a:defPPr>
          <a:lvl1pPr marL="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indent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lvl="0" indent="0" algn="l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s-E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rPr>
            <a:t>-0</a:t>
          </a:r>
          <a:r>
            <a:rPr kumimoji="0" lang="es-ES" sz="2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rPr>
            <a:t>,84%</a:t>
          </a:r>
          <a:endParaRPr kumimoji="0" lang="es-UY" sz="900" b="1" i="0" u="none" strike="noStrike" kern="1200" cap="none" spc="0" normalizeH="0" baseline="0" noProof="0" dirty="0">
            <a:ln>
              <a:noFill/>
            </a:ln>
            <a:solidFill>
              <a:schemeClr val="bg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uLnTx/>
            <a:uFillTx/>
            <a:latin typeface="Raleway" pitchFamily="2" charset="0"/>
            <a:ea typeface="+mn-ea"/>
            <a:cs typeface="+mn-cs"/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UY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CC2667A-CD9B-4CFE-80F9-E594376E2594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UY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MX"/>
              <a:t>Haga clic para modificar los estilos de texto del patrón</a:t>
            </a:r>
          </a:p>
          <a:p>
            <a:pPr lvl="1"/>
            <a:r>
              <a:rPr lang="es-MX"/>
              <a:t>Segundo nivel</a:t>
            </a:r>
          </a:p>
          <a:p>
            <a:pPr lvl="2"/>
            <a:r>
              <a:rPr lang="es-MX"/>
              <a:t>Tercer nivel</a:t>
            </a:r>
          </a:p>
          <a:p>
            <a:pPr lvl="3"/>
            <a:r>
              <a:rPr lang="es-MX"/>
              <a:t>Cuarto nivel</a:t>
            </a:r>
          </a:p>
          <a:p>
            <a:pPr lvl="4"/>
            <a:r>
              <a:rPr lang="es-MX"/>
              <a:t>Quinto nivel</a:t>
            </a:r>
            <a:endParaRPr lang="es-UY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UY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8D40B42-EE2E-45A7-B884-C0B922E843FE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3327884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CFB90F-7935-0D3F-5A16-37AEE37AC6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6E1961E-58ED-7003-7580-76B8DE85A68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CC9AE082-F333-5C43-4483-C1CE513B55B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AD568EEF-792B-031B-CCB7-99F55E39B8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84963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520090-B79E-4265-9F41-4633106397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0193262-2E92-9959-43E8-F51B8A97D0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0787E6B-33F8-16F1-E8A2-FB5800BE53C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Exportaciones de EE.UU a China en lactosa y sueros,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utilizadas para el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consumo animal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(son mas baratas que la lactosa y sueros de la Unión Europea). </a:t>
            </a:r>
            <a:r>
              <a:rPr lang="es-ES" sz="1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Actualmente China impuso aranceles de 125%, mientras que EE.UU de 145%.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Analistas de China, vaticinan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traslado del flujo de comercio a Nueva Zelanda y Unión Europea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y aumento del precio interno.</a:t>
            </a:r>
          </a:p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7FAA3F4-1FC6-4E03-5658-DD163340B8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65255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73934E-B668-6E2B-8541-D818B36614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77490BE-D5E2-2E06-860A-8CB34362FF0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CE2EC20D-2ED5-8FA4-9FC4-56CE90C7AE5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8A98028-A882-39F3-717D-5C94EE6067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43878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20231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C6CF1B-5086-79F9-1568-F508096F1A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226E34B-B517-A5A6-4F25-A77543FC226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CC7709C-E083-5A02-FD99-8F879D9C6E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2400" b="1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2A543B9-52B7-9048-17B9-DC194B5A3B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940334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4729D3-29BB-17D0-1650-AF8078B45F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080C1D3-5281-56C1-6145-FBD4248BF74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66A5E1A-E8AD-A76C-6C07-24087C1F75F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184DDC3-34BF-2DBB-C33A-9B0A178844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006134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7D65FE-9C55-4531-232C-5798B36BBD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EA8AACB-9DF7-F6D2-697B-B6431AF3FE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56CD2B4-8029-404B-D24B-760D0198F33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2EAD3C81-975C-2BA5-C463-B83F08779B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921752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244E3B-DCBA-ABFB-8C5E-C007E352D6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9E0D432-A411-19D5-A30C-F57977F90E9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7FCBA08-7D31-475C-DE9E-C1410069DBB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AE9BE12-7D89-2E56-14C4-43FA0ABFBD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404485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E5C31C-F8F3-0B3D-D942-1561E2E5D2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B69C8D24-D85A-AFA8-4FFA-3DCF31804DC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56AC3796-727A-628E-D246-5F03D14189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E88BDFB2-78BB-9BD5-05FE-E598BA3C50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509377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FAF830-EFD3-4BE3-096E-8E3F2CCE6E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1EE8BA8-5B1A-0A69-E8DD-93D13A948A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6E30BF9-83D2-45FE-99FA-C26253744F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49A64AC7-0E3D-8BD5-4780-CB4CC0A5A9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976929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5B7630-B6CB-14AA-AC8E-25D6EABD43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4F401B6-DAA4-E1F4-2247-DC262C41DE3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0B4E313-ACCE-5351-43DB-7BAE5DB9BDD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E2B56F93-9E7B-2E50-7802-754A80BF81B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37170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A8C36A-1E22-BB10-9F8E-8E99524CDA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7ACB1C4-53AB-DF3C-1238-EA76FEB6FBA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CC0E039-F6EB-0FBD-B885-3094BCAFA97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0921CC0-BAC5-6D19-E2C1-9158458ED9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611820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971FFB-99F5-AE64-6212-4223EE1FCF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B05DBAF3-F99A-46C2-F1B1-921D24A30C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E4387F1-A7FC-0F9A-2545-FBB7039ADB7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FBB8D81-4871-88CD-399B-944C0EF4A2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77377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F7C46D-87FA-F5AD-9C18-C16E27A6CC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081F46A1-D604-90E4-6EF2-6FF5DD05195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FFEA231A-5A3B-81F9-FB24-8F8EB7D19FE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66186B7-D2CE-31B7-3E93-1C9AC14A26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305473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7BF3CB-7FFB-E9A0-7E16-3BC36DEB6C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2F3B78BA-4FD2-8EAA-8B64-6E0767EB7CC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C0E0253-3E5C-2204-DE55-460544CF63F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43DC9598-F487-D59A-1992-BC7A76DE35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51940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EC4D0B-B369-A86F-512C-AE51E4AD46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66AA95E-9FD5-47EF-A84B-4CF3A04B882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20DE6188-44D1-B809-D374-0672EBCAC7C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9AFA7A2B-A74B-7B71-4D81-594F4A87C5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222215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CAC276-F483-5919-4A81-E61E2FC40D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78AE577F-CD87-349F-D936-00708B5C0C7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D7AB933-96B3-96FF-1FA8-D0EFCE94348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3B4B5A1-9EED-F33D-481F-8BF2F88434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527843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5C916C-A1D4-6FC1-0A87-C2D069305F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5C58D52-E859-03AB-7207-11FAF878F2A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2417DCA-B06A-7640-8219-035F5165B2D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127A707-BC0F-EE3A-0995-9082E7056A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046254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3C4EF5-CA26-9754-ED7B-BF3EBBC31E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D301F8E-6C7F-0179-C811-7A7A9C30AC0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58F8B2B-9980-9498-9B54-8E1FCA53BB3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3EA295C-3F37-607E-E556-D5B647E491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797604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1BBC26-9E63-1B4D-4E13-54B487A4B7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39994D0-C61D-7C96-24D3-47A2848478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2202130-CB50-DE4F-3DE5-CF496B09088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Acomodar este datos que dice 20 y no 200.</a:t>
            </a:r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D8D80BB-5B3A-8D8B-56D1-4E36161D1A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717752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BA2B79-40AB-FE9A-5BF9-9D90480B7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15BC04D-FF0B-29C1-A137-80EF6B7F66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2697E74-0A62-A309-C17F-EDC11A0039E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Manda el consumidor poner algo de eso! Nos dice hacia donde vamos. </a:t>
            </a:r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1C9AE7D-9F32-E317-7EF1-CA87BFA08C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063431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233A5F-B527-124A-F359-0F2DEE5E44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BDD979F2-1B0A-3502-FDCA-7A8C70DBEB4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B53FBDD-9B18-F7AA-09D9-4480FFE96C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Poner </a:t>
            </a:r>
            <a:r>
              <a:rPr lang="es-ES" sz="1200" kern="120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pryeccion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de sudeste asiático en </a:t>
            </a:r>
            <a:r>
              <a:rPr lang="es-ES" sz="1200" kern="120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poblaicon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y en ingreso por habitante En los </a:t>
            </a:r>
            <a:r>
              <a:rPr lang="es-ES" sz="1200" kern="120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proximois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10 años.</a:t>
            </a:r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EDEA1B9-C883-79F1-C8A3-191BE4F725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633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1AEB14-5E9D-9F4F-DDEB-FAAB734167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229410D6-F510-A265-6A2C-0E6866340F0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AE435FB-03D6-C5EC-095D-CE9B7C7BF59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E3797C26-8D53-8790-86B1-01E23E3DD9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579759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5E18A5-38C0-3933-54BD-5FF2BAA8CC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F7ACCC3-8133-63FC-93A5-0C5F982B91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A9BC29A-30D0-3901-3FFB-4E4216E4948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4F83773-0B12-B63D-62A7-B71586F800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199226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4D7266-6EF5-8CF0-788D-0E874C512E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3B5DD6D4-FB59-7CFD-6577-E722C4CAF82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0B56E0C-BAC1-C182-AEE4-E5D4992523F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F55628D5-8E8B-50C8-1B65-146635664A7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820315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830FE1-E4AC-972F-1CF9-B5B21B8DCA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B75D253-F57B-FE80-05A9-9B5C8B3704D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057E101-79F2-9965-734F-88EE732F364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355F547-C286-370D-D03D-4778E0EAF3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709820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2C57DD-C684-A8FD-A68C-4D7463465C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00C57B6-C1C7-74C9-34B5-EC163FEAF12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986CBF7-2697-22A7-68DE-1A5CE3A331A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2FD83B3-F8B0-2D39-E28C-CEF6D33E10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35389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64CDE9-94F3-F62A-48F0-68EDA0E49C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7182AEF7-8DB8-DED4-DC32-97F7F101FD6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371B6AF-E52D-B055-DF38-24E2E5732D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Contradicción por un lado </a:t>
            </a:r>
            <a:r>
              <a:rPr lang="es-ES" sz="1200" kern="120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empezas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 comer cosas como pizzas, hamburguesas pero al mismo tiempo </a:t>
            </a:r>
            <a:r>
              <a:rPr lang="es-ES" sz="1200" kern="120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consumis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manteca. En otro segmento se consumen yogures con probióticos </a:t>
            </a:r>
            <a:r>
              <a:rPr lang="es-ES" sz="1200" kern="120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etc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etc.  La leche da para productos de gran diversa naturaleza. 3 Cosas, la pizza hamburguesa que se vea cheddar, panificado. Otro que sean productos tipo </a:t>
            </a:r>
            <a:r>
              <a:rPr lang="es-ES" sz="1200" kern="120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whey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s-ES" sz="1200" kern="120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protein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yogur premium. Productos clásicos, leche fresca, manteca y queso.</a:t>
            </a:r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DD29EFF5-236C-35F9-DE09-57BCCEF2CA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594603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A866BB-575C-F6E3-9EA3-7EEF9FFB1B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3FDDF655-DB7B-9CDA-CEF3-C3C3C58A1A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EF5B0C4-EECF-0288-EBB9-1055A79280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Dejar 2025 y 2050!</a:t>
            </a:r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8A8812D-8FF5-EB9B-C083-A95230F0F6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137297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CE2C3E-E41F-DB11-82AE-FB934475BF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319AB7FA-A769-8A74-32ED-576191DF998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6A64ED2-3D7F-DBA9-F3FE-74869966633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Indagar mejor en cada lugar</a:t>
            </a:r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578882AE-EEAB-B727-CBAA-C690C8C8BD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069937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E2EFD0-F463-1C10-B95A-7F8085F6FC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D1CD439A-277F-9708-9698-72E48540132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FC8A5EB1-5CF2-BE5C-5C5F-EDF0CD5EA2E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3203A40-A6C2-6E56-DC09-53D9CF8AE4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772880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E3F131-11CE-51F1-37A3-35F531B7FF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80BB296-4A1A-6292-2C05-CB378C3E373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116A219-4CA0-816C-438D-C7DC217D05F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D0C7A87-C570-CAEB-E5CC-4947D4AA25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493521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A4E48C-2BB4-0F9A-52B6-5831ED956F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2102231E-D07C-A855-8839-6137AC067FF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50F0F8BD-4B9C-38BF-E42E-76F4781129E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8DDC3D4-907F-F095-81D6-7BEEA76E04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48329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DAB705-3459-350D-E941-5E72430118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2BA4541-4D4C-6F4E-77BD-A2B99C14FC8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36CF71D-724F-5FE1-2F23-06C31EAC0AF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0D53EBD-70F7-F851-B6CB-E9328739F0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433157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EF1666-4989-A43F-FD6D-F79E73F2DE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1235E969-0F3B-B236-A27C-E92F09E663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AE552F3-14AE-9ED1-B8FF-ABB629A6762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/>
              <a:t>Agregar, Argentina, Australia. </a:t>
            </a:r>
          </a:p>
          <a:p>
            <a:r>
              <a:rPr lang="es-ES"/>
              <a:t>Estados Unidos-China, </a:t>
            </a:r>
          </a:p>
          <a:p>
            <a:r>
              <a:rPr lang="es-ES"/>
              <a:t>Y EE.UU-UE.</a:t>
            </a:r>
            <a:endParaRPr lang="es-UY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88931CC-7FA5-8A44-6BCA-A2B38B6857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95691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E8AA1A-21C1-9E67-7BAD-986D97D366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11553712-655B-B5CE-50FF-3037BB06B4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B11D29F-2567-61FB-C2CC-A8F8DCE0CB8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Exportaciones de EE.UU a China en lactosa y sueros,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utilizadas para el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consumo animal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(son mas baratas que la lactosa y sueros de la Unión Europea). </a:t>
            </a:r>
            <a:r>
              <a:rPr lang="es-ES" sz="1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Actualmente China impuso aranceles de 125%, mientras que EE.UU de 145%.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Analistas de China, vaticinan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traslado del flujo de comercio a Nueva Zelanda y Unión Europea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y aumento del precio interno.</a:t>
            </a:r>
          </a:p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13D22F3-6217-7369-E779-B0400EE218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7424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79199-5DA3-1754-A473-899FB3BAA9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028328A-37C4-7707-CBE9-A5103BD8455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F0BD3B1D-19DA-E24C-BE04-C23218F503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Exportaciones de EE.UU a China en lactosa y sueros,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utilizadas para el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consumo animal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(son mas baratas que la lactosa y sueros de la Unión Europea). </a:t>
            </a:r>
            <a:r>
              <a:rPr lang="es-ES" sz="1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Actualmente China impuso aranceles de 125%, mientras que EE.UU de 145%.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Analistas de China, vaticinan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traslado del flujo de comercio a Nueva Zelanda y Unión Europea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y aumento del precio interno.</a:t>
            </a:r>
          </a:p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0B3A05C2-7BFD-4F17-2A22-FDD316EF9D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9082948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738ACE-49AB-954D-7F6C-DBC6CF58B9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162C4B6B-FBE0-3F48-C63D-E71C3C0E888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360A1C43-F8C6-788D-4899-7946A582155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Exportaciones de EE.UU a China en lactosa y sueros,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utilizadas para el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consumo animal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(son mas baratas que la lactosa y sueros de la Unión Europea). </a:t>
            </a:r>
            <a:r>
              <a:rPr lang="es-ES" sz="1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Actualmente China impuso aranceles de 125%, mientras que EE.UU de 145%.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Analistas de China, vaticinan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traslado del flujo de comercio a Nueva Zelanda y Unión Europea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y aumento del precio interno.</a:t>
            </a:r>
          </a:p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172B6C0-FAB7-ABE2-81B0-71E2D98EA80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05666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25927F-DB2A-9326-592E-FA73460491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1C3C6AA4-DA98-275D-B7E8-8DC765B7A53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29C43698-63D5-9741-7920-0E0302193AF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Exportaciones de EE.UU a China en lactosa y sueros,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utilizadas para el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consumo animal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(son mas baratas que la lactosa y sueros de la Unión Europea). </a:t>
            </a:r>
            <a:r>
              <a:rPr lang="es-ES" sz="1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Actualmente China impuso aranceles de 125%, mientras que EE.UU de 145%.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Analistas de China, vaticinan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traslado del flujo de comercio a Nueva Zelanda y Unión Europea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y aumento del precio interno.</a:t>
            </a:r>
          </a:p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D36D473E-00A0-C76F-C7C0-E53865B912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3481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8889F7-58A5-32BC-8AEA-A29EBA3436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D9B235F-01ED-2C7A-752E-B659631050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F02AA3B1-9772-F36B-B9AD-D64A1F06FFF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Exportaciones de EE.UU a China en lactosa y sueros,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utilizadas para el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consumo animal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(son mas baratas que la lactosa y sueros de la Unión Europea). </a:t>
            </a:r>
            <a:r>
              <a:rPr lang="es-ES" sz="1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Actualmente China impuso aranceles de 125%, mientras que EE.UU de 145%.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Analistas de China, vaticinan </a:t>
            </a:r>
            <a:r>
              <a:rPr kumimoji="0" lang="es-E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traslado del flujo de comercio a Nueva Zelanda y Unión Europea </a:t>
            </a:r>
            <a:r>
              <a:rPr kumimoji="0" lang="es-ES" sz="12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y aumento del precio interno.</a:t>
            </a:r>
          </a:p>
          <a:p>
            <a:endParaRPr lang="es-UY" sz="1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A14D2AF-AAD8-E892-C57B-4A10247D3F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32F792-95EE-4E88-8372-43691F3A59A1}" type="slidenum">
              <a:rPr kumimoji="0" lang="es-UY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s-UY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87137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131D46F-C141-07A3-5B2B-303C7EC6C75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72B39F1C-BDCF-C8DF-C4EE-8BA0192B67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UY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75876646-20B7-E67C-F7C4-03B55789C1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5C2EAB22-E0A8-062B-BBE2-1A0274B103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DFE581C6-1E76-40F5-CD2B-6AC4449BCC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224581409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516883D-B13F-7860-26D3-224709F953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389AE897-C5A3-9E7F-0A72-8155459097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47FD5588-880A-8CA2-679C-FDC9D06AA0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218971B-9468-79EA-095A-DC8638E026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C3D41D7-D0C0-26B3-E45E-1DBCFEC16C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308433161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F782084F-0EB8-56D2-5090-1B8BFDB56EB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97C9757D-3FEB-D3BA-3FB4-E1A369ADFA5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9E23A5B-30C5-D981-11FA-14E077DD71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A91876F-4D51-B7B0-BC42-CF3AB3409A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326E5E9D-83F5-0A05-1505-77D471DF6E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23225346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1297B06-42F4-0B70-CF16-B04F01FFA20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E4D52145-89D6-4B1C-5929-E17DEE7BCAD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UY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8A7308E7-B959-1265-CF82-42CF550CBB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D898002D-E034-244A-FDC5-33219389E6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5821B2E4-FC2E-6E5E-6387-BF5686209C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398013723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95C4D12-AC3D-4DD3-9E10-026A575856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43FB68F-6AA9-0388-0009-4D35B0C4770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5A97D51A-1271-DA9F-52E1-D59AD7046A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E5CEF6D-5609-0919-922E-D17FC8DF1E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A565915-6E96-0B0F-81D6-047198D255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23468598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06873E9-6733-E76F-8778-C1F8407540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3CB8C560-C872-19A0-E93E-5D848F5909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F0668ED-E84A-EC9F-D879-EDA3C2140C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3790A28-0329-D905-63BA-7B302C1F31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5483C801-75C1-09B0-34A5-A848402BCB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36463707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44297F8-7DB5-6013-C83B-433C6C5442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B952C00C-466B-5C41-85AB-E731BEC989F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88089E02-C1AA-4DA6-6D8C-81D91ED01C3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AE4429AE-41C5-794F-5575-C89ED2F670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D75081A1-24BD-725C-818F-B4420676F0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328CCCE2-951B-1A5A-4F5F-7AF0488A92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34583219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C29CDA4-BA86-790E-A440-CEAFB5D3EC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FEBCE05E-E617-5AB2-854E-D7B63A306BB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893CB31A-351F-607D-315F-4B1D28B3131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6851E62-E8B3-A5EB-21C8-BC01A5039B0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718657F8-D0C9-1B6A-2C64-4F032F81C84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FC221E0E-8ED7-2EF7-F616-EB00E8CCB6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F0D584DF-8AA0-41D4-E9B7-A0B0635227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8B3FD656-0211-39CF-E88B-49BB9D73E7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306206893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6C2F303-8D35-BA71-2ABB-FFA1661E17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6F74183C-1F49-7E4B-36AD-544AC9C6CF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7A97FA94-5807-D807-2031-924FAAE9AF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DE75356-A52E-BFF1-C16D-235000C0B7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250985536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8AC18CAD-555B-131F-E985-F7D85A9DB5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7B75B7A2-3B33-FD13-8A6B-7F6E00457C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DB873023-6C53-69B8-9EED-DC728E5704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74558678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D82430B-6337-4FD6-C466-EB4B2A2D54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C48FF4D7-3FAA-5260-09C9-0FDEFD01355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23F1201D-0671-5EE9-A9D5-73E7F5EBCFB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89408F1F-A6DE-999D-AFEA-CFF24B8C7C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971C68C3-EEEF-BBA1-57F3-11FB1B5991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6D3E3AAE-A2B2-171D-0B96-E80D2CE701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41525129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C6FAC9F-43B2-9677-E39D-0B3B88D536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4E437D7A-36FD-4D90-E602-E3892A3498D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6A0C93FC-166F-5B80-935F-ED38EFA723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6C506277-35CD-0670-50E3-3080A60885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017EFF1E-D514-BC4D-EFD0-FF3124A855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380055705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3E9EA70-AF6E-C93D-45E4-3B1D1F61A0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3B97F508-4474-1F87-ABD7-2C090C72ABB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UY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5DCAC3F0-81B1-AEE6-1409-9F5D5FFE519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030B482C-5AC3-C106-B9D2-1004080CFB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A7479A95-99B7-A1D3-51ED-25ADBCE4CA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69AD9AFA-D6CC-C324-538F-17A82C947B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165431895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5FDECC1-C474-D907-8024-7E914A4171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A7A24362-8DB9-E911-73F4-3FB40F14185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F82FE4A8-51BE-5F71-14ED-9E1DEA7DA7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A25B9A16-08CB-046C-6DA0-8270AA42C3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138E852B-E819-056D-18EC-0B01EF8FF7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109058298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BD62AE89-7E48-2A85-9E00-A1D095B0A59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7F8335DA-97CC-F889-B008-5E8AEEFBA39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8D73391-24A4-CD99-389E-880EF971E4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9EC8A811-9E0D-24DE-644B-21604809DE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2D7BEB85-A76C-A324-E417-0A543D28D0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210721986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914400" y="2130431"/>
            <a:ext cx="10363200" cy="1470025"/>
          </a:xfrm>
        </p:spPr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_tradnl"/>
              <a:t>Haga clic para modificar el estilo de subtítulo del patrón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498846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21046726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963084" y="2906719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4192056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457201" y="2133601"/>
            <a:ext cx="4013200" cy="6034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673601" y="2133601"/>
            <a:ext cx="4013200" cy="6034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9679047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609604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09604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6193372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6193372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8090939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715697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412759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847BD06-8342-8BED-5B4A-E5BD8D253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13929E66-13A1-178A-C550-52769CE1CEC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45680E9F-D16C-C7A6-D9F3-93744FB370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48B1AA6D-ABAE-876A-5DCA-9FC6CB193F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68D42262-4D36-0FE9-5397-0118146B29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255670726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4766735" y="273056"/>
            <a:ext cx="6815668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4374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89717" y="4800601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2389717" y="5367339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9400533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21638464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2" y="366718"/>
            <a:ext cx="2057401" cy="7800975"/>
          </a:xfrm>
        </p:spPr>
        <p:txBody>
          <a:bodyPr vert="eaVert"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457205" y="366718"/>
            <a:ext cx="5969001" cy="7800975"/>
          </a:xfrm>
        </p:spPr>
        <p:txBody>
          <a:bodyPr vert="eaVert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422979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7EDA3DD-3E96-1344-F50B-21DB265778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F198C268-B7B2-56FF-4E93-BB2A9A45470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A1DCE645-FA0C-E34D-EA0D-0983B4AC4F0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BD9D30D2-3DCC-7A3D-77C7-CAE1B86AA5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B1BDB789-8FD5-7B08-10A9-B94E5F8AF1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86D5CA3C-71E2-F5C2-A30A-BB32674A55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41612795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77E8C30-3CDB-7B9C-B5B7-04CBD84AE3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22FD4E5D-16EE-9CDA-3E35-BFA2F9396A3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C663036E-3225-A40E-B448-6D623DA303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A1911C77-B532-4876-8166-D6945CC0408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B0052DA4-C2EE-1A27-AED4-8B120471A11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4F25E802-682B-0649-0841-EE3F3D8889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F223883B-DA14-FEE7-8B3E-1208E03F3D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ACCF0D25-3BAF-8E2C-B27D-FC506DA4DA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93561021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95D3A1F-4790-8496-DB42-B2D4D75A73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FC4251D6-ACD8-6753-9950-F0B570752A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7E1FB185-C6EA-B4FB-30E7-91F553DBD8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D7FD4319-95C4-8F41-7BBF-B348852D53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1549205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AA7AC95E-3B11-7C28-9751-D4B4C76727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A25B0632-B13E-53C1-A1B0-6ECCFEB0CE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6349B44-38B1-922F-48CD-EB85F69A16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39933205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4B6AC14-A932-5067-C37F-FB40919DCC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577B630F-574F-3174-0400-3E4E43C994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A8E3D011-1419-707C-BEED-CA87C1FBDCA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C997B902-BC5A-1584-347B-D9EBAC55A2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28869B38-F343-8F74-27E0-7E83FC843C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454C3F19-A54F-57E1-6F15-5A13821CDA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22640370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4611AE6-34AE-9B0C-0743-A6A3B630D1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613A0BCB-6112-5335-F38A-214DBFFF8A9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UY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BE808120-2417-2D54-F9CE-571A3602E89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2DD9D4E2-F5FF-CB1D-BF10-36F81A7F13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A9A2F5D0-0340-A228-0AF9-77CEBF5B7E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UY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4478F670-8F10-74BB-6C54-A4BB681DEB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21923767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FE11FCA1-2198-0BE8-589E-23E8C80A71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D673D513-8F33-C7B7-AC4D-070738647C3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FC4C5DF3-925F-06E0-4910-32B527E5C1B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B2B7AC1E-2878-4F38-876D-E5C17D001588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410605E7-7CB7-59D7-BC63-909ABDDBE07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0BCA8502-482D-9EBC-4EFC-E95EDA61E39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A75A189-0F47-41E7-B9FA-F8A8529B40CC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42448341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UY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98F88652-4833-5EE2-3DFC-46F2BF72AC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UY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C1DF655C-0B92-8858-3BD2-F30905688D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UY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6D424EC-8D24-346B-FACE-DB7B03257F1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2A3CB8-7472-42EC-A8E7-AF042A271BFB}" type="datetimeFigureOut">
              <a:rPr lang="es-UY" smtClean="0"/>
              <a:t>6/6/2025</a:t>
            </a:fld>
            <a:endParaRPr lang="es-UY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A3C1D383-5169-FDCA-9FEA-47BD267251F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UY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8253DBF0-9659-1F0E-DE7C-6F659D6FF0A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568549-4F50-4028-8F36-96B5AF6BEB1F}" type="slidenum">
              <a:rPr lang="es-UY" smtClean="0"/>
              <a:t>‹Nº›</a:t>
            </a:fld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33089582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UY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609600" y="6356356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07CDBC-1886-5342-BBAB-3AF495D1B8D0}" type="datetimeFigureOut">
              <a:rPr lang="es-ES" smtClean="0"/>
              <a:t>06/06/2025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165600" y="6356356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737600" y="6356356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CF4119-4861-4942-BD23-98AAB0F3FBB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6728018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457189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91" indent="-342891" algn="l" defTabSz="457189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defTabSz="457189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457189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457189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457189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microsoft.com/office/2007/relationships/hdphoto" Target="../media/hdphoto3.wdp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microsoft.com/office/2007/relationships/hdphoto" Target="../media/hdphoto5.wdp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9.png"/><Relationship Id="rId5" Type="http://schemas.microsoft.com/office/2007/relationships/hdphoto" Target="../media/hdphoto4.wdp"/><Relationship Id="rId4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chart" Target="../charts/chart14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Relationship Id="rId6" Type="http://schemas.openxmlformats.org/officeDocument/2006/relationships/chart" Target="../charts/chart13.xml"/><Relationship Id="rId5" Type="http://schemas.openxmlformats.org/officeDocument/2006/relationships/chart" Target="../charts/chart12.xml"/><Relationship Id="rId4" Type="http://schemas.openxmlformats.org/officeDocument/2006/relationships/chart" Target="../charts/chart1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1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microsoft.com/office/2007/relationships/hdphoto" Target="../media/hdphoto9.wdp"/><Relationship Id="rId18" Type="http://schemas.microsoft.com/office/2007/relationships/hdphoto" Target="../media/hdphoto11.wdp"/><Relationship Id="rId3" Type="http://schemas.openxmlformats.org/officeDocument/2006/relationships/image" Target="../media/image4.png"/><Relationship Id="rId21" Type="http://schemas.openxmlformats.org/officeDocument/2006/relationships/image" Target="../media/image37.png"/><Relationship Id="rId7" Type="http://schemas.microsoft.com/office/2007/relationships/hdphoto" Target="../media/hdphoto6.wdp"/><Relationship Id="rId12" Type="http://schemas.openxmlformats.org/officeDocument/2006/relationships/image" Target="../media/image32.png"/><Relationship Id="rId17" Type="http://schemas.openxmlformats.org/officeDocument/2006/relationships/image" Target="../media/image35.png"/><Relationship Id="rId2" Type="http://schemas.openxmlformats.org/officeDocument/2006/relationships/notesSlide" Target="../notesSlides/notesSlide29.xml"/><Relationship Id="rId16" Type="http://schemas.openxmlformats.org/officeDocument/2006/relationships/image" Target="../media/image34.png"/><Relationship Id="rId20" Type="http://schemas.microsoft.com/office/2007/relationships/hdphoto" Target="../media/hdphoto12.wdp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9.png"/><Relationship Id="rId11" Type="http://schemas.microsoft.com/office/2007/relationships/hdphoto" Target="../media/hdphoto8.wdp"/><Relationship Id="rId5" Type="http://schemas.openxmlformats.org/officeDocument/2006/relationships/image" Target="../media/image28.png"/><Relationship Id="rId15" Type="http://schemas.microsoft.com/office/2007/relationships/hdphoto" Target="../media/hdphoto10.wdp"/><Relationship Id="rId23" Type="http://schemas.openxmlformats.org/officeDocument/2006/relationships/image" Target="../media/image38.png"/><Relationship Id="rId10" Type="http://schemas.openxmlformats.org/officeDocument/2006/relationships/image" Target="../media/image31.png"/><Relationship Id="rId19" Type="http://schemas.openxmlformats.org/officeDocument/2006/relationships/image" Target="../media/image36.png"/><Relationship Id="rId4" Type="http://schemas.openxmlformats.org/officeDocument/2006/relationships/image" Target="../media/image27.png"/><Relationship Id="rId9" Type="http://schemas.microsoft.com/office/2007/relationships/hdphoto" Target="../media/hdphoto7.wdp"/><Relationship Id="rId14" Type="http://schemas.openxmlformats.org/officeDocument/2006/relationships/image" Target="../media/image33.png"/><Relationship Id="rId22" Type="http://schemas.microsoft.com/office/2007/relationships/hdphoto" Target="../media/hdphoto13.wdp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13" Type="http://schemas.openxmlformats.org/officeDocument/2006/relationships/image" Target="../media/image33.png"/><Relationship Id="rId18" Type="http://schemas.openxmlformats.org/officeDocument/2006/relationships/image" Target="../media/image36.png"/><Relationship Id="rId3" Type="http://schemas.openxmlformats.org/officeDocument/2006/relationships/image" Target="../media/image4.png"/><Relationship Id="rId21" Type="http://schemas.microsoft.com/office/2007/relationships/hdphoto" Target="../media/hdphoto13.wdp"/><Relationship Id="rId7" Type="http://schemas.openxmlformats.org/officeDocument/2006/relationships/image" Target="../media/image30.png"/><Relationship Id="rId12" Type="http://schemas.microsoft.com/office/2007/relationships/hdphoto" Target="../media/hdphoto9.wdp"/><Relationship Id="rId17" Type="http://schemas.microsoft.com/office/2007/relationships/hdphoto" Target="../media/hdphoto11.wdp"/><Relationship Id="rId2" Type="http://schemas.openxmlformats.org/officeDocument/2006/relationships/notesSlide" Target="../notesSlides/notesSlide34.xml"/><Relationship Id="rId16" Type="http://schemas.openxmlformats.org/officeDocument/2006/relationships/image" Target="../media/image35.png"/><Relationship Id="rId20" Type="http://schemas.openxmlformats.org/officeDocument/2006/relationships/image" Target="../media/image37.png"/><Relationship Id="rId1" Type="http://schemas.openxmlformats.org/officeDocument/2006/relationships/slideLayout" Target="../slideLayouts/slideLayout12.xml"/><Relationship Id="rId6" Type="http://schemas.microsoft.com/office/2007/relationships/hdphoto" Target="../media/hdphoto6.wdp"/><Relationship Id="rId11" Type="http://schemas.openxmlformats.org/officeDocument/2006/relationships/image" Target="../media/image32.png"/><Relationship Id="rId5" Type="http://schemas.openxmlformats.org/officeDocument/2006/relationships/image" Target="../media/image29.png"/><Relationship Id="rId15" Type="http://schemas.openxmlformats.org/officeDocument/2006/relationships/image" Target="../media/image34.png"/><Relationship Id="rId10" Type="http://schemas.microsoft.com/office/2007/relationships/hdphoto" Target="../media/hdphoto8.wdp"/><Relationship Id="rId19" Type="http://schemas.microsoft.com/office/2007/relationships/hdphoto" Target="../media/hdphoto12.wdp"/><Relationship Id="rId4" Type="http://schemas.openxmlformats.org/officeDocument/2006/relationships/image" Target="../media/image28.png"/><Relationship Id="rId9" Type="http://schemas.openxmlformats.org/officeDocument/2006/relationships/image" Target="../media/image31.png"/><Relationship Id="rId14" Type="http://schemas.microsoft.com/office/2007/relationships/hdphoto" Target="../media/hdphoto10.wdp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2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2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2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4.png"/><Relationship Id="rId7" Type="http://schemas.microsoft.com/office/2007/relationships/hdphoto" Target="../media/hdphoto1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chart" Target="../charts/chart3.xml"/><Relationship Id="rId9" Type="http://schemas.microsoft.com/office/2007/relationships/hdphoto" Target="../media/hdphoto2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83C7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Conector recto 13">
            <a:extLst>
              <a:ext uri="{FF2B5EF4-FFF2-40B4-BE49-F238E27FC236}">
                <a16:creationId xmlns:a16="http://schemas.microsoft.com/office/drawing/2014/main" id="{5BF2DAE2-80BC-087A-9F09-D8965A0BF7DC}"/>
              </a:ext>
            </a:extLst>
          </p:cNvPr>
          <p:cNvCxnSpPr>
            <a:cxnSpLocks/>
          </p:cNvCxnSpPr>
          <p:nvPr/>
        </p:nvCxnSpPr>
        <p:spPr>
          <a:xfrm>
            <a:off x="-86139" y="5911053"/>
            <a:ext cx="12364278" cy="0"/>
          </a:xfrm>
          <a:prstGeom prst="line">
            <a:avLst/>
          </a:prstGeom>
          <a:ln>
            <a:solidFill>
              <a:srgbClr val="BDD83C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" name="Imagen 16">
            <a:extLst>
              <a:ext uri="{FF2B5EF4-FFF2-40B4-BE49-F238E27FC236}">
                <a16:creationId xmlns:a16="http://schemas.microsoft.com/office/drawing/2014/main" id="{D1FB720D-7692-A574-8944-248CE86CD6E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336" t="29882" r="41441" b="34792"/>
          <a:stretch/>
        </p:blipFill>
        <p:spPr>
          <a:xfrm>
            <a:off x="10832124" y="5995461"/>
            <a:ext cx="1083212" cy="747040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D3C7A188-7E9E-C62D-B0A5-5132D102B73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8942" t="36102" r="20038" b="32103"/>
          <a:stretch/>
        </p:blipFill>
        <p:spPr>
          <a:xfrm>
            <a:off x="146032" y="6080592"/>
            <a:ext cx="2258316" cy="661908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083203EF-18D0-A9D2-97D6-A060B27A472D}"/>
              </a:ext>
            </a:extLst>
          </p:cNvPr>
          <p:cNvSpPr txBox="1"/>
          <p:nvPr/>
        </p:nvSpPr>
        <p:spPr>
          <a:xfrm>
            <a:off x="661987" y="1648087"/>
            <a:ext cx="10868025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Más allá del precio:</a:t>
            </a:r>
          </a:p>
          <a:p>
            <a:pPr algn="ctr"/>
            <a:r>
              <a:rPr lang="es-ES" sz="4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coyuntura y estructura en el mercado lácteo internacional</a:t>
            </a:r>
          </a:p>
          <a:p>
            <a:pPr algn="ctr"/>
            <a:endParaRPr lang="es-ES" sz="44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algn="ctr"/>
            <a:r>
              <a:rPr lang="es-ES" sz="2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Ec. Mercedes Baraibar</a:t>
            </a:r>
          </a:p>
          <a:p>
            <a:pPr algn="ctr"/>
            <a:r>
              <a:rPr lang="es-ES" sz="2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Área de Información y Estudios Económicos</a:t>
            </a:r>
          </a:p>
          <a:p>
            <a:pPr algn="ctr"/>
            <a:r>
              <a:rPr lang="es-ES" sz="2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INALE</a:t>
            </a:r>
            <a:endParaRPr lang="es-UY" sz="28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4222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F4A274B-C960-F0F3-4D3B-8B8C6DEB3C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281B767D-FFEA-DF7D-D78F-78D4BC1160E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1B413DBC-B851-7147-A8E7-DA717531EB7C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En los lácteos: impactos directos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F1770716-AA26-3427-A3A0-21A3E2E21826}"/>
              </a:ext>
            </a:extLst>
          </p:cNvPr>
          <p:cNvSpPr txBox="1"/>
          <p:nvPr/>
        </p:nvSpPr>
        <p:spPr>
          <a:xfrm>
            <a:off x="382555" y="1205447"/>
            <a:ext cx="6123348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3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EE.UU - Unión Europea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3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manteca</a:t>
            </a:r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A5BFB0FF-6728-782A-F60C-3531ADDFE041}"/>
              </a:ext>
            </a:extLst>
          </p:cNvPr>
          <p:cNvSpPr txBox="1"/>
          <p:nvPr/>
        </p:nvSpPr>
        <p:spPr>
          <a:xfrm>
            <a:off x="459460" y="2823121"/>
            <a:ext cx="5239057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La Unión Europea es el principal proveedor de Estados Unidos. 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240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La manteca es inelástica a cambios en el precio (manteca irlandesa).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240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Impacto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no se esperan cambios en el comercio en este flujo</a:t>
            </a:r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id="{9DEEC636-E37E-94E7-9607-E73A6C4498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32" b="13235"/>
          <a:stretch/>
        </p:blipFill>
        <p:spPr>
          <a:xfrm>
            <a:off x="6625762" y="1744397"/>
            <a:ext cx="2341906" cy="1684603"/>
          </a:xfrm>
          <a:prstGeom prst="rect">
            <a:avLst/>
          </a:prstGeom>
        </p:spPr>
      </p:pic>
      <p:pic>
        <p:nvPicPr>
          <p:cNvPr id="17" name="Imagen 16">
            <a:extLst>
              <a:ext uri="{FF2B5EF4-FFF2-40B4-BE49-F238E27FC236}">
                <a16:creationId xmlns:a16="http://schemas.microsoft.com/office/drawing/2014/main" id="{93EDA8FE-68D2-87D6-37C2-47C6E10CFC7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6780" y="980664"/>
            <a:ext cx="2618792" cy="2618792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DF83700A-0783-0D2F-050B-AF8B911A8E0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34268" y="2329940"/>
            <a:ext cx="375755" cy="375755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B6FD1E24-E852-3781-FF4D-87302923076B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V="1">
            <a:off x="8527013" y="2945097"/>
            <a:ext cx="1611913" cy="1499276"/>
          </a:xfrm>
          <a:prstGeom prst="rect">
            <a:avLst/>
          </a:prstGeom>
        </p:spPr>
      </p:pic>
      <p:sp>
        <p:nvSpPr>
          <p:cNvPr id="22" name="CuadroTexto 21">
            <a:extLst>
              <a:ext uri="{FF2B5EF4-FFF2-40B4-BE49-F238E27FC236}">
                <a16:creationId xmlns:a16="http://schemas.microsoft.com/office/drawing/2014/main" id="{623904A5-E287-11E2-C43F-C440A3A837D7}"/>
              </a:ext>
            </a:extLst>
          </p:cNvPr>
          <p:cNvSpPr txBox="1"/>
          <p:nvPr/>
        </p:nvSpPr>
        <p:spPr>
          <a:xfrm>
            <a:off x="6096000" y="4233904"/>
            <a:ext cx="2721874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Segundo importador de manteca del mundo (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12%).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Su principal proveedor es la UE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(60%)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sp>
        <p:nvSpPr>
          <p:cNvPr id="24" name="CuadroTexto 23">
            <a:extLst>
              <a:ext uri="{FF2B5EF4-FFF2-40B4-BE49-F238E27FC236}">
                <a16:creationId xmlns:a16="http://schemas.microsoft.com/office/drawing/2014/main" id="{3F1762F0-C59B-60D9-042C-26A434BB244A}"/>
              </a:ext>
            </a:extLst>
          </p:cNvPr>
          <p:cNvSpPr txBox="1"/>
          <p:nvPr/>
        </p:nvSpPr>
        <p:spPr>
          <a:xfrm>
            <a:off x="9696346" y="4302622"/>
            <a:ext cx="24516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Segundo exportador de manteca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(27%)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b="1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primer destino es EE.UU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(24%)</a:t>
            </a: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sp>
        <p:nvSpPr>
          <p:cNvPr id="25" name="CuadroTexto 24">
            <a:extLst>
              <a:ext uri="{FF2B5EF4-FFF2-40B4-BE49-F238E27FC236}">
                <a16:creationId xmlns:a16="http://schemas.microsoft.com/office/drawing/2014/main" id="{38772E30-ED00-82B8-B019-7B11B4A8FA27}"/>
              </a:ext>
            </a:extLst>
          </p:cNvPr>
          <p:cNvSpPr txBox="1"/>
          <p:nvPr/>
        </p:nvSpPr>
        <p:spPr>
          <a:xfrm>
            <a:off x="10480091" y="3721769"/>
            <a:ext cx="11988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U.E</a:t>
            </a: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ACEE0B3C-1ABB-3098-C31E-70BAEB146A9D}"/>
              </a:ext>
            </a:extLst>
          </p:cNvPr>
          <p:cNvSpPr txBox="1"/>
          <p:nvPr/>
        </p:nvSpPr>
        <p:spPr>
          <a:xfrm>
            <a:off x="6902243" y="3607931"/>
            <a:ext cx="110938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EE.UU</a:t>
            </a:r>
          </a:p>
        </p:txBody>
      </p:sp>
    </p:spTree>
    <p:extLst>
      <p:ext uri="{BB962C8B-B14F-4D97-AF65-F5344CB8AC3E}">
        <p14:creationId xmlns:p14="http://schemas.microsoft.com/office/powerpoint/2010/main" val="1798421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2F7E19B-8419-0DBD-8CF8-A905FB46CB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99A2FCA5-29B0-1A03-0E01-712D45E6C34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A2DB2DD5-51AE-8ACE-D67C-CB5EBFC0037D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En los lácteos: impactos directos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0A178628-7FD8-350B-0140-ED23BF7B65C9}"/>
              </a:ext>
            </a:extLst>
          </p:cNvPr>
          <p:cNvSpPr txBox="1"/>
          <p:nvPr/>
        </p:nvSpPr>
        <p:spPr>
          <a:xfrm>
            <a:off x="382555" y="1205447"/>
            <a:ext cx="612334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3400" b="1" i="0" u="none" strike="noStrike" kern="1200" cap="none" spc="0" normalizeH="0" baseline="0" noProof="0">
                <a:ln>
                  <a:noFill/>
                </a:ln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EE.UU - México</a:t>
            </a:r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61D64F16-4452-A89E-E718-3D074C898C70}"/>
              </a:ext>
            </a:extLst>
          </p:cNvPr>
          <p:cNvSpPr txBox="1"/>
          <p:nvPr/>
        </p:nvSpPr>
        <p:spPr>
          <a:xfrm>
            <a:off x="386090" y="2215471"/>
            <a:ext cx="5700818" cy="44627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Estados Unidos  es el principal proveedor de México (el 85% de las importaciones de lácteos provienen de EE.UU).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240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principal producto de importación de México desde EE.UU son los quesos (43%) y LPD (27%).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200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Impacto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No cambios. Existe un acuerdo comercial T-MEC.</a:t>
            </a:r>
          </a:p>
        </p:txBody>
      </p:sp>
      <p:sp>
        <p:nvSpPr>
          <p:cNvPr id="23" name="CuadroTexto 22">
            <a:extLst>
              <a:ext uri="{FF2B5EF4-FFF2-40B4-BE49-F238E27FC236}">
                <a16:creationId xmlns:a16="http://schemas.microsoft.com/office/drawing/2014/main" id="{AF40E3E0-A87B-8FA6-9ADE-7F9D8894AE4F}"/>
              </a:ext>
            </a:extLst>
          </p:cNvPr>
          <p:cNvSpPr txBox="1"/>
          <p:nvPr/>
        </p:nvSpPr>
        <p:spPr>
          <a:xfrm>
            <a:off x="13199777" y="1641003"/>
            <a:ext cx="536553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Flujo U.E-EE.UU: 4%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EE.UU-UE: 0%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Poner en dólares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Poner mapa China EE.UU y datos suero lactosa según </a:t>
            </a:r>
            <a:r>
              <a:rPr kumimoji="0" lang="es-ES" sz="20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Rabobank</a:t>
            </a:r>
            <a:endParaRPr kumimoji="0" lang="es-E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id="{41CDF548-6FF2-CDA0-4B1D-DE218F47B5A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32" b="13235"/>
          <a:stretch/>
        </p:blipFill>
        <p:spPr>
          <a:xfrm>
            <a:off x="6625762" y="1744397"/>
            <a:ext cx="2341906" cy="1684603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182F58FE-2FE3-4201-0702-5BB2796EA5F1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8789688" y="2704991"/>
            <a:ext cx="1611913" cy="1377194"/>
          </a:xfrm>
          <a:prstGeom prst="rect">
            <a:avLst/>
          </a:prstGeom>
        </p:spPr>
      </p:pic>
      <p:sp>
        <p:nvSpPr>
          <p:cNvPr id="25" name="CuadroTexto 24">
            <a:extLst>
              <a:ext uri="{FF2B5EF4-FFF2-40B4-BE49-F238E27FC236}">
                <a16:creationId xmlns:a16="http://schemas.microsoft.com/office/drawing/2014/main" id="{596EA5CA-B413-ACF6-8704-7053CBE2AAAE}"/>
              </a:ext>
            </a:extLst>
          </p:cNvPr>
          <p:cNvSpPr txBox="1"/>
          <p:nvPr/>
        </p:nvSpPr>
        <p:spPr>
          <a:xfrm>
            <a:off x="10523129" y="3595463"/>
            <a:ext cx="132808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México</a:t>
            </a:r>
            <a:endParaRPr kumimoji="0" lang="es-ES" sz="2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7FD334F6-F615-DB7A-C7F2-4670C5F44FE6}"/>
              </a:ext>
            </a:extLst>
          </p:cNvPr>
          <p:cNvSpPr txBox="1"/>
          <p:nvPr/>
        </p:nvSpPr>
        <p:spPr>
          <a:xfrm>
            <a:off x="7178071" y="3579995"/>
            <a:ext cx="110938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EE.UU</a:t>
            </a: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D36015E9-B0EA-AB79-AB97-F353FBFB72B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01629" y="1651470"/>
            <a:ext cx="1807816" cy="1807816"/>
          </a:xfrm>
          <a:prstGeom prst="rect">
            <a:avLst/>
          </a:prstGeom>
        </p:spPr>
      </p:pic>
      <p:sp>
        <p:nvSpPr>
          <p:cNvPr id="7" name="CuadroTexto 6">
            <a:extLst>
              <a:ext uri="{FF2B5EF4-FFF2-40B4-BE49-F238E27FC236}">
                <a16:creationId xmlns:a16="http://schemas.microsoft.com/office/drawing/2014/main" id="{5DC1105A-8537-0293-52ED-BD8FBD2C79AA}"/>
              </a:ext>
            </a:extLst>
          </p:cNvPr>
          <p:cNvSpPr txBox="1"/>
          <p:nvPr/>
        </p:nvSpPr>
        <p:spPr>
          <a:xfrm>
            <a:off x="6505902" y="4262185"/>
            <a:ext cx="2311971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Segundo exportador de quesos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 (15%)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Su principal destino es México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(38%)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9B35F1BC-E087-13FA-9D6C-4B6C08D27C48}"/>
              </a:ext>
            </a:extLst>
          </p:cNvPr>
          <p:cNvSpPr txBox="1"/>
          <p:nvPr/>
        </p:nvSpPr>
        <p:spPr>
          <a:xfrm>
            <a:off x="9696346" y="4302622"/>
            <a:ext cx="24516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Importador de quesos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(6%)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principal origen es EE.UU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(85%)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01527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7867E4A-B75A-FB93-25CF-1D9301EB26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808B0C5C-3286-DA4F-0B9B-4352ED37ACF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8E5B2A0D-4222-F82D-3CD7-FB30995EA55B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4400" b="1">
                <a:solidFill>
                  <a:prstClr val="white"/>
                </a:solidFill>
                <a:latin typeface="Raleway" pitchFamily="2" charset="0"/>
              </a:rPr>
              <a:t>En los lácteos: impactos </a:t>
            </a:r>
            <a:r>
              <a:rPr lang="es-UY" sz="4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indirectos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</a:endParaRP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E0C445B1-2BE9-FFFD-381A-9A719F4C0270}"/>
              </a:ext>
            </a:extLst>
          </p:cNvPr>
          <p:cNvGrpSpPr/>
          <p:nvPr/>
        </p:nvGrpSpPr>
        <p:grpSpPr>
          <a:xfrm>
            <a:off x="341585" y="2246688"/>
            <a:ext cx="11247102" cy="553998"/>
            <a:chOff x="341585" y="2243372"/>
            <a:chExt cx="11247102" cy="553998"/>
          </a:xfrm>
        </p:grpSpPr>
        <p:sp>
          <p:nvSpPr>
            <p:cNvPr id="8" name="CuadroTexto 7">
              <a:extLst>
                <a:ext uri="{FF2B5EF4-FFF2-40B4-BE49-F238E27FC236}">
                  <a16:creationId xmlns:a16="http://schemas.microsoft.com/office/drawing/2014/main" id="{0DB0B6B7-DAD4-1E9C-C8A9-8F57DF629A15}"/>
                </a:ext>
              </a:extLst>
            </p:cNvPr>
            <p:cNvSpPr txBox="1"/>
            <p:nvPr/>
          </p:nvSpPr>
          <p:spPr>
            <a:xfrm>
              <a:off x="587757" y="2243372"/>
              <a:ext cx="11000930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Cadena de reacciones en los mercados conexos</a:t>
              </a:r>
              <a:endParaRPr lang="es-ES" sz="30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endParaRPr>
            </a:p>
          </p:txBody>
        </p:sp>
        <p:sp>
          <p:nvSpPr>
            <p:cNvPr id="3" name="Elipse 2">
              <a:extLst>
                <a:ext uri="{FF2B5EF4-FFF2-40B4-BE49-F238E27FC236}">
                  <a16:creationId xmlns:a16="http://schemas.microsoft.com/office/drawing/2014/main" id="{4603406E-4CE9-CBC1-1871-E3DBD88E0D6C}"/>
                </a:ext>
              </a:extLst>
            </p:cNvPr>
            <p:cNvSpPr/>
            <p:nvPr/>
          </p:nvSpPr>
          <p:spPr>
            <a:xfrm flipH="1">
              <a:off x="341585" y="2457308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  <p:grpSp>
        <p:nvGrpSpPr>
          <p:cNvPr id="16" name="Grupo 15">
            <a:extLst>
              <a:ext uri="{FF2B5EF4-FFF2-40B4-BE49-F238E27FC236}">
                <a16:creationId xmlns:a16="http://schemas.microsoft.com/office/drawing/2014/main" id="{B87227C5-DB55-D690-1495-8776C8B1709D}"/>
              </a:ext>
            </a:extLst>
          </p:cNvPr>
          <p:cNvGrpSpPr/>
          <p:nvPr/>
        </p:nvGrpSpPr>
        <p:grpSpPr>
          <a:xfrm>
            <a:off x="341586" y="1336401"/>
            <a:ext cx="11247101" cy="553998"/>
            <a:chOff x="341586" y="1336401"/>
            <a:chExt cx="11247101" cy="553998"/>
          </a:xfrm>
        </p:grpSpPr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3A8B132A-98FB-BD80-13ED-24515FF07827}"/>
                </a:ext>
              </a:extLst>
            </p:cNvPr>
            <p:cNvSpPr txBox="1"/>
            <p:nvPr/>
          </p:nvSpPr>
          <p:spPr>
            <a:xfrm>
              <a:off x="587757" y="1336401"/>
              <a:ext cx="11000930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Cadena de reacciones dentro del comercio de lácteos</a:t>
              </a:r>
              <a:endParaRPr lang="es-ES" sz="30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endParaRPr>
            </a:p>
          </p:txBody>
        </p:sp>
        <p:sp>
          <p:nvSpPr>
            <p:cNvPr id="4" name="Elipse 3">
              <a:extLst>
                <a:ext uri="{FF2B5EF4-FFF2-40B4-BE49-F238E27FC236}">
                  <a16:creationId xmlns:a16="http://schemas.microsoft.com/office/drawing/2014/main" id="{3F8B391E-660D-319B-E342-AA6820EF0CA4}"/>
                </a:ext>
              </a:extLst>
            </p:cNvPr>
            <p:cNvSpPr/>
            <p:nvPr/>
          </p:nvSpPr>
          <p:spPr>
            <a:xfrm flipH="1">
              <a:off x="341586" y="1539760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  <p:grpSp>
        <p:nvGrpSpPr>
          <p:cNvPr id="18" name="Grupo 17">
            <a:extLst>
              <a:ext uri="{FF2B5EF4-FFF2-40B4-BE49-F238E27FC236}">
                <a16:creationId xmlns:a16="http://schemas.microsoft.com/office/drawing/2014/main" id="{9157F600-5A66-BE89-0D09-04DC835F15A7}"/>
              </a:ext>
            </a:extLst>
          </p:cNvPr>
          <p:cNvGrpSpPr/>
          <p:nvPr/>
        </p:nvGrpSpPr>
        <p:grpSpPr>
          <a:xfrm>
            <a:off x="330246" y="3150343"/>
            <a:ext cx="11258441" cy="553998"/>
            <a:chOff x="330246" y="3150343"/>
            <a:chExt cx="11258441" cy="553998"/>
          </a:xfrm>
        </p:grpSpPr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6DB8E0DC-45DA-4056-6080-4DE3C9278816}"/>
                </a:ext>
              </a:extLst>
            </p:cNvPr>
            <p:cNvSpPr txBox="1"/>
            <p:nvPr/>
          </p:nvSpPr>
          <p:spPr>
            <a:xfrm>
              <a:off x="587757" y="3150343"/>
              <a:ext cx="11000930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Efectos sobre la economía mundial</a:t>
              </a:r>
              <a:endParaRPr lang="es-ES" sz="30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endParaRPr>
            </a:p>
          </p:txBody>
        </p:sp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E8F8EB73-9F1D-5B5D-3CA7-B5B6D82544CA}"/>
                </a:ext>
              </a:extLst>
            </p:cNvPr>
            <p:cNvSpPr/>
            <p:nvPr/>
          </p:nvSpPr>
          <p:spPr>
            <a:xfrm flipH="1">
              <a:off x="330246" y="3343840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84DF54C-FC83-8873-06B9-7335BDC0159F}"/>
              </a:ext>
            </a:extLst>
          </p:cNvPr>
          <p:cNvGrpSpPr/>
          <p:nvPr/>
        </p:nvGrpSpPr>
        <p:grpSpPr>
          <a:xfrm>
            <a:off x="324988" y="4967601"/>
            <a:ext cx="11782935" cy="553998"/>
            <a:chOff x="324988" y="4967601"/>
            <a:chExt cx="11782935" cy="553998"/>
          </a:xfrm>
        </p:grpSpPr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CC982EEC-AB23-E776-C47E-BD7B01B162CD}"/>
                </a:ext>
              </a:extLst>
            </p:cNvPr>
            <p:cNvSpPr txBox="1"/>
            <p:nvPr/>
          </p:nvSpPr>
          <p:spPr>
            <a:xfrm>
              <a:off x="587756" y="4967601"/>
              <a:ext cx="11520167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El resultado es indeterminado </a:t>
              </a:r>
              <a:endParaRPr lang="es-ES" sz="30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endParaRPr>
            </a:p>
          </p:txBody>
        </p:sp>
        <p:sp>
          <p:nvSpPr>
            <p:cNvPr id="13" name="Elipse 12">
              <a:extLst>
                <a:ext uri="{FF2B5EF4-FFF2-40B4-BE49-F238E27FC236}">
                  <a16:creationId xmlns:a16="http://schemas.microsoft.com/office/drawing/2014/main" id="{BC1654B0-C18E-07BD-5F8B-F4888EB3AE4A}"/>
                </a:ext>
              </a:extLst>
            </p:cNvPr>
            <p:cNvSpPr/>
            <p:nvPr/>
          </p:nvSpPr>
          <p:spPr>
            <a:xfrm flipH="1">
              <a:off x="324988" y="5167391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  <p:grpSp>
        <p:nvGrpSpPr>
          <p:cNvPr id="21" name="Grupo 20">
            <a:extLst>
              <a:ext uri="{FF2B5EF4-FFF2-40B4-BE49-F238E27FC236}">
                <a16:creationId xmlns:a16="http://schemas.microsoft.com/office/drawing/2014/main" id="{4C76C157-B093-DFE8-3A62-2789910EAE7E}"/>
              </a:ext>
            </a:extLst>
          </p:cNvPr>
          <p:cNvGrpSpPr/>
          <p:nvPr/>
        </p:nvGrpSpPr>
        <p:grpSpPr>
          <a:xfrm>
            <a:off x="324988" y="5871256"/>
            <a:ext cx="11782934" cy="553998"/>
            <a:chOff x="324988" y="5871256"/>
            <a:chExt cx="11782934" cy="553998"/>
          </a:xfrm>
        </p:grpSpPr>
        <p:sp>
          <p:nvSpPr>
            <p:cNvPr id="12" name="CuadroTexto 11">
              <a:extLst>
                <a:ext uri="{FF2B5EF4-FFF2-40B4-BE49-F238E27FC236}">
                  <a16:creationId xmlns:a16="http://schemas.microsoft.com/office/drawing/2014/main" id="{71207808-0F05-555D-B66C-31B494660C77}"/>
                </a:ext>
              </a:extLst>
            </p:cNvPr>
            <p:cNvSpPr txBox="1"/>
            <p:nvPr/>
          </p:nvSpPr>
          <p:spPr>
            <a:xfrm>
              <a:off x="587755" y="5871256"/>
              <a:ext cx="11520167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Cuanto antes se resuelva, el perjuicio será menor.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101F8E04-1133-3732-BD33-0C7BD0C558F2}"/>
                </a:ext>
              </a:extLst>
            </p:cNvPr>
            <p:cNvSpPr/>
            <p:nvPr/>
          </p:nvSpPr>
          <p:spPr>
            <a:xfrm flipH="1">
              <a:off x="324988" y="6081790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  <p:grpSp>
        <p:nvGrpSpPr>
          <p:cNvPr id="19" name="Grupo 18">
            <a:extLst>
              <a:ext uri="{FF2B5EF4-FFF2-40B4-BE49-F238E27FC236}">
                <a16:creationId xmlns:a16="http://schemas.microsoft.com/office/drawing/2014/main" id="{C1949211-870D-D824-42B7-E60A86AF3ACC}"/>
              </a:ext>
            </a:extLst>
          </p:cNvPr>
          <p:cNvGrpSpPr/>
          <p:nvPr/>
        </p:nvGrpSpPr>
        <p:grpSpPr>
          <a:xfrm>
            <a:off x="324988" y="4057314"/>
            <a:ext cx="11782936" cy="553998"/>
            <a:chOff x="324988" y="4057314"/>
            <a:chExt cx="11782936" cy="553998"/>
          </a:xfrm>
        </p:grpSpPr>
        <p:sp>
          <p:nvSpPr>
            <p:cNvPr id="10" name="CuadroTexto 9">
              <a:extLst>
                <a:ext uri="{FF2B5EF4-FFF2-40B4-BE49-F238E27FC236}">
                  <a16:creationId xmlns:a16="http://schemas.microsoft.com/office/drawing/2014/main" id="{E58FBD06-062D-C2BD-BC11-1B004F009CC4}"/>
                </a:ext>
              </a:extLst>
            </p:cNvPr>
            <p:cNvSpPr txBox="1"/>
            <p:nvPr/>
          </p:nvSpPr>
          <p:spPr>
            <a:xfrm>
              <a:off x="587757" y="4057314"/>
              <a:ext cx="11520167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Maraña de interconexiones</a:t>
              </a:r>
              <a:endParaRPr lang="es-ES" sz="30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endParaRPr>
            </a:p>
          </p:txBody>
        </p:sp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239EC293-0688-1B1F-BCF2-E716585C04AA}"/>
                </a:ext>
              </a:extLst>
            </p:cNvPr>
            <p:cNvSpPr/>
            <p:nvPr/>
          </p:nvSpPr>
          <p:spPr>
            <a:xfrm flipH="1">
              <a:off x="324988" y="4268756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</p:spTree>
    <p:extLst>
      <p:ext uri="{BB962C8B-B14F-4D97-AF65-F5344CB8AC3E}">
        <p14:creationId xmlns:p14="http://schemas.microsoft.com/office/powerpoint/2010/main" val="759264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E717A9-CD50-90F4-1FE8-95B488278A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1E21C224-9BD4-0571-05B8-2F493FA59C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Rectángulo 7">
            <a:extLst>
              <a:ext uri="{FF2B5EF4-FFF2-40B4-BE49-F238E27FC236}">
                <a16:creationId xmlns:a16="http://schemas.microsoft.com/office/drawing/2014/main" id="{DB4B381F-9BBA-6940-104C-DE725A9E5D51}"/>
              </a:ext>
            </a:extLst>
          </p:cNvPr>
          <p:cNvSpPr/>
          <p:nvPr/>
        </p:nvSpPr>
        <p:spPr>
          <a:xfrm>
            <a:off x="-1" y="4454435"/>
            <a:ext cx="8474530" cy="1489165"/>
          </a:xfrm>
          <a:prstGeom prst="rect">
            <a:avLst/>
          </a:prstGeom>
          <a:solidFill>
            <a:srgbClr val="193C6E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9A4ED8C1-A94F-BA37-2599-49013722E58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193C6E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551A9AF7-D85B-B1CD-E116-A87D294A9EE3}"/>
              </a:ext>
            </a:extLst>
          </p:cNvPr>
          <p:cNvSpPr txBox="1"/>
          <p:nvPr/>
        </p:nvSpPr>
        <p:spPr>
          <a:xfrm>
            <a:off x="0" y="4558605"/>
            <a:ext cx="876562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4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Más allá de la coyuntura</a:t>
            </a:r>
          </a:p>
          <a:p>
            <a:r>
              <a:rPr lang="es-ES" sz="40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cambios en el mercado de lácteos</a:t>
            </a:r>
            <a:endParaRPr lang="es-UY" sz="40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5606B21B-8451-F4CF-8473-DBD87FBFD6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8480" y="0"/>
            <a:ext cx="1493520" cy="933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325059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40BC9EB7-63BC-5C92-805F-AB3A9DB440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7DD313A6-9B4F-AC42-15AF-7BE30E894E4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89FBAFDD-1AF5-33FA-AEBB-FA014BDBFAEB}"/>
              </a:ext>
            </a:extLst>
          </p:cNvPr>
          <p:cNvSpPr txBox="1"/>
          <p:nvPr/>
        </p:nvSpPr>
        <p:spPr>
          <a:xfrm>
            <a:off x="256675" y="113196"/>
            <a:ext cx="1014462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Producción de leche en el mundo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46390E64-6E37-C461-9C1B-489B26FECF3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9360125"/>
              </p:ext>
            </p:extLst>
          </p:nvPr>
        </p:nvGraphicFramePr>
        <p:xfrm>
          <a:off x="0" y="1200792"/>
          <a:ext cx="11678651" cy="5400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CuadroTexto 11">
            <a:extLst>
              <a:ext uri="{FF2B5EF4-FFF2-40B4-BE49-F238E27FC236}">
                <a16:creationId xmlns:a16="http://schemas.microsoft.com/office/drawing/2014/main" id="{7E9B0B99-A8E0-884D-85CB-E4E1004BBB62}"/>
              </a:ext>
            </a:extLst>
          </p:cNvPr>
          <p:cNvSpPr txBox="1"/>
          <p:nvPr/>
        </p:nvSpPr>
        <p:spPr>
          <a:xfrm>
            <a:off x="1171178" y="1508208"/>
            <a:ext cx="19705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8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+5,51%</a:t>
            </a:r>
            <a:endParaRPr kumimoji="0" lang="es-UY" sz="9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325E5B77-A3DB-8A0B-AF3D-B0BE92931DF1}"/>
              </a:ext>
            </a:extLst>
          </p:cNvPr>
          <p:cNvSpPr txBox="1"/>
          <p:nvPr/>
        </p:nvSpPr>
        <p:spPr>
          <a:xfrm>
            <a:off x="187882" y="6617846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FIL-IDF</a:t>
            </a:r>
          </a:p>
        </p:txBody>
      </p:sp>
    </p:spTree>
    <p:extLst>
      <p:ext uri="{BB962C8B-B14F-4D97-AF65-F5344CB8AC3E}">
        <p14:creationId xmlns:p14="http://schemas.microsoft.com/office/powerpoint/2010/main" val="102277966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77E9E0AB-5286-F82D-064B-F22A346E12A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88DF1A2F-8E70-6B07-3421-481B26544FDE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Principales productores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B7695E78-FE1C-DD6C-5ACB-48D4BA1BD438}"/>
              </a:ext>
            </a:extLst>
          </p:cNvPr>
          <p:cNvSpPr txBox="1"/>
          <p:nvPr/>
        </p:nvSpPr>
        <p:spPr>
          <a:xfrm>
            <a:off x="256674" y="911212"/>
            <a:ext cx="89238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¿Quiénes están detrás del crecimiento asiático?</a:t>
            </a:r>
            <a:endParaRPr kumimoji="0" lang="es-UY" sz="9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aphicFrame>
        <p:nvGraphicFramePr>
          <p:cNvPr id="33" name="Gráfico 32">
            <a:extLst>
              <a:ext uri="{FF2B5EF4-FFF2-40B4-BE49-F238E27FC236}">
                <a16:creationId xmlns:a16="http://schemas.microsoft.com/office/drawing/2014/main" id="{FD928438-670C-1B1E-4112-185FD3F2FA2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8391122"/>
              </p:ext>
            </p:extLst>
          </p:nvPr>
        </p:nvGraphicFramePr>
        <p:xfrm>
          <a:off x="361950" y="1411256"/>
          <a:ext cx="11639550" cy="52181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168C3EC1-FA97-700E-2F89-2412BE4F4405}"/>
              </a:ext>
            </a:extLst>
          </p:cNvPr>
          <p:cNvSpPr txBox="1"/>
          <p:nvPr/>
        </p:nvSpPr>
        <p:spPr>
          <a:xfrm>
            <a:off x="187882" y="6617846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FAO-OCDE</a:t>
            </a:r>
          </a:p>
        </p:txBody>
      </p:sp>
    </p:spTree>
    <p:extLst>
      <p:ext uri="{BB962C8B-B14F-4D97-AF65-F5344CB8AC3E}">
        <p14:creationId xmlns:p14="http://schemas.microsoft.com/office/powerpoint/2010/main" val="56308598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08B88C1-7794-687E-D2FC-0C690DF980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09B1C197-B23F-B477-9A47-068661CFF92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90B71EB9-F0B1-2591-3C77-6951828CC58D}"/>
              </a:ext>
            </a:extLst>
          </p:cNvPr>
          <p:cNvSpPr txBox="1"/>
          <p:nvPr/>
        </p:nvSpPr>
        <p:spPr>
          <a:xfrm>
            <a:off x="187882" y="70907"/>
            <a:ext cx="966426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Regiones exportadoras</a:t>
            </a:r>
            <a:endParaRPr lang="es-ES" sz="4400" b="1">
              <a:solidFill>
                <a:prstClr val="white"/>
              </a:solidFill>
              <a:latin typeface="Raleway" pitchFamily="2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producción chata</a:t>
            </a:r>
            <a:endParaRPr kumimoji="0" lang="es-UY" sz="4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aphicFrame>
        <p:nvGraphicFramePr>
          <p:cNvPr id="3" name="Gráfico 2">
            <a:extLst>
              <a:ext uri="{FF2B5EF4-FFF2-40B4-BE49-F238E27FC236}">
                <a16:creationId xmlns:a16="http://schemas.microsoft.com/office/drawing/2014/main" id="{DD6F704B-E75A-3CAF-1743-515E848B206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77921355"/>
              </p:ext>
            </p:extLst>
          </p:nvPr>
        </p:nvGraphicFramePr>
        <p:xfrm>
          <a:off x="412059" y="1601760"/>
          <a:ext cx="11367881" cy="50849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CuadroTexto 3">
            <a:extLst>
              <a:ext uri="{FF2B5EF4-FFF2-40B4-BE49-F238E27FC236}">
                <a16:creationId xmlns:a16="http://schemas.microsoft.com/office/drawing/2014/main" id="{2C27120B-2243-C5AE-C86F-655B7649B452}"/>
              </a:ext>
            </a:extLst>
          </p:cNvPr>
          <p:cNvSpPr txBox="1"/>
          <p:nvPr/>
        </p:nvSpPr>
        <p:spPr>
          <a:xfrm>
            <a:off x="187882" y="6617846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</a:t>
            </a:r>
            <a:r>
              <a:rPr lang="es-ES" sz="105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estadísticas oficiales de cada país y USDA</a:t>
            </a:r>
            <a:endParaRPr kumimoji="0" lang="es-E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884410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0024315E-92E7-5749-F5E6-ED3985E361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9A98ED5C-AFEB-6E8E-9D50-BAA3D8C005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91315E8E-A9EF-F53F-F639-C450EF38568B}"/>
              </a:ext>
            </a:extLst>
          </p:cNvPr>
          <p:cNvSpPr txBox="1"/>
          <p:nvPr/>
        </p:nvSpPr>
        <p:spPr>
          <a:xfrm>
            <a:off x="146316" y="252805"/>
            <a:ext cx="10839951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¿Por qué no crece la producción en las regiones exportadoras?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73A834E8-6D6A-C1F9-AE50-7C3D0848B7E6}"/>
              </a:ext>
            </a:extLst>
          </p:cNvPr>
          <p:cNvSpPr txBox="1"/>
          <p:nvPr/>
        </p:nvSpPr>
        <p:spPr>
          <a:xfrm>
            <a:off x="313824" y="1957038"/>
            <a:ext cx="112826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La producción está estancada por:</a:t>
            </a:r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22F79894-A94F-C541-C202-592159215AC8}"/>
              </a:ext>
            </a:extLst>
          </p:cNvPr>
          <p:cNvGrpSpPr/>
          <p:nvPr/>
        </p:nvGrpSpPr>
        <p:grpSpPr>
          <a:xfrm>
            <a:off x="526605" y="3216159"/>
            <a:ext cx="11464047" cy="584775"/>
            <a:chOff x="526605" y="3216159"/>
            <a:chExt cx="11464047" cy="584775"/>
          </a:xfrm>
        </p:grpSpPr>
        <p:sp>
          <p:nvSpPr>
            <p:cNvPr id="10" name="CuadroTexto 9">
              <a:extLst>
                <a:ext uri="{FF2B5EF4-FFF2-40B4-BE49-F238E27FC236}">
                  <a16:creationId xmlns:a16="http://schemas.microsoft.com/office/drawing/2014/main" id="{14AC4B1F-7F99-DA6A-4217-FA6D1DB35448}"/>
                </a:ext>
              </a:extLst>
            </p:cNvPr>
            <p:cNvSpPr txBox="1"/>
            <p:nvPr/>
          </p:nvSpPr>
          <p:spPr>
            <a:xfrm>
              <a:off x="707962" y="3216159"/>
              <a:ext cx="112826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2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Descenso</a:t>
              </a:r>
              <a:r>
                <a:rPr lang="es-ES" sz="28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 </a:t>
              </a:r>
              <a:r>
                <a:rPr lang="es-ES" sz="32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en el número de animales</a:t>
              </a:r>
            </a:p>
          </p:txBody>
        </p:sp>
        <p:sp>
          <p:nvSpPr>
            <p:cNvPr id="3" name="Elipse 2">
              <a:extLst>
                <a:ext uri="{FF2B5EF4-FFF2-40B4-BE49-F238E27FC236}">
                  <a16:creationId xmlns:a16="http://schemas.microsoft.com/office/drawing/2014/main" id="{5379DA8D-B8C2-7310-98F4-3C522A042CDE}"/>
                </a:ext>
              </a:extLst>
            </p:cNvPr>
            <p:cNvSpPr/>
            <p:nvPr/>
          </p:nvSpPr>
          <p:spPr>
            <a:xfrm flipH="1">
              <a:off x="526605" y="3443380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  <p:grpSp>
        <p:nvGrpSpPr>
          <p:cNvPr id="9" name="Grupo 8">
            <a:extLst>
              <a:ext uri="{FF2B5EF4-FFF2-40B4-BE49-F238E27FC236}">
                <a16:creationId xmlns:a16="http://schemas.microsoft.com/office/drawing/2014/main" id="{9A3338FD-FF39-DC61-46F7-18483B5D4C58}"/>
              </a:ext>
            </a:extLst>
          </p:cNvPr>
          <p:cNvGrpSpPr/>
          <p:nvPr/>
        </p:nvGrpSpPr>
        <p:grpSpPr>
          <a:xfrm>
            <a:off x="462057" y="4493615"/>
            <a:ext cx="11528595" cy="584775"/>
            <a:chOff x="462057" y="4493615"/>
            <a:chExt cx="11528595" cy="584775"/>
          </a:xfrm>
        </p:grpSpPr>
        <p:sp>
          <p:nvSpPr>
            <p:cNvPr id="4" name="CuadroTexto 3">
              <a:extLst>
                <a:ext uri="{FF2B5EF4-FFF2-40B4-BE49-F238E27FC236}">
                  <a16:creationId xmlns:a16="http://schemas.microsoft.com/office/drawing/2014/main" id="{FBA56F17-07DF-3B87-9275-48E31DACFFE2}"/>
                </a:ext>
              </a:extLst>
            </p:cNvPr>
            <p:cNvSpPr txBox="1"/>
            <p:nvPr/>
          </p:nvSpPr>
          <p:spPr>
            <a:xfrm>
              <a:off x="707962" y="4493615"/>
              <a:ext cx="112826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2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Restricciones ambientales</a:t>
              </a:r>
            </a:p>
          </p:txBody>
        </p:sp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6B940C51-B276-CA47-A1BA-535CB4C8B07A}"/>
                </a:ext>
              </a:extLst>
            </p:cNvPr>
            <p:cNvSpPr/>
            <p:nvPr/>
          </p:nvSpPr>
          <p:spPr>
            <a:xfrm flipH="1">
              <a:off x="462057" y="4702500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</p:spTree>
    <p:extLst>
      <p:ext uri="{BB962C8B-B14F-4D97-AF65-F5344CB8AC3E}">
        <p14:creationId xmlns:p14="http://schemas.microsoft.com/office/powerpoint/2010/main" val="1081385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5631013-AC21-B95A-10EE-9A2D5771B8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757EB538-8644-9923-6238-E20A8AC4946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8944783"/>
              </p:ext>
            </p:extLst>
          </p:nvPr>
        </p:nvGraphicFramePr>
        <p:xfrm>
          <a:off x="814387" y="1523577"/>
          <a:ext cx="9686925" cy="520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3" name="Imagen 2" descr="logo-blanco.png">
            <a:extLst>
              <a:ext uri="{FF2B5EF4-FFF2-40B4-BE49-F238E27FC236}">
                <a16:creationId xmlns:a16="http://schemas.microsoft.com/office/drawing/2014/main" id="{CE15A76B-D046-3C32-CF4E-773A2EBEBFC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10" name="CuadroTexto 9">
            <a:extLst>
              <a:ext uri="{FF2B5EF4-FFF2-40B4-BE49-F238E27FC236}">
                <a16:creationId xmlns:a16="http://schemas.microsoft.com/office/drawing/2014/main" id="{B8053078-1591-3726-9B6D-B773C8045B96}"/>
              </a:ext>
            </a:extLst>
          </p:cNvPr>
          <p:cNvSpPr txBox="1"/>
          <p:nvPr/>
        </p:nvSpPr>
        <p:spPr>
          <a:xfrm>
            <a:off x="415737" y="152400"/>
            <a:ext cx="1071753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4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campo de juego: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4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mercado interno domina la producción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B788019A-E541-D0F3-71A3-FD4E2628C505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FIL-IDF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7BD668C0-F6E7-1956-41C4-1E103434019D}"/>
              </a:ext>
            </a:extLst>
          </p:cNvPr>
          <p:cNvSpPr txBox="1"/>
          <p:nvPr/>
        </p:nvSpPr>
        <p:spPr>
          <a:xfrm>
            <a:off x="9600367" y="4100089"/>
            <a:ext cx="2217924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Comercio internacional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3200" b="1" i="0" u="none" strike="noStrike" kern="1200" cap="none" spc="0" normalizeH="0" baseline="0" noProof="0">
                <a:ln>
                  <a:noFill/>
                </a:ln>
                <a:solidFill>
                  <a:srgbClr val="F2F29B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9%</a:t>
            </a:r>
            <a:r>
              <a:rPr kumimoji="0" lang="es-E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 de la leche total</a:t>
            </a:r>
            <a:endParaRPr kumimoji="0" lang="es-UY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cxnSp>
        <p:nvCxnSpPr>
          <p:cNvPr id="28" name="Conector recto de flecha 27">
            <a:extLst>
              <a:ext uri="{FF2B5EF4-FFF2-40B4-BE49-F238E27FC236}">
                <a16:creationId xmlns:a16="http://schemas.microsoft.com/office/drawing/2014/main" id="{235BF577-1147-2A42-6B7E-7C5A24DD6C37}"/>
              </a:ext>
            </a:extLst>
          </p:cNvPr>
          <p:cNvCxnSpPr>
            <a:cxnSpLocks/>
          </p:cNvCxnSpPr>
          <p:nvPr/>
        </p:nvCxnSpPr>
        <p:spPr>
          <a:xfrm>
            <a:off x="2057717" y="2445740"/>
            <a:ext cx="7542650" cy="2764321"/>
          </a:xfrm>
          <a:prstGeom prst="straightConnector1">
            <a:avLst/>
          </a:prstGeom>
          <a:ln w="38100">
            <a:solidFill>
              <a:schemeClr val="bg2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8209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 uiExpand="1">
        <p:bldSub>
          <a:bldChart bld="category"/>
        </p:bldSub>
      </p:bldGraphic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96DF2EF-5DA6-3BB0-3940-6747A479B0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 descr="logo-blanco.png">
            <a:extLst>
              <a:ext uri="{FF2B5EF4-FFF2-40B4-BE49-F238E27FC236}">
                <a16:creationId xmlns:a16="http://schemas.microsoft.com/office/drawing/2014/main" id="{9B4017AB-5AD8-6246-BA43-29D67FD1A87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F2FF9F37-F4D4-1F13-4EF7-AA2E677D9E86}"/>
              </a:ext>
            </a:extLst>
          </p:cNvPr>
          <p:cNvSpPr txBox="1"/>
          <p:nvPr/>
        </p:nvSpPr>
        <p:spPr>
          <a:xfrm>
            <a:off x="133350" y="175576"/>
            <a:ext cx="100368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4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campo de juego</a:t>
            </a: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Los jugadores y los productos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6723E1EE-E134-C71E-7F12-D8CC0683AC6B}"/>
              </a:ext>
            </a:extLst>
          </p:cNvPr>
          <p:cNvSpPr txBox="1"/>
          <p:nvPr/>
        </p:nvSpPr>
        <p:spPr>
          <a:xfrm>
            <a:off x="399971" y="6555466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TDM</a:t>
            </a:r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97703864-4D89-3187-13BB-B89D5FDD097A}"/>
              </a:ext>
            </a:extLst>
          </p:cNvPr>
          <p:cNvGrpSpPr/>
          <p:nvPr/>
        </p:nvGrpSpPr>
        <p:grpSpPr>
          <a:xfrm>
            <a:off x="66382" y="1809915"/>
            <a:ext cx="6499593" cy="4745551"/>
            <a:chOff x="66382" y="1809915"/>
            <a:chExt cx="6499593" cy="4745551"/>
          </a:xfrm>
        </p:grpSpPr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13843875-ACDA-CCFE-1BF5-72011FE56FE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9939" b="90367" l="590" r="90437">
                          <a14:foregroundMark x1="7320" y1="47401" x2="4604" y2="62232"/>
                          <a14:foregroundMark x1="90437" y1="54893" x2="90437" y2="54893"/>
                          <a14:foregroundMark x1="31523" y1="90367" x2="31523" y2="90367"/>
                          <a14:backgroundMark x1="53129" y1="26911" x2="53129" y2="26911"/>
                          <a14:backgroundMark x1="590" y1="54128" x2="590" y2="54128"/>
                          <a14:backgroundMark x1="0" y1="56116" x2="354" y2="51988"/>
                          <a14:backgroundMark x1="354" y1="51988" x2="472" y2="54587"/>
                          <a14:backgroundMark x1="26564" y1="70489" x2="26564" y2="70489"/>
                          <a14:backgroundMark x1="44628" y1="74006" x2="44628" y2="74006"/>
                        </a14:backgroundRemoval>
                      </a14:imgEffect>
                    </a14:imgLayer>
                  </a14:imgProps>
                </a:ext>
              </a:extLst>
            </a:blip>
            <a:srcRect t="8518" r="6316" b="6617"/>
            <a:stretch/>
          </p:blipFill>
          <p:spPr>
            <a:xfrm>
              <a:off x="66382" y="2009377"/>
              <a:ext cx="6499593" cy="4546089"/>
            </a:xfrm>
            <a:prstGeom prst="rect">
              <a:avLst/>
            </a:prstGeom>
          </p:spPr>
        </p:pic>
        <p:sp>
          <p:nvSpPr>
            <p:cNvPr id="6" name="CuadroTexto 5">
              <a:extLst>
                <a:ext uri="{FF2B5EF4-FFF2-40B4-BE49-F238E27FC236}">
                  <a16:creationId xmlns:a16="http://schemas.microsoft.com/office/drawing/2014/main" id="{8A966B2F-C648-23BB-B6AE-25435955A47E}"/>
                </a:ext>
              </a:extLst>
            </p:cNvPr>
            <p:cNvSpPr txBox="1"/>
            <p:nvPr/>
          </p:nvSpPr>
          <p:spPr>
            <a:xfrm>
              <a:off x="133350" y="1809915"/>
              <a:ext cx="2943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2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Exportadores</a:t>
              </a:r>
            </a:p>
          </p:txBody>
        </p:sp>
      </p:grpSp>
      <p:grpSp>
        <p:nvGrpSpPr>
          <p:cNvPr id="10" name="Grupo 9">
            <a:extLst>
              <a:ext uri="{FF2B5EF4-FFF2-40B4-BE49-F238E27FC236}">
                <a16:creationId xmlns:a16="http://schemas.microsoft.com/office/drawing/2014/main" id="{2C3A3575-BABA-1671-D9C3-4CE8CFC90F04}"/>
              </a:ext>
            </a:extLst>
          </p:cNvPr>
          <p:cNvGrpSpPr/>
          <p:nvPr/>
        </p:nvGrpSpPr>
        <p:grpSpPr>
          <a:xfrm>
            <a:off x="5626026" y="949214"/>
            <a:ext cx="6918668" cy="5630784"/>
            <a:chOff x="5626026" y="949214"/>
            <a:chExt cx="6918668" cy="5630784"/>
          </a:xfrm>
        </p:grpSpPr>
        <p:pic>
          <p:nvPicPr>
            <p:cNvPr id="5" name="Imagen 4">
              <a:extLst>
                <a:ext uri="{FF2B5EF4-FFF2-40B4-BE49-F238E27FC236}">
                  <a16:creationId xmlns:a16="http://schemas.microsoft.com/office/drawing/2014/main" id="{05ADFEE7-C1A1-2E08-3C86-5619CA8EF1C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2930" b="97834" l="7751" r="90724">
                          <a14:foregroundMark x1="22490" y1="39618" x2="16645" y2="49427"/>
                          <a14:foregroundMark x1="16645" y1="49427" x2="13756" y2="63806"/>
                          <a14:foregroundMark x1="13358" y1="69161" x2="14612" y2="78599"/>
                          <a14:foregroundMark x1="15248" y1="80127" x2="18007" y2="74104"/>
                          <a14:foregroundMark x1="20966" y1="67643" x2="44727" y2="80127"/>
                          <a14:foregroundMark x1="46017" y1="87400" x2="46760" y2="91592"/>
                          <a14:foregroundMark x1="45721" y1="85732" x2="45789" y2="86115"/>
                          <a14:foregroundMark x1="44727" y1="80127" x2="45721" y2="85732"/>
                          <a14:foregroundMark x1="63952" y1="93292" x2="64803" y2="93376"/>
                          <a14:foregroundMark x1="51632" y1="92074" x2="60608" y2="92961"/>
                          <a14:foregroundMark x1="46760" y1="91592" x2="49594" y2="91872"/>
                          <a14:foregroundMark x1="64803" y1="93376" x2="69138" y2="88830"/>
                          <a14:foregroundMark x1="85527" y1="57561" x2="86912" y2="42293"/>
                          <a14:foregroundMark x1="85387" y1="59108" x2="85445" y2="58471"/>
                          <a14:foregroundMark x1="85318" y1="59873" x2="85387" y2="59108"/>
                          <a14:foregroundMark x1="84117" y1="73121" x2="85318" y2="59873"/>
                          <a14:foregroundMark x1="85105" y1="36858" x2="84161" y2="34016"/>
                          <a14:foregroundMark x1="86912" y1="42293" x2="85933" y2="39347"/>
                          <a14:foregroundMark x1="58408" y1="13765" x2="48030" y2="7898"/>
                          <a14:foregroundMark x1="81830" y1="27006" x2="64427" y2="17167"/>
                          <a14:foregroundMark x1="46699" y1="41783" x2="45870" y2="48408"/>
                          <a14:foregroundMark x1="51080" y1="6752" x2="46699" y2="41783"/>
                          <a14:foregroundMark x1="27065" y1="19873" x2="31639" y2="22548"/>
                          <a14:foregroundMark x1="45616" y1="94013" x2="36849" y2="89427"/>
                          <a14:foregroundMark x1="34436" y1="86404" x2="26175" y2="76051"/>
                          <a14:foregroundMark x1="51475" y1="97559" x2="48782" y2="97624"/>
                          <a14:foregroundMark x1="55909" y1="97452" x2="53443" y2="97512"/>
                          <a14:foregroundMark x1="8895" y1="77580" x2="8679" y2="82219"/>
                          <a14:foregroundMark x1="7878" y1="76433" x2="7878" y2="78089"/>
                          <a14:foregroundMark x1="50826" y1="3312" x2="53494" y2="2930"/>
                          <a14:foregroundMark x1="90724" y1="45478" x2="90851" y2="47516"/>
                          <a14:foregroundMark x1="87548" y1="42038" x2="87166" y2="49045"/>
                          <a14:foregroundMark x1="87294" y1="49936" x2="87166" y2="48662"/>
                          <a14:foregroundMark x1="87548" y1="48025" x2="87802" y2="50318"/>
                          <a14:foregroundMark x1="42440" y1="97707" x2="43075" y2="97834"/>
                          <a14:foregroundMark x1="27573" y1="59745" x2="27573" y2="59745"/>
                          <a14:foregroundMark x1="52986" y1="69554" x2="52986" y2="69554"/>
                          <a14:foregroundMark x1="31766" y1="69299" x2="31766" y2="69299"/>
                          <a14:foregroundMark x1="31131" y1="64204" x2="31131" y2="63694"/>
                          <a14:foregroundMark x1="31385" y1="65223" x2="32274" y2="65860"/>
                          <a14:foregroundMark x1="32147" y1="63439" x2="31766" y2="67771"/>
                          <a14:foregroundMark x1="31639" y1="66115" x2="31385" y2="68790"/>
                          <a14:foregroundMark x1="37865" y1="53758" x2="31639" y2="56815"/>
                          <a14:foregroundMark x1="32783" y1="57580" x2="38882" y2="59618"/>
                          <a14:foregroundMark x1="38119" y1="60127" x2="37103" y2="48917"/>
                          <a14:foregroundMark x1="38882" y1="60127" x2="38882" y2="61019"/>
                          <a14:foregroundMark x1="37738" y1="61019" x2="48412" y2="65478"/>
                          <a14:foregroundMark x1="48412" y1="65478" x2="46887" y2="69682"/>
                          <a14:foregroundMark x1="48285" y1="69172" x2="54003" y2="68408"/>
                          <a14:backgroundMark x1="8767" y1="82166" x2="9911" y2="83822"/>
                          <a14:backgroundMark x1="58704" y1="14777" x2="58704" y2="14777"/>
                          <a14:backgroundMark x1="58704" y1="14777" x2="61499" y2="15414"/>
                          <a14:backgroundMark x1="80940" y1="30701" x2="83355" y2="31592"/>
                          <a14:backgroundMark x1="82465" y1="28662" x2="82338" y2="28153"/>
                          <a14:backgroundMark x1="82846" y1="32611" x2="83863" y2="32229"/>
                          <a14:backgroundMark x1="86404" y1="31975" x2="82719" y2="32229"/>
                          <a14:backgroundMark x1="70648" y1="87771" x2="82211" y2="74522"/>
                          <a14:backgroundMark x1="82211" y1="74522" x2="83863" y2="75032"/>
                          <a14:backgroundMark x1="70775" y1="86369" x2="71410" y2="89045"/>
                          <a14:backgroundMark x1="61753" y1="94395" x2="60610" y2="91083"/>
                          <a14:backgroundMark x1="50064" y1="94395" x2="50318" y2="91210"/>
                          <a14:backgroundMark x1="61245" y1="92866" x2="62643" y2="93248"/>
                          <a14:backgroundMark x1="63024" y1="93503" x2="63532" y2="93758"/>
                          <a14:backgroundMark x1="61753" y1="92994" x2="60483" y2="92739"/>
                          <a14:backgroundMark x1="60991" y1="92866" x2="60991" y2="93758"/>
                          <a14:backgroundMark x1="62770" y1="93758" x2="62770" y2="93758"/>
                          <a14:backgroundMark x1="50572" y1="93248" x2="51080" y2="91847"/>
                          <a14:backgroundMark x1="51080" y1="91975" x2="50572" y2="92484"/>
                          <a14:backgroundMark x1="49428" y1="92102" x2="51334" y2="92484"/>
                          <a14:backgroundMark x1="62770" y1="16561" x2="62770" y2="16561"/>
                          <a14:backgroundMark x1="62770" y1="16433" x2="58958" y2="14013"/>
                          <a14:backgroundMark x1="62516" y1="15032" x2="63151" y2="16561"/>
                          <a14:backgroundMark x1="63151" y1="16561" x2="58450" y2="13248"/>
                          <a14:backgroundMark x1="58196" y1="14268" x2="58577" y2="13885"/>
                          <a14:backgroundMark x1="58831" y1="13758" x2="58831" y2="13758"/>
                          <a14:backgroundMark x1="58196" y1="13885" x2="58196" y2="13885"/>
                          <a14:backgroundMark x1="58323" y1="13885" x2="58323" y2="13503"/>
                          <a14:backgroundMark x1="63659" y1="15796" x2="63405" y2="16943"/>
                          <a14:backgroundMark x1="86912" y1="38599" x2="85515" y2="38726"/>
                          <a14:backgroundMark x1="81703" y1="68153" x2="81703" y2="68153"/>
                          <a14:backgroundMark x1="18297" y1="72357" x2="18297" y2="72357"/>
                          <a14:backgroundMark x1="18806" y1="72866" x2="18806" y2="72866"/>
                          <a14:backgroundMark x1="19441" y1="73376" x2="19060" y2="72357"/>
                          <a14:backgroundMark x1="18424" y1="72994" x2="17408" y2="73376"/>
                          <a14:backgroundMark x1="18424" y1="72484" x2="19060" y2="71720"/>
                          <a14:backgroundMark x1="19060" y1="71720" x2="19060" y2="71720"/>
                          <a14:backgroundMark x1="15502" y1="65350" x2="13723" y2="65987"/>
                          <a14:backgroundMark x1="13469" y1="67006" x2="12452" y2="67389"/>
                          <a14:backgroundMark x1="13088" y1="65478" x2="12834" y2="66369"/>
                          <a14:backgroundMark x1="13469" y1="66879" x2="12325" y2="68535"/>
                          <a14:backgroundMark x1="42948" y1="85478" x2="42948" y2="85478"/>
                          <a14:backgroundMark x1="46760" y1="86624" x2="46760" y2="86624"/>
                          <a14:backgroundMark x1="35578" y1="88025" x2="35578" y2="88025"/>
                          <a14:backgroundMark x1="35070" y1="86879" x2="35959" y2="87516"/>
                          <a14:backgroundMark x1="36468" y1="88790" x2="36468" y2="88790"/>
                          <a14:backgroundMark x1="34943" y1="87134" x2="34943" y2="87134"/>
                          <a14:backgroundMark x1="34180" y1="87006" x2="34689" y2="86497"/>
                          <a14:backgroundMark x1="35070" y1="88025" x2="36468" y2="88790"/>
                          <a14:backgroundMark x1="36468" y1="88790" x2="36213" y2="89682"/>
                          <a14:backgroundMark x1="34816" y1="87389" x2="34435" y2="86497"/>
                          <a14:backgroundMark x1="34435" y1="86497" x2="34435" y2="86497"/>
                          <a14:backgroundMark x1="34435" y1="86497" x2="34435" y2="86497"/>
                          <a14:backgroundMark x1="34307" y1="86369" x2="34562" y2="86369"/>
                          <a14:backgroundMark x1="45616" y1="85732" x2="45616" y2="85732"/>
                          <a14:backgroundMark x1="45743" y1="86115" x2="45743" y2="86115"/>
                          <a14:backgroundMark x1="45743" y1="86115" x2="46760" y2="86497"/>
                          <a14:backgroundMark x1="55909" y1="88790" x2="55909" y2="88790"/>
                          <a14:backgroundMark x1="62516" y1="85605" x2="62516" y2="85605"/>
                          <a14:backgroundMark x1="66074" y1="84841" x2="66074" y2="84841"/>
                          <a14:backgroundMark x1="47776" y1="97452" x2="47776" y2="97452"/>
                          <a14:backgroundMark x1="51842" y1="97197" x2="52986" y2="97962"/>
                          <a14:backgroundMark x1="46760" y1="98089" x2="47395" y2="97452"/>
                          <a14:backgroundMark x1="47903" y1="97452" x2="47649" y2="99108"/>
                          <a14:backgroundMark x1="47522" y1="97707" x2="48030" y2="98217"/>
                          <a14:backgroundMark x1="75858" y1="51592" x2="75858" y2="51592"/>
                          <a14:backgroundMark x1="74841" y1="42675" x2="74841" y2="42675"/>
                          <a14:backgroundMark x1="74460" y1="48025" x2="74460" y2="48025"/>
                          <a14:backgroundMark x1="85133" y1="59108" x2="85133" y2="59108"/>
                          <a14:backgroundMark x1="84752" y1="59873" x2="84752" y2="59873"/>
                          <a14:backgroundMark x1="85006" y1="60000" x2="85006" y2="60000"/>
                          <a14:backgroundMark x1="85133" y1="58471" x2="85133" y2="58471"/>
                          <a14:backgroundMark x1="85133" y1="58599" x2="85642" y2="57707"/>
                          <a14:backgroundMark x1="80813" y1="61019" x2="80813" y2="61019"/>
                          <a14:backgroundMark x1="49682" y1="81401" x2="49682" y2="81401"/>
                          <a14:backgroundMark x1="54130" y1="82038" x2="54130" y2="82038"/>
                          <a14:backgroundMark x1="47522" y1="41783" x2="47522" y2="41783"/>
                          <a14:backgroundMark x1="52097" y1="26242" x2="51461" y2="25605"/>
                          <a14:backgroundMark x1="55527" y1="21019" x2="54892" y2="20510"/>
                          <a14:backgroundMark x1="58323" y1="24713" x2="58450" y2="24204"/>
                          <a14:backgroundMark x1="48158" y1="23057" x2="48412" y2="22548"/>
                          <a14:backgroundMark x1="43075" y1="22038" x2="43456" y2="23439"/>
                          <a14:backgroundMark x1="30114" y1="32611" x2="30368" y2="33631"/>
                          <a14:backgroundMark x1="23761" y1="38981" x2="24778" y2="38599"/>
                          <a14:backgroundMark x1="29098" y1="36306" x2="28463" y2="36561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99564" y="949214"/>
              <a:ext cx="5645130" cy="5630784"/>
            </a:xfrm>
            <a:prstGeom prst="rect">
              <a:avLst/>
            </a:prstGeom>
          </p:spPr>
        </p:pic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F59263F0-9E10-EFA9-DD14-43B50465DFEB}"/>
                </a:ext>
              </a:extLst>
            </p:cNvPr>
            <p:cNvSpPr txBox="1"/>
            <p:nvPr/>
          </p:nvSpPr>
          <p:spPr>
            <a:xfrm>
              <a:off x="5626026" y="1851952"/>
              <a:ext cx="2943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2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Importadores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0049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959058D2-F36D-FAAB-103E-B9723FEB5A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DEAB1CB6-6CB0-9C68-00AC-6B965A6B753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85C3B11F-4B49-F54F-2A3B-709E96FBECB5}"/>
              </a:ext>
            </a:extLst>
          </p:cNvPr>
          <p:cNvSpPr txBox="1"/>
          <p:nvPr/>
        </p:nvSpPr>
        <p:spPr>
          <a:xfrm>
            <a:off x="256674" y="129522"/>
            <a:ext cx="842237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5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¿Qué nos trae hoy?</a:t>
            </a:r>
            <a:endParaRPr kumimoji="0" lang="es-UY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8A4C4781-9A1D-9CDE-7131-C7414602C944}"/>
              </a:ext>
            </a:extLst>
          </p:cNvPr>
          <p:cNvSpPr txBox="1"/>
          <p:nvPr/>
        </p:nvSpPr>
        <p:spPr>
          <a:xfrm>
            <a:off x="233440" y="1554698"/>
            <a:ext cx="1172511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Parte I</a:t>
            </a:r>
            <a:r>
              <a:rPr lang="es-UY" sz="4400" b="1">
                <a:solidFill>
                  <a:srgbClr val="E7E743"/>
                </a:solidFill>
                <a:latin typeface="Raleway" pitchFamily="2" charset="0"/>
              </a:rPr>
              <a:t> Proteccionismo y lácteos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¿Dónde estamos hoy?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60B3D673-FB90-520F-A982-E5ADDDADDCFB}"/>
              </a:ext>
            </a:extLst>
          </p:cNvPr>
          <p:cNvSpPr txBox="1"/>
          <p:nvPr/>
        </p:nvSpPr>
        <p:spPr>
          <a:xfrm>
            <a:off x="256674" y="4218856"/>
            <a:ext cx="1172511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s-UY" sz="4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Parte II C</a:t>
            </a:r>
            <a:r>
              <a:rPr kumimoji="0" lang="es-UY" sz="4400" b="1" i="0" u="none" strike="noStrike" kern="1200" cap="none" spc="0" normalizeH="0" baseline="0" noProof="0" err="1">
                <a:ln>
                  <a:noFill/>
                </a:ln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ambios</a:t>
            </a: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 de estructura</a:t>
            </a:r>
            <a:endParaRPr lang="es-UY" sz="4400" b="1">
              <a:solidFill>
                <a:srgbClr val="E7E74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¿Qué cambios transitamos?</a:t>
            </a:r>
          </a:p>
        </p:txBody>
      </p:sp>
    </p:spTree>
    <p:extLst>
      <p:ext uri="{BB962C8B-B14F-4D97-AF65-F5344CB8AC3E}">
        <p14:creationId xmlns:p14="http://schemas.microsoft.com/office/powerpoint/2010/main" val="3168930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5B4D0B9-377C-A6FF-8DA2-17A022212D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F37C7D3C-F5EE-0B3F-5472-87A889794CD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E1A2F9BC-9230-9D62-5A1A-25DB83AE6D83}"/>
              </a:ext>
            </a:extLst>
          </p:cNvPr>
          <p:cNvSpPr txBox="1"/>
          <p:nvPr/>
        </p:nvSpPr>
        <p:spPr>
          <a:xfrm>
            <a:off x="256674" y="113196"/>
            <a:ext cx="1063992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¿</a:t>
            </a: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Qué está pasando con China?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Se reducen las importaciones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8A33669B-36C6-70C1-62F8-9ECFBAE6465D}"/>
              </a:ext>
            </a:extLst>
          </p:cNvPr>
          <p:cNvSpPr txBox="1"/>
          <p:nvPr/>
        </p:nvSpPr>
        <p:spPr>
          <a:xfrm>
            <a:off x="529953" y="6596390"/>
            <a:ext cx="814909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Fuente: </a:t>
            </a:r>
            <a:r>
              <a:rPr kumimoji="0" lang="es-ES" sz="10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elaborado</a:t>
            </a: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 por INALE en base a TDM</a:t>
            </a:r>
            <a:endParaRPr kumimoji="0" lang="es-ES" sz="80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</a:endParaRPr>
          </a:p>
        </p:txBody>
      </p:sp>
      <p:graphicFrame>
        <p:nvGraphicFramePr>
          <p:cNvPr id="25" name="Gráfico 24">
            <a:extLst>
              <a:ext uri="{FF2B5EF4-FFF2-40B4-BE49-F238E27FC236}">
                <a16:creationId xmlns:a16="http://schemas.microsoft.com/office/drawing/2014/main" id="{785EBDE5-6734-0D05-4D97-81BD45FEE8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8319722"/>
              </p:ext>
            </p:extLst>
          </p:nvPr>
        </p:nvGraphicFramePr>
        <p:xfrm>
          <a:off x="316097" y="1705510"/>
          <a:ext cx="6721701" cy="47774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5F8D96A2-4676-44DD-B6A1-6F7D8F91C93F}"/>
              </a:ext>
            </a:extLst>
          </p:cNvPr>
          <p:cNvSpPr txBox="1"/>
          <p:nvPr/>
        </p:nvSpPr>
        <p:spPr>
          <a:xfrm>
            <a:off x="7502229" y="2639160"/>
            <a:ext cx="3948435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 b="1">
                <a:solidFill>
                  <a:srgbClr val="E7E743"/>
                </a:solidFill>
                <a:latin typeface="Raleway" pitchFamily="2" charset="0"/>
              </a:rPr>
              <a:t>Reducción de las importaciones</a:t>
            </a:r>
            <a:r>
              <a:rPr lang="es-ES" sz="3200">
                <a:solidFill>
                  <a:srgbClr val="E7E743"/>
                </a:solidFill>
                <a:latin typeface="Raleway" pitchFamily="2" charset="0"/>
              </a:rPr>
              <a:t> </a:t>
            </a:r>
            <a:r>
              <a:rPr lang="es-ES" sz="3000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de LPE en </a:t>
            </a:r>
            <a:r>
              <a:rPr lang="es-ES" sz="30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50% </a:t>
            </a:r>
            <a:r>
              <a:rPr lang="es-ES" sz="3000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entre </a:t>
            </a:r>
            <a:r>
              <a:rPr lang="es-ES" sz="30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2021 y 2024</a:t>
            </a:r>
            <a:endParaRPr lang="es-ES" sz="3000">
              <a:solidFill>
                <a:srgbClr val="E7E74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5427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5" grpId="0" uiExpand="1">
        <p:bldSub>
          <a:bldChart bld="series"/>
        </p:bldSub>
      </p:bldGraphic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4A1509B-7EFB-F5D3-CF28-F258E04DF2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áfico 1">
            <a:extLst>
              <a:ext uri="{FF2B5EF4-FFF2-40B4-BE49-F238E27FC236}">
                <a16:creationId xmlns:a16="http://schemas.microsoft.com/office/drawing/2014/main" id="{2CA9D133-7239-6B4A-6BA5-D821D34D1A4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0670170"/>
              </p:ext>
            </p:extLst>
          </p:nvPr>
        </p:nvGraphicFramePr>
        <p:xfrm>
          <a:off x="245306" y="1793744"/>
          <a:ext cx="6880708" cy="4707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569BE7C2-C34C-8D16-642E-B1117609A89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A72F97BB-9B0B-593E-1EF5-B11384DF0FFA}"/>
              </a:ext>
            </a:extLst>
          </p:cNvPr>
          <p:cNvSpPr txBox="1"/>
          <p:nvPr/>
        </p:nvSpPr>
        <p:spPr>
          <a:xfrm>
            <a:off x="256674" y="141771"/>
            <a:ext cx="1045265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¿Qué hay detrás de la reducción de importaciones chinas?</a:t>
            </a:r>
            <a:endParaRPr lang="es-UY" sz="4400" b="1">
              <a:solidFill>
                <a:prstClr val="white"/>
              </a:solidFill>
              <a:latin typeface="Raleway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793DC485-5962-4074-C5A6-5447CCAEE9C0}"/>
              </a:ext>
            </a:extLst>
          </p:cNvPr>
          <p:cNvSpPr txBox="1"/>
          <p:nvPr/>
        </p:nvSpPr>
        <p:spPr>
          <a:xfrm>
            <a:off x="3107534" y="3987792"/>
            <a:ext cx="22826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b="1">
                <a:solidFill>
                  <a:srgbClr val="E7E743"/>
                </a:solidFill>
                <a:latin typeface="Raleway" pitchFamily="2" charset="0"/>
              </a:rPr>
              <a:t>Producción de leche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94130656-8F6F-8942-38B9-10A5B7618FFE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</a:t>
            </a:r>
            <a:r>
              <a:rPr lang="es-ES" sz="105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IFCN, TDM y WEO (FMI)</a:t>
            </a:r>
            <a:endParaRPr kumimoji="0" lang="es-E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AE9DB300-5B67-E2B6-73C0-2D4A959DED72}"/>
              </a:ext>
            </a:extLst>
          </p:cNvPr>
          <p:cNvSpPr txBox="1"/>
          <p:nvPr/>
        </p:nvSpPr>
        <p:spPr>
          <a:xfrm>
            <a:off x="7651174" y="3156795"/>
            <a:ext cx="379949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000" b="1">
                <a:solidFill>
                  <a:srgbClr val="E7E743"/>
                </a:solidFill>
                <a:latin typeface="Raleway" pitchFamily="2" charset="0"/>
              </a:rPr>
              <a:t>Aumento de la producción 6,7% anual desde 2018</a:t>
            </a:r>
            <a:endParaRPr lang="es-ES" sz="3000">
              <a:solidFill>
                <a:srgbClr val="E7E74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319260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2495DA4-0E9A-59B7-BB87-9E068CCE79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áfico 1">
            <a:extLst>
              <a:ext uri="{FF2B5EF4-FFF2-40B4-BE49-F238E27FC236}">
                <a16:creationId xmlns:a16="http://schemas.microsoft.com/office/drawing/2014/main" id="{EC27AA92-FAFE-2999-5D60-E372704BB5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9315736"/>
              </p:ext>
            </p:extLst>
          </p:nvPr>
        </p:nvGraphicFramePr>
        <p:xfrm>
          <a:off x="245306" y="1712689"/>
          <a:ext cx="7191178" cy="47890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5A2F8A7B-84B0-536A-D52C-3D95B8D03D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0A04314F-6154-7EAA-90CD-B8990865F4B8}"/>
              </a:ext>
            </a:extLst>
          </p:cNvPr>
          <p:cNvSpPr txBox="1"/>
          <p:nvPr/>
        </p:nvSpPr>
        <p:spPr>
          <a:xfrm>
            <a:off x="256674" y="141771"/>
            <a:ext cx="1045265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¿Qué hay detrás de la reducción de importaciones chinas?</a:t>
            </a:r>
            <a:endParaRPr lang="es-UY" sz="4400" b="1">
              <a:solidFill>
                <a:prstClr val="white"/>
              </a:solidFill>
              <a:latin typeface="Raleway" pitchFamily="2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93787D92-D5D6-53D0-8E02-FEBD349319B4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</a:t>
            </a:r>
            <a:r>
              <a:rPr lang="es-ES" sz="105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IFCN, TDM y WEO (FMI)</a:t>
            </a:r>
            <a:endParaRPr kumimoji="0" lang="es-E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1FE98946-D044-8E0C-539B-11B08227E16D}"/>
              </a:ext>
            </a:extLst>
          </p:cNvPr>
          <p:cNvSpPr txBox="1"/>
          <p:nvPr/>
        </p:nvSpPr>
        <p:spPr>
          <a:xfrm>
            <a:off x="7730976" y="3138082"/>
            <a:ext cx="378366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000" b="1">
                <a:solidFill>
                  <a:srgbClr val="00B0F0"/>
                </a:solidFill>
                <a:latin typeface="Raleway" pitchFamily="2" charset="0"/>
              </a:rPr>
              <a:t>Estancamiento y descenso de la población</a:t>
            </a:r>
            <a:endParaRPr lang="es-ES" sz="300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cxnSp>
        <p:nvCxnSpPr>
          <p:cNvPr id="10" name="Conector recto 9">
            <a:extLst>
              <a:ext uri="{FF2B5EF4-FFF2-40B4-BE49-F238E27FC236}">
                <a16:creationId xmlns:a16="http://schemas.microsoft.com/office/drawing/2014/main" id="{8D1E87C3-9C26-54F8-DEA3-3FF271C80252}"/>
              </a:ext>
            </a:extLst>
          </p:cNvPr>
          <p:cNvCxnSpPr>
            <a:cxnSpLocks/>
          </p:cNvCxnSpPr>
          <p:nvPr/>
        </p:nvCxnSpPr>
        <p:spPr>
          <a:xfrm flipV="1">
            <a:off x="3828618" y="2540156"/>
            <a:ext cx="0" cy="359632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uadroTexto 11">
            <a:extLst>
              <a:ext uri="{FF2B5EF4-FFF2-40B4-BE49-F238E27FC236}">
                <a16:creationId xmlns:a16="http://schemas.microsoft.com/office/drawing/2014/main" id="{E203BA22-ACCC-CC97-7D17-BC450F5E8D62}"/>
              </a:ext>
            </a:extLst>
          </p:cNvPr>
          <p:cNvSpPr txBox="1"/>
          <p:nvPr/>
        </p:nvSpPr>
        <p:spPr>
          <a:xfrm>
            <a:off x="1908228" y="3507414"/>
            <a:ext cx="5654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srgbClr val="00B0F0"/>
                </a:solidFill>
                <a:latin typeface="Raleway" pitchFamily="2" charset="0"/>
              </a:rPr>
              <a:t>+1%</a:t>
            </a:r>
            <a:endParaRPr lang="es-ES" sz="300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CD21AD6B-3A01-D9B3-58AC-B50A0A242DDA}"/>
              </a:ext>
            </a:extLst>
          </p:cNvPr>
          <p:cNvSpPr txBox="1"/>
          <p:nvPr/>
        </p:nvSpPr>
        <p:spPr>
          <a:xfrm>
            <a:off x="5113742" y="2394905"/>
            <a:ext cx="7385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srgbClr val="00B0F0"/>
                </a:solidFill>
                <a:latin typeface="Raleway" pitchFamily="2" charset="0"/>
              </a:rPr>
              <a:t>+0%</a:t>
            </a:r>
            <a:endParaRPr lang="es-ES" sz="300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18181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0AE02D8E-68B1-6DD3-9CB4-BDD8BBABB2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57D67A52-35F3-E56F-49CC-78B016CE677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934C3B99-DC90-659B-B353-49C0D9099459}"/>
              </a:ext>
            </a:extLst>
          </p:cNvPr>
          <p:cNvSpPr txBox="1"/>
          <p:nvPr/>
        </p:nvSpPr>
        <p:spPr>
          <a:xfrm>
            <a:off x="256674" y="141771"/>
            <a:ext cx="1045265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Transición demográfica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Influye en los patrones de consumo</a:t>
            </a:r>
            <a:endParaRPr lang="es-UY" sz="4400" b="1">
              <a:solidFill>
                <a:prstClr val="white"/>
              </a:solidFill>
              <a:latin typeface="Raleway" pitchFamily="2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21FD2E5E-5647-79B4-B72F-50A62509C024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la ONU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E1256C06-ED32-BD27-4AE1-E6A955A0D829}"/>
              </a:ext>
            </a:extLst>
          </p:cNvPr>
          <p:cNvSpPr txBox="1"/>
          <p:nvPr/>
        </p:nvSpPr>
        <p:spPr>
          <a:xfrm>
            <a:off x="710441" y="1756932"/>
            <a:ext cx="26959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UY" sz="3600" b="1">
                <a:solidFill>
                  <a:srgbClr val="E7E743"/>
                </a:solidFill>
                <a:latin typeface="Raleway" panose="020B0503030101060003" pitchFamily="34" charset="0"/>
              </a:rPr>
              <a:t>2000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A841C638-32A9-0E00-E2F6-DC50E4BD14FA}"/>
              </a:ext>
            </a:extLst>
          </p:cNvPr>
          <p:cNvSpPr txBox="1"/>
          <p:nvPr/>
        </p:nvSpPr>
        <p:spPr>
          <a:xfrm>
            <a:off x="4671358" y="1742062"/>
            <a:ext cx="26959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UY" sz="3600" b="1">
                <a:solidFill>
                  <a:srgbClr val="E7E743"/>
                </a:solidFill>
                <a:latin typeface="Raleway" panose="020B0503030101060003" pitchFamily="34" charset="0"/>
              </a:rPr>
              <a:t>2025</a:t>
            </a:r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E70DDE0C-E440-9C66-2B14-6113D33FD4A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t="3432" r="2650"/>
          <a:stretch/>
        </p:blipFill>
        <p:spPr>
          <a:xfrm>
            <a:off x="4235670" y="2398098"/>
            <a:ext cx="3540011" cy="359280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id="{A8916D36-40CA-225F-8F0E-2303FBD63432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t="3765"/>
          <a:stretch/>
        </p:blipFill>
        <p:spPr>
          <a:xfrm>
            <a:off x="8154466" y="2400726"/>
            <a:ext cx="3705880" cy="3592800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34886377-8A78-1D59-EA9D-C856D5CE553D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t="5679"/>
          <a:stretch/>
        </p:blipFill>
        <p:spPr>
          <a:xfrm>
            <a:off x="331654" y="2397832"/>
            <a:ext cx="3453478" cy="3593066"/>
          </a:xfrm>
          <a:prstGeom prst="rect">
            <a:avLst/>
          </a:prstGeom>
        </p:spPr>
      </p:pic>
      <p:sp>
        <p:nvSpPr>
          <p:cNvPr id="13" name="CuadroTexto 12">
            <a:extLst>
              <a:ext uri="{FF2B5EF4-FFF2-40B4-BE49-F238E27FC236}">
                <a16:creationId xmlns:a16="http://schemas.microsoft.com/office/drawing/2014/main" id="{0026AAB9-0C4D-080D-52A6-70D22CF8220F}"/>
              </a:ext>
            </a:extLst>
          </p:cNvPr>
          <p:cNvSpPr txBox="1"/>
          <p:nvPr/>
        </p:nvSpPr>
        <p:spPr>
          <a:xfrm>
            <a:off x="8785658" y="1756932"/>
            <a:ext cx="26959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UY" sz="3600" b="1">
                <a:solidFill>
                  <a:srgbClr val="E7E743"/>
                </a:solidFill>
                <a:latin typeface="Raleway" panose="020B0503030101060003" pitchFamily="34" charset="0"/>
              </a:rPr>
              <a:t>2035</a:t>
            </a:r>
          </a:p>
        </p:txBody>
      </p:sp>
    </p:spTree>
    <p:extLst>
      <p:ext uri="{BB962C8B-B14F-4D97-AF65-F5344CB8AC3E}">
        <p14:creationId xmlns:p14="http://schemas.microsoft.com/office/powerpoint/2010/main" val="272648922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120CACF-687C-E966-2C48-2D8F65758D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F3AA110A-DDF7-F23D-0D9E-FBA25D82397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DF1D7F89-9457-AFAC-CF66-B26FE43A1D9E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Nuevos patrones de consumo</a:t>
            </a:r>
            <a:endParaRPr lang="es-UY" sz="4400" b="1">
              <a:solidFill>
                <a:prstClr val="white"/>
              </a:solidFill>
              <a:latin typeface="Raleway" pitchFamily="2" charset="0"/>
            </a:endParaRP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CC069350-2A80-0F8C-4174-D3D6CE651BFA}"/>
              </a:ext>
            </a:extLst>
          </p:cNvPr>
          <p:cNvGrpSpPr/>
          <p:nvPr/>
        </p:nvGrpSpPr>
        <p:grpSpPr>
          <a:xfrm>
            <a:off x="336324" y="3271605"/>
            <a:ext cx="5513505" cy="553998"/>
            <a:chOff x="341586" y="1336401"/>
            <a:chExt cx="5513505" cy="553998"/>
          </a:xfrm>
        </p:grpSpPr>
        <p:sp>
          <p:nvSpPr>
            <p:cNvPr id="6" name="CuadroTexto 5">
              <a:extLst>
                <a:ext uri="{FF2B5EF4-FFF2-40B4-BE49-F238E27FC236}">
                  <a16:creationId xmlns:a16="http://schemas.microsoft.com/office/drawing/2014/main" id="{FBDFE1D2-2885-765F-C1C8-A04B0F26665E}"/>
                </a:ext>
              </a:extLst>
            </p:cNvPr>
            <p:cNvSpPr txBox="1"/>
            <p:nvPr/>
          </p:nvSpPr>
          <p:spPr>
            <a:xfrm>
              <a:off x="587757" y="1336401"/>
              <a:ext cx="5267334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Población más envejecida</a:t>
              </a:r>
              <a:endParaRPr lang="es-ES" sz="30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endParaRP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D2926452-9BD9-B2C4-B6BD-C4812A55E25A}"/>
                </a:ext>
              </a:extLst>
            </p:cNvPr>
            <p:cNvSpPr/>
            <p:nvPr/>
          </p:nvSpPr>
          <p:spPr>
            <a:xfrm flipH="1">
              <a:off x="341586" y="1539760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  <p:grpSp>
        <p:nvGrpSpPr>
          <p:cNvPr id="10" name="Grupo 9">
            <a:extLst>
              <a:ext uri="{FF2B5EF4-FFF2-40B4-BE49-F238E27FC236}">
                <a16:creationId xmlns:a16="http://schemas.microsoft.com/office/drawing/2014/main" id="{124F975F-88BB-4755-189A-9C74C4444350}"/>
              </a:ext>
            </a:extLst>
          </p:cNvPr>
          <p:cNvGrpSpPr/>
          <p:nvPr/>
        </p:nvGrpSpPr>
        <p:grpSpPr>
          <a:xfrm>
            <a:off x="6175650" y="3268080"/>
            <a:ext cx="5513505" cy="1015663"/>
            <a:chOff x="341586" y="1336401"/>
            <a:chExt cx="5513505" cy="1015663"/>
          </a:xfrm>
        </p:grpSpPr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C6267685-256C-17B6-31ED-4DD4290B733F}"/>
                </a:ext>
              </a:extLst>
            </p:cNvPr>
            <p:cNvSpPr txBox="1"/>
            <p:nvPr/>
          </p:nvSpPr>
          <p:spPr>
            <a:xfrm>
              <a:off x="587757" y="1336401"/>
              <a:ext cx="5267334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Fórmulas para adultos, yogures y leche líquida.</a:t>
              </a:r>
              <a:endParaRPr lang="es-ES" sz="30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endParaRP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A0CC64B-2879-FB72-0FC4-AE16AF62D9F2}"/>
                </a:ext>
              </a:extLst>
            </p:cNvPr>
            <p:cNvSpPr/>
            <p:nvPr/>
          </p:nvSpPr>
          <p:spPr>
            <a:xfrm flipH="1">
              <a:off x="341586" y="1539760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  <p:grpSp>
        <p:nvGrpSpPr>
          <p:cNvPr id="13" name="Grupo 12">
            <a:extLst>
              <a:ext uri="{FF2B5EF4-FFF2-40B4-BE49-F238E27FC236}">
                <a16:creationId xmlns:a16="http://schemas.microsoft.com/office/drawing/2014/main" id="{5A38DC96-AA69-D891-FF45-E1ED6F3A58A6}"/>
              </a:ext>
            </a:extLst>
          </p:cNvPr>
          <p:cNvGrpSpPr/>
          <p:nvPr/>
        </p:nvGrpSpPr>
        <p:grpSpPr>
          <a:xfrm>
            <a:off x="256674" y="1759483"/>
            <a:ext cx="5513505" cy="1015663"/>
            <a:chOff x="341586" y="1336401"/>
            <a:chExt cx="5513505" cy="1015663"/>
          </a:xfrm>
        </p:grpSpPr>
        <p:sp>
          <p:nvSpPr>
            <p:cNvPr id="14" name="CuadroTexto 13">
              <a:extLst>
                <a:ext uri="{FF2B5EF4-FFF2-40B4-BE49-F238E27FC236}">
                  <a16:creationId xmlns:a16="http://schemas.microsoft.com/office/drawing/2014/main" id="{2651F9FB-974D-DE78-B9A9-6318C3798713}"/>
                </a:ext>
              </a:extLst>
            </p:cNvPr>
            <p:cNvSpPr txBox="1"/>
            <p:nvPr/>
          </p:nvSpPr>
          <p:spPr>
            <a:xfrm>
              <a:off x="587757" y="1336401"/>
              <a:ext cx="5267334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Disminución en la tasa de natalidad</a:t>
              </a:r>
            </a:p>
          </p:txBody>
        </p:sp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126FD527-648D-DD68-D9EF-464D800CB704}"/>
                </a:ext>
              </a:extLst>
            </p:cNvPr>
            <p:cNvSpPr/>
            <p:nvPr/>
          </p:nvSpPr>
          <p:spPr>
            <a:xfrm flipH="1">
              <a:off x="341586" y="1539760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  <p:grpSp>
        <p:nvGrpSpPr>
          <p:cNvPr id="16" name="Grupo 15">
            <a:extLst>
              <a:ext uri="{FF2B5EF4-FFF2-40B4-BE49-F238E27FC236}">
                <a16:creationId xmlns:a16="http://schemas.microsoft.com/office/drawing/2014/main" id="{83AE688D-07C9-75DC-F6C4-2421E15EF417}"/>
              </a:ext>
            </a:extLst>
          </p:cNvPr>
          <p:cNvGrpSpPr/>
          <p:nvPr/>
        </p:nvGrpSpPr>
        <p:grpSpPr>
          <a:xfrm>
            <a:off x="6096000" y="1759483"/>
            <a:ext cx="5513505" cy="1015663"/>
            <a:chOff x="341586" y="1336401"/>
            <a:chExt cx="5513505" cy="1015663"/>
          </a:xfrm>
        </p:grpSpPr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26EF53D7-82CB-CACD-49CC-750DE45E9313}"/>
                </a:ext>
              </a:extLst>
            </p:cNvPr>
            <p:cNvSpPr txBox="1"/>
            <p:nvPr/>
          </p:nvSpPr>
          <p:spPr>
            <a:xfrm>
              <a:off x="587757" y="1336401"/>
              <a:ext cx="5267334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Se enlentece la demanda de fórmulas infantiles.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D5693C6D-D2DA-7726-C347-A3B5CFCD9916}"/>
                </a:ext>
              </a:extLst>
            </p:cNvPr>
            <p:cNvSpPr/>
            <p:nvPr/>
          </p:nvSpPr>
          <p:spPr>
            <a:xfrm flipH="1">
              <a:off x="341586" y="1539760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  <p:grpSp>
        <p:nvGrpSpPr>
          <p:cNvPr id="19" name="Grupo 18">
            <a:extLst>
              <a:ext uri="{FF2B5EF4-FFF2-40B4-BE49-F238E27FC236}">
                <a16:creationId xmlns:a16="http://schemas.microsoft.com/office/drawing/2014/main" id="{2A3B0640-A2BC-2F84-7CB2-B412A39C4682}"/>
              </a:ext>
            </a:extLst>
          </p:cNvPr>
          <p:cNvGrpSpPr/>
          <p:nvPr/>
        </p:nvGrpSpPr>
        <p:grpSpPr>
          <a:xfrm>
            <a:off x="256674" y="4914146"/>
            <a:ext cx="5513505" cy="1015663"/>
            <a:chOff x="341586" y="1336401"/>
            <a:chExt cx="5513505" cy="1015663"/>
          </a:xfrm>
        </p:grpSpPr>
        <p:sp>
          <p:nvSpPr>
            <p:cNvPr id="20" name="CuadroTexto 19">
              <a:extLst>
                <a:ext uri="{FF2B5EF4-FFF2-40B4-BE49-F238E27FC236}">
                  <a16:creationId xmlns:a16="http://schemas.microsoft.com/office/drawing/2014/main" id="{9DB5F937-3526-674E-3681-32274601C132}"/>
                </a:ext>
              </a:extLst>
            </p:cNvPr>
            <p:cNvSpPr txBox="1"/>
            <p:nvPr/>
          </p:nvSpPr>
          <p:spPr>
            <a:xfrm>
              <a:off x="587757" y="1336401"/>
              <a:ext cx="5267334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Aumento de la obesidad y sobrepeso</a:t>
              </a:r>
            </a:p>
          </p:txBody>
        </p:sp>
        <p:sp>
          <p:nvSpPr>
            <p:cNvPr id="21" name="Elipse 20">
              <a:extLst>
                <a:ext uri="{FF2B5EF4-FFF2-40B4-BE49-F238E27FC236}">
                  <a16:creationId xmlns:a16="http://schemas.microsoft.com/office/drawing/2014/main" id="{38B65793-9B3A-7FF4-7F26-14BF87BE5F8C}"/>
                </a:ext>
              </a:extLst>
            </p:cNvPr>
            <p:cNvSpPr/>
            <p:nvPr/>
          </p:nvSpPr>
          <p:spPr>
            <a:xfrm flipH="1">
              <a:off x="341586" y="1539760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  <p:grpSp>
        <p:nvGrpSpPr>
          <p:cNvPr id="22" name="Grupo 21">
            <a:extLst>
              <a:ext uri="{FF2B5EF4-FFF2-40B4-BE49-F238E27FC236}">
                <a16:creationId xmlns:a16="http://schemas.microsoft.com/office/drawing/2014/main" id="{15C20166-E6F8-7CCD-FAFC-875633051212}"/>
              </a:ext>
            </a:extLst>
          </p:cNvPr>
          <p:cNvGrpSpPr/>
          <p:nvPr/>
        </p:nvGrpSpPr>
        <p:grpSpPr>
          <a:xfrm>
            <a:off x="6096000" y="4914146"/>
            <a:ext cx="5513505" cy="1015663"/>
            <a:chOff x="341586" y="1336401"/>
            <a:chExt cx="5513505" cy="1015663"/>
          </a:xfrm>
        </p:grpSpPr>
        <p:sp>
          <p:nvSpPr>
            <p:cNvPr id="23" name="CuadroTexto 22">
              <a:extLst>
                <a:ext uri="{FF2B5EF4-FFF2-40B4-BE49-F238E27FC236}">
                  <a16:creationId xmlns:a16="http://schemas.microsoft.com/office/drawing/2014/main" id="{4F18ECE6-E71B-4D24-36BE-A454F5CD4899}"/>
                </a:ext>
              </a:extLst>
            </p:cNvPr>
            <p:cNvSpPr txBox="1"/>
            <p:nvPr/>
          </p:nvSpPr>
          <p:spPr>
            <a:xfrm>
              <a:off x="587757" y="1336401"/>
              <a:ext cx="5267334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00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Productos lácteos altos en proteínas</a:t>
              </a:r>
            </a:p>
          </p:txBody>
        </p:sp>
        <p:sp>
          <p:nvSpPr>
            <p:cNvPr id="24" name="Elipse 23">
              <a:extLst>
                <a:ext uri="{FF2B5EF4-FFF2-40B4-BE49-F238E27FC236}">
                  <a16:creationId xmlns:a16="http://schemas.microsoft.com/office/drawing/2014/main" id="{2FB3223D-6974-68E9-16D9-0B62C2CE0886}"/>
                </a:ext>
              </a:extLst>
            </p:cNvPr>
            <p:cNvSpPr/>
            <p:nvPr/>
          </p:nvSpPr>
          <p:spPr>
            <a:xfrm flipH="1">
              <a:off x="341586" y="1539760"/>
              <a:ext cx="181357" cy="167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</p:grpSp>
    </p:spTree>
    <p:extLst>
      <p:ext uri="{BB962C8B-B14F-4D97-AF65-F5344CB8AC3E}">
        <p14:creationId xmlns:p14="http://schemas.microsoft.com/office/powerpoint/2010/main" val="384089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3F4FC9B-1A69-CE44-6E33-EC8BAAE195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9A5FD5E2-B2AD-A48F-6C02-88C5B0196F0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80A2BB30-52EC-0E1B-0B89-E3FE59A54ACD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¿Lugar de China en lo que viene?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aphicFrame>
        <p:nvGraphicFramePr>
          <p:cNvPr id="8" name="Gráfico 7">
            <a:extLst>
              <a:ext uri="{FF2B5EF4-FFF2-40B4-BE49-F238E27FC236}">
                <a16:creationId xmlns:a16="http://schemas.microsoft.com/office/drawing/2014/main" id="{E05A8DB9-56AA-9231-7772-1AC9A388B6F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16084870"/>
              </p:ext>
            </p:extLst>
          </p:nvPr>
        </p:nvGraphicFramePr>
        <p:xfrm>
          <a:off x="409071" y="815155"/>
          <a:ext cx="5487231" cy="28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Gráfico 12">
            <a:extLst>
              <a:ext uri="{FF2B5EF4-FFF2-40B4-BE49-F238E27FC236}">
                <a16:creationId xmlns:a16="http://schemas.microsoft.com/office/drawing/2014/main" id="{138DE779-4935-6703-079C-395C5ABEAC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7481112"/>
              </p:ext>
            </p:extLst>
          </p:nvPr>
        </p:nvGraphicFramePr>
        <p:xfrm>
          <a:off x="6561056" y="857488"/>
          <a:ext cx="5374270" cy="28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" name="Gráfico 13">
            <a:extLst>
              <a:ext uri="{FF2B5EF4-FFF2-40B4-BE49-F238E27FC236}">
                <a16:creationId xmlns:a16="http://schemas.microsoft.com/office/drawing/2014/main" id="{3543E078-F7A2-C0D2-909B-50B7D936DCB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18772705"/>
              </p:ext>
            </p:extLst>
          </p:nvPr>
        </p:nvGraphicFramePr>
        <p:xfrm>
          <a:off x="409074" y="3820048"/>
          <a:ext cx="5487228" cy="2772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5" name="Gráfico 14">
            <a:extLst>
              <a:ext uri="{FF2B5EF4-FFF2-40B4-BE49-F238E27FC236}">
                <a16:creationId xmlns:a16="http://schemas.microsoft.com/office/drawing/2014/main" id="{8C6DB644-B6A9-BD28-387F-4DF5EE993ED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41070110"/>
              </p:ext>
            </p:extLst>
          </p:nvPr>
        </p:nvGraphicFramePr>
        <p:xfrm>
          <a:off x="6676626" y="3801676"/>
          <a:ext cx="5258700" cy="2772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6" name="CuadroTexto 25">
            <a:extLst>
              <a:ext uri="{FF2B5EF4-FFF2-40B4-BE49-F238E27FC236}">
                <a16:creationId xmlns:a16="http://schemas.microsoft.com/office/drawing/2014/main" id="{8137E637-473A-5ECC-E0A3-984ABF363A4E}"/>
              </a:ext>
            </a:extLst>
          </p:cNvPr>
          <p:cNvSpPr txBox="1"/>
          <p:nvPr/>
        </p:nvSpPr>
        <p:spPr>
          <a:xfrm>
            <a:off x="529953" y="6596390"/>
            <a:ext cx="814909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Fuente: </a:t>
            </a:r>
            <a:r>
              <a:rPr kumimoji="0" lang="es-ES" sz="10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elaborado</a:t>
            </a: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 por INALE en base a OCDE-FAO</a:t>
            </a:r>
            <a:endParaRPr kumimoji="0" lang="es-ES" sz="80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</a:endParaRPr>
          </a:p>
        </p:txBody>
      </p:sp>
      <p:sp>
        <p:nvSpPr>
          <p:cNvPr id="19" name="Rectángulo 18">
            <a:extLst>
              <a:ext uri="{FF2B5EF4-FFF2-40B4-BE49-F238E27FC236}">
                <a16:creationId xmlns:a16="http://schemas.microsoft.com/office/drawing/2014/main" id="{F8635079-875A-C611-7087-28E4A87632A0}"/>
              </a:ext>
            </a:extLst>
          </p:cNvPr>
          <p:cNvSpPr/>
          <p:nvPr/>
        </p:nvSpPr>
        <p:spPr>
          <a:xfrm>
            <a:off x="2822028" y="1623848"/>
            <a:ext cx="977462" cy="2065284"/>
          </a:xfrm>
          <a:prstGeom prst="rect">
            <a:avLst/>
          </a:prstGeom>
          <a:solidFill>
            <a:schemeClr val="accent1">
              <a:alpha val="44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20" name="Rectángulo 19">
            <a:extLst>
              <a:ext uri="{FF2B5EF4-FFF2-40B4-BE49-F238E27FC236}">
                <a16:creationId xmlns:a16="http://schemas.microsoft.com/office/drawing/2014/main" id="{01CE6163-737B-91CF-BA1E-E93053B0CA13}"/>
              </a:ext>
            </a:extLst>
          </p:cNvPr>
          <p:cNvSpPr/>
          <p:nvPr/>
        </p:nvSpPr>
        <p:spPr>
          <a:xfrm>
            <a:off x="8904891" y="1755996"/>
            <a:ext cx="964324" cy="1939159"/>
          </a:xfrm>
          <a:prstGeom prst="rect">
            <a:avLst/>
          </a:prstGeom>
          <a:solidFill>
            <a:schemeClr val="accent1">
              <a:alpha val="44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22" name="Rectángulo 21">
            <a:extLst>
              <a:ext uri="{FF2B5EF4-FFF2-40B4-BE49-F238E27FC236}">
                <a16:creationId xmlns:a16="http://schemas.microsoft.com/office/drawing/2014/main" id="{3F2671A3-88B0-F79E-6A29-F6D5B8A54E93}"/>
              </a:ext>
            </a:extLst>
          </p:cNvPr>
          <p:cNvSpPr/>
          <p:nvPr/>
        </p:nvSpPr>
        <p:spPr>
          <a:xfrm>
            <a:off x="1844564" y="4562638"/>
            <a:ext cx="930165" cy="1939159"/>
          </a:xfrm>
          <a:prstGeom prst="rect">
            <a:avLst/>
          </a:prstGeom>
          <a:solidFill>
            <a:schemeClr val="accent1">
              <a:alpha val="44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23" name="Rectángulo 22">
            <a:extLst>
              <a:ext uri="{FF2B5EF4-FFF2-40B4-BE49-F238E27FC236}">
                <a16:creationId xmlns:a16="http://schemas.microsoft.com/office/drawing/2014/main" id="{FB1D32F8-78EF-1DBD-572E-6C82EAD53FDE}"/>
              </a:ext>
            </a:extLst>
          </p:cNvPr>
          <p:cNvSpPr/>
          <p:nvPr/>
        </p:nvSpPr>
        <p:spPr>
          <a:xfrm>
            <a:off x="2848301" y="4569457"/>
            <a:ext cx="930165" cy="1939159"/>
          </a:xfrm>
          <a:prstGeom prst="rect">
            <a:avLst/>
          </a:prstGeom>
          <a:solidFill>
            <a:schemeClr val="accent1">
              <a:alpha val="44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24" name="Rectángulo 23">
            <a:extLst>
              <a:ext uri="{FF2B5EF4-FFF2-40B4-BE49-F238E27FC236}">
                <a16:creationId xmlns:a16="http://schemas.microsoft.com/office/drawing/2014/main" id="{9E68D3F3-6758-97E3-8144-4377CF6E9CE9}"/>
              </a:ext>
            </a:extLst>
          </p:cNvPr>
          <p:cNvSpPr/>
          <p:nvPr/>
        </p:nvSpPr>
        <p:spPr>
          <a:xfrm>
            <a:off x="8939050" y="4539939"/>
            <a:ext cx="930165" cy="1939159"/>
          </a:xfrm>
          <a:prstGeom prst="rect">
            <a:avLst/>
          </a:prstGeom>
          <a:solidFill>
            <a:schemeClr val="accent1">
              <a:alpha val="44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25" name="Rectángulo 24">
            <a:extLst>
              <a:ext uri="{FF2B5EF4-FFF2-40B4-BE49-F238E27FC236}">
                <a16:creationId xmlns:a16="http://schemas.microsoft.com/office/drawing/2014/main" id="{6AD40781-11BA-46EE-D7A9-FFDD2E193238}"/>
              </a:ext>
            </a:extLst>
          </p:cNvPr>
          <p:cNvSpPr/>
          <p:nvPr/>
        </p:nvSpPr>
        <p:spPr>
          <a:xfrm>
            <a:off x="818981" y="1623847"/>
            <a:ext cx="977462" cy="2065284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27" name="Rectángulo 26">
            <a:extLst>
              <a:ext uri="{FF2B5EF4-FFF2-40B4-BE49-F238E27FC236}">
                <a16:creationId xmlns:a16="http://schemas.microsoft.com/office/drawing/2014/main" id="{2990219D-63AA-2FCA-B843-3B06A70CF5A1}"/>
              </a:ext>
            </a:extLst>
          </p:cNvPr>
          <p:cNvSpPr/>
          <p:nvPr/>
        </p:nvSpPr>
        <p:spPr>
          <a:xfrm>
            <a:off x="6968769" y="1755995"/>
            <a:ext cx="977462" cy="1939159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28" name="Rectángulo 27">
            <a:extLst>
              <a:ext uri="{FF2B5EF4-FFF2-40B4-BE49-F238E27FC236}">
                <a16:creationId xmlns:a16="http://schemas.microsoft.com/office/drawing/2014/main" id="{B6250516-372B-44CD-3F97-737526747B40}"/>
              </a:ext>
            </a:extLst>
          </p:cNvPr>
          <p:cNvSpPr/>
          <p:nvPr/>
        </p:nvSpPr>
        <p:spPr>
          <a:xfrm>
            <a:off x="782190" y="4562637"/>
            <a:ext cx="977462" cy="1939159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29" name="Rectángulo 28">
            <a:extLst>
              <a:ext uri="{FF2B5EF4-FFF2-40B4-BE49-F238E27FC236}">
                <a16:creationId xmlns:a16="http://schemas.microsoft.com/office/drawing/2014/main" id="{A5809C5B-A025-B2BD-506C-050189F13C5F}"/>
              </a:ext>
            </a:extLst>
          </p:cNvPr>
          <p:cNvSpPr/>
          <p:nvPr/>
        </p:nvSpPr>
        <p:spPr>
          <a:xfrm>
            <a:off x="6987165" y="4562636"/>
            <a:ext cx="977462" cy="1939159"/>
          </a:xfrm>
          <a:prstGeom prst="rect">
            <a:avLst/>
          </a:prstGeom>
          <a:solidFill>
            <a:schemeClr val="accent2">
              <a:lumMod val="20000"/>
              <a:lumOff val="80000"/>
              <a:alpha val="32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30" name="Rectángulo 29">
            <a:extLst>
              <a:ext uri="{FF2B5EF4-FFF2-40B4-BE49-F238E27FC236}">
                <a16:creationId xmlns:a16="http://schemas.microsoft.com/office/drawing/2014/main" id="{1AE86B2A-4913-95AD-3C33-C41436FDA19B}"/>
              </a:ext>
            </a:extLst>
          </p:cNvPr>
          <p:cNvSpPr/>
          <p:nvPr/>
        </p:nvSpPr>
        <p:spPr>
          <a:xfrm>
            <a:off x="3885788" y="1629870"/>
            <a:ext cx="872362" cy="2065284"/>
          </a:xfrm>
          <a:prstGeom prst="rect">
            <a:avLst/>
          </a:prstGeom>
          <a:solidFill>
            <a:schemeClr val="accent1">
              <a:alpha val="44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</p:spTree>
    <p:extLst>
      <p:ext uri="{BB962C8B-B14F-4D97-AF65-F5344CB8AC3E}">
        <p14:creationId xmlns:p14="http://schemas.microsoft.com/office/powerpoint/2010/main" val="1843845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" grpId="0">
        <p:bldAsOne/>
      </p:bldGraphic>
      <p:bldGraphic spid="13" grpId="0">
        <p:bldAsOne/>
      </p:bldGraphic>
      <p:bldGraphic spid="14" grpId="0">
        <p:bldAsOne/>
      </p:bldGraphic>
      <p:bldGraphic spid="15" grpId="0">
        <p:bldAsOne/>
      </p:bldGraphic>
      <p:bldP spid="19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9F595A9-794D-7BBE-D847-09197647AE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5F9F1074-DABD-A43D-619A-F4A14396A75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87AA55CB-E6B8-12AB-71E8-3A85D1289600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Nuevos exportadores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33BE8FFC-2572-4B73-BD41-2056174BF40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68208124"/>
              </p:ext>
            </p:extLst>
          </p:nvPr>
        </p:nvGraphicFramePr>
        <p:xfrm>
          <a:off x="438150" y="1323974"/>
          <a:ext cx="11315700" cy="5133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" name="Gráfico 1">
            <a:extLst>
              <a:ext uri="{FF2B5EF4-FFF2-40B4-BE49-F238E27FC236}">
                <a16:creationId xmlns:a16="http://schemas.microsoft.com/office/drawing/2014/main" id="{A8F841EE-7915-A988-5924-28B2949769C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25162482"/>
              </p:ext>
            </p:extLst>
          </p:nvPr>
        </p:nvGraphicFramePr>
        <p:xfrm>
          <a:off x="-122211" y="8117074"/>
          <a:ext cx="11572875" cy="56190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Rectángulo: esquinas redondeadas 8">
            <a:extLst>
              <a:ext uri="{FF2B5EF4-FFF2-40B4-BE49-F238E27FC236}">
                <a16:creationId xmlns:a16="http://schemas.microsoft.com/office/drawing/2014/main" id="{823912B1-A864-2BA7-8046-8C0D7CC27EFD}"/>
              </a:ext>
            </a:extLst>
          </p:cNvPr>
          <p:cNvSpPr/>
          <p:nvPr/>
        </p:nvSpPr>
        <p:spPr>
          <a:xfrm>
            <a:off x="-352425" y="10337123"/>
            <a:ext cx="3476624" cy="809625"/>
          </a:xfrm>
          <a:prstGeom prst="round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10" name="Rectángulo: esquinas redondeadas 9">
            <a:extLst>
              <a:ext uri="{FF2B5EF4-FFF2-40B4-BE49-F238E27FC236}">
                <a16:creationId xmlns:a16="http://schemas.microsoft.com/office/drawing/2014/main" id="{7CFBFC13-D466-76E7-9ABD-DADE5BE1BF28}"/>
              </a:ext>
            </a:extLst>
          </p:cNvPr>
          <p:cNvSpPr/>
          <p:nvPr/>
        </p:nvSpPr>
        <p:spPr>
          <a:xfrm>
            <a:off x="-352425" y="11592456"/>
            <a:ext cx="3476625" cy="455038"/>
          </a:xfrm>
          <a:prstGeom prst="round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1FEE7A20-51B1-2F9C-BC06-BA5630237A06}"/>
              </a:ext>
            </a:extLst>
          </p:cNvPr>
          <p:cNvSpPr txBox="1"/>
          <p:nvPr/>
        </p:nvSpPr>
        <p:spPr>
          <a:xfrm>
            <a:off x="5954897" y="10141770"/>
            <a:ext cx="386279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E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Surgen nuevos exportadores y Uruguay baja su participación al 1%</a:t>
            </a:r>
            <a:endParaRPr lang="es-UY" sz="24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25A336DC-4EBB-F8F1-3917-DF0362E84434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</a:t>
            </a:r>
            <a:r>
              <a:rPr lang="es-ES" sz="105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FIL-IDF</a:t>
            </a:r>
            <a:endParaRPr kumimoji="0" lang="es-E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9074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9" grpId="0" animBg="1"/>
      <p:bldP spid="10" grpId="0" animBg="1"/>
      <p:bldP spid="1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2A457098-E7DD-4A2D-C090-9444BD21AF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E7068A58-3A15-D412-A7A7-DF6874D078D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4C719C7E-7738-A38C-0F35-AA973D6624A2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Nuevos exportadores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aphicFrame>
        <p:nvGraphicFramePr>
          <p:cNvPr id="2" name="Gráfico 1">
            <a:extLst>
              <a:ext uri="{FF2B5EF4-FFF2-40B4-BE49-F238E27FC236}">
                <a16:creationId xmlns:a16="http://schemas.microsoft.com/office/drawing/2014/main" id="{81453608-A64B-A1D8-54A5-0796D1FA78A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5195112"/>
              </p:ext>
            </p:extLst>
          </p:nvPr>
        </p:nvGraphicFramePr>
        <p:xfrm>
          <a:off x="487389" y="911212"/>
          <a:ext cx="11572875" cy="56190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Rectángulo: esquinas redondeadas 8">
            <a:extLst>
              <a:ext uri="{FF2B5EF4-FFF2-40B4-BE49-F238E27FC236}">
                <a16:creationId xmlns:a16="http://schemas.microsoft.com/office/drawing/2014/main" id="{5272332A-B605-8240-53D3-8EF4961550CA}"/>
              </a:ext>
            </a:extLst>
          </p:cNvPr>
          <p:cNvSpPr/>
          <p:nvPr/>
        </p:nvSpPr>
        <p:spPr>
          <a:xfrm>
            <a:off x="-352425" y="10337123"/>
            <a:ext cx="3476624" cy="809625"/>
          </a:xfrm>
          <a:prstGeom prst="round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ángulo: esquinas redondeadas 9">
            <a:extLst>
              <a:ext uri="{FF2B5EF4-FFF2-40B4-BE49-F238E27FC236}">
                <a16:creationId xmlns:a16="http://schemas.microsoft.com/office/drawing/2014/main" id="{4660E03D-F8E0-8F57-C61D-CD1ACC8FC961}"/>
              </a:ext>
            </a:extLst>
          </p:cNvPr>
          <p:cNvSpPr/>
          <p:nvPr/>
        </p:nvSpPr>
        <p:spPr>
          <a:xfrm>
            <a:off x="-352425" y="11592456"/>
            <a:ext cx="3476625" cy="455038"/>
          </a:xfrm>
          <a:prstGeom prst="round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D9024EAD-837A-2A48-6CB0-91ECD314DC03}"/>
              </a:ext>
            </a:extLst>
          </p:cNvPr>
          <p:cNvSpPr txBox="1"/>
          <p:nvPr/>
        </p:nvSpPr>
        <p:spPr>
          <a:xfrm>
            <a:off x="5954897" y="10141770"/>
            <a:ext cx="386279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Surgen nuevos exportadores y Uruguay baja su participación al 1%</a:t>
            </a:r>
            <a:endParaRPr kumimoji="0" lang="es-UY" sz="2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2D254090-A1C8-DE70-BD63-3D33CAD4BBDA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FIL-IDF</a:t>
            </a:r>
          </a:p>
        </p:txBody>
      </p:sp>
    </p:spTree>
    <p:extLst>
      <p:ext uri="{BB962C8B-B14F-4D97-AF65-F5344CB8AC3E}">
        <p14:creationId xmlns:p14="http://schemas.microsoft.com/office/powerpoint/2010/main" val="376275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9" grpId="0" animBg="1"/>
      <p:bldP spid="10" grpId="0" animBg="1"/>
      <p:bldP spid="1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4A5E345-3264-E06C-97F7-F7A8FD176C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0C2590E6-B3B1-9243-1FD2-4F75E847334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3328DCA2-6677-CFF3-3220-AD3E53F0DE20}"/>
              </a:ext>
            </a:extLst>
          </p:cNvPr>
          <p:cNvSpPr txBox="1"/>
          <p:nvPr/>
        </p:nvSpPr>
        <p:spPr>
          <a:xfrm>
            <a:off x="256674" y="113196"/>
            <a:ext cx="1083995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¿Qué está cambiando?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E55C5D19-19A8-2E9B-FAB7-8F3638451C24}"/>
              </a:ext>
            </a:extLst>
          </p:cNvPr>
          <p:cNvSpPr txBox="1"/>
          <p:nvPr/>
        </p:nvSpPr>
        <p:spPr>
          <a:xfrm>
            <a:off x="2246690" y="2772164"/>
            <a:ext cx="89294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2400" b="1">
              <a:solidFill>
                <a:prstClr val="white"/>
              </a:solidFill>
              <a:latin typeface="Raleway" pitchFamily="2" charset="0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74B11B69-A54E-867F-4223-5DE4EFEEB969}"/>
              </a:ext>
            </a:extLst>
          </p:cNvPr>
          <p:cNvGrpSpPr/>
          <p:nvPr/>
        </p:nvGrpSpPr>
        <p:grpSpPr>
          <a:xfrm>
            <a:off x="337502" y="1255519"/>
            <a:ext cx="10719533" cy="1200018"/>
            <a:chOff x="337502" y="987497"/>
            <a:chExt cx="10719533" cy="1200018"/>
          </a:xfrm>
        </p:grpSpPr>
        <p:sp>
          <p:nvSpPr>
            <p:cNvPr id="6" name="CuadroTexto 5">
              <a:extLst>
                <a:ext uri="{FF2B5EF4-FFF2-40B4-BE49-F238E27FC236}">
                  <a16:creationId xmlns:a16="http://schemas.microsoft.com/office/drawing/2014/main" id="{1B94965E-1B6B-B8E6-849E-81F819BF9E98}"/>
                </a:ext>
              </a:extLst>
            </p:cNvPr>
            <p:cNvSpPr txBox="1"/>
            <p:nvPr/>
          </p:nvSpPr>
          <p:spPr>
            <a:xfrm>
              <a:off x="1002826" y="1110297"/>
              <a:ext cx="10054209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320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Raleway" pitchFamily="2" charset="0"/>
                  <a:ea typeface="+mn-ea"/>
                  <a:cs typeface="+mn-cs"/>
                </a:rPr>
                <a:t>China </a:t>
              </a:r>
              <a:r>
                <a:rPr lang="es-ES" sz="3200">
                  <a:solidFill>
                    <a:prstClr val="white"/>
                  </a:solidFill>
                  <a:latin typeface="Raleway" pitchFamily="2" charset="0"/>
                </a:rPr>
                <a:t>es el país que tracciona la demanda y está cambiando.</a:t>
              </a:r>
            </a:p>
          </p:txBody>
        </p:sp>
        <p:sp>
          <p:nvSpPr>
            <p:cNvPr id="10" name="CuadroTexto 9">
              <a:extLst>
                <a:ext uri="{FF2B5EF4-FFF2-40B4-BE49-F238E27FC236}">
                  <a16:creationId xmlns:a16="http://schemas.microsoft.com/office/drawing/2014/main" id="{D16E8520-D5E2-8304-E222-88C333C1C6B7}"/>
                </a:ext>
              </a:extLst>
            </p:cNvPr>
            <p:cNvSpPr txBox="1"/>
            <p:nvPr/>
          </p:nvSpPr>
          <p:spPr>
            <a:xfrm>
              <a:off x="337502" y="987497"/>
              <a:ext cx="731393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440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Raleway" pitchFamily="2" charset="0"/>
                  <a:ea typeface="+mn-ea"/>
                  <a:cs typeface="+mn-cs"/>
                </a:rPr>
                <a:t>1.</a:t>
              </a:r>
              <a:endParaRPr lang="es-ES" sz="4400" b="1">
                <a:solidFill>
                  <a:schemeClr val="accent1"/>
                </a:solidFill>
                <a:latin typeface="Raleway" pitchFamily="2" charset="0"/>
              </a:endParaRPr>
            </a:p>
          </p:txBody>
        </p:sp>
      </p:grpSp>
      <p:grpSp>
        <p:nvGrpSpPr>
          <p:cNvPr id="14" name="Grupo 13">
            <a:extLst>
              <a:ext uri="{FF2B5EF4-FFF2-40B4-BE49-F238E27FC236}">
                <a16:creationId xmlns:a16="http://schemas.microsoft.com/office/drawing/2014/main" id="{B41EE3A1-E178-E23D-17BD-FC8FE1A9C04B}"/>
              </a:ext>
            </a:extLst>
          </p:cNvPr>
          <p:cNvGrpSpPr/>
          <p:nvPr/>
        </p:nvGrpSpPr>
        <p:grpSpPr>
          <a:xfrm>
            <a:off x="271433" y="2590212"/>
            <a:ext cx="10723366" cy="1181984"/>
            <a:chOff x="330948" y="2389044"/>
            <a:chExt cx="9163841" cy="1181984"/>
          </a:xfrm>
        </p:grpSpPr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16A5516-9EC9-616F-935A-E43BC16322DD}"/>
                </a:ext>
              </a:extLst>
            </p:cNvPr>
            <p:cNvSpPr txBox="1"/>
            <p:nvPr/>
          </p:nvSpPr>
          <p:spPr>
            <a:xfrm>
              <a:off x="1009156" y="2493810"/>
              <a:ext cx="8485633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200">
                  <a:solidFill>
                    <a:prstClr val="white"/>
                  </a:solidFill>
                  <a:latin typeface="Raleway" pitchFamily="2" charset="0"/>
                </a:rPr>
                <a:t>Transición demográfica que difiere según la región. Lácteos segmentados por edad. </a:t>
              </a:r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79E92B09-A622-E4DC-22F7-C6257C53133B}"/>
                </a:ext>
              </a:extLst>
            </p:cNvPr>
            <p:cNvSpPr txBox="1"/>
            <p:nvPr/>
          </p:nvSpPr>
          <p:spPr>
            <a:xfrm>
              <a:off x="330948" y="2389044"/>
              <a:ext cx="731393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440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Raleway" pitchFamily="2" charset="0"/>
                  <a:ea typeface="+mn-ea"/>
                  <a:cs typeface="+mn-cs"/>
                </a:rPr>
                <a:t>2.</a:t>
              </a:r>
              <a:endParaRPr lang="es-ES" sz="4400" b="1">
                <a:solidFill>
                  <a:schemeClr val="accent1"/>
                </a:solidFill>
                <a:latin typeface="Raleway" pitchFamily="2" charset="0"/>
              </a:endParaRPr>
            </a:p>
          </p:txBody>
        </p:sp>
      </p:grpSp>
      <p:grpSp>
        <p:nvGrpSpPr>
          <p:cNvPr id="16" name="Grupo 15">
            <a:extLst>
              <a:ext uri="{FF2B5EF4-FFF2-40B4-BE49-F238E27FC236}">
                <a16:creationId xmlns:a16="http://schemas.microsoft.com/office/drawing/2014/main" id="{99A2E811-8CEF-B924-7F05-F3594DD016A4}"/>
              </a:ext>
            </a:extLst>
          </p:cNvPr>
          <p:cNvGrpSpPr/>
          <p:nvPr/>
        </p:nvGrpSpPr>
        <p:grpSpPr>
          <a:xfrm>
            <a:off x="330948" y="5216950"/>
            <a:ext cx="11271535" cy="1228106"/>
            <a:chOff x="397017" y="4761359"/>
            <a:chExt cx="11271535" cy="1228106"/>
          </a:xfrm>
        </p:grpSpPr>
        <p:sp>
          <p:nvSpPr>
            <p:cNvPr id="12" name="CuadroTexto 11">
              <a:extLst>
                <a:ext uri="{FF2B5EF4-FFF2-40B4-BE49-F238E27FC236}">
                  <a16:creationId xmlns:a16="http://schemas.microsoft.com/office/drawing/2014/main" id="{3CAA3F07-2861-533C-4C48-BC67B908D000}"/>
                </a:ext>
              </a:extLst>
            </p:cNvPr>
            <p:cNvSpPr txBox="1"/>
            <p:nvPr/>
          </p:nvSpPr>
          <p:spPr>
            <a:xfrm>
              <a:off x="1062341" y="4912247"/>
              <a:ext cx="10606211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200">
                  <a:solidFill>
                    <a:prstClr val="white"/>
                  </a:solidFill>
                  <a:latin typeface="Raleway" pitchFamily="2" charset="0"/>
                </a:rPr>
                <a:t>Zonas que tradicionalmente proveen al mundo de lácteos están estancadas. Surgen nuevos exportadores</a:t>
              </a:r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9EC32AAF-6F60-6DC8-1982-2F38E243F424}"/>
                </a:ext>
              </a:extLst>
            </p:cNvPr>
            <p:cNvSpPr txBox="1"/>
            <p:nvPr/>
          </p:nvSpPr>
          <p:spPr>
            <a:xfrm>
              <a:off x="397017" y="4761359"/>
              <a:ext cx="731393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s-ES" sz="4400" b="1">
                  <a:solidFill>
                    <a:schemeClr val="accent1"/>
                  </a:solidFill>
                  <a:latin typeface="Raleway" pitchFamily="2" charset="0"/>
                </a:rPr>
                <a:t>4.</a:t>
              </a:r>
            </a:p>
          </p:txBody>
        </p:sp>
      </p:grpSp>
      <p:grpSp>
        <p:nvGrpSpPr>
          <p:cNvPr id="15" name="Grupo 14">
            <a:extLst>
              <a:ext uri="{FF2B5EF4-FFF2-40B4-BE49-F238E27FC236}">
                <a16:creationId xmlns:a16="http://schemas.microsoft.com/office/drawing/2014/main" id="{E818D186-B62F-7D4F-73A9-A858BE76D4E3}"/>
              </a:ext>
            </a:extLst>
          </p:cNvPr>
          <p:cNvGrpSpPr/>
          <p:nvPr/>
        </p:nvGrpSpPr>
        <p:grpSpPr>
          <a:xfrm>
            <a:off x="337502" y="3921242"/>
            <a:ext cx="11376277" cy="1218720"/>
            <a:chOff x="337502" y="3605922"/>
            <a:chExt cx="9150957" cy="1218720"/>
          </a:xfrm>
        </p:grpSpPr>
        <p:sp>
          <p:nvSpPr>
            <p:cNvPr id="4" name="CuadroTexto 3">
              <a:extLst>
                <a:ext uri="{FF2B5EF4-FFF2-40B4-BE49-F238E27FC236}">
                  <a16:creationId xmlns:a16="http://schemas.microsoft.com/office/drawing/2014/main" id="{4B1F2828-8932-A711-FEFB-2F174F75614D}"/>
                </a:ext>
              </a:extLst>
            </p:cNvPr>
            <p:cNvSpPr txBox="1"/>
            <p:nvPr/>
          </p:nvSpPr>
          <p:spPr>
            <a:xfrm>
              <a:off x="1002826" y="3747424"/>
              <a:ext cx="8485633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200">
                  <a:solidFill>
                    <a:prstClr val="white"/>
                  </a:solidFill>
                  <a:latin typeface="Raleway" pitchFamily="2" charset="0"/>
                </a:rPr>
                <a:t>Países árabes y del Sudeste asiático tienen potencial de crecimiento. Y también América Central.</a:t>
              </a:r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D66E802B-35FC-DDEA-CFA1-0CC8C09CC981}"/>
                </a:ext>
              </a:extLst>
            </p:cNvPr>
            <p:cNvSpPr txBox="1"/>
            <p:nvPr/>
          </p:nvSpPr>
          <p:spPr>
            <a:xfrm>
              <a:off x="337502" y="3605922"/>
              <a:ext cx="731393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4400" b="1">
                  <a:solidFill>
                    <a:schemeClr val="accent1"/>
                  </a:solidFill>
                  <a:latin typeface="Raleway" pitchFamily="2" charset="0"/>
                </a:rPr>
                <a:t>3</a:t>
              </a:r>
              <a:r>
                <a:rPr kumimoji="0" lang="es-ES" sz="4400" b="1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Raleway" pitchFamily="2" charset="0"/>
                  <a:ea typeface="+mn-ea"/>
                  <a:cs typeface="+mn-cs"/>
                </a:rPr>
                <a:t>.</a:t>
              </a:r>
              <a:endParaRPr lang="es-ES" sz="4400" b="1">
                <a:solidFill>
                  <a:schemeClr val="accent1"/>
                </a:solidFill>
                <a:latin typeface="Raleway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0230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F32D4D-101C-37A4-DDD3-F7F2E4218B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F5C2D32D-4C6C-5B1B-4AAB-229115B3AFB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id="{2177792E-5AB0-A6F5-0A6D-CF686F8AC9E5}"/>
              </a:ext>
            </a:extLst>
          </p:cNvPr>
          <p:cNvSpPr/>
          <p:nvPr/>
        </p:nvSpPr>
        <p:spPr>
          <a:xfrm>
            <a:off x="0" y="10274"/>
            <a:ext cx="12192000" cy="6858000"/>
          </a:xfrm>
          <a:prstGeom prst="rect">
            <a:avLst/>
          </a:prstGeom>
          <a:solidFill>
            <a:srgbClr val="193C6E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59872810-989F-6B32-6260-F63FA0A22953}"/>
              </a:ext>
            </a:extLst>
          </p:cNvPr>
          <p:cNvSpPr/>
          <p:nvPr/>
        </p:nvSpPr>
        <p:spPr>
          <a:xfrm>
            <a:off x="-1" y="4454435"/>
            <a:ext cx="7001691" cy="1489165"/>
          </a:xfrm>
          <a:prstGeom prst="rect">
            <a:avLst/>
          </a:prstGeom>
          <a:solidFill>
            <a:srgbClr val="193C6E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8DA75A2A-8B0C-A811-4DAF-FE9DCDE15EC2}"/>
              </a:ext>
            </a:extLst>
          </p:cNvPr>
          <p:cNvSpPr txBox="1"/>
          <p:nvPr/>
        </p:nvSpPr>
        <p:spPr>
          <a:xfrm>
            <a:off x="117492" y="4475742"/>
            <a:ext cx="676670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4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Mirando hacia adelante</a:t>
            </a:r>
            <a:endParaRPr lang="es-UY" sz="44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4AF4AAE2-CA50-085A-C4BC-B35A112848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8480" y="0"/>
            <a:ext cx="1493520" cy="933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263792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E24902D-5850-DC50-1E15-04E3856237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CB432CC6-6DEC-7FD5-ACED-9EFD621B9C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6" name="Rectángulo 5">
            <a:extLst>
              <a:ext uri="{FF2B5EF4-FFF2-40B4-BE49-F238E27FC236}">
                <a16:creationId xmlns:a16="http://schemas.microsoft.com/office/drawing/2014/main" id="{F8D38E28-3E8E-76AC-E691-EF6756BE4426}"/>
              </a:ext>
            </a:extLst>
          </p:cNvPr>
          <p:cNvSpPr/>
          <p:nvPr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193C6E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93A86CD6-6CEC-11F5-32D3-47E9F5346C2F}"/>
              </a:ext>
            </a:extLst>
          </p:cNvPr>
          <p:cNvSpPr/>
          <p:nvPr/>
        </p:nvSpPr>
        <p:spPr>
          <a:xfrm>
            <a:off x="-1" y="4454435"/>
            <a:ext cx="7001691" cy="1489165"/>
          </a:xfrm>
          <a:prstGeom prst="rect">
            <a:avLst/>
          </a:prstGeom>
          <a:solidFill>
            <a:srgbClr val="193C6E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81F32ECF-D65B-B16A-099F-BD27454A3E79}"/>
              </a:ext>
            </a:extLst>
          </p:cNvPr>
          <p:cNvSpPr txBox="1"/>
          <p:nvPr/>
        </p:nvSpPr>
        <p:spPr>
          <a:xfrm>
            <a:off x="276496" y="4697610"/>
            <a:ext cx="662069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4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¿Dónde estamos hoy?</a:t>
            </a:r>
            <a:endParaRPr lang="es-UY" sz="44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4D34E82D-4ADA-C636-E9AC-783774B862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8480" y="0"/>
            <a:ext cx="1493520" cy="933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71239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DAF431F-A79B-097F-59EE-FE184C1891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1ADA7764-6FB0-0D98-6371-494020855DC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71A3B586-93BB-17F4-7C7C-22163EC5BDE1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Importaciones 2023-2035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pSp>
        <p:nvGrpSpPr>
          <p:cNvPr id="14" name="Grupo 13">
            <a:extLst>
              <a:ext uri="{FF2B5EF4-FFF2-40B4-BE49-F238E27FC236}">
                <a16:creationId xmlns:a16="http://schemas.microsoft.com/office/drawing/2014/main" id="{79103137-25C8-41A8-36D0-6413954CAB7D}"/>
              </a:ext>
            </a:extLst>
          </p:cNvPr>
          <p:cNvGrpSpPr/>
          <p:nvPr/>
        </p:nvGrpSpPr>
        <p:grpSpPr>
          <a:xfrm>
            <a:off x="489395" y="1247774"/>
            <a:ext cx="4572000" cy="4924425"/>
            <a:chOff x="438150" y="1428749"/>
            <a:chExt cx="4572000" cy="4924425"/>
          </a:xfrm>
        </p:grpSpPr>
        <p:graphicFrame>
          <p:nvGraphicFramePr>
            <p:cNvPr id="8" name="Gráfico 7">
              <a:extLst>
                <a:ext uri="{FF2B5EF4-FFF2-40B4-BE49-F238E27FC236}">
                  <a16:creationId xmlns:a16="http://schemas.microsoft.com/office/drawing/2014/main" id="{A4E67F49-7B34-468B-29AD-ACA2A74053AD}"/>
                </a:ext>
              </a:extLst>
            </p:cNvPr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957471787"/>
                </p:ext>
              </p:extLst>
            </p:nvPr>
          </p:nvGraphicFramePr>
          <p:xfrm>
            <a:off x="438150" y="1428749"/>
            <a:ext cx="4572000" cy="492442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cxnSp>
          <p:nvCxnSpPr>
            <p:cNvPr id="6" name="Conector recto de flecha 5">
              <a:extLst>
                <a:ext uri="{FF2B5EF4-FFF2-40B4-BE49-F238E27FC236}">
                  <a16:creationId xmlns:a16="http://schemas.microsoft.com/office/drawing/2014/main" id="{D2B2B083-117A-73ED-C130-C0685BB810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076951" y="2686050"/>
              <a:ext cx="1323474" cy="542925"/>
            </a:xfrm>
            <a:prstGeom prst="straightConnector1">
              <a:avLst/>
            </a:prstGeom>
            <a:ln w="4762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D1D7B77-1673-B4F2-5C5C-C49324FD51B9}"/>
                </a:ext>
              </a:extLst>
            </p:cNvPr>
            <p:cNvSpPr txBox="1"/>
            <p:nvPr/>
          </p:nvSpPr>
          <p:spPr>
            <a:xfrm>
              <a:off x="2281488" y="2649735"/>
              <a:ext cx="9144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400" b="1">
                  <a:solidFill>
                    <a:schemeClr val="bg1"/>
                  </a:solidFill>
                  <a:latin typeface="Raleway" pitchFamily="2" charset="0"/>
                </a:rPr>
                <a:t>+20</a:t>
              </a:r>
              <a:endParaRPr lang="es-UY" sz="1400" b="1">
                <a:solidFill>
                  <a:schemeClr val="bg1"/>
                </a:solidFill>
                <a:latin typeface="Raleway" pitchFamily="2" charset="0"/>
              </a:endParaRPr>
            </a:p>
          </p:txBody>
        </p:sp>
      </p:grpSp>
      <p:sp>
        <p:nvSpPr>
          <p:cNvPr id="15" name="CuadroTexto 14">
            <a:extLst>
              <a:ext uri="{FF2B5EF4-FFF2-40B4-BE49-F238E27FC236}">
                <a16:creationId xmlns:a16="http://schemas.microsoft.com/office/drawing/2014/main" id="{6DE4892B-A931-FB03-FA96-632B06542B58}"/>
              </a:ext>
            </a:extLst>
          </p:cNvPr>
          <p:cNvSpPr txBox="1"/>
          <p:nvPr/>
        </p:nvSpPr>
        <p:spPr>
          <a:xfrm>
            <a:off x="6583389" y="1400174"/>
            <a:ext cx="48672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b="1">
                <a:solidFill>
                  <a:schemeClr val="bg1"/>
                </a:solidFill>
                <a:latin typeface="Raleway" pitchFamily="2" charset="0"/>
              </a:rPr>
              <a:t>¿Qué países están detrás del aumento?</a:t>
            </a:r>
            <a:endParaRPr lang="es-UY" b="1">
              <a:solidFill>
                <a:schemeClr val="bg1"/>
              </a:solidFill>
              <a:latin typeface="Raleway" pitchFamily="2" charset="0"/>
            </a:endParaRPr>
          </a:p>
        </p:txBody>
      </p:sp>
      <p:cxnSp>
        <p:nvCxnSpPr>
          <p:cNvPr id="17" name="Conector recto 16">
            <a:extLst>
              <a:ext uri="{FF2B5EF4-FFF2-40B4-BE49-F238E27FC236}">
                <a16:creationId xmlns:a16="http://schemas.microsoft.com/office/drawing/2014/main" id="{85284FE2-6B42-BB07-AC2A-49A3C7C2E423}"/>
              </a:ext>
            </a:extLst>
          </p:cNvPr>
          <p:cNvCxnSpPr/>
          <p:nvPr/>
        </p:nvCxnSpPr>
        <p:spPr>
          <a:xfrm>
            <a:off x="5568726" y="1329211"/>
            <a:ext cx="0" cy="4473060"/>
          </a:xfrm>
          <a:prstGeom prst="line">
            <a:avLst/>
          </a:prstGeom>
          <a:ln>
            <a:solidFill>
              <a:schemeClr val="bg1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Gráfico 22">
            <a:extLst>
              <a:ext uri="{FF2B5EF4-FFF2-40B4-BE49-F238E27FC236}">
                <a16:creationId xmlns:a16="http://schemas.microsoft.com/office/drawing/2014/main" id="{A0742FD2-6005-2FCE-E5E2-8380AF164C7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4687575"/>
              </p:ext>
            </p:extLst>
          </p:nvPr>
        </p:nvGraphicFramePr>
        <p:xfrm>
          <a:off x="5787804" y="1876425"/>
          <a:ext cx="6147522" cy="48398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CuadroTexto 2">
            <a:extLst>
              <a:ext uri="{FF2B5EF4-FFF2-40B4-BE49-F238E27FC236}">
                <a16:creationId xmlns:a16="http://schemas.microsoft.com/office/drawing/2014/main" id="{C80FC090-76C8-E0EA-09AD-CB2AD251E579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</a:t>
            </a:r>
            <a:r>
              <a:rPr lang="es-ES" sz="105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Rabobank</a:t>
            </a:r>
            <a:endParaRPr kumimoji="0" lang="es-E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071652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8BA8D14C-8036-667A-A5F7-4DBBD1511B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A0F45509-BBD1-DC4F-3565-C2E6FD120E6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79435A6D-2553-5D21-CEB3-4475BF320F7F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E</a:t>
            </a:r>
            <a:r>
              <a:rPr kumimoji="0" lang="es-ES" sz="44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xportadores</a:t>
            </a: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 2023-2035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pSp>
        <p:nvGrpSpPr>
          <p:cNvPr id="14" name="Grupo 13">
            <a:extLst>
              <a:ext uri="{FF2B5EF4-FFF2-40B4-BE49-F238E27FC236}">
                <a16:creationId xmlns:a16="http://schemas.microsoft.com/office/drawing/2014/main" id="{9D73F181-E15E-27C2-473D-7FF96189502C}"/>
              </a:ext>
            </a:extLst>
          </p:cNvPr>
          <p:cNvGrpSpPr/>
          <p:nvPr/>
        </p:nvGrpSpPr>
        <p:grpSpPr>
          <a:xfrm>
            <a:off x="489395" y="1247774"/>
            <a:ext cx="4572000" cy="4924425"/>
            <a:chOff x="438150" y="1428749"/>
            <a:chExt cx="4572000" cy="4924425"/>
          </a:xfrm>
        </p:grpSpPr>
        <p:graphicFrame>
          <p:nvGraphicFramePr>
            <p:cNvPr id="8" name="Gráfico 7">
              <a:extLst>
                <a:ext uri="{FF2B5EF4-FFF2-40B4-BE49-F238E27FC236}">
                  <a16:creationId xmlns:a16="http://schemas.microsoft.com/office/drawing/2014/main" id="{C2FBC18E-2DE2-5D82-21B0-62BC82A92838}"/>
                </a:ext>
              </a:extLst>
            </p:cNvPr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510960805"/>
                </p:ext>
              </p:extLst>
            </p:nvPr>
          </p:nvGraphicFramePr>
          <p:xfrm>
            <a:off x="438150" y="1428749"/>
            <a:ext cx="4572000" cy="492442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cxnSp>
          <p:nvCxnSpPr>
            <p:cNvPr id="6" name="Conector recto de flecha 5">
              <a:extLst>
                <a:ext uri="{FF2B5EF4-FFF2-40B4-BE49-F238E27FC236}">
                  <a16:creationId xmlns:a16="http://schemas.microsoft.com/office/drawing/2014/main" id="{3BBA7194-D5CD-334D-0FFD-E1E31C645C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076951" y="2686050"/>
              <a:ext cx="1323474" cy="542925"/>
            </a:xfrm>
            <a:prstGeom prst="straightConnector1">
              <a:avLst/>
            </a:prstGeom>
            <a:ln w="4762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1F742253-E3B4-F7A2-DFE5-CCF63C776C7A}"/>
                </a:ext>
              </a:extLst>
            </p:cNvPr>
            <p:cNvSpPr txBox="1"/>
            <p:nvPr/>
          </p:nvSpPr>
          <p:spPr>
            <a:xfrm>
              <a:off x="2281488" y="2649735"/>
              <a:ext cx="9144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4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Raleway" pitchFamily="2" charset="0"/>
                  <a:ea typeface="+mn-ea"/>
                  <a:cs typeface="+mn-cs"/>
                </a:rPr>
                <a:t>+20</a:t>
              </a:r>
              <a:endParaRPr kumimoji="0" lang="es-UY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endParaRPr>
            </a:p>
          </p:txBody>
        </p:sp>
      </p:grpSp>
      <p:sp>
        <p:nvSpPr>
          <p:cNvPr id="15" name="CuadroTexto 14">
            <a:extLst>
              <a:ext uri="{FF2B5EF4-FFF2-40B4-BE49-F238E27FC236}">
                <a16:creationId xmlns:a16="http://schemas.microsoft.com/office/drawing/2014/main" id="{C3316222-29E2-2545-05D5-74D26E900328}"/>
              </a:ext>
            </a:extLst>
          </p:cNvPr>
          <p:cNvSpPr txBox="1"/>
          <p:nvPr/>
        </p:nvSpPr>
        <p:spPr>
          <a:xfrm>
            <a:off x="6427927" y="1342391"/>
            <a:ext cx="48672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¿</a:t>
            </a:r>
            <a:r>
              <a:rPr lang="es-ES" b="1">
                <a:solidFill>
                  <a:prstClr val="white"/>
                </a:solidFill>
                <a:latin typeface="Raleway" pitchFamily="2" charset="0"/>
              </a:rPr>
              <a:t>Qué países van a proveer el aumento</a:t>
            </a:r>
            <a:r>
              <a:rPr kumimoji="0" lang="es-E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?</a:t>
            </a:r>
            <a:endParaRPr kumimoji="0" lang="es-UY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cxnSp>
        <p:nvCxnSpPr>
          <p:cNvPr id="17" name="Conector recto 16">
            <a:extLst>
              <a:ext uri="{FF2B5EF4-FFF2-40B4-BE49-F238E27FC236}">
                <a16:creationId xmlns:a16="http://schemas.microsoft.com/office/drawing/2014/main" id="{A815989B-4FC7-26E6-4843-94EB8AAC0603}"/>
              </a:ext>
            </a:extLst>
          </p:cNvPr>
          <p:cNvCxnSpPr/>
          <p:nvPr/>
        </p:nvCxnSpPr>
        <p:spPr>
          <a:xfrm>
            <a:off x="5568726" y="1329211"/>
            <a:ext cx="0" cy="4473060"/>
          </a:xfrm>
          <a:prstGeom prst="line">
            <a:avLst/>
          </a:prstGeom>
          <a:ln>
            <a:solidFill>
              <a:schemeClr val="bg1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Gráfico 22">
            <a:extLst>
              <a:ext uri="{FF2B5EF4-FFF2-40B4-BE49-F238E27FC236}">
                <a16:creationId xmlns:a16="http://schemas.microsoft.com/office/drawing/2014/main" id="{B0408A77-A1CC-11E2-8D47-3C9C62ECD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19331513"/>
              </p:ext>
            </p:extLst>
          </p:nvPr>
        </p:nvGraphicFramePr>
        <p:xfrm>
          <a:off x="5787804" y="1876425"/>
          <a:ext cx="6147522" cy="48398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CuadroTexto 2">
            <a:extLst>
              <a:ext uri="{FF2B5EF4-FFF2-40B4-BE49-F238E27FC236}">
                <a16:creationId xmlns:a16="http://schemas.microsoft.com/office/drawing/2014/main" id="{84C92B0F-B1F2-15A0-F4F2-6CA7C7D6B66D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</a:t>
            </a:r>
            <a:r>
              <a:rPr lang="es-ES" sz="105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Rabobank</a:t>
            </a:r>
            <a:endParaRPr kumimoji="0" lang="es-E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851103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5CA2579-8CE4-16C8-2A63-2FC6F7EEE4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0F53F4D7-A38B-D235-7847-9E14EBF975C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63C1931E-3982-C588-640D-B73355D89054}"/>
              </a:ext>
            </a:extLst>
          </p:cNvPr>
          <p:cNvSpPr txBox="1"/>
          <p:nvPr/>
        </p:nvSpPr>
        <p:spPr>
          <a:xfrm>
            <a:off x="256674" y="141771"/>
            <a:ext cx="1045265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F</a:t>
            </a: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actores macro que afectan el consumo de lácteos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E7D8B84E-9061-AFF6-6A13-0C4DC681D1EE}"/>
              </a:ext>
            </a:extLst>
          </p:cNvPr>
          <p:cNvGrpSpPr/>
          <p:nvPr/>
        </p:nvGrpSpPr>
        <p:grpSpPr>
          <a:xfrm>
            <a:off x="945900" y="4913918"/>
            <a:ext cx="4076700" cy="900000"/>
            <a:chOff x="945900" y="2861573"/>
            <a:chExt cx="4076700" cy="900000"/>
          </a:xfrm>
        </p:grpSpPr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6E82BC74-6064-D5DB-D42C-83680AAFF29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45900" y="2861573"/>
              <a:ext cx="900000" cy="900000"/>
            </a:xfrm>
            <a:prstGeom prst="rect">
              <a:avLst/>
            </a:prstGeom>
          </p:spPr>
        </p:pic>
        <p:sp>
          <p:nvSpPr>
            <p:cNvPr id="16" name="CuadroTexto 15">
              <a:extLst>
                <a:ext uri="{FF2B5EF4-FFF2-40B4-BE49-F238E27FC236}">
                  <a16:creationId xmlns:a16="http://schemas.microsoft.com/office/drawing/2014/main" id="{76778DA5-C47A-BFE0-3B85-57458C6DB914}"/>
                </a:ext>
              </a:extLst>
            </p:cNvPr>
            <p:cNvSpPr txBox="1"/>
            <p:nvPr/>
          </p:nvSpPr>
          <p:spPr>
            <a:xfrm>
              <a:off x="2025900" y="3049963"/>
              <a:ext cx="29967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28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Globalización</a:t>
              </a:r>
              <a:endParaRPr lang="es-ES" sz="1100">
                <a:solidFill>
                  <a:schemeClr val="bg1"/>
                </a:solidFill>
                <a:latin typeface="Raleway" pitchFamily="2" charset="0"/>
              </a:endParaRPr>
            </a:p>
          </p:txBody>
        </p:sp>
      </p:grpSp>
      <p:grpSp>
        <p:nvGrpSpPr>
          <p:cNvPr id="2" name="Grupo 1">
            <a:extLst>
              <a:ext uri="{FF2B5EF4-FFF2-40B4-BE49-F238E27FC236}">
                <a16:creationId xmlns:a16="http://schemas.microsoft.com/office/drawing/2014/main" id="{6159C5AD-546E-2B87-F181-B6E0CDC727B6}"/>
              </a:ext>
            </a:extLst>
          </p:cNvPr>
          <p:cNvGrpSpPr/>
          <p:nvPr/>
        </p:nvGrpSpPr>
        <p:grpSpPr>
          <a:xfrm>
            <a:off x="945900" y="2215199"/>
            <a:ext cx="4076700" cy="936000"/>
            <a:chOff x="945900" y="4110661"/>
            <a:chExt cx="4076700" cy="936000"/>
          </a:xfrm>
        </p:grpSpPr>
        <p:pic>
          <p:nvPicPr>
            <p:cNvPr id="13" name="Imagen 12">
              <a:extLst>
                <a:ext uri="{FF2B5EF4-FFF2-40B4-BE49-F238E27FC236}">
                  <a16:creationId xmlns:a16="http://schemas.microsoft.com/office/drawing/2014/main" id="{16D74FEA-3A55-9F92-395C-B09B0A8C54C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45900" y="4110661"/>
              <a:ext cx="936000" cy="936000"/>
            </a:xfrm>
            <a:prstGeom prst="rect">
              <a:avLst/>
            </a:prstGeom>
          </p:spPr>
        </p:pic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8518A865-3872-09E4-2DA5-3B2D29B50D8E}"/>
                </a:ext>
              </a:extLst>
            </p:cNvPr>
            <p:cNvSpPr txBox="1"/>
            <p:nvPr/>
          </p:nvSpPr>
          <p:spPr>
            <a:xfrm>
              <a:off x="2025900" y="4317051"/>
              <a:ext cx="29967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28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Población</a:t>
              </a:r>
              <a:endParaRPr lang="es-ES" sz="1100">
                <a:solidFill>
                  <a:schemeClr val="bg1"/>
                </a:solidFill>
                <a:latin typeface="Raleway" pitchFamily="2" charset="0"/>
              </a:endParaRPr>
            </a:p>
          </p:txBody>
        </p:sp>
      </p:grpSp>
      <p:grpSp>
        <p:nvGrpSpPr>
          <p:cNvPr id="6" name="Grupo 5">
            <a:extLst>
              <a:ext uri="{FF2B5EF4-FFF2-40B4-BE49-F238E27FC236}">
                <a16:creationId xmlns:a16="http://schemas.microsoft.com/office/drawing/2014/main" id="{66CE6885-1105-11EC-2B1A-82A9D47392D3}"/>
              </a:ext>
            </a:extLst>
          </p:cNvPr>
          <p:cNvGrpSpPr/>
          <p:nvPr/>
        </p:nvGrpSpPr>
        <p:grpSpPr>
          <a:xfrm>
            <a:off x="945900" y="3564365"/>
            <a:ext cx="5248275" cy="900000"/>
            <a:chOff x="945900" y="5395749"/>
            <a:chExt cx="5248275" cy="900000"/>
          </a:xfrm>
        </p:grpSpPr>
        <p:pic>
          <p:nvPicPr>
            <p:cNvPr id="15" name="Imagen 14">
              <a:extLst>
                <a:ext uri="{FF2B5EF4-FFF2-40B4-BE49-F238E27FC236}">
                  <a16:creationId xmlns:a16="http://schemas.microsoft.com/office/drawing/2014/main" id="{C575E598-A3D9-E974-14CA-04F38F746FD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45900" y="5395749"/>
              <a:ext cx="900000" cy="900000"/>
            </a:xfrm>
            <a:prstGeom prst="rect">
              <a:avLst/>
            </a:prstGeom>
          </p:spPr>
        </p:pic>
        <p:sp>
          <p:nvSpPr>
            <p:cNvPr id="18" name="CuadroTexto 17">
              <a:extLst>
                <a:ext uri="{FF2B5EF4-FFF2-40B4-BE49-F238E27FC236}">
                  <a16:creationId xmlns:a16="http://schemas.microsoft.com/office/drawing/2014/main" id="{8964B8D1-B32F-AD76-7ACD-84CABDE586DB}"/>
                </a:ext>
              </a:extLst>
            </p:cNvPr>
            <p:cNvSpPr txBox="1"/>
            <p:nvPr/>
          </p:nvSpPr>
          <p:spPr>
            <a:xfrm>
              <a:off x="2025900" y="5584139"/>
              <a:ext cx="416827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28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Desarrollo económico</a:t>
              </a:r>
              <a:endParaRPr lang="es-ES" sz="1100">
                <a:solidFill>
                  <a:schemeClr val="bg1"/>
                </a:solidFill>
                <a:latin typeface="Raleway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640804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F311DBC-04D8-EAE7-1F77-55C6731EA1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CDCC2FBC-C948-5251-F35E-E2EE009C241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F3D85713-9B03-6066-5D5D-00A7253BCFD1}"/>
              </a:ext>
            </a:extLst>
          </p:cNvPr>
          <p:cNvSpPr txBox="1"/>
          <p:nvPr/>
        </p:nvSpPr>
        <p:spPr>
          <a:xfrm>
            <a:off x="256674" y="141771"/>
            <a:ext cx="1045265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I</a:t>
            </a:r>
            <a:r>
              <a:rPr kumimoji="0" lang="es-ES" sz="44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mportadores</a:t>
            </a: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 emergentes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4400" b="1">
                <a:solidFill>
                  <a:prstClr val="white"/>
                </a:solidFill>
                <a:latin typeface="Raleway" pitchFamily="2" charset="0"/>
              </a:rPr>
              <a:t>Sudeste asiático atractivo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pSp>
        <p:nvGrpSpPr>
          <p:cNvPr id="42" name="Grupo 41">
            <a:extLst>
              <a:ext uri="{FF2B5EF4-FFF2-40B4-BE49-F238E27FC236}">
                <a16:creationId xmlns:a16="http://schemas.microsoft.com/office/drawing/2014/main" id="{9CA4C8AF-32B4-F6A8-D82B-AA117B7D6CFD}"/>
              </a:ext>
            </a:extLst>
          </p:cNvPr>
          <p:cNvGrpSpPr/>
          <p:nvPr/>
        </p:nvGrpSpPr>
        <p:grpSpPr>
          <a:xfrm>
            <a:off x="4109707" y="1626140"/>
            <a:ext cx="3607588" cy="5180466"/>
            <a:chOff x="4109707" y="1626140"/>
            <a:chExt cx="3607588" cy="5180466"/>
          </a:xfrm>
        </p:grpSpPr>
        <p:grpSp>
          <p:nvGrpSpPr>
            <p:cNvPr id="30" name="Grupo 29">
              <a:extLst>
                <a:ext uri="{FF2B5EF4-FFF2-40B4-BE49-F238E27FC236}">
                  <a16:creationId xmlns:a16="http://schemas.microsoft.com/office/drawing/2014/main" id="{878890D3-FE9B-EC7F-6DA4-310D02423589}"/>
                </a:ext>
              </a:extLst>
            </p:cNvPr>
            <p:cNvGrpSpPr/>
            <p:nvPr/>
          </p:nvGrpSpPr>
          <p:grpSpPr>
            <a:xfrm>
              <a:off x="4881590" y="5321761"/>
              <a:ext cx="1982129" cy="1484845"/>
              <a:chOff x="5321809" y="5011387"/>
              <a:chExt cx="1982129" cy="1484845"/>
            </a:xfrm>
          </p:grpSpPr>
          <p:pic>
            <p:nvPicPr>
              <p:cNvPr id="28" name="Imagen 27">
                <a:extLst>
                  <a:ext uri="{FF2B5EF4-FFF2-40B4-BE49-F238E27FC236}">
                    <a16:creationId xmlns:a16="http://schemas.microsoft.com/office/drawing/2014/main" id="{D5DBD5CC-76DD-F570-41E5-1F4CCB141F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895274" y="5011387"/>
                <a:ext cx="835200" cy="835200"/>
              </a:xfrm>
              <a:prstGeom prst="rect">
                <a:avLst/>
              </a:prstGeom>
            </p:spPr>
          </p:pic>
          <p:sp>
            <p:nvSpPr>
              <p:cNvPr id="29" name="CuadroTexto 28">
                <a:extLst>
                  <a:ext uri="{FF2B5EF4-FFF2-40B4-BE49-F238E27FC236}">
                    <a16:creationId xmlns:a16="http://schemas.microsoft.com/office/drawing/2014/main" id="{1BA3983E-8992-BC9F-2199-BC04AFC7B08E}"/>
                  </a:ext>
                </a:extLst>
              </p:cNvPr>
              <p:cNvSpPr txBox="1"/>
              <p:nvPr/>
            </p:nvSpPr>
            <p:spPr>
              <a:xfrm>
                <a:off x="5321809" y="5849901"/>
                <a:ext cx="1982129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s-ES" sz="1800">
                    <a:solidFill>
                      <a:prstClr val="white"/>
                    </a:solidFill>
                    <a:latin typeface="Raleway" pitchFamily="2" charset="0"/>
                  </a:rPr>
                  <a:t>Crecimiento sostenido</a:t>
                </a:r>
                <a:endParaRPr lang="es-UY"/>
              </a:p>
            </p:txBody>
          </p:sp>
        </p:grpSp>
        <p:grpSp>
          <p:nvGrpSpPr>
            <p:cNvPr id="41" name="Grupo 40">
              <a:extLst>
                <a:ext uri="{FF2B5EF4-FFF2-40B4-BE49-F238E27FC236}">
                  <a16:creationId xmlns:a16="http://schemas.microsoft.com/office/drawing/2014/main" id="{BD3F9150-9818-8655-F2E5-F0331151CC6F}"/>
                </a:ext>
              </a:extLst>
            </p:cNvPr>
            <p:cNvGrpSpPr/>
            <p:nvPr/>
          </p:nvGrpSpPr>
          <p:grpSpPr>
            <a:xfrm>
              <a:off x="4109707" y="1626140"/>
              <a:ext cx="3607588" cy="3570208"/>
              <a:chOff x="4109707" y="1626140"/>
              <a:chExt cx="3607588" cy="3570208"/>
            </a:xfrm>
          </p:grpSpPr>
          <p:cxnSp>
            <p:nvCxnSpPr>
              <p:cNvPr id="25" name="Conector recto 24">
                <a:extLst>
                  <a:ext uri="{FF2B5EF4-FFF2-40B4-BE49-F238E27FC236}">
                    <a16:creationId xmlns:a16="http://schemas.microsoft.com/office/drawing/2014/main" id="{46B79500-430C-B983-05DF-007B6D2230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114801" y="1699148"/>
                <a:ext cx="0" cy="343764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" name="CuadroTexto 3">
                <a:extLst>
                  <a:ext uri="{FF2B5EF4-FFF2-40B4-BE49-F238E27FC236}">
                    <a16:creationId xmlns:a16="http://schemas.microsoft.com/office/drawing/2014/main" id="{9E3C47AF-825A-5EAA-331E-B5C888534EF6}"/>
                  </a:ext>
                </a:extLst>
              </p:cNvPr>
              <p:cNvSpPr txBox="1"/>
              <p:nvPr/>
            </p:nvSpPr>
            <p:spPr>
              <a:xfrm>
                <a:off x="4109707" y="1626140"/>
                <a:ext cx="3607588" cy="35702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s-ES" sz="2400" b="1"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Raleway" pitchFamily="2" charset="0"/>
                  </a:rPr>
                  <a:t>Economía</a:t>
                </a:r>
                <a:endParaRPr lang="es-ES" sz="240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endParaRPr>
              </a:p>
              <a:p>
                <a:pPr algn="just"/>
                <a:endParaRPr lang="es-ES" sz="2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endParaRPr>
              </a:p>
              <a:p>
                <a:pPr algn="just"/>
                <a:r>
                  <a:rPr lang="es-ES" sz="2200">
                    <a:solidFill>
                      <a:prstClr val="white"/>
                    </a:solidFill>
                    <a:latin typeface="Raleway" pitchFamily="2" charset="0"/>
                  </a:rPr>
                  <a:t>Dinamismo. Aumento del ingreso por habitante. En los últimos 20 años se multiplicó X3.</a:t>
                </a:r>
              </a:p>
              <a:p>
                <a:pPr algn="just"/>
                <a:endParaRPr lang="es-ES" sz="2200">
                  <a:solidFill>
                    <a:prstClr val="white"/>
                  </a:solidFill>
                  <a:latin typeface="Raleway" pitchFamily="2" charset="0"/>
                </a:endParaRPr>
              </a:p>
              <a:p>
                <a:pPr algn="just"/>
                <a:r>
                  <a:rPr lang="es-ES" sz="2200">
                    <a:solidFill>
                      <a:prstClr val="white"/>
                    </a:solidFill>
                    <a:latin typeface="Raleway" pitchFamily="2" charset="0"/>
                  </a:rPr>
                  <a:t>Se espera que en el 2030 sea la 4° economía.</a:t>
                </a:r>
              </a:p>
              <a:p>
                <a:pPr algn="just"/>
                <a:endParaRPr lang="es-ES" sz="2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endParaRPr>
              </a:p>
            </p:txBody>
          </p:sp>
        </p:grpSp>
      </p:grpSp>
      <p:grpSp>
        <p:nvGrpSpPr>
          <p:cNvPr id="38" name="Grupo 37">
            <a:extLst>
              <a:ext uri="{FF2B5EF4-FFF2-40B4-BE49-F238E27FC236}">
                <a16:creationId xmlns:a16="http://schemas.microsoft.com/office/drawing/2014/main" id="{C5CFA005-1F06-66ED-AE3F-D4A90BB2BF30}"/>
              </a:ext>
            </a:extLst>
          </p:cNvPr>
          <p:cNvGrpSpPr/>
          <p:nvPr/>
        </p:nvGrpSpPr>
        <p:grpSpPr>
          <a:xfrm>
            <a:off x="7938277" y="1651821"/>
            <a:ext cx="4159119" cy="4806607"/>
            <a:chOff x="7938277" y="1651821"/>
            <a:chExt cx="4159119" cy="4806607"/>
          </a:xfrm>
        </p:grpSpPr>
        <p:cxnSp>
          <p:nvCxnSpPr>
            <p:cNvPr id="6" name="Conector recto 5">
              <a:extLst>
                <a:ext uri="{FF2B5EF4-FFF2-40B4-BE49-F238E27FC236}">
                  <a16:creationId xmlns:a16="http://schemas.microsoft.com/office/drawing/2014/main" id="{F9CEE391-13DB-45B6-9FE6-DC387E600C77}"/>
                </a:ext>
              </a:extLst>
            </p:cNvPr>
            <p:cNvCxnSpPr>
              <a:cxnSpLocks/>
            </p:cNvCxnSpPr>
            <p:nvPr/>
          </p:nvCxnSpPr>
          <p:spPr>
            <a:xfrm>
              <a:off x="7948529" y="1720736"/>
              <a:ext cx="0" cy="3732532"/>
            </a:xfrm>
            <a:prstGeom prst="line">
              <a:avLst/>
            </a:prstGeom>
            <a:ln>
              <a:solidFill>
                <a:schemeClr val="bg1"/>
              </a:solidFill>
              <a:prstDash val="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7" name="Grupo 36">
              <a:extLst>
                <a:ext uri="{FF2B5EF4-FFF2-40B4-BE49-F238E27FC236}">
                  <a16:creationId xmlns:a16="http://schemas.microsoft.com/office/drawing/2014/main" id="{72354223-AA84-9008-A1F8-3CA58348AEE6}"/>
                </a:ext>
              </a:extLst>
            </p:cNvPr>
            <p:cNvGrpSpPr/>
            <p:nvPr/>
          </p:nvGrpSpPr>
          <p:grpSpPr>
            <a:xfrm>
              <a:off x="7938277" y="1651821"/>
              <a:ext cx="4159119" cy="4806607"/>
              <a:chOff x="7938277" y="1651821"/>
              <a:chExt cx="4159119" cy="4806607"/>
            </a:xfrm>
          </p:grpSpPr>
          <p:sp>
            <p:nvSpPr>
              <p:cNvPr id="26" name="CuadroTexto 25">
                <a:extLst>
                  <a:ext uri="{FF2B5EF4-FFF2-40B4-BE49-F238E27FC236}">
                    <a16:creationId xmlns:a16="http://schemas.microsoft.com/office/drawing/2014/main" id="{90EA9290-99A9-C729-87ED-7A3CB438DE96}"/>
                  </a:ext>
                </a:extLst>
              </p:cNvPr>
              <p:cNvSpPr txBox="1"/>
              <p:nvPr/>
            </p:nvSpPr>
            <p:spPr>
              <a:xfrm>
                <a:off x="7938277" y="1651821"/>
                <a:ext cx="4062088" cy="218521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s-ES" sz="2400" b="1"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Raleway" pitchFamily="2" charset="0"/>
                  </a:rPr>
                  <a:t>Globalización</a:t>
                </a:r>
              </a:p>
              <a:p>
                <a:pPr algn="just"/>
                <a:endParaRPr lang="es-ES" sz="2400">
                  <a:solidFill>
                    <a:prstClr val="white"/>
                  </a:solidFill>
                  <a:latin typeface="Raleway" pitchFamily="2" charset="0"/>
                </a:endParaRPr>
              </a:p>
              <a:p>
                <a:pPr algn="just"/>
                <a:r>
                  <a:rPr lang="es-ES" sz="2200">
                    <a:solidFill>
                      <a:prstClr val="white"/>
                    </a:solidFill>
                    <a:latin typeface="Raleway" pitchFamily="2" charset="0"/>
                  </a:rPr>
                  <a:t>Abiertos al mundo. Demandan alimentos y van asimilando pautas de consumo globales.</a:t>
                </a:r>
              </a:p>
            </p:txBody>
          </p:sp>
          <p:grpSp>
            <p:nvGrpSpPr>
              <p:cNvPr id="10" name="Grupo 9">
                <a:extLst>
                  <a:ext uri="{FF2B5EF4-FFF2-40B4-BE49-F238E27FC236}">
                    <a16:creationId xmlns:a16="http://schemas.microsoft.com/office/drawing/2014/main" id="{A66EC895-690D-6316-BDC2-54E449234C09}"/>
                  </a:ext>
                </a:extLst>
              </p:cNvPr>
              <p:cNvGrpSpPr/>
              <p:nvPr/>
            </p:nvGrpSpPr>
            <p:grpSpPr>
              <a:xfrm flipH="1">
                <a:off x="9300281" y="5432790"/>
                <a:ext cx="1329529" cy="779429"/>
                <a:chOff x="211312" y="2609107"/>
                <a:chExt cx="3255978" cy="1908798"/>
              </a:xfrm>
            </p:grpSpPr>
            <p:pic>
              <p:nvPicPr>
                <p:cNvPr id="12" name="Picture 8" descr="Little Caesars Pizza - Chile">
                  <a:extLst>
                    <a:ext uri="{FF2B5EF4-FFF2-40B4-BE49-F238E27FC236}">
                      <a16:creationId xmlns:a16="http://schemas.microsoft.com/office/drawing/2014/main" id="{E619FF4B-8590-FD21-5175-F52CF6997FA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11312" y="2621470"/>
                  <a:ext cx="1815601" cy="87375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13" name="Picture 10" descr="Logo hamburguesa mcdonald 's, mcdonalds, diverso, texto, marca png |  Klipartz">
                  <a:extLst>
                    <a:ext uri="{FF2B5EF4-FFF2-40B4-BE49-F238E27FC236}">
                      <a16:creationId xmlns:a16="http://schemas.microsoft.com/office/drawing/2014/main" id="{1790BEBE-106B-E374-DA0C-9C4271D178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BEBA8EAE-BF5A-486C-A8C5-ECC9F3942E4B}">
                      <a14:imgProps xmlns:a14="http://schemas.microsoft.com/office/drawing/2010/main">
                        <a14:imgLayer r:embed="rId7">
                          <a14:imgEffect>
                            <a14:backgroundRemoval t="10000" b="90000" l="10000" r="90000">
                              <a14:backgroundMark x1="18764" y1="38043" x2="18764" y2="38043"/>
                              <a14:backgroundMark x1="17865" y1="45497" x2="17865" y2="45497"/>
                              <a14:backgroundMark x1="27753" y1="25932" x2="27753" y2="25932"/>
                              <a14:backgroundMark x1="36517" y1="20963" x2="36517" y2="20963"/>
                              <a14:backgroundMark x1="72809" y1="83385" x2="72809" y2="83385"/>
                              <a14:backgroundMark x1="17079" y1="68944" x2="17079" y2="68944"/>
                              <a14:backgroundMark x1="17640" y1="63043" x2="17640" y2="63043"/>
                              <a14:backgroundMark x1="27303" y1="83075" x2="27303" y2="83075"/>
                              <a14:backgroundMark x1="27079" y1="81988" x2="27079" y2="81988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5904" b="15741"/>
                <a:stretch/>
              </p:blipFill>
              <p:spPr bwMode="auto">
                <a:xfrm>
                  <a:off x="1700746" y="2609107"/>
                  <a:ext cx="1766544" cy="87375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14" name="Picture 16" descr="Pan De Cucurucho De Chocolate PNG ,dibujos Chocolate, Pan De Molde, Rodar  PNG Imagen para Descarga Gratuita | Pngtree">
                  <a:extLst>
                    <a:ext uri="{FF2B5EF4-FFF2-40B4-BE49-F238E27FC236}">
                      <a16:creationId xmlns:a16="http://schemas.microsoft.com/office/drawing/2014/main" id="{F09E3C6E-6C1E-38F5-9BB8-B54F0D760D1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8">
                  <a:extLst>
                    <a:ext uri="{BEBA8EAE-BF5A-486C-A8C5-ECC9F3942E4B}">
                      <a14:imgProps xmlns:a14="http://schemas.microsoft.com/office/drawing/2010/main">
                        <a14:imgLayer r:embed="rId9">
                          <a14:imgEffect>
                            <a14:backgroundRemoval t="10000" b="90000" l="7240" r="94440">
                              <a14:foregroundMark x1="7240" y1="69040" x2="7240" y2="69040"/>
                              <a14:foregroundMark x1="7240" y1="68880" x2="9320" y2="61400"/>
                              <a14:foregroundMark x1="92360" y1="40280" x2="94440" y2="44440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7358" b="11613"/>
                <a:stretch/>
              </p:blipFill>
              <p:spPr bwMode="auto">
                <a:xfrm>
                  <a:off x="1828831" y="3515602"/>
                  <a:ext cx="1289195" cy="9157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15" name="Picture 18" descr="Medialunas de manteca">
                  <a:extLst>
                    <a:ext uri="{FF2B5EF4-FFF2-40B4-BE49-F238E27FC236}">
                      <a16:creationId xmlns:a16="http://schemas.microsoft.com/office/drawing/2014/main" id="{FCA067AE-F860-4977-2CA8-3E52E994BD8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5104">
                              <a14:foregroundMark x1="91667" y1="57500" x2="89635" y2="36797"/>
                              <a14:foregroundMark x1="46771" y1="58594" x2="44635" y2="59062"/>
                              <a14:foregroundMark x1="95104" y1="53047" x2="95104" y2="53047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7604"/>
                <a:stretch/>
              </p:blipFill>
              <p:spPr bwMode="auto">
                <a:xfrm>
                  <a:off x="374533" y="3429000"/>
                  <a:ext cx="1217736" cy="1088905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7" name="Grupo 16">
                <a:extLst>
                  <a:ext uri="{FF2B5EF4-FFF2-40B4-BE49-F238E27FC236}">
                    <a16:creationId xmlns:a16="http://schemas.microsoft.com/office/drawing/2014/main" id="{7E1BE4CA-DFBE-B2CE-14D4-F46C73499A85}"/>
                  </a:ext>
                </a:extLst>
              </p:cNvPr>
              <p:cNvGrpSpPr/>
              <p:nvPr/>
            </p:nvGrpSpPr>
            <p:grpSpPr>
              <a:xfrm flipH="1">
                <a:off x="10760411" y="5323105"/>
                <a:ext cx="1336985" cy="1135323"/>
                <a:chOff x="5759769" y="2577370"/>
                <a:chExt cx="2683332" cy="2230876"/>
              </a:xfrm>
            </p:grpSpPr>
            <p:pic>
              <p:nvPicPr>
                <p:cNvPr id="20" name="Picture 22" descr="Proteinas — Farmacia El túnel">
                  <a:extLst>
                    <a:ext uri="{FF2B5EF4-FFF2-40B4-BE49-F238E27FC236}">
                      <a16:creationId xmlns:a16="http://schemas.microsoft.com/office/drawing/2014/main" id="{E04582AD-A385-401A-ABCC-6638B76098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ackgroundRemoval t="10000" b="90000" l="10000" r="9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5759769" y="2577370"/>
                  <a:ext cx="1393851" cy="121493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23" name="Picture 28" descr="Protein Peach">
                  <a:extLst>
                    <a:ext uri="{FF2B5EF4-FFF2-40B4-BE49-F238E27FC236}">
                      <a16:creationId xmlns:a16="http://schemas.microsoft.com/office/drawing/2014/main" id="{FA7C6F3B-F982-30B6-8FAA-C6302EADD37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BEBA8EAE-BF5A-486C-A8C5-ECC9F3942E4B}">
                      <a14:imgProps xmlns:a14="http://schemas.microsoft.com/office/drawing/2010/main">
                        <a14:imgLayer r:embed="rId15">
                          <a14:imgEffect>
                            <a14:backgroundRemoval t="5556" b="93889" l="1889" r="98611">
                              <a14:foregroundMark x1="6667" y1="18222" x2="8778" y2="43333"/>
                              <a14:foregroundMark x1="11111" y1="54167" x2="70167" y2="63222"/>
                              <a14:foregroundMark x1="70167" y1="63222" x2="70278" y2="63333"/>
                              <a14:foregroundMark x1="78500" y1="83500" x2="45556" y2="87889"/>
                              <a14:foregroundMark x1="45556" y1="87889" x2="37944" y2="27722"/>
                              <a14:foregroundMark x1="37944" y1="27722" x2="42944" y2="9722"/>
                              <a14:foregroundMark x1="10722" y1="45278" x2="77111" y2="46556"/>
                              <a14:foregroundMark x1="88056" y1="54444" x2="91000" y2="82667"/>
                              <a14:foregroundMark x1="91000" y1="82667" x2="91000" y2="82667"/>
                              <a14:foregroundMark x1="84333" y1="65556" x2="80000" y2="83778"/>
                              <a14:foregroundMark x1="83500" y1="55167" x2="70444" y2="81667"/>
                              <a14:foregroundMark x1="70444" y1="81667" x2="70444" y2="81944"/>
                              <a14:foregroundMark x1="24611" y1="87667" x2="17611" y2="86667"/>
                              <a14:foregroundMark x1="17611" y1="86667" x2="7556" y2="80111"/>
                              <a14:foregroundMark x1="7556" y1="80111" x2="6111" y2="72389"/>
                              <a14:foregroundMark x1="6778" y1="62389" x2="21444" y2="76778"/>
                              <a14:foregroundMark x1="21444" y1="76778" x2="22667" y2="77111"/>
                              <a14:foregroundMark x1="29889" y1="80167" x2="39833" y2="88056"/>
                              <a14:foregroundMark x1="39833" y1="88056" x2="78111" y2="93278"/>
                              <a14:foregroundMark x1="78111" y1="93278" x2="88500" y2="92667"/>
                              <a14:foregroundMark x1="92389" y1="87944" x2="94889" y2="50056"/>
                              <a14:foregroundMark x1="94889" y1="50056" x2="94167" y2="45833"/>
                              <a14:foregroundMark x1="94444" y1="23222" x2="81833" y2="43056"/>
                              <a14:foregroundMark x1="81833" y1="43056" x2="74333" y2="42500"/>
                              <a14:foregroundMark x1="74333" y1="42500" x2="74167" y2="42389"/>
                              <a14:foregroundMark x1="65167" y1="41000" x2="49056" y2="41833"/>
                              <a14:foregroundMark x1="49056" y1="41833" x2="48889" y2="41944"/>
                              <a14:foregroundMark x1="49611" y1="57778" x2="47389" y2="71944"/>
                              <a14:foregroundMark x1="64167" y1="64167" x2="73611" y2="55556"/>
                              <a14:foregroundMark x1="61000" y1="68500" x2="52222" y2="73056"/>
                              <a14:foregroundMark x1="34167" y1="69611" x2="34722" y2="73056"/>
                              <a14:foregroundMark x1="29889" y1="66000" x2="23778" y2="61556"/>
                              <a14:foregroundMark x1="38500" y1="52944" x2="61000" y2="51833"/>
                              <a14:foregroundMark x1="14722" y1="61111" x2="1889" y2="54167"/>
                              <a14:foregroundMark x1="1889" y1="54167" x2="2222" y2="53611"/>
                              <a14:foregroundMark x1="6389" y1="47778" x2="10000" y2="78056"/>
                              <a14:foregroundMark x1="10722" y1="37667" x2="17389" y2="36556"/>
                              <a14:foregroundMark x1="16833" y1="39056" x2="15167" y2="44056"/>
                              <a14:foregroundMark x1="11000" y1="41278" x2="14056" y2="35556"/>
                              <a14:foregroundMark x1="13222" y1="43500" x2="6778" y2="38889"/>
                              <a14:foregroundMark x1="11389" y1="41944" x2="18778" y2="42667"/>
                              <a14:foregroundMark x1="89167" y1="38889" x2="93778" y2="38222"/>
                              <a14:foregroundMark x1="96833" y1="19611" x2="93556" y2="58778"/>
                              <a14:foregroundMark x1="93556" y1="58778" x2="96333" y2="71222"/>
                              <a14:foregroundMark x1="96333" y1="71222" x2="95167" y2="89056"/>
                              <a14:foregroundMark x1="48333" y1="92778" x2="32389" y2="91667"/>
                              <a14:foregroundMark x1="46278" y1="91833" x2="58000" y2="93889"/>
                              <a14:foregroundMark x1="58000" y1="93889" x2="68889" y2="93222"/>
                              <a14:foregroundMark x1="36556" y1="48889" x2="70167" y2="58611"/>
                              <a14:foregroundMark x1="47778" y1="44889" x2="56667" y2="45167"/>
                              <a14:foregroundMark x1="30167" y1="67111" x2="30167" y2="67111"/>
                              <a14:foregroundMark x1="31556" y1="65278" x2="34444" y2="65556"/>
                              <a14:foregroundMark x1="38333" y1="65722" x2="40556" y2="68056"/>
                              <a14:foregroundMark x1="95167" y1="92111" x2="96944" y2="92111"/>
                              <a14:foregroundMark x1="89889" y1="93333" x2="96944" y2="92500"/>
                              <a14:foregroundMark x1="87944" y1="9056" x2="30167" y2="5556"/>
                              <a14:foregroundMark x1="7944" y1="37778" x2="6278" y2="47500"/>
                              <a14:foregroundMark x1="60833" y1="64722" x2="67667" y2="80167"/>
                              <a14:foregroundMark x1="97500" y1="46556" x2="97500" y2="69333"/>
                              <a14:foregroundMark x1="97500" y1="69333" x2="97500" y2="69333"/>
                              <a14:foregroundMark x1="98611" y1="68889" x2="96000" y2="49056"/>
                              <a14:foregroundMark x1="91667" y1="41278" x2="85167" y2="43333"/>
                              <a14:foregroundMark x1="27222" y1="43056" x2="33222" y2="42778"/>
                              <a14:foregroundMark x1="97667" y1="68222" x2="98333" y2="90556"/>
                              <a14:foregroundMark x1="4611" y1="42778" x2="4611" y2="53111"/>
                              <a14:backgroundMark x1="20833" y1="2667" x2="32389" y2="2500"/>
                              <a14:backgroundMark x1="32389" y1="2500" x2="43333" y2="2500"/>
                              <a14:backgroundMark x1="99889" y1="74167" x2="99889" y2="74167"/>
                              <a14:backgroundMark x1="99889" y1="74167" x2="99722" y2="65167"/>
                              <a14:backgroundMark x1="99200" y1="90529" x2="99167" y2="94333"/>
                              <a14:backgroundMark x1="99611" y1="42944" x2="99217" y2="88498"/>
                              <a14:backgroundMark x1="722" y1="43778" x2="500" y2="49111"/>
                              <a14:backgroundMark x1="722" y1="59722" x2="222" y2="39222"/>
                              <a14:backgroundMark x1="1000" y1="66778" x2="1000" y2="51389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7153620" y="2702464"/>
                  <a:ext cx="1289481" cy="10579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24" name="Picture 30" descr="Aged Care Formula 900g – Welcome: Australian Dairy Park">
                  <a:extLst>
                    <a:ext uri="{FF2B5EF4-FFF2-40B4-BE49-F238E27FC236}">
                      <a16:creationId xmlns:a16="http://schemas.microsoft.com/office/drawing/2014/main" id="{E4047E11-866A-3CD6-E094-139A89E3BCC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6403240" y="3840659"/>
                  <a:ext cx="712408" cy="96758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" name="Grupo 30">
                <a:extLst>
                  <a:ext uri="{FF2B5EF4-FFF2-40B4-BE49-F238E27FC236}">
                    <a16:creationId xmlns:a16="http://schemas.microsoft.com/office/drawing/2014/main" id="{5673BF38-C381-878F-7E2A-2264925A6907}"/>
                  </a:ext>
                </a:extLst>
              </p:cNvPr>
              <p:cNvGrpSpPr/>
              <p:nvPr/>
            </p:nvGrpSpPr>
            <p:grpSpPr>
              <a:xfrm flipH="1">
                <a:off x="8279299" y="5431809"/>
                <a:ext cx="797450" cy="876317"/>
                <a:chOff x="9281994" y="3450334"/>
                <a:chExt cx="1952931" cy="2146074"/>
              </a:xfrm>
            </p:grpSpPr>
            <p:pic>
              <p:nvPicPr>
                <p:cNvPr id="33" name="Picture 34" descr="Caja de leche #Soyvisual">
                  <a:extLst>
                    <a:ext uri="{FF2B5EF4-FFF2-40B4-BE49-F238E27FC236}">
                      <a16:creationId xmlns:a16="http://schemas.microsoft.com/office/drawing/2014/main" id="{D9D14731-CC46-E022-31D0-5FC518F41BA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7">
                  <a:extLst>
                    <a:ext uri="{BEBA8EAE-BF5A-486C-A8C5-ECC9F3942E4B}">
                      <a14:imgProps xmlns:a14="http://schemas.microsoft.com/office/drawing/2010/main">
                        <a14:imgLayer r:embed="rId18">
                          <a14:imgEffect>
                            <a14:backgroundRemoval t="8444" b="91704" l="9926" r="89926">
                              <a14:foregroundMark x1="43407" y1="14667" x2="49481" y2="14074"/>
                              <a14:foregroundMark x1="56889" y1="9333" x2="54667" y2="9037"/>
                              <a14:foregroundMark x1="50519" y1="12593" x2="53185" y2="12889"/>
                              <a14:foregroundMark x1="46667" y1="13630" x2="54815" y2="12148"/>
                              <a14:foregroundMark x1="66243" y1="15178" x2="66815" y2="15407"/>
                              <a14:foregroundMark x1="59407" y1="12444" x2="61373" y2="13230"/>
                              <a14:foregroundMark x1="66815" y1="15407" x2="66563" y2="14840"/>
                              <a14:foregroundMark x1="39704" y1="91704" x2="47259" y2="91704"/>
                              <a14:foregroundMark x1="47259" y1="91556" x2="65481" y2="87556"/>
                              <a14:foregroundMark x1="67022" y1="14352" x2="68000" y2="15111"/>
                              <a14:foregroundMark x1="68000" y1="15111" x2="69037" y2="15407"/>
                              <a14:foregroundMark x1="60000" y1="8593" x2="61037" y2="9333"/>
                              <a14:foregroundMark x1="60000" y1="11852" x2="63852" y2="13333"/>
                              <a14:foregroundMark x1="59407" y1="8593" x2="62222" y2="11259"/>
                              <a14:backgroundMark x1="64741" y1="12593" x2="66815" y2="14074"/>
                              <a14:backgroundMark x1="59585" y1="8448" x2="58815" y2="7704"/>
                              <a14:backgroundMark x1="64907" y1="12064" x2="67704" y2="13630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2185" r="21843"/>
                <a:stretch/>
              </p:blipFill>
              <p:spPr bwMode="auto">
                <a:xfrm>
                  <a:off x="10439894" y="4175986"/>
                  <a:ext cx="795031" cy="142042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4" name="Picture 36" descr="Queso colonia (Trozo)">
                  <a:extLst>
                    <a:ext uri="{FF2B5EF4-FFF2-40B4-BE49-F238E27FC236}">
                      <a16:creationId xmlns:a16="http://schemas.microsoft.com/office/drawing/2014/main" id="{04DF0EBF-9556-FF07-A7B4-FC9CF9293D4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9">
                  <a:extLst>
                    <a:ext uri="{BEBA8EAE-BF5A-486C-A8C5-ECC9F3942E4B}">
                      <a14:imgProps xmlns:a14="http://schemas.microsoft.com/office/drawing/2010/main">
                        <a14:imgLayer r:embed="rId20">
                          <a14:imgEffect>
                            <a14:backgroundRemoval t="10000" b="90000" l="10000" r="9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1940" b="9983"/>
                <a:stretch/>
              </p:blipFill>
              <p:spPr bwMode="auto">
                <a:xfrm>
                  <a:off x="9281994" y="4548295"/>
                  <a:ext cx="1109501" cy="866269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5" name="Picture 38" descr="MANTECA FRESCA xKg. x BLOQUE 5 Kg. | Agata Distribuidora">
                  <a:extLst>
                    <a:ext uri="{FF2B5EF4-FFF2-40B4-BE49-F238E27FC236}">
                      <a16:creationId xmlns:a16="http://schemas.microsoft.com/office/drawing/2014/main" id="{15921A7E-50A3-48AB-CDFF-4AEDF390441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21">
                  <a:extLst>
                    <a:ext uri="{BEBA8EAE-BF5A-486C-A8C5-ECC9F3942E4B}">
                      <a14:imgProps xmlns:a14="http://schemas.microsoft.com/office/drawing/2010/main">
                        <a14:imgLayer r:embed="rId22">
                          <a14:imgEffect>
                            <a14:backgroundRemoval t="6667" b="90741" l="10000" r="91250">
                              <a14:foregroundMark x1="68125" y1="7037" x2="70208" y2="7037"/>
                              <a14:foregroundMark x1="90417" y1="21481" x2="91458" y2="51111"/>
                              <a14:foregroundMark x1="21458" y1="90741" x2="35833" y2="87778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3429" r="5041"/>
                <a:stretch/>
              </p:blipFill>
              <p:spPr bwMode="auto">
                <a:xfrm>
                  <a:off x="9467800" y="3450334"/>
                  <a:ext cx="1591425" cy="109796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</p:grpSp>
      <p:grpSp>
        <p:nvGrpSpPr>
          <p:cNvPr id="40" name="Grupo 39">
            <a:extLst>
              <a:ext uri="{FF2B5EF4-FFF2-40B4-BE49-F238E27FC236}">
                <a16:creationId xmlns:a16="http://schemas.microsoft.com/office/drawing/2014/main" id="{42A513A9-CDDA-A00D-2472-C3BC1B074A62}"/>
              </a:ext>
            </a:extLst>
          </p:cNvPr>
          <p:cNvGrpSpPr/>
          <p:nvPr/>
        </p:nvGrpSpPr>
        <p:grpSpPr>
          <a:xfrm>
            <a:off x="188515" y="1588786"/>
            <a:ext cx="3800158" cy="5281208"/>
            <a:chOff x="188515" y="1588786"/>
            <a:chExt cx="3800158" cy="5281208"/>
          </a:xfrm>
        </p:grpSpPr>
        <p:grpSp>
          <p:nvGrpSpPr>
            <p:cNvPr id="36" name="Grupo 35">
              <a:extLst>
                <a:ext uri="{FF2B5EF4-FFF2-40B4-BE49-F238E27FC236}">
                  <a16:creationId xmlns:a16="http://schemas.microsoft.com/office/drawing/2014/main" id="{C2EED849-6F24-473E-1FB7-3597E377A780}"/>
                </a:ext>
              </a:extLst>
            </p:cNvPr>
            <p:cNvGrpSpPr/>
            <p:nvPr/>
          </p:nvGrpSpPr>
          <p:grpSpPr>
            <a:xfrm>
              <a:off x="188515" y="1588786"/>
              <a:ext cx="3800158" cy="5281208"/>
              <a:chOff x="204281" y="1573020"/>
              <a:chExt cx="3800158" cy="5281208"/>
            </a:xfrm>
          </p:grpSpPr>
          <p:sp>
            <p:nvSpPr>
              <p:cNvPr id="7" name="CuadroTexto 6">
                <a:extLst>
                  <a:ext uri="{FF2B5EF4-FFF2-40B4-BE49-F238E27FC236}">
                    <a16:creationId xmlns:a16="http://schemas.microsoft.com/office/drawing/2014/main" id="{CFC190B9-20EF-5FAA-C2C5-545D095A0F99}"/>
                  </a:ext>
                </a:extLst>
              </p:cNvPr>
              <p:cNvSpPr txBox="1"/>
              <p:nvPr/>
            </p:nvSpPr>
            <p:spPr>
              <a:xfrm>
                <a:off x="204281" y="1573020"/>
                <a:ext cx="3800158" cy="38779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s-ES" sz="2400" b="1"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Raleway" pitchFamily="2" charset="0"/>
                  </a:rPr>
                  <a:t>Población</a:t>
                </a:r>
              </a:p>
              <a:p>
                <a:pPr algn="just"/>
                <a:endParaRPr lang="es-ES" sz="2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endParaRPr>
              </a:p>
              <a:p>
                <a:pPr algn="just"/>
                <a:r>
                  <a:rPr lang="es-ES" sz="2200">
                    <a:solidFill>
                      <a:prstClr val="white"/>
                    </a:solidFill>
                    <a:latin typeface="Raleway" pitchFamily="2" charset="0"/>
                  </a:rPr>
                  <a:t>25% de la población mundial</a:t>
                </a:r>
              </a:p>
              <a:p>
                <a:pPr algn="just"/>
                <a:endParaRPr lang="es-ES" sz="2200">
                  <a:solidFill>
                    <a:prstClr val="white"/>
                  </a:solidFill>
                  <a:latin typeface="Raleway" pitchFamily="2" charset="0"/>
                </a:endParaRPr>
              </a:p>
              <a:p>
                <a:pPr algn="just"/>
                <a:r>
                  <a:rPr lang="es-ES" sz="2200">
                    <a:solidFill>
                      <a:prstClr val="white"/>
                    </a:solidFill>
                    <a:latin typeface="Raleway" pitchFamily="2" charset="0"/>
                  </a:rPr>
                  <a:t>Indonesia (4° país) y Filipinas (12°). Se mantienen al 2030 en esas posiciones.</a:t>
                </a:r>
              </a:p>
              <a:p>
                <a:pPr algn="just"/>
                <a:endParaRPr lang="es-ES" sz="2200">
                  <a:solidFill>
                    <a:prstClr val="white"/>
                  </a:solidFill>
                  <a:latin typeface="Raleway" pitchFamily="2" charset="0"/>
                </a:endParaRPr>
              </a:p>
              <a:p>
                <a:pPr algn="just"/>
                <a:r>
                  <a:rPr lang="es-ES" sz="2200"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Raleway" pitchFamily="2" charset="0"/>
                  </a:rPr>
                  <a:t>Etapa inicial de transición demográfica.</a:t>
                </a:r>
                <a:endParaRPr lang="es-ES" sz="2200">
                  <a:solidFill>
                    <a:prstClr val="white"/>
                  </a:solidFill>
                  <a:latin typeface="Raleway" pitchFamily="2" charset="0"/>
                </a:endParaRPr>
              </a:p>
            </p:txBody>
          </p:sp>
          <p:grpSp>
            <p:nvGrpSpPr>
              <p:cNvPr id="22" name="Grupo 21">
                <a:extLst>
                  <a:ext uri="{FF2B5EF4-FFF2-40B4-BE49-F238E27FC236}">
                    <a16:creationId xmlns:a16="http://schemas.microsoft.com/office/drawing/2014/main" id="{6C26AF8B-CBE0-0D9D-A1B7-B461D0361207}"/>
                  </a:ext>
                </a:extLst>
              </p:cNvPr>
              <p:cNvGrpSpPr/>
              <p:nvPr/>
            </p:nvGrpSpPr>
            <p:grpSpPr>
              <a:xfrm>
                <a:off x="785944" y="5455572"/>
                <a:ext cx="1982129" cy="1398656"/>
                <a:chOff x="806989" y="4420289"/>
                <a:chExt cx="1982129" cy="1398656"/>
              </a:xfrm>
            </p:grpSpPr>
            <p:pic>
              <p:nvPicPr>
                <p:cNvPr id="18" name="Imagen 17">
                  <a:extLst>
                    <a:ext uri="{FF2B5EF4-FFF2-40B4-BE49-F238E27FC236}">
                      <a16:creationId xmlns:a16="http://schemas.microsoft.com/office/drawing/2014/main" id="{A5E2CD0D-CBF5-DC5C-275A-A122B7FFA17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370401" y="4420289"/>
                  <a:ext cx="836788" cy="836788"/>
                </a:xfrm>
                <a:prstGeom prst="rect">
                  <a:avLst/>
                </a:prstGeom>
              </p:spPr>
            </p:pic>
            <p:sp>
              <p:nvSpPr>
                <p:cNvPr id="21" name="CuadroTexto 20">
                  <a:extLst>
                    <a:ext uri="{FF2B5EF4-FFF2-40B4-BE49-F238E27FC236}">
                      <a16:creationId xmlns:a16="http://schemas.microsoft.com/office/drawing/2014/main" id="{52F12EC2-E2B1-5316-8BCF-75E4652EDA50}"/>
                    </a:ext>
                  </a:extLst>
                </p:cNvPr>
                <p:cNvSpPr txBox="1"/>
                <p:nvPr/>
              </p:nvSpPr>
              <p:spPr>
                <a:xfrm>
                  <a:off x="806989" y="5172614"/>
                  <a:ext cx="1982129" cy="64633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s-ES" sz="1800">
                      <a:solidFill>
                        <a:prstClr val="white"/>
                      </a:solidFill>
                      <a:latin typeface="Raleway" pitchFamily="2" charset="0"/>
                    </a:rPr>
                    <a:t>Menor peso de niños y jóvenes</a:t>
                  </a:r>
                  <a:endParaRPr lang="es-UY"/>
                </a:p>
              </p:txBody>
            </p:sp>
          </p:grpSp>
        </p:grpSp>
        <p:cxnSp>
          <p:nvCxnSpPr>
            <p:cNvPr id="39" name="Conector recto 38">
              <a:extLst>
                <a:ext uri="{FF2B5EF4-FFF2-40B4-BE49-F238E27FC236}">
                  <a16:creationId xmlns:a16="http://schemas.microsoft.com/office/drawing/2014/main" id="{DD1018BE-83A6-B95B-01DF-B749C3B2C92E}"/>
                </a:ext>
              </a:extLst>
            </p:cNvPr>
            <p:cNvCxnSpPr>
              <a:cxnSpLocks/>
            </p:cNvCxnSpPr>
            <p:nvPr/>
          </p:nvCxnSpPr>
          <p:spPr>
            <a:xfrm>
              <a:off x="214792" y="1710180"/>
              <a:ext cx="0" cy="3437640"/>
            </a:xfrm>
            <a:prstGeom prst="line">
              <a:avLst/>
            </a:prstGeom>
            <a:ln>
              <a:solidFill>
                <a:schemeClr val="bg1"/>
              </a:solidFill>
              <a:prstDash val="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7469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5B838F-286C-D05E-6725-A423BAD0BA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Uruguay, el país menos corrupto de Latam, superará la crisis del covid  antes que sus vecinos">
            <a:extLst>
              <a:ext uri="{FF2B5EF4-FFF2-40B4-BE49-F238E27FC236}">
                <a16:creationId xmlns:a16="http://schemas.microsoft.com/office/drawing/2014/main" id="{CB0E0089-0B8F-771C-C01D-C291F195B8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id="{A7CDC415-F6C8-747E-D968-CA06C59AE65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193C6E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AC50CE8F-7798-2F24-B772-A0E448052C66}"/>
              </a:ext>
            </a:extLst>
          </p:cNvPr>
          <p:cNvSpPr/>
          <p:nvPr/>
        </p:nvSpPr>
        <p:spPr>
          <a:xfrm>
            <a:off x="-1" y="4454435"/>
            <a:ext cx="7001691" cy="1489165"/>
          </a:xfrm>
          <a:prstGeom prst="rect">
            <a:avLst/>
          </a:prstGeom>
          <a:solidFill>
            <a:srgbClr val="193C6E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813F032F-D89F-D419-6CCD-2EC3D0CD8A6A}"/>
              </a:ext>
            </a:extLst>
          </p:cNvPr>
          <p:cNvSpPr txBox="1"/>
          <p:nvPr/>
        </p:nvSpPr>
        <p:spPr>
          <a:xfrm>
            <a:off x="117492" y="4475742"/>
            <a:ext cx="688419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4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Cuando vamos a Uruguay…</a:t>
            </a:r>
            <a:endParaRPr lang="es-UY" sz="44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2F5A6651-B15E-67BF-2195-FA4E72D67C1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8480" y="0"/>
            <a:ext cx="1493520" cy="933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903842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0B45BBC-EE78-FC72-68BC-7F634600C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 descr="logo-blanco.png">
            <a:extLst>
              <a:ext uri="{FF2B5EF4-FFF2-40B4-BE49-F238E27FC236}">
                <a16:creationId xmlns:a16="http://schemas.microsoft.com/office/drawing/2014/main" id="{98BBAFD3-E6CD-F8EE-578D-EA03B11F0D1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64D9C47F-81AC-5457-5900-835211CDB502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TDM</a:t>
            </a:r>
          </a:p>
        </p:txBody>
      </p:sp>
      <p:grpSp>
        <p:nvGrpSpPr>
          <p:cNvPr id="5" name="Google Shape;551;p22">
            <a:extLst>
              <a:ext uri="{FF2B5EF4-FFF2-40B4-BE49-F238E27FC236}">
                <a16:creationId xmlns:a16="http://schemas.microsoft.com/office/drawing/2014/main" id="{2E59DED5-2099-936C-0FAD-8817439CA77C}"/>
              </a:ext>
            </a:extLst>
          </p:cNvPr>
          <p:cNvGrpSpPr/>
          <p:nvPr/>
        </p:nvGrpSpPr>
        <p:grpSpPr>
          <a:xfrm>
            <a:off x="415737" y="1202636"/>
            <a:ext cx="10944689" cy="5078894"/>
            <a:chOff x="793334" y="1192826"/>
            <a:chExt cx="2665073" cy="1317140"/>
          </a:xfrm>
        </p:grpSpPr>
        <p:sp>
          <p:nvSpPr>
            <p:cNvPr id="6" name="Google Shape;552;p22">
              <a:extLst>
                <a:ext uri="{FF2B5EF4-FFF2-40B4-BE49-F238E27FC236}">
                  <a16:creationId xmlns:a16="http://schemas.microsoft.com/office/drawing/2014/main" id="{7745E355-08E0-B3A5-E68F-1F46A08CE87E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553;p22">
              <a:extLst>
                <a:ext uri="{FF2B5EF4-FFF2-40B4-BE49-F238E27FC236}">
                  <a16:creationId xmlns:a16="http://schemas.microsoft.com/office/drawing/2014/main" id="{057F3002-7BD1-B5A4-29FA-10A71BA635CB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554;p22">
              <a:extLst>
                <a:ext uri="{FF2B5EF4-FFF2-40B4-BE49-F238E27FC236}">
                  <a16:creationId xmlns:a16="http://schemas.microsoft.com/office/drawing/2014/main" id="{723113A9-7868-C910-2189-06691FE55A49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555;p22">
              <a:extLst>
                <a:ext uri="{FF2B5EF4-FFF2-40B4-BE49-F238E27FC236}">
                  <a16:creationId xmlns:a16="http://schemas.microsoft.com/office/drawing/2014/main" id="{5389D6AE-077F-B3DA-E1B6-FDC339AADB1F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556;p22">
              <a:extLst>
                <a:ext uri="{FF2B5EF4-FFF2-40B4-BE49-F238E27FC236}">
                  <a16:creationId xmlns:a16="http://schemas.microsoft.com/office/drawing/2014/main" id="{89422DA2-23BA-EBFB-4617-0675436EBF59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557;p22">
              <a:extLst>
                <a:ext uri="{FF2B5EF4-FFF2-40B4-BE49-F238E27FC236}">
                  <a16:creationId xmlns:a16="http://schemas.microsoft.com/office/drawing/2014/main" id="{A624901F-B9FA-4BB4-913D-6CCD5D7ECC80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558;p22">
              <a:extLst>
                <a:ext uri="{FF2B5EF4-FFF2-40B4-BE49-F238E27FC236}">
                  <a16:creationId xmlns:a16="http://schemas.microsoft.com/office/drawing/2014/main" id="{DF069302-93DD-7A49-4142-2E02A82C6123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559;p22">
              <a:extLst>
                <a:ext uri="{FF2B5EF4-FFF2-40B4-BE49-F238E27FC236}">
                  <a16:creationId xmlns:a16="http://schemas.microsoft.com/office/drawing/2014/main" id="{61FC57B5-611D-B94A-3052-B8913DD59708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560;p22">
              <a:extLst>
                <a:ext uri="{FF2B5EF4-FFF2-40B4-BE49-F238E27FC236}">
                  <a16:creationId xmlns:a16="http://schemas.microsoft.com/office/drawing/2014/main" id="{C628BD61-3499-9451-A8D7-9681D85AEC84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Google Shape;561;p22">
              <a:extLst>
                <a:ext uri="{FF2B5EF4-FFF2-40B4-BE49-F238E27FC236}">
                  <a16:creationId xmlns:a16="http://schemas.microsoft.com/office/drawing/2014/main" id="{E5E3BE3F-1DD4-78A7-E2CC-0FD11EF33552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Google Shape;562;p22">
              <a:extLst>
                <a:ext uri="{FF2B5EF4-FFF2-40B4-BE49-F238E27FC236}">
                  <a16:creationId xmlns:a16="http://schemas.microsoft.com/office/drawing/2014/main" id="{BC1675C7-DDB4-B4CD-2C51-2E0ED6873F1C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Google Shape;563;p22">
              <a:extLst>
                <a:ext uri="{FF2B5EF4-FFF2-40B4-BE49-F238E27FC236}">
                  <a16:creationId xmlns:a16="http://schemas.microsoft.com/office/drawing/2014/main" id="{FA0239AA-D82E-2F57-4894-C4FE198CF27A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Google Shape;564;p22">
              <a:extLst>
                <a:ext uri="{FF2B5EF4-FFF2-40B4-BE49-F238E27FC236}">
                  <a16:creationId xmlns:a16="http://schemas.microsoft.com/office/drawing/2014/main" id="{9BAAE16F-BA9F-75E1-74E3-DD2E2789B78B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Google Shape;565;p22">
              <a:extLst>
                <a:ext uri="{FF2B5EF4-FFF2-40B4-BE49-F238E27FC236}">
                  <a16:creationId xmlns:a16="http://schemas.microsoft.com/office/drawing/2014/main" id="{AA8CB7E3-C908-DA88-D4D7-B9ED51494DE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Google Shape;566;p22">
              <a:extLst>
                <a:ext uri="{FF2B5EF4-FFF2-40B4-BE49-F238E27FC236}">
                  <a16:creationId xmlns:a16="http://schemas.microsoft.com/office/drawing/2014/main" id="{302811D9-2CC7-204C-A00A-A800F9C2AAEC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Google Shape;567;p22">
              <a:extLst>
                <a:ext uri="{FF2B5EF4-FFF2-40B4-BE49-F238E27FC236}">
                  <a16:creationId xmlns:a16="http://schemas.microsoft.com/office/drawing/2014/main" id="{070AA82F-9282-6D89-3732-61DEF39E8A61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Google Shape;568;p22">
              <a:extLst>
                <a:ext uri="{FF2B5EF4-FFF2-40B4-BE49-F238E27FC236}">
                  <a16:creationId xmlns:a16="http://schemas.microsoft.com/office/drawing/2014/main" id="{7A62A156-3977-452C-F71E-336561CD9915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Google Shape;569;p22">
              <a:extLst>
                <a:ext uri="{FF2B5EF4-FFF2-40B4-BE49-F238E27FC236}">
                  <a16:creationId xmlns:a16="http://schemas.microsoft.com/office/drawing/2014/main" id="{FC698911-8D86-BEA2-6DB2-25444228AF9E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Google Shape;570;p22">
              <a:extLst>
                <a:ext uri="{FF2B5EF4-FFF2-40B4-BE49-F238E27FC236}">
                  <a16:creationId xmlns:a16="http://schemas.microsoft.com/office/drawing/2014/main" id="{85C724C6-83A1-A1EF-7062-B7DF76DB915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Google Shape;571;p22">
              <a:extLst>
                <a:ext uri="{FF2B5EF4-FFF2-40B4-BE49-F238E27FC236}">
                  <a16:creationId xmlns:a16="http://schemas.microsoft.com/office/drawing/2014/main" id="{43860AF7-4071-71E2-6711-6FBD3B54D3F6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Google Shape;572;p22">
              <a:extLst>
                <a:ext uri="{FF2B5EF4-FFF2-40B4-BE49-F238E27FC236}">
                  <a16:creationId xmlns:a16="http://schemas.microsoft.com/office/drawing/2014/main" id="{C9B5C3E5-D09E-A38B-E7F4-E10F877663F2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Google Shape;573;p22">
              <a:extLst>
                <a:ext uri="{FF2B5EF4-FFF2-40B4-BE49-F238E27FC236}">
                  <a16:creationId xmlns:a16="http://schemas.microsoft.com/office/drawing/2014/main" id="{EAB64C49-54C3-EABC-D175-B25C99D6FF4B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Google Shape;574;p22">
              <a:extLst>
                <a:ext uri="{FF2B5EF4-FFF2-40B4-BE49-F238E27FC236}">
                  <a16:creationId xmlns:a16="http://schemas.microsoft.com/office/drawing/2014/main" id="{971F51A2-4A96-0469-A146-2B0298F73CB1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Google Shape;575;p22">
              <a:extLst>
                <a:ext uri="{FF2B5EF4-FFF2-40B4-BE49-F238E27FC236}">
                  <a16:creationId xmlns:a16="http://schemas.microsoft.com/office/drawing/2014/main" id="{8A24EAAD-3D45-654C-BFD5-3EF87B91271D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Google Shape;576;p22">
              <a:extLst>
                <a:ext uri="{FF2B5EF4-FFF2-40B4-BE49-F238E27FC236}">
                  <a16:creationId xmlns:a16="http://schemas.microsoft.com/office/drawing/2014/main" id="{F7F937B4-9C8A-02EA-AD64-F249BF0A8589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Google Shape;577;p22">
              <a:extLst>
                <a:ext uri="{FF2B5EF4-FFF2-40B4-BE49-F238E27FC236}">
                  <a16:creationId xmlns:a16="http://schemas.microsoft.com/office/drawing/2014/main" id="{67A3061D-95E0-36FB-A323-16FBD640E3C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Google Shape;578;p22">
              <a:extLst>
                <a:ext uri="{FF2B5EF4-FFF2-40B4-BE49-F238E27FC236}">
                  <a16:creationId xmlns:a16="http://schemas.microsoft.com/office/drawing/2014/main" id="{3EBAFC13-A0F9-A735-495E-B30E75F04EBD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Google Shape;579;p22">
              <a:extLst>
                <a:ext uri="{FF2B5EF4-FFF2-40B4-BE49-F238E27FC236}">
                  <a16:creationId xmlns:a16="http://schemas.microsoft.com/office/drawing/2014/main" id="{2F785DBE-46FD-8E43-840E-34E6D84ADDB1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Google Shape;580;p22">
              <a:extLst>
                <a:ext uri="{FF2B5EF4-FFF2-40B4-BE49-F238E27FC236}">
                  <a16:creationId xmlns:a16="http://schemas.microsoft.com/office/drawing/2014/main" id="{D3F40706-B920-997A-6101-015092F479F8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Google Shape;581;p22">
              <a:extLst>
                <a:ext uri="{FF2B5EF4-FFF2-40B4-BE49-F238E27FC236}">
                  <a16:creationId xmlns:a16="http://schemas.microsoft.com/office/drawing/2014/main" id="{0DA4F230-3D89-CD0C-DC97-101459A8655E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Google Shape;582;p22">
              <a:extLst>
                <a:ext uri="{FF2B5EF4-FFF2-40B4-BE49-F238E27FC236}">
                  <a16:creationId xmlns:a16="http://schemas.microsoft.com/office/drawing/2014/main" id="{3C323E25-1F94-1437-B0F9-2D6EB2E5FECC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Google Shape;583;p22">
              <a:extLst>
                <a:ext uri="{FF2B5EF4-FFF2-40B4-BE49-F238E27FC236}">
                  <a16:creationId xmlns:a16="http://schemas.microsoft.com/office/drawing/2014/main" id="{B385C49E-4411-4A54-5E31-4A7E0801C7FB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Google Shape;584;p22">
              <a:extLst>
                <a:ext uri="{FF2B5EF4-FFF2-40B4-BE49-F238E27FC236}">
                  <a16:creationId xmlns:a16="http://schemas.microsoft.com/office/drawing/2014/main" id="{C471C6BB-AC0D-55C4-55DD-E877C3EE9A76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Google Shape;585;p22">
              <a:extLst>
                <a:ext uri="{FF2B5EF4-FFF2-40B4-BE49-F238E27FC236}">
                  <a16:creationId xmlns:a16="http://schemas.microsoft.com/office/drawing/2014/main" id="{A9358D77-2859-4EC5-20E9-086A5BDC2A6E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Google Shape;586;p22">
              <a:extLst>
                <a:ext uri="{FF2B5EF4-FFF2-40B4-BE49-F238E27FC236}">
                  <a16:creationId xmlns:a16="http://schemas.microsoft.com/office/drawing/2014/main" id="{64ED969D-ED71-29A7-20A2-27C6F0CF51DB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Google Shape;587;p22">
              <a:extLst>
                <a:ext uri="{FF2B5EF4-FFF2-40B4-BE49-F238E27FC236}">
                  <a16:creationId xmlns:a16="http://schemas.microsoft.com/office/drawing/2014/main" id="{5D9E868F-6876-FC64-AAF8-180DA70C714C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Google Shape;588;p22">
              <a:extLst>
                <a:ext uri="{FF2B5EF4-FFF2-40B4-BE49-F238E27FC236}">
                  <a16:creationId xmlns:a16="http://schemas.microsoft.com/office/drawing/2014/main" id="{9892D1DB-4D7E-BCBD-847C-6288BCAB797B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Google Shape;589;p22">
              <a:extLst>
                <a:ext uri="{FF2B5EF4-FFF2-40B4-BE49-F238E27FC236}">
                  <a16:creationId xmlns:a16="http://schemas.microsoft.com/office/drawing/2014/main" id="{603B5C05-943B-D8B7-6FB7-B07DE60C7FC4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Google Shape;590;p22">
              <a:extLst>
                <a:ext uri="{FF2B5EF4-FFF2-40B4-BE49-F238E27FC236}">
                  <a16:creationId xmlns:a16="http://schemas.microsoft.com/office/drawing/2014/main" id="{4BD58878-DF44-3ACF-C9E9-01E19726C03D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Google Shape;591;p22">
              <a:extLst>
                <a:ext uri="{FF2B5EF4-FFF2-40B4-BE49-F238E27FC236}">
                  <a16:creationId xmlns:a16="http://schemas.microsoft.com/office/drawing/2014/main" id="{E6F7F7BA-B8CA-5CB8-360F-A5D82A7C5E6D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Google Shape;592;p22">
              <a:extLst>
                <a:ext uri="{FF2B5EF4-FFF2-40B4-BE49-F238E27FC236}">
                  <a16:creationId xmlns:a16="http://schemas.microsoft.com/office/drawing/2014/main" id="{7EC2915A-D5D1-D0FC-0FF7-7A44F4F35E97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Google Shape;593;p22">
              <a:extLst>
                <a:ext uri="{FF2B5EF4-FFF2-40B4-BE49-F238E27FC236}">
                  <a16:creationId xmlns:a16="http://schemas.microsoft.com/office/drawing/2014/main" id="{5BE0F23B-8640-04EB-845F-02F9CB82DE4E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Google Shape;594;p22">
              <a:extLst>
                <a:ext uri="{FF2B5EF4-FFF2-40B4-BE49-F238E27FC236}">
                  <a16:creationId xmlns:a16="http://schemas.microsoft.com/office/drawing/2014/main" id="{258CE26A-B14E-81C9-7743-0217586B40B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Google Shape;595;p22">
              <a:extLst>
                <a:ext uri="{FF2B5EF4-FFF2-40B4-BE49-F238E27FC236}">
                  <a16:creationId xmlns:a16="http://schemas.microsoft.com/office/drawing/2014/main" id="{032233AD-E187-7E6A-CABD-E76DE9B27F7E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Google Shape;596;p22">
              <a:extLst>
                <a:ext uri="{FF2B5EF4-FFF2-40B4-BE49-F238E27FC236}">
                  <a16:creationId xmlns:a16="http://schemas.microsoft.com/office/drawing/2014/main" id="{EAFDE5FE-348C-92B4-3A75-5AA8AE821F75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Google Shape;597;p22">
              <a:extLst>
                <a:ext uri="{FF2B5EF4-FFF2-40B4-BE49-F238E27FC236}">
                  <a16:creationId xmlns:a16="http://schemas.microsoft.com/office/drawing/2014/main" id="{97409393-9110-2082-E189-833761B08411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Google Shape;598;p22">
              <a:extLst>
                <a:ext uri="{FF2B5EF4-FFF2-40B4-BE49-F238E27FC236}">
                  <a16:creationId xmlns:a16="http://schemas.microsoft.com/office/drawing/2014/main" id="{31B27E52-EF1B-4024-B29E-1A6248646643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Google Shape;599;p22">
              <a:extLst>
                <a:ext uri="{FF2B5EF4-FFF2-40B4-BE49-F238E27FC236}">
                  <a16:creationId xmlns:a16="http://schemas.microsoft.com/office/drawing/2014/main" id="{A3AE4FE1-9A68-C084-0673-5B30319918AD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Google Shape;600;p22">
              <a:extLst>
                <a:ext uri="{FF2B5EF4-FFF2-40B4-BE49-F238E27FC236}">
                  <a16:creationId xmlns:a16="http://schemas.microsoft.com/office/drawing/2014/main" id="{F47BB843-5ACA-0AAD-B0E3-DEE1C7582049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Google Shape;601;p22">
              <a:extLst>
                <a:ext uri="{FF2B5EF4-FFF2-40B4-BE49-F238E27FC236}">
                  <a16:creationId xmlns:a16="http://schemas.microsoft.com/office/drawing/2014/main" id="{18CA2B0D-5270-950A-0103-709E1174E12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Google Shape;602;p22">
              <a:extLst>
                <a:ext uri="{FF2B5EF4-FFF2-40B4-BE49-F238E27FC236}">
                  <a16:creationId xmlns:a16="http://schemas.microsoft.com/office/drawing/2014/main" id="{253FB002-BC01-0031-3178-38870C85D5E9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Google Shape;603;p22">
              <a:extLst>
                <a:ext uri="{FF2B5EF4-FFF2-40B4-BE49-F238E27FC236}">
                  <a16:creationId xmlns:a16="http://schemas.microsoft.com/office/drawing/2014/main" id="{56EAA533-C941-CCF7-D7CC-B4715047FA93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Google Shape;604;p22">
              <a:extLst>
                <a:ext uri="{FF2B5EF4-FFF2-40B4-BE49-F238E27FC236}">
                  <a16:creationId xmlns:a16="http://schemas.microsoft.com/office/drawing/2014/main" id="{0E8593EF-6551-1525-C73E-B159B73FEC7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Google Shape;605;p22">
              <a:extLst>
                <a:ext uri="{FF2B5EF4-FFF2-40B4-BE49-F238E27FC236}">
                  <a16:creationId xmlns:a16="http://schemas.microsoft.com/office/drawing/2014/main" id="{4FAD810E-DBDE-4FA5-5E46-8AFACA21000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Google Shape;606;p22">
              <a:extLst>
                <a:ext uri="{FF2B5EF4-FFF2-40B4-BE49-F238E27FC236}">
                  <a16:creationId xmlns:a16="http://schemas.microsoft.com/office/drawing/2014/main" id="{1FB54B95-0B82-2512-E39C-385524F664B6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Google Shape;607;p22">
              <a:extLst>
                <a:ext uri="{FF2B5EF4-FFF2-40B4-BE49-F238E27FC236}">
                  <a16:creationId xmlns:a16="http://schemas.microsoft.com/office/drawing/2014/main" id="{B8895EE1-724E-F389-6B80-2BBF8B0A4174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Google Shape;608;p22">
              <a:extLst>
                <a:ext uri="{FF2B5EF4-FFF2-40B4-BE49-F238E27FC236}">
                  <a16:creationId xmlns:a16="http://schemas.microsoft.com/office/drawing/2014/main" id="{4A7724AF-2A78-5776-1062-E9E2F2A3CDFA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Google Shape;609;p22">
              <a:extLst>
                <a:ext uri="{FF2B5EF4-FFF2-40B4-BE49-F238E27FC236}">
                  <a16:creationId xmlns:a16="http://schemas.microsoft.com/office/drawing/2014/main" id="{9750703A-0464-A274-68B3-EBA53EDB9C09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Google Shape;610;p22">
              <a:extLst>
                <a:ext uri="{FF2B5EF4-FFF2-40B4-BE49-F238E27FC236}">
                  <a16:creationId xmlns:a16="http://schemas.microsoft.com/office/drawing/2014/main" id="{B1BAA102-3216-88D7-6A14-CAEC5CA329F3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Google Shape;611;p22">
              <a:extLst>
                <a:ext uri="{FF2B5EF4-FFF2-40B4-BE49-F238E27FC236}">
                  <a16:creationId xmlns:a16="http://schemas.microsoft.com/office/drawing/2014/main" id="{61C24FCE-D74D-1CDD-C03A-BDA73CD964B7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Google Shape;612;p22">
              <a:extLst>
                <a:ext uri="{FF2B5EF4-FFF2-40B4-BE49-F238E27FC236}">
                  <a16:creationId xmlns:a16="http://schemas.microsoft.com/office/drawing/2014/main" id="{65751CBA-DF63-AC77-F621-5E4671061921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Google Shape;613;p22">
              <a:extLst>
                <a:ext uri="{FF2B5EF4-FFF2-40B4-BE49-F238E27FC236}">
                  <a16:creationId xmlns:a16="http://schemas.microsoft.com/office/drawing/2014/main" id="{53CC0A5F-ECBE-D2CF-ED3D-5079A080A9B0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Google Shape;614;p22">
              <a:extLst>
                <a:ext uri="{FF2B5EF4-FFF2-40B4-BE49-F238E27FC236}">
                  <a16:creationId xmlns:a16="http://schemas.microsoft.com/office/drawing/2014/main" id="{721D0920-BCCF-CC19-EF32-60D0FC4CB185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Google Shape;615;p22">
              <a:extLst>
                <a:ext uri="{FF2B5EF4-FFF2-40B4-BE49-F238E27FC236}">
                  <a16:creationId xmlns:a16="http://schemas.microsoft.com/office/drawing/2014/main" id="{C377C3A0-6FCF-FC37-3EB4-0D1F249FCB8E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Google Shape;616;p22">
              <a:extLst>
                <a:ext uri="{FF2B5EF4-FFF2-40B4-BE49-F238E27FC236}">
                  <a16:creationId xmlns:a16="http://schemas.microsoft.com/office/drawing/2014/main" id="{E3AAD82B-1A2B-B93C-D0BD-C7174AA39516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Google Shape;617;p22">
              <a:extLst>
                <a:ext uri="{FF2B5EF4-FFF2-40B4-BE49-F238E27FC236}">
                  <a16:creationId xmlns:a16="http://schemas.microsoft.com/office/drawing/2014/main" id="{55B0CFE0-DD00-A478-BB58-20314EA45BC1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Google Shape;618;p22">
              <a:extLst>
                <a:ext uri="{FF2B5EF4-FFF2-40B4-BE49-F238E27FC236}">
                  <a16:creationId xmlns:a16="http://schemas.microsoft.com/office/drawing/2014/main" id="{1874F573-EA94-1CBC-6053-BCC94A863B9E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Google Shape;619;p22">
              <a:extLst>
                <a:ext uri="{FF2B5EF4-FFF2-40B4-BE49-F238E27FC236}">
                  <a16:creationId xmlns:a16="http://schemas.microsoft.com/office/drawing/2014/main" id="{DC79EE52-DF41-3C7E-B5EF-72535D92575A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Google Shape;620;p22">
              <a:extLst>
                <a:ext uri="{FF2B5EF4-FFF2-40B4-BE49-F238E27FC236}">
                  <a16:creationId xmlns:a16="http://schemas.microsoft.com/office/drawing/2014/main" id="{3A367D39-4B24-D5D5-59B4-53083441EEC0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Google Shape;621;p22">
              <a:extLst>
                <a:ext uri="{FF2B5EF4-FFF2-40B4-BE49-F238E27FC236}">
                  <a16:creationId xmlns:a16="http://schemas.microsoft.com/office/drawing/2014/main" id="{AB615F27-152C-7BDF-1446-F8A9A95CF590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Google Shape;622;p22">
              <a:extLst>
                <a:ext uri="{FF2B5EF4-FFF2-40B4-BE49-F238E27FC236}">
                  <a16:creationId xmlns:a16="http://schemas.microsoft.com/office/drawing/2014/main" id="{7303CF2A-CD5B-95BD-CC6D-3F56AFD2C23D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Google Shape;623;p22">
              <a:extLst>
                <a:ext uri="{FF2B5EF4-FFF2-40B4-BE49-F238E27FC236}">
                  <a16:creationId xmlns:a16="http://schemas.microsoft.com/office/drawing/2014/main" id="{04F86264-BC23-1309-B16D-261E791880BC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Google Shape;624;p22">
              <a:extLst>
                <a:ext uri="{FF2B5EF4-FFF2-40B4-BE49-F238E27FC236}">
                  <a16:creationId xmlns:a16="http://schemas.microsoft.com/office/drawing/2014/main" id="{F794289D-C151-E3A0-7C5A-6F59A96B1A81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Google Shape;625;p22">
              <a:extLst>
                <a:ext uri="{FF2B5EF4-FFF2-40B4-BE49-F238E27FC236}">
                  <a16:creationId xmlns:a16="http://schemas.microsoft.com/office/drawing/2014/main" id="{991EB428-01F2-801D-8740-8F9B8F9ED51C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Google Shape;626;p22">
              <a:extLst>
                <a:ext uri="{FF2B5EF4-FFF2-40B4-BE49-F238E27FC236}">
                  <a16:creationId xmlns:a16="http://schemas.microsoft.com/office/drawing/2014/main" id="{508600AC-1A0E-B57F-6859-65D409925B9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Google Shape;627;p22">
              <a:extLst>
                <a:ext uri="{FF2B5EF4-FFF2-40B4-BE49-F238E27FC236}">
                  <a16:creationId xmlns:a16="http://schemas.microsoft.com/office/drawing/2014/main" id="{0F649AF3-0955-6AE8-8854-B381366DBE63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Google Shape;628;p22">
              <a:extLst>
                <a:ext uri="{FF2B5EF4-FFF2-40B4-BE49-F238E27FC236}">
                  <a16:creationId xmlns:a16="http://schemas.microsoft.com/office/drawing/2014/main" id="{8D3A4925-5A26-666C-8373-B1A58C9BD163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Google Shape;629;p22">
              <a:extLst>
                <a:ext uri="{FF2B5EF4-FFF2-40B4-BE49-F238E27FC236}">
                  <a16:creationId xmlns:a16="http://schemas.microsoft.com/office/drawing/2014/main" id="{05CD0548-6C72-ECF8-78C6-24B37C2CC57C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Google Shape;630;p22">
              <a:extLst>
                <a:ext uri="{FF2B5EF4-FFF2-40B4-BE49-F238E27FC236}">
                  <a16:creationId xmlns:a16="http://schemas.microsoft.com/office/drawing/2014/main" id="{26A45FC7-AF35-3339-4C74-AB51394476D6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Google Shape;631;p22">
              <a:extLst>
                <a:ext uri="{FF2B5EF4-FFF2-40B4-BE49-F238E27FC236}">
                  <a16:creationId xmlns:a16="http://schemas.microsoft.com/office/drawing/2014/main" id="{EDCE9D9D-5B87-F43D-C6B9-8C27A9308462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Google Shape;632;p22">
              <a:extLst>
                <a:ext uri="{FF2B5EF4-FFF2-40B4-BE49-F238E27FC236}">
                  <a16:creationId xmlns:a16="http://schemas.microsoft.com/office/drawing/2014/main" id="{441CC878-2D32-4AAD-F922-52F6230139BD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Google Shape;633;p22">
              <a:extLst>
                <a:ext uri="{FF2B5EF4-FFF2-40B4-BE49-F238E27FC236}">
                  <a16:creationId xmlns:a16="http://schemas.microsoft.com/office/drawing/2014/main" id="{65B69B2A-15A0-2A14-2F54-C126442BF6FF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Google Shape;634;p22">
              <a:extLst>
                <a:ext uri="{FF2B5EF4-FFF2-40B4-BE49-F238E27FC236}">
                  <a16:creationId xmlns:a16="http://schemas.microsoft.com/office/drawing/2014/main" id="{F7147E7C-A7C7-ACA8-CFF2-B98E62F11C5B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Google Shape;635;p22">
              <a:extLst>
                <a:ext uri="{FF2B5EF4-FFF2-40B4-BE49-F238E27FC236}">
                  <a16:creationId xmlns:a16="http://schemas.microsoft.com/office/drawing/2014/main" id="{1D4DE505-BC41-E5F7-CA3F-3A88BD06C3F7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Google Shape;636;p22">
              <a:extLst>
                <a:ext uri="{FF2B5EF4-FFF2-40B4-BE49-F238E27FC236}">
                  <a16:creationId xmlns:a16="http://schemas.microsoft.com/office/drawing/2014/main" id="{7B8172C1-01B7-0286-103C-3AFBB6583756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Google Shape;637;p22">
              <a:extLst>
                <a:ext uri="{FF2B5EF4-FFF2-40B4-BE49-F238E27FC236}">
                  <a16:creationId xmlns:a16="http://schemas.microsoft.com/office/drawing/2014/main" id="{523E1F95-E289-C688-C5B9-C1151015ABEE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Google Shape;638;p22">
              <a:extLst>
                <a:ext uri="{FF2B5EF4-FFF2-40B4-BE49-F238E27FC236}">
                  <a16:creationId xmlns:a16="http://schemas.microsoft.com/office/drawing/2014/main" id="{23E3B7A8-A33F-C15C-CADC-5DEF05B2FE6D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Google Shape;639;p22">
              <a:extLst>
                <a:ext uri="{FF2B5EF4-FFF2-40B4-BE49-F238E27FC236}">
                  <a16:creationId xmlns:a16="http://schemas.microsoft.com/office/drawing/2014/main" id="{469DF43D-B29F-D776-D676-593E8866E2A7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Google Shape;640;p22">
              <a:extLst>
                <a:ext uri="{FF2B5EF4-FFF2-40B4-BE49-F238E27FC236}">
                  <a16:creationId xmlns:a16="http://schemas.microsoft.com/office/drawing/2014/main" id="{F86B81C6-829D-371E-A24D-E36EF9E73457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Google Shape;641;p22">
              <a:extLst>
                <a:ext uri="{FF2B5EF4-FFF2-40B4-BE49-F238E27FC236}">
                  <a16:creationId xmlns:a16="http://schemas.microsoft.com/office/drawing/2014/main" id="{93710ACA-84F5-86DF-55A2-2F03931D664A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Google Shape;642;p22">
              <a:extLst>
                <a:ext uri="{FF2B5EF4-FFF2-40B4-BE49-F238E27FC236}">
                  <a16:creationId xmlns:a16="http://schemas.microsoft.com/office/drawing/2014/main" id="{DED824E8-681A-9056-C361-6A370CE30D6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Google Shape;643;p22">
              <a:extLst>
                <a:ext uri="{FF2B5EF4-FFF2-40B4-BE49-F238E27FC236}">
                  <a16:creationId xmlns:a16="http://schemas.microsoft.com/office/drawing/2014/main" id="{3B843364-58EF-0D54-4235-7EE0607EF5AE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Google Shape;644;p22">
              <a:extLst>
                <a:ext uri="{FF2B5EF4-FFF2-40B4-BE49-F238E27FC236}">
                  <a16:creationId xmlns:a16="http://schemas.microsoft.com/office/drawing/2014/main" id="{56BD50D0-0D98-B1C8-8559-920A1D8FF694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Google Shape;645;p22">
              <a:extLst>
                <a:ext uri="{FF2B5EF4-FFF2-40B4-BE49-F238E27FC236}">
                  <a16:creationId xmlns:a16="http://schemas.microsoft.com/office/drawing/2014/main" id="{1ED40E3B-2FA7-72B9-282B-F1592EF4D8C0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Google Shape;646;p22">
              <a:extLst>
                <a:ext uri="{FF2B5EF4-FFF2-40B4-BE49-F238E27FC236}">
                  <a16:creationId xmlns:a16="http://schemas.microsoft.com/office/drawing/2014/main" id="{AFDF2C05-9B99-4A15-0A68-CC6B679E5DFB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Google Shape;647;p22">
              <a:extLst>
                <a:ext uri="{FF2B5EF4-FFF2-40B4-BE49-F238E27FC236}">
                  <a16:creationId xmlns:a16="http://schemas.microsoft.com/office/drawing/2014/main" id="{0A61F04D-A16A-D66B-3708-E2BAA34041B4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Google Shape;648;p22">
              <a:extLst>
                <a:ext uri="{FF2B5EF4-FFF2-40B4-BE49-F238E27FC236}">
                  <a16:creationId xmlns:a16="http://schemas.microsoft.com/office/drawing/2014/main" id="{6A9D3F2F-EF36-8D51-9179-6F20F5D6D507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oogle Shape;649;p22">
              <a:extLst>
                <a:ext uri="{FF2B5EF4-FFF2-40B4-BE49-F238E27FC236}">
                  <a16:creationId xmlns:a16="http://schemas.microsoft.com/office/drawing/2014/main" id="{D338B0AE-D9D8-E4D1-2D15-88B5EA6E9D95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Google Shape;650;p22">
              <a:extLst>
                <a:ext uri="{FF2B5EF4-FFF2-40B4-BE49-F238E27FC236}">
                  <a16:creationId xmlns:a16="http://schemas.microsoft.com/office/drawing/2014/main" id="{41EB35D9-5D6B-D91B-061C-C9BF1C47700E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Google Shape;651;p22">
              <a:extLst>
                <a:ext uri="{FF2B5EF4-FFF2-40B4-BE49-F238E27FC236}">
                  <a16:creationId xmlns:a16="http://schemas.microsoft.com/office/drawing/2014/main" id="{CBDE19FC-118C-E2E1-F9B1-A016AC22180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Google Shape;652;p22">
              <a:extLst>
                <a:ext uri="{FF2B5EF4-FFF2-40B4-BE49-F238E27FC236}">
                  <a16:creationId xmlns:a16="http://schemas.microsoft.com/office/drawing/2014/main" id="{04E83239-1065-3F04-2BDD-5877B8FC5895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Google Shape;653;p22">
              <a:extLst>
                <a:ext uri="{FF2B5EF4-FFF2-40B4-BE49-F238E27FC236}">
                  <a16:creationId xmlns:a16="http://schemas.microsoft.com/office/drawing/2014/main" id="{6C4AD04B-6A4C-467F-C971-DB6E27D6C9E3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Google Shape;654;p22">
              <a:extLst>
                <a:ext uri="{FF2B5EF4-FFF2-40B4-BE49-F238E27FC236}">
                  <a16:creationId xmlns:a16="http://schemas.microsoft.com/office/drawing/2014/main" id="{053507D2-8200-423E-8600-79FD6858EFCE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Google Shape;655;p22">
              <a:extLst>
                <a:ext uri="{FF2B5EF4-FFF2-40B4-BE49-F238E27FC236}">
                  <a16:creationId xmlns:a16="http://schemas.microsoft.com/office/drawing/2014/main" id="{E4D629AC-6092-D100-B247-D4741A6693C1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Google Shape;656;p22">
              <a:extLst>
                <a:ext uri="{FF2B5EF4-FFF2-40B4-BE49-F238E27FC236}">
                  <a16:creationId xmlns:a16="http://schemas.microsoft.com/office/drawing/2014/main" id="{1E883B5C-03EB-B1AA-4112-5874B76CAB69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Google Shape;657;p22">
              <a:extLst>
                <a:ext uri="{FF2B5EF4-FFF2-40B4-BE49-F238E27FC236}">
                  <a16:creationId xmlns:a16="http://schemas.microsoft.com/office/drawing/2014/main" id="{EFD904BC-6394-E8A3-AF32-85FBFFC11E71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Google Shape;658;p22">
              <a:extLst>
                <a:ext uri="{FF2B5EF4-FFF2-40B4-BE49-F238E27FC236}">
                  <a16:creationId xmlns:a16="http://schemas.microsoft.com/office/drawing/2014/main" id="{E9D4EBCC-A233-B0AB-CE9A-2D55DEAEEC67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oogle Shape;659;p22">
              <a:extLst>
                <a:ext uri="{FF2B5EF4-FFF2-40B4-BE49-F238E27FC236}">
                  <a16:creationId xmlns:a16="http://schemas.microsoft.com/office/drawing/2014/main" id="{94784A96-B402-B5AF-E298-EF43F7712941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oogle Shape;660;p22">
              <a:extLst>
                <a:ext uri="{FF2B5EF4-FFF2-40B4-BE49-F238E27FC236}">
                  <a16:creationId xmlns:a16="http://schemas.microsoft.com/office/drawing/2014/main" id="{8D8E96EA-BD17-1CBE-118A-3D278E75FBD7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oogle Shape;661;p22">
              <a:extLst>
                <a:ext uri="{FF2B5EF4-FFF2-40B4-BE49-F238E27FC236}">
                  <a16:creationId xmlns:a16="http://schemas.microsoft.com/office/drawing/2014/main" id="{4E8903C1-931B-6C1C-1E68-1925DFB6460A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oogle Shape;662;p22">
              <a:extLst>
                <a:ext uri="{FF2B5EF4-FFF2-40B4-BE49-F238E27FC236}">
                  <a16:creationId xmlns:a16="http://schemas.microsoft.com/office/drawing/2014/main" id="{1F444A1E-E25D-D97A-1FC7-E840F4A46B36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oogle Shape;663;p22">
              <a:extLst>
                <a:ext uri="{FF2B5EF4-FFF2-40B4-BE49-F238E27FC236}">
                  <a16:creationId xmlns:a16="http://schemas.microsoft.com/office/drawing/2014/main" id="{7A3FEC2D-B65B-C940-F63F-29D06354530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oogle Shape;664;p22">
              <a:extLst>
                <a:ext uri="{FF2B5EF4-FFF2-40B4-BE49-F238E27FC236}">
                  <a16:creationId xmlns:a16="http://schemas.microsoft.com/office/drawing/2014/main" id="{E4144985-5158-3413-BB21-FE59E2D61F45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oogle Shape;665;p22">
              <a:extLst>
                <a:ext uri="{FF2B5EF4-FFF2-40B4-BE49-F238E27FC236}">
                  <a16:creationId xmlns:a16="http://schemas.microsoft.com/office/drawing/2014/main" id="{EE66056A-3510-6103-A398-A92D50A5BA81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oogle Shape;666;p22">
              <a:extLst>
                <a:ext uri="{FF2B5EF4-FFF2-40B4-BE49-F238E27FC236}">
                  <a16:creationId xmlns:a16="http://schemas.microsoft.com/office/drawing/2014/main" id="{9A482535-79CD-789E-F4BE-A4871286E2AF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oogle Shape;667;p22">
              <a:extLst>
                <a:ext uri="{FF2B5EF4-FFF2-40B4-BE49-F238E27FC236}">
                  <a16:creationId xmlns:a16="http://schemas.microsoft.com/office/drawing/2014/main" id="{2F3FD709-E0F3-6B18-E09E-92A3637D5048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oogle Shape;668;p22">
              <a:extLst>
                <a:ext uri="{FF2B5EF4-FFF2-40B4-BE49-F238E27FC236}">
                  <a16:creationId xmlns:a16="http://schemas.microsoft.com/office/drawing/2014/main" id="{4F1EFC01-CF23-1D71-0739-CFE5AB58F847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Google Shape;669;p22">
              <a:extLst>
                <a:ext uri="{FF2B5EF4-FFF2-40B4-BE49-F238E27FC236}">
                  <a16:creationId xmlns:a16="http://schemas.microsoft.com/office/drawing/2014/main" id="{50F7484F-91FE-2167-BF0E-51CB0F74492D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oogle Shape;670;p22">
              <a:extLst>
                <a:ext uri="{FF2B5EF4-FFF2-40B4-BE49-F238E27FC236}">
                  <a16:creationId xmlns:a16="http://schemas.microsoft.com/office/drawing/2014/main" id="{2F561C5F-5095-3750-EF31-292B7696305A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Google Shape;671;p22">
              <a:extLst>
                <a:ext uri="{FF2B5EF4-FFF2-40B4-BE49-F238E27FC236}">
                  <a16:creationId xmlns:a16="http://schemas.microsoft.com/office/drawing/2014/main" id="{3027CE19-56B4-599B-E191-BBB0F5A42508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Google Shape;672;p22">
              <a:extLst>
                <a:ext uri="{FF2B5EF4-FFF2-40B4-BE49-F238E27FC236}">
                  <a16:creationId xmlns:a16="http://schemas.microsoft.com/office/drawing/2014/main" id="{B718B3EA-FFD9-7D84-9B2E-FD353BA84884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Google Shape;673;p22">
              <a:extLst>
                <a:ext uri="{FF2B5EF4-FFF2-40B4-BE49-F238E27FC236}">
                  <a16:creationId xmlns:a16="http://schemas.microsoft.com/office/drawing/2014/main" id="{2887F978-3226-6AF4-BF45-EA98508B2F01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Google Shape;674;p22">
              <a:extLst>
                <a:ext uri="{FF2B5EF4-FFF2-40B4-BE49-F238E27FC236}">
                  <a16:creationId xmlns:a16="http://schemas.microsoft.com/office/drawing/2014/main" id="{9F314237-AE87-C713-BDAC-553C16253FCE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Google Shape;675;p22">
              <a:extLst>
                <a:ext uri="{FF2B5EF4-FFF2-40B4-BE49-F238E27FC236}">
                  <a16:creationId xmlns:a16="http://schemas.microsoft.com/office/drawing/2014/main" id="{0F7F3A89-D7AD-19F1-B4AD-30A65D14A97B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Google Shape;676;p22">
              <a:extLst>
                <a:ext uri="{FF2B5EF4-FFF2-40B4-BE49-F238E27FC236}">
                  <a16:creationId xmlns:a16="http://schemas.microsoft.com/office/drawing/2014/main" id="{D606A55E-D126-6BA8-CC99-693ACDB744B7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Google Shape;677;p22">
              <a:extLst>
                <a:ext uri="{FF2B5EF4-FFF2-40B4-BE49-F238E27FC236}">
                  <a16:creationId xmlns:a16="http://schemas.microsoft.com/office/drawing/2014/main" id="{4D8518C9-0B30-8980-AA02-22364791327B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Google Shape;678;p22">
              <a:extLst>
                <a:ext uri="{FF2B5EF4-FFF2-40B4-BE49-F238E27FC236}">
                  <a16:creationId xmlns:a16="http://schemas.microsoft.com/office/drawing/2014/main" id="{756856C6-4A37-D29D-01AE-30BC3611675A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Google Shape;679;p22">
              <a:extLst>
                <a:ext uri="{FF2B5EF4-FFF2-40B4-BE49-F238E27FC236}">
                  <a16:creationId xmlns:a16="http://schemas.microsoft.com/office/drawing/2014/main" id="{40A45B02-6597-1828-0F55-3687C2035AEC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Google Shape;680;p22">
              <a:extLst>
                <a:ext uri="{FF2B5EF4-FFF2-40B4-BE49-F238E27FC236}">
                  <a16:creationId xmlns:a16="http://schemas.microsoft.com/office/drawing/2014/main" id="{7F2ED77A-310C-E64E-E0E4-8BE6739BEEEE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Google Shape;681;p22">
              <a:extLst>
                <a:ext uri="{FF2B5EF4-FFF2-40B4-BE49-F238E27FC236}">
                  <a16:creationId xmlns:a16="http://schemas.microsoft.com/office/drawing/2014/main" id="{8D392858-2714-8337-FDFA-D6B83E94154A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Google Shape;682;p22">
              <a:extLst>
                <a:ext uri="{FF2B5EF4-FFF2-40B4-BE49-F238E27FC236}">
                  <a16:creationId xmlns:a16="http://schemas.microsoft.com/office/drawing/2014/main" id="{731CEA09-0CF2-56D9-F6DE-508FD1C2504B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oogle Shape;683;p22">
              <a:extLst>
                <a:ext uri="{FF2B5EF4-FFF2-40B4-BE49-F238E27FC236}">
                  <a16:creationId xmlns:a16="http://schemas.microsoft.com/office/drawing/2014/main" id="{33837071-D7AE-7038-8FD3-F9E686AD3F6C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Google Shape;684;p22">
              <a:extLst>
                <a:ext uri="{FF2B5EF4-FFF2-40B4-BE49-F238E27FC236}">
                  <a16:creationId xmlns:a16="http://schemas.microsoft.com/office/drawing/2014/main" id="{DB67E024-4AD4-33D5-B577-9759DCAA83E7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Google Shape;685;p22">
              <a:extLst>
                <a:ext uri="{FF2B5EF4-FFF2-40B4-BE49-F238E27FC236}">
                  <a16:creationId xmlns:a16="http://schemas.microsoft.com/office/drawing/2014/main" id="{DB8CB4F9-F19D-3BF4-078D-4D120DE32EB9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Google Shape;686;p22">
              <a:extLst>
                <a:ext uri="{FF2B5EF4-FFF2-40B4-BE49-F238E27FC236}">
                  <a16:creationId xmlns:a16="http://schemas.microsoft.com/office/drawing/2014/main" id="{0FA2D86B-12E2-2C90-EC21-3F90B8D08C40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Google Shape;687;p22">
              <a:extLst>
                <a:ext uri="{FF2B5EF4-FFF2-40B4-BE49-F238E27FC236}">
                  <a16:creationId xmlns:a16="http://schemas.microsoft.com/office/drawing/2014/main" id="{A953DCBC-C3CC-7C8D-D7B5-A9CF9A6B9220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Google Shape;688;p22">
              <a:extLst>
                <a:ext uri="{FF2B5EF4-FFF2-40B4-BE49-F238E27FC236}">
                  <a16:creationId xmlns:a16="http://schemas.microsoft.com/office/drawing/2014/main" id="{D94B1018-385E-08CC-CFC4-5CD94E62CAA4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Google Shape;689;p22">
              <a:extLst>
                <a:ext uri="{FF2B5EF4-FFF2-40B4-BE49-F238E27FC236}">
                  <a16:creationId xmlns:a16="http://schemas.microsoft.com/office/drawing/2014/main" id="{EA8FEA71-4E6E-0DF8-1E15-4D74F109963E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Google Shape;690;p22">
              <a:extLst>
                <a:ext uri="{FF2B5EF4-FFF2-40B4-BE49-F238E27FC236}">
                  <a16:creationId xmlns:a16="http://schemas.microsoft.com/office/drawing/2014/main" id="{0E36CFE2-8CE1-606C-DEA5-3D539F1683AC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Google Shape;691;p22">
              <a:extLst>
                <a:ext uri="{FF2B5EF4-FFF2-40B4-BE49-F238E27FC236}">
                  <a16:creationId xmlns:a16="http://schemas.microsoft.com/office/drawing/2014/main" id="{357DE33F-281C-A14D-74A1-57BFEB0A6BE8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Google Shape;692;p22">
              <a:extLst>
                <a:ext uri="{FF2B5EF4-FFF2-40B4-BE49-F238E27FC236}">
                  <a16:creationId xmlns:a16="http://schemas.microsoft.com/office/drawing/2014/main" id="{D2A4FB73-CB0D-0944-8901-817749F50570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Google Shape;693;p22">
              <a:extLst>
                <a:ext uri="{FF2B5EF4-FFF2-40B4-BE49-F238E27FC236}">
                  <a16:creationId xmlns:a16="http://schemas.microsoft.com/office/drawing/2014/main" id="{8C9FD941-4AF7-9511-6647-5122048D2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Google Shape;694;p22">
              <a:extLst>
                <a:ext uri="{FF2B5EF4-FFF2-40B4-BE49-F238E27FC236}">
                  <a16:creationId xmlns:a16="http://schemas.microsoft.com/office/drawing/2014/main" id="{5F603DC3-CFF9-3916-04DD-5C872DF5B9A1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Google Shape;695;p22">
              <a:extLst>
                <a:ext uri="{FF2B5EF4-FFF2-40B4-BE49-F238E27FC236}">
                  <a16:creationId xmlns:a16="http://schemas.microsoft.com/office/drawing/2014/main" id="{C23CE638-A6D7-B538-502B-F7B36B3E141E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Google Shape;696;p22">
              <a:extLst>
                <a:ext uri="{FF2B5EF4-FFF2-40B4-BE49-F238E27FC236}">
                  <a16:creationId xmlns:a16="http://schemas.microsoft.com/office/drawing/2014/main" id="{263DC59B-C950-8960-D7E8-9BA616C72827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Google Shape;697;p22">
              <a:extLst>
                <a:ext uri="{FF2B5EF4-FFF2-40B4-BE49-F238E27FC236}">
                  <a16:creationId xmlns:a16="http://schemas.microsoft.com/office/drawing/2014/main" id="{7427188F-C831-24D5-08CA-EF0C55069817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Google Shape;698;p22">
              <a:extLst>
                <a:ext uri="{FF2B5EF4-FFF2-40B4-BE49-F238E27FC236}">
                  <a16:creationId xmlns:a16="http://schemas.microsoft.com/office/drawing/2014/main" id="{3B77A228-21DB-6107-C84B-6D7108AC5053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Google Shape;699;p22">
              <a:extLst>
                <a:ext uri="{FF2B5EF4-FFF2-40B4-BE49-F238E27FC236}">
                  <a16:creationId xmlns:a16="http://schemas.microsoft.com/office/drawing/2014/main" id="{14438E62-94FA-7E46-604F-D9826892EEDA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Google Shape;700;p22">
              <a:extLst>
                <a:ext uri="{FF2B5EF4-FFF2-40B4-BE49-F238E27FC236}">
                  <a16:creationId xmlns:a16="http://schemas.microsoft.com/office/drawing/2014/main" id="{ED645932-3C92-37B9-9FF1-BFA2AB7B259F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Google Shape;701;p22">
              <a:extLst>
                <a:ext uri="{FF2B5EF4-FFF2-40B4-BE49-F238E27FC236}">
                  <a16:creationId xmlns:a16="http://schemas.microsoft.com/office/drawing/2014/main" id="{F4290CC5-96D5-C849-C9F9-CF5D8900A39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Google Shape;702;p22">
              <a:extLst>
                <a:ext uri="{FF2B5EF4-FFF2-40B4-BE49-F238E27FC236}">
                  <a16:creationId xmlns:a16="http://schemas.microsoft.com/office/drawing/2014/main" id="{7E500A91-C60B-A769-86B5-D16C6C0728F4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Google Shape;703;p22">
              <a:extLst>
                <a:ext uri="{FF2B5EF4-FFF2-40B4-BE49-F238E27FC236}">
                  <a16:creationId xmlns:a16="http://schemas.microsoft.com/office/drawing/2014/main" id="{121E0761-109C-66AA-CC60-F678CEDDE096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Google Shape;704;p22">
              <a:extLst>
                <a:ext uri="{FF2B5EF4-FFF2-40B4-BE49-F238E27FC236}">
                  <a16:creationId xmlns:a16="http://schemas.microsoft.com/office/drawing/2014/main" id="{760DCBF6-946E-BF74-404A-1CB24490C7B5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Google Shape;705;p22">
              <a:extLst>
                <a:ext uri="{FF2B5EF4-FFF2-40B4-BE49-F238E27FC236}">
                  <a16:creationId xmlns:a16="http://schemas.microsoft.com/office/drawing/2014/main" id="{F6BE75E4-B87B-8841-A067-2693C70B0812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Google Shape;706;p22">
              <a:extLst>
                <a:ext uri="{FF2B5EF4-FFF2-40B4-BE49-F238E27FC236}">
                  <a16:creationId xmlns:a16="http://schemas.microsoft.com/office/drawing/2014/main" id="{6B02530A-916A-CBFF-B249-B7D5A37D079A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Google Shape;707;p22">
              <a:extLst>
                <a:ext uri="{FF2B5EF4-FFF2-40B4-BE49-F238E27FC236}">
                  <a16:creationId xmlns:a16="http://schemas.microsoft.com/office/drawing/2014/main" id="{784E41EF-E6AE-7DEA-0CA9-229F5829C097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Google Shape;708;p22">
              <a:extLst>
                <a:ext uri="{FF2B5EF4-FFF2-40B4-BE49-F238E27FC236}">
                  <a16:creationId xmlns:a16="http://schemas.microsoft.com/office/drawing/2014/main" id="{00EDD4FC-0FF2-53BF-64AE-1D2F71D7F8FA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Google Shape;709;p22">
              <a:extLst>
                <a:ext uri="{FF2B5EF4-FFF2-40B4-BE49-F238E27FC236}">
                  <a16:creationId xmlns:a16="http://schemas.microsoft.com/office/drawing/2014/main" id="{9EEC1F88-39BF-D4DA-CC3B-6BD589B669F7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Google Shape;710;p22">
              <a:extLst>
                <a:ext uri="{FF2B5EF4-FFF2-40B4-BE49-F238E27FC236}">
                  <a16:creationId xmlns:a16="http://schemas.microsoft.com/office/drawing/2014/main" id="{1FFB4965-1374-F21E-C827-FE40CC52F8AD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Google Shape;711;p22">
              <a:extLst>
                <a:ext uri="{FF2B5EF4-FFF2-40B4-BE49-F238E27FC236}">
                  <a16:creationId xmlns:a16="http://schemas.microsoft.com/office/drawing/2014/main" id="{4E891CD0-A85C-BCE0-1806-CBD989658676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Google Shape;712;p22">
              <a:extLst>
                <a:ext uri="{FF2B5EF4-FFF2-40B4-BE49-F238E27FC236}">
                  <a16:creationId xmlns:a16="http://schemas.microsoft.com/office/drawing/2014/main" id="{58922BCF-42C0-547F-C5D5-5D0FEE0B71FD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Google Shape;713;p22">
              <a:extLst>
                <a:ext uri="{FF2B5EF4-FFF2-40B4-BE49-F238E27FC236}">
                  <a16:creationId xmlns:a16="http://schemas.microsoft.com/office/drawing/2014/main" id="{484BDA66-E4DF-FE78-EB1B-24520CD08333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Google Shape;714;p22">
              <a:extLst>
                <a:ext uri="{FF2B5EF4-FFF2-40B4-BE49-F238E27FC236}">
                  <a16:creationId xmlns:a16="http://schemas.microsoft.com/office/drawing/2014/main" id="{DD171844-302D-FF15-09A9-DCA59EBC044B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Google Shape;715;p22">
              <a:extLst>
                <a:ext uri="{FF2B5EF4-FFF2-40B4-BE49-F238E27FC236}">
                  <a16:creationId xmlns:a16="http://schemas.microsoft.com/office/drawing/2014/main" id="{2DF9966D-7D5D-7FC0-1CD6-9D536343C6C8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Google Shape;716;p22">
              <a:extLst>
                <a:ext uri="{FF2B5EF4-FFF2-40B4-BE49-F238E27FC236}">
                  <a16:creationId xmlns:a16="http://schemas.microsoft.com/office/drawing/2014/main" id="{514B8400-D951-21A3-16CD-DD5F1D9A93E7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Google Shape;717;p22">
              <a:extLst>
                <a:ext uri="{FF2B5EF4-FFF2-40B4-BE49-F238E27FC236}">
                  <a16:creationId xmlns:a16="http://schemas.microsoft.com/office/drawing/2014/main" id="{271B3033-7C77-E361-D890-D3860DE18D0D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Google Shape;718;p22">
              <a:extLst>
                <a:ext uri="{FF2B5EF4-FFF2-40B4-BE49-F238E27FC236}">
                  <a16:creationId xmlns:a16="http://schemas.microsoft.com/office/drawing/2014/main" id="{87D1B67C-62AD-4FBB-DCEE-64B33C709651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Google Shape;719;p22">
              <a:extLst>
                <a:ext uri="{FF2B5EF4-FFF2-40B4-BE49-F238E27FC236}">
                  <a16:creationId xmlns:a16="http://schemas.microsoft.com/office/drawing/2014/main" id="{D1D8820A-C02C-5C9F-14D9-0251DFCF1CED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Google Shape;720;p22">
              <a:extLst>
                <a:ext uri="{FF2B5EF4-FFF2-40B4-BE49-F238E27FC236}">
                  <a16:creationId xmlns:a16="http://schemas.microsoft.com/office/drawing/2014/main" id="{56237401-5CDC-C168-DE34-0460AB6043B6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Google Shape;721;p22">
              <a:extLst>
                <a:ext uri="{FF2B5EF4-FFF2-40B4-BE49-F238E27FC236}">
                  <a16:creationId xmlns:a16="http://schemas.microsoft.com/office/drawing/2014/main" id="{EE0D4B86-8E3B-955C-979B-A184008B98A5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Google Shape;722;p22">
              <a:extLst>
                <a:ext uri="{FF2B5EF4-FFF2-40B4-BE49-F238E27FC236}">
                  <a16:creationId xmlns:a16="http://schemas.microsoft.com/office/drawing/2014/main" id="{34737742-5EF9-CDCB-5C95-1B2C8E3FA8A6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Google Shape;723;p22">
              <a:extLst>
                <a:ext uri="{FF2B5EF4-FFF2-40B4-BE49-F238E27FC236}">
                  <a16:creationId xmlns:a16="http://schemas.microsoft.com/office/drawing/2014/main" id="{F2F88196-D4C4-80E4-174D-B32C705AFCB2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Google Shape;724;p22">
              <a:extLst>
                <a:ext uri="{FF2B5EF4-FFF2-40B4-BE49-F238E27FC236}">
                  <a16:creationId xmlns:a16="http://schemas.microsoft.com/office/drawing/2014/main" id="{5492111A-7A88-5934-18D8-34B82437FCF1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Google Shape;725;p22">
              <a:extLst>
                <a:ext uri="{FF2B5EF4-FFF2-40B4-BE49-F238E27FC236}">
                  <a16:creationId xmlns:a16="http://schemas.microsoft.com/office/drawing/2014/main" id="{7906BE54-1B1B-1B0B-1DAA-E50D3F8EF13D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Google Shape;726;p22">
              <a:extLst>
                <a:ext uri="{FF2B5EF4-FFF2-40B4-BE49-F238E27FC236}">
                  <a16:creationId xmlns:a16="http://schemas.microsoft.com/office/drawing/2014/main" id="{33252BE8-F3F3-7A3F-618C-F9CFFF3A418C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Google Shape;727;p22">
              <a:extLst>
                <a:ext uri="{FF2B5EF4-FFF2-40B4-BE49-F238E27FC236}">
                  <a16:creationId xmlns:a16="http://schemas.microsoft.com/office/drawing/2014/main" id="{FAA4C2E1-3C51-68C0-AD5F-39C88337D236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Google Shape;728;p22">
              <a:extLst>
                <a:ext uri="{FF2B5EF4-FFF2-40B4-BE49-F238E27FC236}">
                  <a16:creationId xmlns:a16="http://schemas.microsoft.com/office/drawing/2014/main" id="{24F5BE64-1431-99BD-4EB3-6F816D2AE9F5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Google Shape;729;p22">
              <a:extLst>
                <a:ext uri="{FF2B5EF4-FFF2-40B4-BE49-F238E27FC236}">
                  <a16:creationId xmlns:a16="http://schemas.microsoft.com/office/drawing/2014/main" id="{258B7596-4513-5512-7F14-3D17EF369F24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Google Shape;730;p22">
              <a:extLst>
                <a:ext uri="{FF2B5EF4-FFF2-40B4-BE49-F238E27FC236}">
                  <a16:creationId xmlns:a16="http://schemas.microsoft.com/office/drawing/2014/main" id="{B5DEE1AA-327E-B0DF-0F7F-F7D6F6671205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Google Shape;731;p22">
              <a:extLst>
                <a:ext uri="{FF2B5EF4-FFF2-40B4-BE49-F238E27FC236}">
                  <a16:creationId xmlns:a16="http://schemas.microsoft.com/office/drawing/2014/main" id="{93AAEF8A-2CB8-CDDC-570E-8C6E5E6498A9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Google Shape;732;p22">
              <a:extLst>
                <a:ext uri="{FF2B5EF4-FFF2-40B4-BE49-F238E27FC236}">
                  <a16:creationId xmlns:a16="http://schemas.microsoft.com/office/drawing/2014/main" id="{236AF023-848F-E613-DDCC-924CEDCE9B65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Google Shape;733;p22">
              <a:extLst>
                <a:ext uri="{FF2B5EF4-FFF2-40B4-BE49-F238E27FC236}">
                  <a16:creationId xmlns:a16="http://schemas.microsoft.com/office/drawing/2014/main" id="{70409DB5-C9F4-1357-D2DC-FA7C5765A352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Google Shape;734;p22">
              <a:extLst>
                <a:ext uri="{FF2B5EF4-FFF2-40B4-BE49-F238E27FC236}">
                  <a16:creationId xmlns:a16="http://schemas.microsoft.com/office/drawing/2014/main" id="{D0B372EA-1A73-C3DB-9EC4-BF0737BF86AE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Google Shape;735;p22">
              <a:extLst>
                <a:ext uri="{FF2B5EF4-FFF2-40B4-BE49-F238E27FC236}">
                  <a16:creationId xmlns:a16="http://schemas.microsoft.com/office/drawing/2014/main" id="{60C16E11-9A6E-1CCA-CB88-C958FB48660C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Google Shape;736;p22">
              <a:extLst>
                <a:ext uri="{FF2B5EF4-FFF2-40B4-BE49-F238E27FC236}">
                  <a16:creationId xmlns:a16="http://schemas.microsoft.com/office/drawing/2014/main" id="{E3D31C34-CF64-AB60-3B72-331720035A0B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Google Shape;737;p22">
              <a:extLst>
                <a:ext uri="{FF2B5EF4-FFF2-40B4-BE49-F238E27FC236}">
                  <a16:creationId xmlns:a16="http://schemas.microsoft.com/office/drawing/2014/main" id="{A776112E-DE6B-650C-D673-B7AADA01075F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Google Shape;738;p22">
              <a:extLst>
                <a:ext uri="{FF2B5EF4-FFF2-40B4-BE49-F238E27FC236}">
                  <a16:creationId xmlns:a16="http://schemas.microsoft.com/office/drawing/2014/main" id="{83CAEE1B-AD4D-98AB-67D7-E0613EF9C852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Google Shape;739;p22">
              <a:extLst>
                <a:ext uri="{FF2B5EF4-FFF2-40B4-BE49-F238E27FC236}">
                  <a16:creationId xmlns:a16="http://schemas.microsoft.com/office/drawing/2014/main" id="{3A34CACF-BAC2-36E3-5F31-08F51CAFB6BE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Google Shape;740;p22">
              <a:extLst>
                <a:ext uri="{FF2B5EF4-FFF2-40B4-BE49-F238E27FC236}">
                  <a16:creationId xmlns:a16="http://schemas.microsoft.com/office/drawing/2014/main" id="{F7CD9390-E899-5E78-F4CF-CEC50F566D75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Google Shape;741;p22">
              <a:extLst>
                <a:ext uri="{FF2B5EF4-FFF2-40B4-BE49-F238E27FC236}">
                  <a16:creationId xmlns:a16="http://schemas.microsoft.com/office/drawing/2014/main" id="{41C2A5FD-709A-B57C-B152-08A911E9185B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Google Shape;742;p22">
              <a:extLst>
                <a:ext uri="{FF2B5EF4-FFF2-40B4-BE49-F238E27FC236}">
                  <a16:creationId xmlns:a16="http://schemas.microsoft.com/office/drawing/2014/main" id="{159AAC93-C877-76FD-C837-503994486635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Google Shape;743;p22">
              <a:extLst>
                <a:ext uri="{FF2B5EF4-FFF2-40B4-BE49-F238E27FC236}">
                  <a16:creationId xmlns:a16="http://schemas.microsoft.com/office/drawing/2014/main" id="{6E096DD1-8A56-37C4-E2CF-65BEFCC154E8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Google Shape;744;p22">
              <a:extLst>
                <a:ext uri="{FF2B5EF4-FFF2-40B4-BE49-F238E27FC236}">
                  <a16:creationId xmlns:a16="http://schemas.microsoft.com/office/drawing/2014/main" id="{882E1871-DB5B-28A6-4D03-DB689D4E1430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Google Shape;745;p22">
              <a:extLst>
                <a:ext uri="{FF2B5EF4-FFF2-40B4-BE49-F238E27FC236}">
                  <a16:creationId xmlns:a16="http://schemas.microsoft.com/office/drawing/2014/main" id="{3A4CF3FB-5598-7B8A-DE95-F163B424692A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Google Shape;746;p22">
              <a:extLst>
                <a:ext uri="{FF2B5EF4-FFF2-40B4-BE49-F238E27FC236}">
                  <a16:creationId xmlns:a16="http://schemas.microsoft.com/office/drawing/2014/main" id="{8C2C42A3-E686-D2B5-D29B-CCDC36A73692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Google Shape;747;p22">
              <a:extLst>
                <a:ext uri="{FF2B5EF4-FFF2-40B4-BE49-F238E27FC236}">
                  <a16:creationId xmlns:a16="http://schemas.microsoft.com/office/drawing/2014/main" id="{13C9BE72-6DF5-22CA-77CF-6927761DB068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Google Shape;748;p22">
              <a:extLst>
                <a:ext uri="{FF2B5EF4-FFF2-40B4-BE49-F238E27FC236}">
                  <a16:creationId xmlns:a16="http://schemas.microsoft.com/office/drawing/2014/main" id="{9A65BC20-C2CD-2274-076C-D05431F41319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Google Shape;749;p22">
              <a:extLst>
                <a:ext uri="{FF2B5EF4-FFF2-40B4-BE49-F238E27FC236}">
                  <a16:creationId xmlns:a16="http://schemas.microsoft.com/office/drawing/2014/main" id="{2BD1AE01-5D45-1F82-6981-106CE96EA156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Google Shape;750;p22">
              <a:extLst>
                <a:ext uri="{FF2B5EF4-FFF2-40B4-BE49-F238E27FC236}">
                  <a16:creationId xmlns:a16="http://schemas.microsoft.com/office/drawing/2014/main" id="{F1019CF7-65A7-C192-C52C-4AA7615585DB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Google Shape;751;p22">
              <a:extLst>
                <a:ext uri="{FF2B5EF4-FFF2-40B4-BE49-F238E27FC236}">
                  <a16:creationId xmlns:a16="http://schemas.microsoft.com/office/drawing/2014/main" id="{768A94E2-EC19-D91D-3E0D-C684E9C2E246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Google Shape;752;p22">
              <a:extLst>
                <a:ext uri="{FF2B5EF4-FFF2-40B4-BE49-F238E27FC236}">
                  <a16:creationId xmlns:a16="http://schemas.microsoft.com/office/drawing/2014/main" id="{135D962C-2D6C-BCB3-786A-F2FA79B96D9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Google Shape;753;p22">
              <a:extLst>
                <a:ext uri="{FF2B5EF4-FFF2-40B4-BE49-F238E27FC236}">
                  <a16:creationId xmlns:a16="http://schemas.microsoft.com/office/drawing/2014/main" id="{D5117572-97CC-D77F-5C6A-98107B5B48FC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Google Shape;754;p22">
              <a:extLst>
                <a:ext uri="{FF2B5EF4-FFF2-40B4-BE49-F238E27FC236}">
                  <a16:creationId xmlns:a16="http://schemas.microsoft.com/office/drawing/2014/main" id="{9018FBD5-7D19-7B28-149D-3A76417DA766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Google Shape;755;p22">
              <a:extLst>
                <a:ext uri="{FF2B5EF4-FFF2-40B4-BE49-F238E27FC236}">
                  <a16:creationId xmlns:a16="http://schemas.microsoft.com/office/drawing/2014/main" id="{1A5CBB2F-CECC-A71C-F85E-F8727DDAE938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Google Shape;756;p22">
              <a:extLst>
                <a:ext uri="{FF2B5EF4-FFF2-40B4-BE49-F238E27FC236}">
                  <a16:creationId xmlns:a16="http://schemas.microsoft.com/office/drawing/2014/main" id="{C51C730C-9559-3574-F6E2-923EC2FA4615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Google Shape;757;p22">
              <a:extLst>
                <a:ext uri="{FF2B5EF4-FFF2-40B4-BE49-F238E27FC236}">
                  <a16:creationId xmlns:a16="http://schemas.microsoft.com/office/drawing/2014/main" id="{6B0F620D-A51F-A598-6253-4F37D75FFFCD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Google Shape;758;p22">
              <a:extLst>
                <a:ext uri="{FF2B5EF4-FFF2-40B4-BE49-F238E27FC236}">
                  <a16:creationId xmlns:a16="http://schemas.microsoft.com/office/drawing/2014/main" id="{8C217217-8116-CE71-2C98-E62B437246BC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Google Shape;759;p22">
              <a:extLst>
                <a:ext uri="{FF2B5EF4-FFF2-40B4-BE49-F238E27FC236}">
                  <a16:creationId xmlns:a16="http://schemas.microsoft.com/office/drawing/2014/main" id="{77B24ED5-46F5-E896-9AF1-EA9F13B32883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Google Shape;760;p22">
              <a:extLst>
                <a:ext uri="{FF2B5EF4-FFF2-40B4-BE49-F238E27FC236}">
                  <a16:creationId xmlns:a16="http://schemas.microsoft.com/office/drawing/2014/main" id="{377233A1-A17B-ED0F-BD84-104090F9A3D4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Google Shape;761;p22">
              <a:extLst>
                <a:ext uri="{FF2B5EF4-FFF2-40B4-BE49-F238E27FC236}">
                  <a16:creationId xmlns:a16="http://schemas.microsoft.com/office/drawing/2014/main" id="{AA856F00-68D1-687F-4A9F-CCFAB3BA6698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Google Shape;762;p22">
              <a:extLst>
                <a:ext uri="{FF2B5EF4-FFF2-40B4-BE49-F238E27FC236}">
                  <a16:creationId xmlns:a16="http://schemas.microsoft.com/office/drawing/2014/main" id="{7F3E2547-849B-D085-1B8E-4100954C9175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Google Shape;763;p22">
              <a:extLst>
                <a:ext uri="{FF2B5EF4-FFF2-40B4-BE49-F238E27FC236}">
                  <a16:creationId xmlns:a16="http://schemas.microsoft.com/office/drawing/2014/main" id="{EC513187-3D44-97E0-D064-351ED17D7563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Google Shape;764;p22">
              <a:extLst>
                <a:ext uri="{FF2B5EF4-FFF2-40B4-BE49-F238E27FC236}">
                  <a16:creationId xmlns:a16="http://schemas.microsoft.com/office/drawing/2014/main" id="{550B77C1-B01C-74B2-E744-838A1511229D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Google Shape;765;p22">
              <a:extLst>
                <a:ext uri="{FF2B5EF4-FFF2-40B4-BE49-F238E27FC236}">
                  <a16:creationId xmlns:a16="http://schemas.microsoft.com/office/drawing/2014/main" id="{C985F2B9-1BBF-DB7A-E03C-71341203D8AA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Google Shape;766;p22">
              <a:extLst>
                <a:ext uri="{FF2B5EF4-FFF2-40B4-BE49-F238E27FC236}">
                  <a16:creationId xmlns:a16="http://schemas.microsoft.com/office/drawing/2014/main" id="{BC3FD0FD-6887-CEEC-A8FD-A9752879C05A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Google Shape;767;p22">
              <a:extLst>
                <a:ext uri="{FF2B5EF4-FFF2-40B4-BE49-F238E27FC236}">
                  <a16:creationId xmlns:a16="http://schemas.microsoft.com/office/drawing/2014/main" id="{5CAAB744-5680-E8D7-7FBC-E31D7A8FB079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Google Shape;768;p22">
              <a:extLst>
                <a:ext uri="{FF2B5EF4-FFF2-40B4-BE49-F238E27FC236}">
                  <a16:creationId xmlns:a16="http://schemas.microsoft.com/office/drawing/2014/main" id="{225543EA-F5C0-A241-95ED-D54B98B738DE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Google Shape;769;p22">
              <a:extLst>
                <a:ext uri="{FF2B5EF4-FFF2-40B4-BE49-F238E27FC236}">
                  <a16:creationId xmlns:a16="http://schemas.microsoft.com/office/drawing/2014/main" id="{764F32DE-6B59-F481-BB47-587979C2C218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Google Shape;770;p22">
              <a:extLst>
                <a:ext uri="{FF2B5EF4-FFF2-40B4-BE49-F238E27FC236}">
                  <a16:creationId xmlns:a16="http://schemas.microsoft.com/office/drawing/2014/main" id="{7BE8012E-2C9A-B1F9-FB18-8E689A9DB1D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Google Shape;771;p22">
              <a:extLst>
                <a:ext uri="{FF2B5EF4-FFF2-40B4-BE49-F238E27FC236}">
                  <a16:creationId xmlns:a16="http://schemas.microsoft.com/office/drawing/2014/main" id="{9F91946A-F156-119F-FA1B-BB8191A4A08B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Google Shape;772;p22">
              <a:extLst>
                <a:ext uri="{FF2B5EF4-FFF2-40B4-BE49-F238E27FC236}">
                  <a16:creationId xmlns:a16="http://schemas.microsoft.com/office/drawing/2014/main" id="{61DE2BFB-73FF-B457-5D22-6203D2E7B610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Google Shape;773;p22">
              <a:extLst>
                <a:ext uri="{FF2B5EF4-FFF2-40B4-BE49-F238E27FC236}">
                  <a16:creationId xmlns:a16="http://schemas.microsoft.com/office/drawing/2014/main" id="{DDA0D7B0-127F-A8F3-7FB7-6B699ABCE44A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Google Shape;774;p22">
              <a:extLst>
                <a:ext uri="{FF2B5EF4-FFF2-40B4-BE49-F238E27FC236}">
                  <a16:creationId xmlns:a16="http://schemas.microsoft.com/office/drawing/2014/main" id="{76A83F4B-C5E2-3DA2-54A6-980AC0FCA86F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Google Shape;775;p22">
              <a:extLst>
                <a:ext uri="{FF2B5EF4-FFF2-40B4-BE49-F238E27FC236}">
                  <a16:creationId xmlns:a16="http://schemas.microsoft.com/office/drawing/2014/main" id="{0CF63DA1-F2C5-9C89-BF35-9016940FC331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Google Shape;776;p22">
              <a:extLst>
                <a:ext uri="{FF2B5EF4-FFF2-40B4-BE49-F238E27FC236}">
                  <a16:creationId xmlns:a16="http://schemas.microsoft.com/office/drawing/2014/main" id="{DFE8140D-193F-43F2-1617-FB550A61FDF7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Google Shape;777;p22">
              <a:extLst>
                <a:ext uri="{FF2B5EF4-FFF2-40B4-BE49-F238E27FC236}">
                  <a16:creationId xmlns:a16="http://schemas.microsoft.com/office/drawing/2014/main" id="{ED661125-FAD4-ECA9-6B97-EFEE8FFD08FA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Google Shape;778;p22">
              <a:extLst>
                <a:ext uri="{FF2B5EF4-FFF2-40B4-BE49-F238E27FC236}">
                  <a16:creationId xmlns:a16="http://schemas.microsoft.com/office/drawing/2014/main" id="{0460572F-8D04-97ED-631D-7FD490B935BA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Google Shape;779;p22">
              <a:extLst>
                <a:ext uri="{FF2B5EF4-FFF2-40B4-BE49-F238E27FC236}">
                  <a16:creationId xmlns:a16="http://schemas.microsoft.com/office/drawing/2014/main" id="{8C605B94-4D15-0CB7-B719-2A8B3073A347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Google Shape;780;p22">
              <a:extLst>
                <a:ext uri="{FF2B5EF4-FFF2-40B4-BE49-F238E27FC236}">
                  <a16:creationId xmlns:a16="http://schemas.microsoft.com/office/drawing/2014/main" id="{85917676-3688-5C36-706A-D091E0BA5E1B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Google Shape;781;p22">
              <a:extLst>
                <a:ext uri="{FF2B5EF4-FFF2-40B4-BE49-F238E27FC236}">
                  <a16:creationId xmlns:a16="http://schemas.microsoft.com/office/drawing/2014/main" id="{EBB90D72-1A96-C1E8-94B8-1DBCAF08B317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Google Shape;782;p22">
              <a:extLst>
                <a:ext uri="{FF2B5EF4-FFF2-40B4-BE49-F238E27FC236}">
                  <a16:creationId xmlns:a16="http://schemas.microsoft.com/office/drawing/2014/main" id="{31A241DD-88BE-A3AE-783A-544E7FEE2D96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Google Shape;783;p22">
              <a:extLst>
                <a:ext uri="{FF2B5EF4-FFF2-40B4-BE49-F238E27FC236}">
                  <a16:creationId xmlns:a16="http://schemas.microsoft.com/office/drawing/2014/main" id="{6D5B514F-D987-AAD2-193A-A8DA8403EAA0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Google Shape;784;p22">
              <a:extLst>
                <a:ext uri="{FF2B5EF4-FFF2-40B4-BE49-F238E27FC236}">
                  <a16:creationId xmlns:a16="http://schemas.microsoft.com/office/drawing/2014/main" id="{2CA835FC-A55A-0CF7-5B47-1B82F009A3A0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Google Shape;785;p22">
              <a:extLst>
                <a:ext uri="{FF2B5EF4-FFF2-40B4-BE49-F238E27FC236}">
                  <a16:creationId xmlns:a16="http://schemas.microsoft.com/office/drawing/2014/main" id="{E3F1F4F8-BA29-5456-C52B-CB68B034D900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Google Shape;786;p22">
              <a:extLst>
                <a:ext uri="{FF2B5EF4-FFF2-40B4-BE49-F238E27FC236}">
                  <a16:creationId xmlns:a16="http://schemas.microsoft.com/office/drawing/2014/main" id="{53E8AD4C-5531-A5DB-F546-4AE11A4B31E4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Google Shape;787;p22">
              <a:extLst>
                <a:ext uri="{FF2B5EF4-FFF2-40B4-BE49-F238E27FC236}">
                  <a16:creationId xmlns:a16="http://schemas.microsoft.com/office/drawing/2014/main" id="{09173F3B-FD6E-3854-712F-BE334FC3304F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Google Shape;788;p22">
              <a:extLst>
                <a:ext uri="{FF2B5EF4-FFF2-40B4-BE49-F238E27FC236}">
                  <a16:creationId xmlns:a16="http://schemas.microsoft.com/office/drawing/2014/main" id="{F83FE855-4446-9477-3C13-1A80AC4B62CA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Google Shape;789;p22">
              <a:extLst>
                <a:ext uri="{FF2B5EF4-FFF2-40B4-BE49-F238E27FC236}">
                  <a16:creationId xmlns:a16="http://schemas.microsoft.com/office/drawing/2014/main" id="{290C3381-1DE7-702B-696C-DF850D8B98E7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Google Shape;790;p22">
              <a:extLst>
                <a:ext uri="{FF2B5EF4-FFF2-40B4-BE49-F238E27FC236}">
                  <a16:creationId xmlns:a16="http://schemas.microsoft.com/office/drawing/2014/main" id="{1001D191-FD63-BB02-C1C8-4F7835533C3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Google Shape;791;p22">
              <a:extLst>
                <a:ext uri="{FF2B5EF4-FFF2-40B4-BE49-F238E27FC236}">
                  <a16:creationId xmlns:a16="http://schemas.microsoft.com/office/drawing/2014/main" id="{D9583403-7195-78A2-5624-F354C5F72D1E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Google Shape;792;p22">
              <a:extLst>
                <a:ext uri="{FF2B5EF4-FFF2-40B4-BE49-F238E27FC236}">
                  <a16:creationId xmlns:a16="http://schemas.microsoft.com/office/drawing/2014/main" id="{4E554A77-7D30-8FC1-B8DC-BBF9E6AA9819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Google Shape;793;p22">
              <a:extLst>
                <a:ext uri="{FF2B5EF4-FFF2-40B4-BE49-F238E27FC236}">
                  <a16:creationId xmlns:a16="http://schemas.microsoft.com/office/drawing/2014/main" id="{1B848ECB-C351-5068-A423-1DB29AA14964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Google Shape;794;p22">
              <a:extLst>
                <a:ext uri="{FF2B5EF4-FFF2-40B4-BE49-F238E27FC236}">
                  <a16:creationId xmlns:a16="http://schemas.microsoft.com/office/drawing/2014/main" id="{1AB11065-65B8-2B71-47A5-C76C0BB0AB9A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Google Shape;795;p22">
              <a:extLst>
                <a:ext uri="{FF2B5EF4-FFF2-40B4-BE49-F238E27FC236}">
                  <a16:creationId xmlns:a16="http://schemas.microsoft.com/office/drawing/2014/main" id="{1785B2DB-727C-A6AC-C3F9-6F230813DC62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Google Shape;796;p22">
              <a:extLst>
                <a:ext uri="{FF2B5EF4-FFF2-40B4-BE49-F238E27FC236}">
                  <a16:creationId xmlns:a16="http://schemas.microsoft.com/office/drawing/2014/main" id="{CC7ED71B-0596-1523-4505-E4659CD565D8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Google Shape;797;p22">
              <a:extLst>
                <a:ext uri="{FF2B5EF4-FFF2-40B4-BE49-F238E27FC236}">
                  <a16:creationId xmlns:a16="http://schemas.microsoft.com/office/drawing/2014/main" id="{147A214D-55FB-1207-2DEB-6555605E13C6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Google Shape;798;p22">
              <a:extLst>
                <a:ext uri="{FF2B5EF4-FFF2-40B4-BE49-F238E27FC236}">
                  <a16:creationId xmlns:a16="http://schemas.microsoft.com/office/drawing/2014/main" id="{B1E9EDC2-EACF-2FB2-A684-33BA65CDF762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Google Shape;799;p22">
              <a:extLst>
                <a:ext uri="{FF2B5EF4-FFF2-40B4-BE49-F238E27FC236}">
                  <a16:creationId xmlns:a16="http://schemas.microsoft.com/office/drawing/2014/main" id="{4F016A94-6909-0A3C-3DFD-E688A962A54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Google Shape;800;p22">
              <a:extLst>
                <a:ext uri="{FF2B5EF4-FFF2-40B4-BE49-F238E27FC236}">
                  <a16:creationId xmlns:a16="http://schemas.microsoft.com/office/drawing/2014/main" id="{FF0F4CBF-6C5D-8F92-9598-7FC9BA45737E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Google Shape;801;p22">
              <a:extLst>
                <a:ext uri="{FF2B5EF4-FFF2-40B4-BE49-F238E27FC236}">
                  <a16:creationId xmlns:a16="http://schemas.microsoft.com/office/drawing/2014/main" id="{5912CEE6-E2F6-9C4B-4F46-9E3E29F48872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Google Shape;802;p22">
              <a:extLst>
                <a:ext uri="{FF2B5EF4-FFF2-40B4-BE49-F238E27FC236}">
                  <a16:creationId xmlns:a16="http://schemas.microsoft.com/office/drawing/2014/main" id="{62DB936D-CEC4-37AD-15C5-294A65B02B5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Google Shape;803;p22">
              <a:extLst>
                <a:ext uri="{FF2B5EF4-FFF2-40B4-BE49-F238E27FC236}">
                  <a16:creationId xmlns:a16="http://schemas.microsoft.com/office/drawing/2014/main" id="{7E5B3B9B-0513-B597-34F9-4062D8A5AC94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Google Shape;804;p22">
              <a:extLst>
                <a:ext uri="{FF2B5EF4-FFF2-40B4-BE49-F238E27FC236}">
                  <a16:creationId xmlns:a16="http://schemas.microsoft.com/office/drawing/2014/main" id="{9BFDFD67-48B1-0741-069C-7824D17C213F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Google Shape;805;p22">
              <a:extLst>
                <a:ext uri="{FF2B5EF4-FFF2-40B4-BE49-F238E27FC236}">
                  <a16:creationId xmlns:a16="http://schemas.microsoft.com/office/drawing/2014/main" id="{02E4D9BE-329A-5316-1A8D-64E6560F7122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Google Shape;806;p22">
              <a:extLst>
                <a:ext uri="{FF2B5EF4-FFF2-40B4-BE49-F238E27FC236}">
                  <a16:creationId xmlns:a16="http://schemas.microsoft.com/office/drawing/2014/main" id="{CF8102CF-667B-DCAF-C12B-46AB0B64CE0D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Google Shape;807;p22">
              <a:extLst>
                <a:ext uri="{FF2B5EF4-FFF2-40B4-BE49-F238E27FC236}">
                  <a16:creationId xmlns:a16="http://schemas.microsoft.com/office/drawing/2014/main" id="{AB42A8C6-0751-541B-9895-678F9408EC50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Google Shape;808;p22">
              <a:extLst>
                <a:ext uri="{FF2B5EF4-FFF2-40B4-BE49-F238E27FC236}">
                  <a16:creationId xmlns:a16="http://schemas.microsoft.com/office/drawing/2014/main" id="{1C681647-B11E-B5E1-0B09-97BDA523971E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Google Shape;809;p22">
              <a:extLst>
                <a:ext uri="{FF2B5EF4-FFF2-40B4-BE49-F238E27FC236}">
                  <a16:creationId xmlns:a16="http://schemas.microsoft.com/office/drawing/2014/main" id="{AEDE4994-1490-96D5-C745-E148A11E2C96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Google Shape;810;p22">
              <a:extLst>
                <a:ext uri="{FF2B5EF4-FFF2-40B4-BE49-F238E27FC236}">
                  <a16:creationId xmlns:a16="http://schemas.microsoft.com/office/drawing/2014/main" id="{1953FB17-E681-6CC0-DD58-AEF1BD65EBEA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Google Shape;811;p22">
              <a:extLst>
                <a:ext uri="{FF2B5EF4-FFF2-40B4-BE49-F238E27FC236}">
                  <a16:creationId xmlns:a16="http://schemas.microsoft.com/office/drawing/2014/main" id="{CD57CB72-D8CC-3CF7-7683-78E1E3575573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Google Shape;812;p22">
              <a:extLst>
                <a:ext uri="{FF2B5EF4-FFF2-40B4-BE49-F238E27FC236}">
                  <a16:creationId xmlns:a16="http://schemas.microsoft.com/office/drawing/2014/main" id="{448EBFF9-C879-FCC2-0BAD-86C7FD8F4742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Google Shape;813;p22">
              <a:extLst>
                <a:ext uri="{FF2B5EF4-FFF2-40B4-BE49-F238E27FC236}">
                  <a16:creationId xmlns:a16="http://schemas.microsoft.com/office/drawing/2014/main" id="{6C470255-172B-FCB3-CC5F-335C5DA8F7B5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Google Shape;814;p22">
              <a:extLst>
                <a:ext uri="{FF2B5EF4-FFF2-40B4-BE49-F238E27FC236}">
                  <a16:creationId xmlns:a16="http://schemas.microsoft.com/office/drawing/2014/main" id="{38F72D21-5105-8A41-7C34-BD15B8D8C919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Google Shape;815;p22">
              <a:extLst>
                <a:ext uri="{FF2B5EF4-FFF2-40B4-BE49-F238E27FC236}">
                  <a16:creationId xmlns:a16="http://schemas.microsoft.com/office/drawing/2014/main" id="{C55BF462-E1C9-F128-F07C-23633434A433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Google Shape;816;p22">
              <a:extLst>
                <a:ext uri="{FF2B5EF4-FFF2-40B4-BE49-F238E27FC236}">
                  <a16:creationId xmlns:a16="http://schemas.microsoft.com/office/drawing/2014/main" id="{60E7B925-B430-C874-A3A4-0F4DE9B3D750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Google Shape;817;p22">
              <a:extLst>
                <a:ext uri="{FF2B5EF4-FFF2-40B4-BE49-F238E27FC236}">
                  <a16:creationId xmlns:a16="http://schemas.microsoft.com/office/drawing/2014/main" id="{78C381CD-DD30-1E79-3F38-D97FDF28C8F6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Google Shape;818;p22">
              <a:extLst>
                <a:ext uri="{FF2B5EF4-FFF2-40B4-BE49-F238E27FC236}">
                  <a16:creationId xmlns:a16="http://schemas.microsoft.com/office/drawing/2014/main" id="{95CBA8D4-0063-67E3-FF10-5E05DF6EEA83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Google Shape;819;p22">
              <a:extLst>
                <a:ext uri="{FF2B5EF4-FFF2-40B4-BE49-F238E27FC236}">
                  <a16:creationId xmlns:a16="http://schemas.microsoft.com/office/drawing/2014/main" id="{F2C9F00E-403B-DA6E-9147-D63763AD87F9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Google Shape;820;p22">
              <a:extLst>
                <a:ext uri="{FF2B5EF4-FFF2-40B4-BE49-F238E27FC236}">
                  <a16:creationId xmlns:a16="http://schemas.microsoft.com/office/drawing/2014/main" id="{E5666E3E-353B-18A5-6C99-8E36A7F54AB8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Google Shape;821;p22">
              <a:extLst>
                <a:ext uri="{FF2B5EF4-FFF2-40B4-BE49-F238E27FC236}">
                  <a16:creationId xmlns:a16="http://schemas.microsoft.com/office/drawing/2014/main" id="{773931D7-D5D3-9E73-716D-B00E2D142019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Google Shape;822;p22">
              <a:extLst>
                <a:ext uri="{FF2B5EF4-FFF2-40B4-BE49-F238E27FC236}">
                  <a16:creationId xmlns:a16="http://schemas.microsoft.com/office/drawing/2014/main" id="{677FB210-75A3-141D-D284-3DBDFFC37706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Google Shape;823;p22">
              <a:extLst>
                <a:ext uri="{FF2B5EF4-FFF2-40B4-BE49-F238E27FC236}">
                  <a16:creationId xmlns:a16="http://schemas.microsoft.com/office/drawing/2014/main" id="{06A45BA9-13C2-4B45-8BB9-637EF3331935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Google Shape;824;p22">
              <a:extLst>
                <a:ext uri="{FF2B5EF4-FFF2-40B4-BE49-F238E27FC236}">
                  <a16:creationId xmlns:a16="http://schemas.microsoft.com/office/drawing/2014/main" id="{93E07927-51CA-0E55-DB4F-66189045021A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Google Shape;825;p22">
              <a:extLst>
                <a:ext uri="{FF2B5EF4-FFF2-40B4-BE49-F238E27FC236}">
                  <a16:creationId xmlns:a16="http://schemas.microsoft.com/office/drawing/2014/main" id="{C8303660-5C44-8273-47B4-73AF2839830A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Google Shape;826;p22">
              <a:extLst>
                <a:ext uri="{FF2B5EF4-FFF2-40B4-BE49-F238E27FC236}">
                  <a16:creationId xmlns:a16="http://schemas.microsoft.com/office/drawing/2014/main" id="{0EBF0587-9E46-1DD1-14FA-6EA574C1DD74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Google Shape;827;p22">
              <a:extLst>
                <a:ext uri="{FF2B5EF4-FFF2-40B4-BE49-F238E27FC236}">
                  <a16:creationId xmlns:a16="http://schemas.microsoft.com/office/drawing/2014/main" id="{D7810C1D-1E66-A6A5-B7D7-254B1F5AF08A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Google Shape;828;p22">
              <a:extLst>
                <a:ext uri="{FF2B5EF4-FFF2-40B4-BE49-F238E27FC236}">
                  <a16:creationId xmlns:a16="http://schemas.microsoft.com/office/drawing/2014/main" id="{C4FA5735-AE4B-6F89-F197-065425D01F05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Google Shape;829;p22">
              <a:extLst>
                <a:ext uri="{FF2B5EF4-FFF2-40B4-BE49-F238E27FC236}">
                  <a16:creationId xmlns:a16="http://schemas.microsoft.com/office/drawing/2014/main" id="{1E8F2BC2-3E8F-2309-F56A-6223EF7AB9FB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Google Shape;830;p22">
              <a:extLst>
                <a:ext uri="{FF2B5EF4-FFF2-40B4-BE49-F238E27FC236}">
                  <a16:creationId xmlns:a16="http://schemas.microsoft.com/office/drawing/2014/main" id="{C6798829-305D-8643-CB52-CD90C15D47FB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Google Shape;831;p22">
              <a:extLst>
                <a:ext uri="{FF2B5EF4-FFF2-40B4-BE49-F238E27FC236}">
                  <a16:creationId xmlns:a16="http://schemas.microsoft.com/office/drawing/2014/main" id="{99F5F655-DC8B-C539-21AA-BD54DCBAF4CA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Google Shape;832;p22">
              <a:extLst>
                <a:ext uri="{FF2B5EF4-FFF2-40B4-BE49-F238E27FC236}">
                  <a16:creationId xmlns:a16="http://schemas.microsoft.com/office/drawing/2014/main" id="{11F7B597-4211-442C-7A12-00B508CA412F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Google Shape;833;p22">
              <a:extLst>
                <a:ext uri="{FF2B5EF4-FFF2-40B4-BE49-F238E27FC236}">
                  <a16:creationId xmlns:a16="http://schemas.microsoft.com/office/drawing/2014/main" id="{DCEC92CC-17BB-2B4C-60A8-7E1CDB66F4E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Google Shape;834;p22">
              <a:extLst>
                <a:ext uri="{FF2B5EF4-FFF2-40B4-BE49-F238E27FC236}">
                  <a16:creationId xmlns:a16="http://schemas.microsoft.com/office/drawing/2014/main" id="{3C6A2978-C76C-EFE4-5DB1-07B6A590A497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Google Shape;835;p22">
              <a:extLst>
                <a:ext uri="{FF2B5EF4-FFF2-40B4-BE49-F238E27FC236}">
                  <a16:creationId xmlns:a16="http://schemas.microsoft.com/office/drawing/2014/main" id="{1DDD4DC9-2B27-DE1E-54BA-CC560DA11581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Google Shape;836;p22">
              <a:extLst>
                <a:ext uri="{FF2B5EF4-FFF2-40B4-BE49-F238E27FC236}">
                  <a16:creationId xmlns:a16="http://schemas.microsoft.com/office/drawing/2014/main" id="{43ABB69A-82FA-4100-A40F-80DAAC29C31F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Google Shape;837;p22">
              <a:extLst>
                <a:ext uri="{FF2B5EF4-FFF2-40B4-BE49-F238E27FC236}">
                  <a16:creationId xmlns:a16="http://schemas.microsoft.com/office/drawing/2014/main" id="{57DC3821-C772-4017-8546-54A50AFF1DD8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Google Shape;838;p22">
              <a:extLst>
                <a:ext uri="{FF2B5EF4-FFF2-40B4-BE49-F238E27FC236}">
                  <a16:creationId xmlns:a16="http://schemas.microsoft.com/office/drawing/2014/main" id="{F758453C-FA7D-259D-E307-33FFDB9672D8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Google Shape;839;p22">
              <a:extLst>
                <a:ext uri="{FF2B5EF4-FFF2-40B4-BE49-F238E27FC236}">
                  <a16:creationId xmlns:a16="http://schemas.microsoft.com/office/drawing/2014/main" id="{4B03E663-A294-08E5-4AE6-1A891D0DD07A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Google Shape;840;p22">
              <a:extLst>
                <a:ext uri="{FF2B5EF4-FFF2-40B4-BE49-F238E27FC236}">
                  <a16:creationId xmlns:a16="http://schemas.microsoft.com/office/drawing/2014/main" id="{861949A5-5590-7411-CF77-2273937D8438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Google Shape;841;p22">
              <a:extLst>
                <a:ext uri="{FF2B5EF4-FFF2-40B4-BE49-F238E27FC236}">
                  <a16:creationId xmlns:a16="http://schemas.microsoft.com/office/drawing/2014/main" id="{0512A118-C8A6-43D1-399E-171AE86973B7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Google Shape;842;p22">
              <a:extLst>
                <a:ext uri="{FF2B5EF4-FFF2-40B4-BE49-F238E27FC236}">
                  <a16:creationId xmlns:a16="http://schemas.microsoft.com/office/drawing/2014/main" id="{B852F632-226E-0F6A-F716-8A5B93D8A587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Google Shape;843;p22">
              <a:extLst>
                <a:ext uri="{FF2B5EF4-FFF2-40B4-BE49-F238E27FC236}">
                  <a16:creationId xmlns:a16="http://schemas.microsoft.com/office/drawing/2014/main" id="{AE2C9A86-46DC-9736-BD5B-2C40C8FEF744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Google Shape;844;p22">
              <a:extLst>
                <a:ext uri="{FF2B5EF4-FFF2-40B4-BE49-F238E27FC236}">
                  <a16:creationId xmlns:a16="http://schemas.microsoft.com/office/drawing/2014/main" id="{233AC086-D24B-DB5C-1E4F-76D5D4D0BAED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Google Shape;845;p22">
              <a:extLst>
                <a:ext uri="{FF2B5EF4-FFF2-40B4-BE49-F238E27FC236}">
                  <a16:creationId xmlns:a16="http://schemas.microsoft.com/office/drawing/2014/main" id="{A21624BD-C853-845F-7078-99AB3B3383EB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Google Shape;846;p22">
              <a:extLst>
                <a:ext uri="{FF2B5EF4-FFF2-40B4-BE49-F238E27FC236}">
                  <a16:creationId xmlns:a16="http://schemas.microsoft.com/office/drawing/2014/main" id="{BB6D8117-A43A-A15B-371A-7FA80F8D5C95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Google Shape;847;p22">
              <a:extLst>
                <a:ext uri="{FF2B5EF4-FFF2-40B4-BE49-F238E27FC236}">
                  <a16:creationId xmlns:a16="http://schemas.microsoft.com/office/drawing/2014/main" id="{DE46DCE0-37EC-6880-0F9B-51947CBE4E0F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Google Shape;848;p22">
              <a:extLst>
                <a:ext uri="{FF2B5EF4-FFF2-40B4-BE49-F238E27FC236}">
                  <a16:creationId xmlns:a16="http://schemas.microsoft.com/office/drawing/2014/main" id="{C04B45AE-BD1D-543B-C412-0B04194B86E1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Google Shape;849;p22">
              <a:extLst>
                <a:ext uri="{FF2B5EF4-FFF2-40B4-BE49-F238E27FC236}">
                  <a16:creationId xmlns:a16="http://schemas.microsoft.com/office/drawing/2014/main" id="{5DE2EE7B-B6A2-965B-DE51-B74C781863DC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Google Shape;850;p22">
              <a:extLst>
                <a:ext uri="{FF2B5EF4-FFF2-40B4-BE49-F238E27FC236}">
                  <a16:creationId xmlns:a16="http://schemas.microsoft.com/office/drawing/2014/main" id="{018D2F07-3B8A-4B5D-8A4E-D2ADB497EAAC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Google Shape;851;p22">
              <a:extLst>
                <a:ext uri="{FF2B5EF4-FFF2-40B4-BE49-F238E27FC236}">
                  <a16:creationId xmlns:a16="http://schemas.microsoft.com/office/drawing/2014/main" id="{AAC23A6C-B48B-58FD-5CE1-2C9EC2F7EDB6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Google Shape;852;p22">
              <a:extLst>
                <a:ext uri="{FF2B5EF4-FFF2-40B4-BE49-F238E27FC236}">
                  <a16:creationId xmlns:a16="http://schemas.microsoft.com/office/drawing/2014/main" id="{826FB27C-3FF1-000A-99A0-1E85AC39D6A2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Google Shape;853;p22">
              <a:extLst>
                <a:ext uri="{FF2B5EF4-FFF2-40B4-BE49-F238E27FC236}">
                  <a16:creationId xmlns:a16="http://schemas.microsoft.com/office/drawing/2014/main" id="{B3EFA2B8-0063-C65C-890C-4C99F8C01B71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Google Shape;854;p22">
              <a:extLst>
                <a:ext uri="{FF2B5EF4-FFF2-40B4-BE49-F238E27FC236}">
                  <a16:creationId xmlns:a16="http://schemas.microsoft.com/office/drawing/2014/main" id="{A5157408-C6CC-5B93-0FAD-2A40E15EA051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Google Shape;855;p22">
              <a:extLst>
                <a:ext uri="{FF2B5EF4-FFF2-40B4-BE49-F238E27FC236}">
                  <a16:creationId xmlns:a16="http://schemas.microsoft.com/office/drawing/2014/main" id="{20A3D84D-F282-FF55-3026-442FA6220E3C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Google Shape;856;p22">
              <a:extLst>
                <a:ext uri="{FF2B5EF4-FFF2-40B4-BE49-F238E27FC236}">
                  <a16:creationId xmlns:a16="http://schemas.microsoft.com/office/drawing/2014/main" id="{4D2C9056-1043-F5D1-2A39-C6FA073A95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Google Shape;857;p22">
              <a:extLst>
                <a:ext uri="{FF2B5EF4-FFF2-40B4-BE49-F238E27FC236}">
                  <a16:creationId xmlns:a16="http://schemas.microsoft.com/office/drawing/2014/main" id="{1F22DB37-F20B-B2F8-D872-8BA0D32F7BA2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Google Shape;858;p22">
              <a:extLst>
                <a:ext uri="{FF2B5EF4-FFF2-40B4-BE49-F238E27FC236}">
                  <a16:creationId xmlns:a16="http://schemas.microsoft.com/office/drawing/2014/main" id="{C2F6AC99-E1AB-A614-929C-AD2C8644E76A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Google Shape;859;p22">
              <a:extLst>
                <a:ext uri="{FF2B5EF4-FFF2-40B4-BE49-F238E27FC236}">
                  <a16:creationId xmlns:a16="http://schemas.microsoft.com/office/drawing/2014/main" id="{5CD33F6F-3E4C-B904-6310-E85DE45819E9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Google Shape;860;p22">
              <a:extLst>
                <a:ext uri="{FF2B5EF4-FFF2-40B4-BE49-F238E27FC236}">
                  <a16:creationId xmlns:a16="http://schemas.microsoft.com/office/drawing/2014/main" id="{57DA2437-F9DB-52AD-36DE-C198CF403633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Google Shape;861;p22">
              <a:extLst>
                <a:ext uri="{FF2B5EF4-FFF2-40B4-BE49-F238E27FC236}">
                  <a16:creationId xmlns:a16="http://schemas.microsoft.com/office/drawing/2014/main" id="{CBC87C4F-63AC-80BE-A113-6D14C98A1D0A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Google Shape;862;p22">
              <a:extLst>
                <a:ext uri="{FF2B5EF4-FFF2-40B4-BE49-F238E27FC236}">
                  <a16:creationId xmlns:a16="http://schemas.microsoft.com/office/drawing/2014/main" id="{0A0AE4A4-5B9C-22FD-C33D-35D79FC3AFA3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Google Shape;863;p22">
              <a:extLst>
                <a:ext uri="{FF2B5EF4-FFF2-40B4-BE49-F238E27FC236}">
                  <a16:creationId xmlns:a16="http://schemas.microsoft.com/office/drawing/2014/main" id="{716AC0F1-1521-C1B8-4C52-AE18CC76E214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Google Shape;864;p22">
              <a:extLst>
                <a:ext uri="{FF2B5EF4-FFF2-40B4-BE49-F238E27FC236}">
                  <a16:creationId xmlns:a16="http://schemas.microsoft.com/office/drawing/2014/main" id="{FC2249CF-72F0-4618-258C-D5D266195D84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Google Shape;865;p22">
              <a:extLst>
                <a:ext uri="{FF2B5EF4-FFF2-40B4-BE49-F238E27FC236}">
                  <a16:creationId xmlns:a16="http://schemas.microsoft.com/office/drawing/2014/main" id="{EB7B80AD-9382-AC32-D52D-F728F31A2A9C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Google Shape;866;p22">
              <a:extLst>
                <a:ext uri="{FF2B5EF4-FFF2-40B4-BE49-F238E27FC236}">
                  <a16:creationId xmlns:a16="http://schemas.microsoft.com/office/drawing/2014/main" id="{9665C94D-5CBD-1D5D-D824-9A153A183AC3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Google Shape;867;p22">
              <a:extLst>
                <a:ext uri="{FF2B5EF4-FFF2-40B4-BE49-F238E27FC236}">
                  <a16:creationId xmlns:a16="http://schemas.microsoft.com/office/drawing/2014/main" id="{553A119F-54A8-0A72-4BEF-989A23FA9B0E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Google Shape;868;p22">
              <a:extLst>
                <a:ext uri="{FF2B5EF4-FFF2-40B4-BE49-F238E27FC236}">
                  <a16:creationId xmlns:a16="http://schemas.microsoft.com/office/drawing/2014/main" id="{E2F43C2B-6D5E-DA0E-4F60-AB2019E6446E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Google Shape;869;p22">
              <a:extLst>
                <a:ext uri="{FF2B5EF4-FFF2-40B4-BE49-F238E27FC236}">
                  <a16:creationId xmlns:a16="http://schemas.microsoft.com/office/drawing/2014/main" id="{2986D5BA-87D4-5377-E2AF-3DB4026D9E9E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Google Shape;870;p22">
              <a:extLst>
                <a:ext uri="{FF2B5EF4-FFF2-40B4-BE49-F238E27FC236}">
                  <a16:creationId xmlns:a16="http://schemas.microsoft.com/office/drawing/2014/main" id="{2BA50D06-BFF5-057D-2BCD-F5544A12955D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Google Shape;871;p22">
              <a:extLst>
                <a:ext uri="{FF2B5EF4-FFF2-40B4-BE49-F238E27FC236}">
                  <a16:creationId xmlns:a16="http://schemas.microsoft.com/office/drawing/2014/main" id="{27F5564E-2000-F404-FC51-B829F0F6F58A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Google Shape;872;p22">
              <a:extLst>
                <a:ext uri="{FF2B5EF4-FFF2-40B4-BE49-F238E27FC236}">
                  <a16:creationId xmlns:a16="http://schemas.microsoft.com/office/drawing/2014/main" id="{E60FA109-A01D-3865-C545-4F9CD3F061D7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Google Shape;873;p22">
              <a:extLst>
                <a:ext uri="{FF2B5EF4-FFF2-40B4-BE49-F238E27FC236}">
                  <a16:creationId xmlns:a16="http://schemas.microsoft.com/office/drawing/2014/main" id="{A1CF7673-3C01-B66A-8595-16606FD61ACA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Google Shape;874;p22">
              <a:extLst>
                <a:ext uri="{FF2B5EF4-FFF2-40B4-BE49-F238E27FC236}">
                  <a16:creationId xmlns:a16="http://schemas.microsoft.com/office/drawing/2014/main" id="{736B2DC5-3259-6A80-0C09-E7182B3099D2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Google Shape;875;p22">
              <a:extLst>
                <a:ext uri="{FF2B5EF4-FFF2-40B4-BE49-F238E27FC236}">
                  <a16:creationId xmlns:a16="http://schemas.microsoft.com/office/drawing/2014/main" id="{626DA810-06C7-AD7F-09A6-09C0C8DA2DF5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Google Shape;876;p22">
              <a:extLst>
                <a:ext uri="{FF2B5EF4-FFF2-40B4-BE49-F238E27FC236}">
                  <a16:creationId xmlns:a16="http://schemas.microsoft.com/office/drawing/2014/main" id="{6F2ECC98-2425-4E66-43A2-20056B3463DC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Google Shape;877;p22">
              <a:extLst>
                <a:ext uri="{FF2B5EF4-FFF2-40B4-BE49-F238E27FC236}">
                  <a16:creationId xmlns:a16="http://schemas.microsoft.com/office/drawing/2014/main" id="{58088AFE-1DF1-FAE1-E9C0-B8A4C5D8F819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Google Shape;878;p22">
              <a:extLst>
                <a:ext uri="{FF2B5EF4-FFF2-40B4-BE49-F238E27FC236}">
                  <a16:creationId xmlns:a16="http://schemas.microsoft.com/office/drawing/2014/main" id="{24760ABD-301E-750B-B99F-037C22FCA4F2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Google Shape;879;p22">
              <a:extLst>
                <a:ext uri="{FF2B5EF4-FFF2-40B4-BE49-F238E27FC236}">
                  <a16:creationId xmlns:a16="http://schemas.microsoft.com/office/drawing/2014/main" id="{3F6BF203-9D9F-2755-5421-620BC4634C1F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Google Shape;880;p22">
              <a:extLst>
                <a:ext uri="{FF2B5EF4-FFF2-40B4-BE49-F238E27FC236}">
                  <a16:creationId xmlns:a16="http://schemas.microsoft.com/office/drawing/2014/main" id="{11C7934B-7966-21DE-0216-0F0524795353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Google Shape;881;p22">
              <a:extLst>
                <a:ext uri="{FF2B5EF4-FFF2-40B4-BE49-F238E27FC236}">
                  <a16:creationId xmlns:a16="http://schemas.microsoft.com/office/drawing/2014/main" id="{1D46E2EC-40E8-C6CF-7EED-D41FDF7F771E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Google Shape;882;p22">
              <a:extLst>
                <a:ext uri="{FF2B5EF4-FFF2-40B4-BE49-F238E27FC236}">
                  <a16:creationId xmlns:a16="http://schemas.microsoft.com/office/drawing/2014/main" id="{2F602A4A-DE0F-5AB1-DD1D-4F9B97E17E69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Google Shape;883;p22">
              <a:extLst>
                <a:ext uri="{FF2B5EF4-FFF2-40B4-BE49-F238E27FC236}">
                  <a16:creationId xmlns:a16="http://schemas.microsoft.com/office/drawing/2014/main" id="{80AE9B45-3D34-9B05-57AE-27FB36A85682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Google Shape;884;p22">
              <a:extLst>
                <a:ext uri="{FF2B5EF4-FFF2-40B4-BE49-F238E27FC236}">
                  <a16:creationId xmlns:a16="http://schemas.microsoft.com/office/drawing/2014/main" id="{067437B5-8491-6058-00B8-98CE50C0F32C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Google Shape;885;p22">
              <a:extLst>
                <a:ext uri="{FF2B5EF4-FFF2-40B4-BE49-F238E27FC236}">
                  <a16:creationId xmlns:a16="http://schemas.microsoft.com/office/drawing/2014/main" id="{F757EF9D-B658-3B87-6104-ED442E863C4B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Google Shape;886;p22">
              <a:extLst>
                <a:ext uri="{FF2B5EF4-FFF2-40B4-BE49-F238E27FC236}">
                  <a16:creationId xmlns:a16="http://schemas.microsoft.com/office/drawing/2014/main" id="{4F2D0F50-6E97-BA0B-30AA-81531A645F4F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Google Shape;887;p22">
              <a:extLst>
                <a:ext uri="{FF2B5EF4-FFF2-40B4-BE49-F238E27FC236}">
                  <a16:creationId xmlns:a16="http://schemas.microsoft.com/office/drawing/2014/main" id="{4DE5505F-15AB-7AFC-160F-B537B1377181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Google Shape;888;p22">
              <a:extLst>
                <a:ext uri="{FF2B5EF4-FFF2-40B4-BE49-F238E27FC236}">
                  <a16:creationId xmlns:a16="http://schemas.microsoft.com/office/drawing/2014/main" id="{A6D42B39-6425-1DF5-A961-1C7F46217B4E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Google Shape;889;p22">
              <a:extLst>
                <a:ext uri="{FF2B5EF4-FFF2-40B4-BE49-F238E27FC236}">
                  <a16:creationId xmlns:a16="http://schemas.microsoft.com/office/drawing/2014/main" id="{11A70A0C-0A18-1DC8-D212-F8BA63153CEC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Google Shape;890;p22">
              <a:extLst>
                <a:ext uri="{FF2B5EF4-FFF2-40B4-BE49-F238E27FC236}">
                  <a16:creationId xmlns:a16="http://schemas.microsoft.com/office/drawing/2014/main" id="{8F7DA68E-4A88-861A-E0D4-2FB9F5DE8F7B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Google Shape;891;p22">
              <a:extLst>
                <a:ext uri="{FF2B5EF4-FFF2-40B4-BE49-F238E27FC236}">
                  <a16:creationId xmlns:a16="http://schemas.microsoft.com/office/drawing/2014/main" id="{03CA1AB3-4A5A-5F8F-0DAE-19EBE8F8BB18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Google Shape;892;p22">
              <a:extLst>
                <a:ext uri="{FF2B5EF4-FFF2-40B4-BE49-F238E27FC236}">
                  <a16:creationId xmlns:a16="http://schemas.microsoft.com/office/drawing/2014/main" id="{3D9E683F-4BED-70DD-8B34-E9EBC4E264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Google Shape;893;p22">
              <a:extLst>
                <a:ext uri="{FF2B5EF4-FFF2-40B4-BE49-F238E27FC236}">
                  <a16:creationId xmlns:a16="http://schemas.microsoft.com/office/drawing/2014/main" id="{85909DEF-0E26-068E-E08A-1E2CC1B24CBE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Google Shape;894;p22">
              <a:extLst>
                <a:ext uri="{FF2B5EF4-FFF2-40B4-BE49-F238E27FC236}">
                  <a16:creationId xmlns:a16="http://schemas.microsoft.com/office/drawing/2014/main" id="{175831F1-E409-848F-06D5-2D709509FEA7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Google Shape;895;p22">
              <a:extLst>
                <a:ext uri="{FF2B5EF4-FFF2-40B4-BE49-F238E27FC236}">
                  <a16:creationId xmlns:a16="http://schemas.microsoft.com/office/drawing/2014/main" id="{39CE3115-9931-3592-3671-297D61CC6D0C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Google Shape;896;p22">
              <a:extLst>
                <a:ext uri="{FF2B5EF4-FFF2-40B4-BE49-F238E27FC236}">
                  <a16:creationId xmlns:a16="http://schemas.microsoft.com/office/drawing/2014/main" id="{814A4C29-22A4-08E6-13BC-17A723050F0F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Google Shape;897;p22">
              <a:extLst>
                <a:ext uri="{FF2B5EF4-FFF2-40B4-BE49-F238E27FC236}">
                  <a16:creationId xmlns:a16="http://schemas.microsoft.com/office/drawing/2014/main" id="{A4EDAE84-183D-982B-A6B7-34B3B4C97B7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Google Shape;898;p22">
              <a:extLst>
                <a:ext uri="{FF2B5EF4-FFF2-40B4-BE49-F238E27FC236}">
                  <a16:creationId xmlns:a16="http://schemas.microsoft.com/office/drawing/2014/main" id="{73E63E86-D2E2-426D-C84A-DB7C79F551AB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Google Shape;899;p22">
              <a:extLst>
                <a:ext uri="{FF2B5EF4-FFF2-40B4-BE49-F238E27FC236}">
                  <a16:creationId xmlns:a16="http://schemas.microsoft.com/office/drawing/2014/main" id="{B33CEBCE-5763-6EA9-E4A3-391BE0710BBD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Google Shape;900;p22">
              <a:extLst>
                <a:ext uri="{FF2B5EF4-FFF2-40B4-BE49-F238E27FC236}">
                  <a16:creationId xmlns:a16="http://schemas.microsoft.com/office/drawing/2014/main" id="{0CA7C688-55DF-736D-F0E8-7048D4D20526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Google Shape;901;p22">
              <a:extLst>
                <a:ext uri="{FF2B5EF4-FFF2-40B4-BE49-F238E27FC236}">
                  <a16:creationId xmlns:a16="http://schemas.microsoft.com/office/drawing/2014/main" id="{E74C4338-8190-1470-E2FD-5E33C9ADFAC7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Google Shape;902;p22">
              <a:extLst>
                <a:ext uri="{FF2B5EF4-FFF2-40B4-BE49-F238E27FC236}">
                  <a16:creationId xmlns:a16="http://schemas.microsoft.com/office/drawing/2014/main" id="{2990C239-E370-8081-C3B1-B0C98BA6E47B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Google Shape;903;p22">
              <a:extLst>
                <a:ext uri="{FF2B5EF4-FFF2-40B4-BE49-F238E27FC236}">
                  <a16:creationId xmlns:a16="http://schemas.microsoft.com/office/drawing/2014/main" id="{1C853C65-11BC-4ED7-6E6E-281B96C0EE82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Google Shape;904;p22">
              <a:extLst>
                <a:ext uri="{FF2B5EF4-FFF2-40B4-BE49-F238E27FC236}">
                  <a16:creationId xmlns:a16="http://schemas.microsoft.com/office/drawing/2014/main" id="{70BE03B0-7A14-3E20-DEC6-2A70384D4892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Google Shape;905;p22">
              <a:extLst>
                <a:ext uri="{FF2B5EF4-FFF2-40B4-BE49-F238E27FC236}">
                  <a16:creationId xmlns:a16="http://schemas.microsoft.com/office/drawing/2014/main" id="{E2DDA467-125C-EFE8-0829-736038A7BFAB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Google Shape;906;p22">
              <a:extLst>
                <a:ext uri="{FF2B5EF4-FFF2-40B4-BE49-F238E27FC236}">
                  <a16:creationId xmlns:a16="http://schemas.microsoft.com/office/drawing/2014/main" id="{CD68E197-92A0-B9C7-FD5F-594A5B0DFEC8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Google Shape;907;p22">
              <a:extLst>
                <a:ext uri="{FF2B5EF4-FFF2-40B4-BE49-F238E27FC236}">
                  <a16:creationId xmlns:a16="http://schemas.microsoft.com/office/drawing/2014/main" id="{7CD11022-F3DA-1AB1-4CEE-D381E9623244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Google Shape;908;p22">
              <a:extLst>
                <a:ext uri="{FF2B5EF4-FFF2-40B4-BE49-F238E27FC236}">
                  <a16:creationId xmlns:a16="http://schemas.microsoft.com/office/drawing/2014/main" id="{FBD2BE04-F8F1-63C3-08B9-C4400473E480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" name="Google Shape;909;p22">
              <a:extLst>
                <a:ext uri="{FF2B5EF4-FFF2-40B4-BE49-F238E27FC236}">
                  <a16:creationId xmlns:a16="http://schemas.microsoft.com/office/drawing/2014/main" id="{F3C4F088-7404-013A-8B14-78386BA0068B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Google Shape;910;p22">
              <a:extLst>
                <a:ext uri="{FF2B5EF4-FFF2-40B4-BE49-F238E27FC236}">
                  <a16:creationId xmlns:a16="http://schemas.microsoft.com/office/drawing/2014/main" id="{DE2D7461-47E8-4250-BB1A-70A45E71C1C0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Google Shape;911;p22">
              <a:extLst>
                <a:ext uri="{FF2B5EF4-FFF2-40B4-BE49-F238E27FC236}">
                  <a16:creationId xmlns:a16="http://schemas.microsoft.com/office/drawing/2014/main" id="{9FE278A0-9C83-F050-36FE-AD0EE93AB257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Google Shape;912;p22">
              <a:extLst>
                <a:ext uri="{FF2B5EF4-FFF2-40B4-BE49-F238E27FC236}">
                  <a16:creationId xmlns:a16="http://schemas.microsoft.com/office/drawing/2014/main" id="{B8E12A6A-468F-9AAB-69C6-6B38327AFC57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Google Shape;913;p22">
              <a:extLst>
                <a:ext uri="{FF2B5EF4-FFF2-40B4-BE49-F238E27FC236}">
                  <a16:creationId xmlns:a16="http://schemas.microsoft.com/office/drawing/2014/main" id="{40156A82-1786-A698-95AD-87F5F723805F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Google Shape;914;p22">
              <a:extLst>
                <a:ext uri="{FF2B5EF4-FFF2-40B4-BE49-F238E27FC236}">
                  <a16:creationId xmlns:a16="http://schemas.microsoft.com/office/drawing/2014/main" id="{68113A53-B74F-7018-72B8-ECBB55D02950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Google Shape;915;p22">
              <a:extLst>
                <a:ext uri="{FF2B5EF4-FFF2-40B4-BE49-F238E27FC236}">
                  <a16:creationId xmlns:a16="http://schemas.microsoft.com/office/drawing/2014/main" id="{9CB98DD0-2450-84DA-FA4E-704924A9E27F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Google Shape;916;p22">
              <a:extLst>
                <a:ext uri="{FF2B5EF4-FFF2-40B4-BE49-F238E27FC236}">
                  <a16:creationId xmlns:a16="http://schemas.microsoft.com/office/drawing/2014/main" id="{C9FB0313-1828-250C-0C63-6422452BE36D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Google Shape;917;p22">
              <a:extLst>
                <a:ext uri="{FF2B5EF4-FFF2-40B4-BE49-F238E27FC236}">
                  <a16:creationId xmlns:a16="http://schemas.microsoft.com/office/drawing/2014/main" id="{0310BA43-1396-FFE3-E663-F638DA584E51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Google Shape;918;p22">
              <a:extLst>
                <a:ext uri="{FF2B5EF4-FFF2-40B4-BE49-F238E27FC236}">
                  <a16:creationId xmlns:a16="http://schemas.microsoft.com/office/drawing/2014/main" id="{FB224A8F-479E-4891-1C15-304B74B35661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Google Shape;919;p22">
              <a:extLst>
                <a:ext uri="{FF2B5EF4-FFF2-40B4-BE49-F238E27FC236}">
                  <a16:creationId xmlns:a16="http://schemas.microsoft.com/office/drawing/2014/main" id="{E76B2B7C-9AFA-2F7D-D143-ADFCFF0AEBA2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Google Shape;920;p22">
              <a:extLst>
                <a:ext uri="{FF2B5EF4-FFF2-40B4-BE49-F238E27FC236}">
                  <a16:creationId xmlns:a16="http://schemas.microsoft.com/office/drawing/2014/main" id="{CB008AB0-DF78-D343-09A7-41DB163DC1B0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Google Shape;921;p22">
              <a:extLst>
                <a:ext uri="{FF2B5EF4-FFF2-40B4-BE49-F238E27FC236}">
                  <a16:creationId xmlns:a16="http://schemas.microsoft.com/office/drawing/2014/main" id="{4844E55F-5F0C-8001-6933-DA9786D6A7A9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Google Shape;922;p22">
              <a:extLst>
                <a:ext uri="{FF2B5EF4-FFF2-40B4-BE49-F238E27FC236}">
                  <a16:creationId xmlns:a16="http://schemas.microsoft.com/office/drawing/2014/main" id="{74B38207-8856-7343-0F25-5321FEAA6439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Google Shape;923;p22">
              <a:extLst>
                <a:ext uri="{FF2B5EF4-FFF2-40B4-BE49-F238E27FC236}">
                  <a16:creationId xmlns:a16="http://schemas.microsoft.com/office/drawing/2014/main" id="{AB0C64F3-B19D-F8C4-12DA-025A9F22059D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Google Shape;924;p22">
              <a:extLst>
                <a:ext uri="{FF2B5EF4-FFF2-40B4-BE49-F238E27FC236}">
                  <a16:creationId xmlns:a16="http://schemas.microsoft.com/office/drawing/2014/main" id="{B63E5412-F97A-E0CB-B0E9-8F814FC07C0C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Google Shape;925;p22">
              <a:extLst>
                <a:ext uri="{FF2B5EF4-FFF2-40B4-BE49-F238E27FC236}">
                  <a16:creationId xmlns:a16="http://schemas.microsoft.com/office/drawing/2014/main" id="{63598664-EF45-1FCA-EECB-678CCAEC83A0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Google Shape;926;p22">
              <a:extLst>
                <a:ext uri="{FF2B5EF4-FFF2-40B4-BE49-F238E27FC236}">
                  <a16:creationId xmlns:a16="http://schemas.microsoft.com/office/drawing/2014/main" id="{196D8192-882A-01DC-F65B-FCD2A8F56F1F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Google Shape;927;p22">
              <a:extLst>
                <a:ext uri="{FF2B5EF4-FFF2-40B4-BE49-F238E27FC236}">
                  <a16:creationId xmlns:a16="http://schemas.microsoft.com/office/drawing/2014/main" id="{38947369-5D52-F532-1F20-911647A9294C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Google Shape;928;p22">
              <a:extLst>
                <a:ext uri="{FF2B5EF4-FFF2-40B4-BE49-F238E27FC236}">
                  <a16:creationId xmlns:a16="http://schemas.microsoft.com/office/drawing/2014/main" id="{BAD1DF95-9822-7F6F-82B2-0EDF5A6F6BCB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Google Shape;929;p22">
              <a:extLst>
                <a:ext uri="{FF2B5EF4-FFF2-40B4-BE49-F238E27FC236}">
                  <a16:creationId xmlns:a16="http://schemas.microsoft.com/office/drawing/2014/main" id="{F9F63217-631E-DDE1-FA86-4589463562DB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Google Shape;930;p22">
              <a:extLst>
                <a:ext uri="{FF2B5EF4-FFF2-40B4-BE49-F238E27FC236}">
                  <a16:creationId xmlns:a16="http://schemas.microsoft.com/office/drawing/2014/main" id="{2DA89542-BE0E-720F-5CFB-59C77FDF34D3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Google Shape;931;p22">
              <a:extLst>
                <a:ext uri="{FF2B5EF4-FFF2-40B4-BE49-F238E27FC236}">
                  <a16:creationId xmlns:a16="http://schemas.microsoft.com/office/drawing/2014/main" id="{7455B236-7BA2-50AB-D082-BB2E9E0C9765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Google Shape;932;p22">
              <a:extLst>
                <a:ext uri="{FF2B5EF4-FFF2-40B4-BE49-F238E27FC236}">
                  <a16:creationId xmlns:a16="http://schemas.microsoft.com/office/drawing/2014/main" id="{A26A89E4-ABC2-2E79-0552-EF3636896E69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Google Shape;933;p22">
              <a:extLst>
                <a:ext uri="{FF2B5EF4-FFF2-40B4-BE49-F238E27FC236}">
                  <a16:creationId xmlns:a16="http://schemas.microsoft.com/office/drawing/2014/main" id="{E2BEFA2D-E144-1478-DA4A-281768D7D62D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Google Shape;934;p22">
              <a:extLst>
                <a:ext uri="{FF2B5EF4-FFF2-40B4-BE49-F238E27FC236}">
                  <a16:creationId xmlns:a16="http://schemas.microsoft.com/office/drawing/2014/main" id="{BA6C3391-AB80-1097-AFF5-ADABF5752F4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Google Shape;935;p22">
              <a:extLst>
                <a:ext uri="{FF2B5EF4-FFF2-40B4-BE49-F238E27FC236}">
                  <a16:creationId xmlns:a16="http://schemas.microsoft.com/office/drawing/2014/main" id="{A56B6D3C-273A-D4E7-1E03-F9398FDCDD9E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Google Shape;936;p22">
              <a:extLst>
                <a:ext uri="{FF2B5EF4-FFF2-40B4-BE49-F238E27FC236}">
                  <a16:creationId xmlns:a16="http://schemas.microsoft.com/office/drawing/2014/main" id="{B0D5B143-A9D1-0D88-DE06-B19EA7ECB61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Google Shape;937;p22">
              <a:extLst>
                <a:ext uri="{FF2B5EF4-FFF2-40B4-BE49-F238E27FC236}">
                  <a16:creationId xmlns:a16="http://schemas.microsoft.com/office/drawing/2014/main" id="{C7427766-2F58-F5CE-B40A-F483FCBC5C7E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Google Shape;938;p22">
              <a:extLst>
                <a:ext uri="{FF2B5EF4-FFF2-40B4-BE49-F238E27FC236}">
                  <a16:creationId xmlns:a16="http://schemas.microsoft.com/office/drawing/2014/main" id="{2E5F522C-42BF-A7D2-7FEF-5BE2FB20EEF5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Google Shape;939;p22">
              <a:extLst>
                <a:ext uri="{FF2B5EF4-FFF2-40B4-BE49-F238E27FC236}">
                  <a16:creationId xmlns:a16="http://schemas.microsoft.com/office/drawing/2014/main" id="{68C2F684-F6A6-09E7-E273-D5A42D62FB04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Google Shape;940;p22">
              <a:extLst>
                <a:ext uri="{FF2B5EF4-FFF2-40B4-BE49-F238E27FC236}">
                  <a16:creationId xmlns:a16="http://schemas.microsoft.com/office/drawing/2014/main" id="{B9795A01-F7AB-FEAB-D585-CE48975A67C3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Google Shape;941;p22">
              <a:extLst>
                <a:ext uri="{FF2B5EF4-FFF2-40B4-BE49-F238E27FC236}">
                  <a16:creationId xmlns:a16="http://schemas.microsoft.com/office/drawing/2014/main" id="{1E0CFB2B-83D2-0604-158A-F7AA4F2F0776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Google Shape;942;p22">
              <a:extLst>
                <a:ext uri="{FF2B5EF4-FFF2-40B4-BE49-F238E27FC236}">
                  <a16:creationId xmlns:a16="http://schemas.microsoft.com/office/drawing/2014/main" id="{6007392D-D945-0D4A-6DAC-FDAA4D6A2D80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Google Shape;943;p22">
              <a:extLst>
                <a:ext uri="{FF2B5EF4-FFF2-40B4-BE49-F238E27FC236}">
                  <a16:creationId xmlns:a16="http://schemas.microsoft.com/office/drawing/2014/main" id="{49D89D44-9488-79E9-B43B-8546810B1009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Google Shape;944;p22">
              <a:extLst>
                <a:ext uri="{FF2B5EF4-FFF2-40B4-BE49-F238E27FC236}">
                  <a16:creationId xmlns:a16="http://schemas.microsoft.com/office/drawing/2014/main" id="{F1476E47-D03B-1971-7C76-691665BB8ECC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Google Shape;945;p22">
              <a:extLst>
                <a:ext uri="{FF2B5EF4-FFF2-40B4-BE49-F238E27FC236}">
                  <a16:creationId xmlns:a16="http://schemas.microsoft.com/office/drawing/2014/main" id="{84F0DED1-B0BA-3E96-4764-EE58D8376CCD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Google Shape;946;p22">
              <a:extLst>
                <a:ext uri="{FF2B5EF4-FFF2-40B4-BE49-F238E27FC236}">
                  <a16:creationId xmlns:a16="http://schemas.microsoft.com/office/drawing/2014/main" id="{688FAA75-197E-38C4-2AE2-B86276356811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Google Shape;947;p22">
              <a:extLst>
                <a:ext uri="{FF2B5EF4-FFF2-40B4-BE49-F238E27FC236}">
                  <a16:creationId xmlns:a16="http://schemas.microsoft.com/office/drawing/2014/main" id="{517EA457-02ED-9227-FE59-C689958E21BF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Google Shape;948;p22">
              <a:extLst>
                <a:ext uri="{FF2B5EF4-FFF2-40B4-BE49-F238E27FC236}">
                  <a16:creationId xmlns:a16="http://schemas.microsoft.com/office/drawing/2014/main" id="{9C568FD8-0163-3CD9-0B98-76E6A2C8E79C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Google Shape;949;p22">
              <a:extLst>
                <a:ext uri="{FF2B5EF4-FFF2-40B4-BE49-F238E27FC236}">
                  <a16:creationId xmlns:a16="http://schemas.microsoft.com/office/drawing/2014/main" id="{2FC3CA83-DA4C-35A2-E85C-CA007E09D6CA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Google Shape;950;p22">
              <a:extLst>
                <a:ext uri="{FF2B5EF4-FFF2-40B4-BE49-F238E27FC236}">
                  <a16:creationId xmlns:a16="http://schemas.microsoft.com/office/drawing/2014/main" id="{726266B2-15BA-842A-EEE2-7CADF352530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Google Shape;951;p22">
              <a:extLst>
                <a:ext uri="{FF2B5EF4-FFF2-40B4-BE49-F238E27FC236}">
                  <a16:creationId xmlns:a16="http://schemas.microsoft.com/office/drawing/2014/main" id="{D2F1F3DB-50BD-DBC5-4D62-84053E77D34F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Google Shape;952;p22">
              <a:extLst>
                <a:ext uri="{FF2B5EF4-FFF2-40B4-BE49-F238E27FC236}">
                  <a16:creationId xmlns:a16="http://schemas.microsoft.com/office/drawing/2014/main" id="{698ED9A4-5B81-8B1C-7B04-9EC9943F8A5C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Google Shape;953;p22">
              <a:extLst>
                <a:ext uri="{FF2B5EF4-FFF2-40B4-BE49-F238E27FC236}">
                  <a16:creationId xmlns:a16="http://schemas.microsoft.com/office/drawing/2014/main" id="{F8D05550-886D-2DBC-DB81-E1E7AAD03966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Google Shape;954;p22">
              <a:extLst>
                <a:ext uri="{FF2B5EF4-FFF2-40B4-BE49-F238E27FC236}">
                  <a16:creationId xmlns:a16="http://schemas.microsoft.com/office/drawing/2014/main" id="{6D88AD74-5BF0-D0B3-BD49-0E578A130408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Google Shape;955;p22">
              <a:extLst>
                <a:ext uri="{FF2B5EF4-FFF2-40B4-BE49-F238E27FC236}">
                  <a16:creationId xmlns:a16="http://schemas.microsoft.com/office/drawing/2014/main" id="{967A7899-5D8B-5BC9-53B7-BCBCCCEDD4AB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Google Shape;956;p22">
              <a:extLst>
                <a:ext uri="{FF2B5EF4-FFF2-40B4-BE49-F238E27FC236}">
                  <a16:creationId xmlns:a16="http://schemas.microsoft.com/office/drawing/2014/main" id="{5498F808-4950-E6C9-1D9A-06DC101025DD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Google Shape;957;p22">
              <a:extLst>
                <a:ext uri="{FF2B5EF4-FFF2-40B4-BE49-F238E27FC236}">
                  <a16:creationId xmlns:a16="http://schemas.microsoft.com/office/drawing/2014/main" id="{F736CE83-14AD-3AEC-9F5D-5B6E7AA03AD5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Google Shape;958;p22">
              <a:extLst>
                <a:ext uri="{FF2B5EF4-FFF2-40B4-BE49-F238E27FC236}">
                  <a16:creationId xmlns:a16="http://schemas.microsoft.com/office/drawing/2014/main" id="{CE7844E3-6AFE-D46E-3221-7DF759B3A1FB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Google Shape;959;p22">
              <a:extLst>
                <a:ext uri="{FF2B5EF4-FFF2-40B4-BE49-F238E27FC236}">
                  <a16:creationId xmlns:a16="http://schemas.microsoft.com/office/drawing/2014/main" id="{BEFDAB2F-8FCF-5183-175B-602F19DAA88A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Google Shape;960;p22">
              <a:extLst>
                <a:ext uri="{FF2B5EF4-FFF2-40B4-BE49-F238E27FC236}">
                  <a16:creationId xmlns:a16="http://schemas.microsoft.com/office/drawing/2014/main" id="{CEBBC7B2-DA6A-FDF2-AF90-6210759881EB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Google Shape;961;p22">
              <a:extLst>
                <a:ext uri="{FF2B5EF4-FFF2-40B4-BE49-F238E27FC236}">
                  <a16:creationId xmlns:a16="http://schemas.microsoft.com/office/drawing/2014/main" id="{712D5044-E993-3C54-7348-EDAB67DD6F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Google Shape;962;p22">
              <a:extLst>
                <a:ext uri="{FF2B5EF4-FFF2-40B4-BE49-F238E27FC236}">
                  <a16:creationId xmlns:a16="http://schemas.microsoft.com/office/drawing/2014/main" id="{809EE09E-39C8-1119-A35B-D60305C33011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Google Shape;963;p22">
              <a:extLst>
                <a:ext uri="{FF2B5EF4-FFF2-40B4-BE49-F238E27FC236}">
                  <a16:creationId xmlns:a16="http://schemas.microsoft.com/office/drawing/2014/main" id="{E3F857B9-4A56-749E-31D5-B9711C0AD445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Google Shape;964;p22">
              <a:extLst>
                <a:ext uri="{FF2B5EF4-FFF2-40B4-BE49-F238E27FC236}">
                  <a16:creationId xmlns:a16="http://schemas.microsoft.com/office/drawing/2014/main" id="{07EC5B15-1DB4-CFCE-DFD8-DD24F4DBEE2E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Google Shape;965;p22">
              <a:extLst>
                <a:ext uri="{FF2B5EF4-FFF2-40B4-BE49-F238E27FC236}">
                  <a16:creationId xmlns:a16="http://schemas.microsoft.com/office/drawing/2014/main" id="{468B5009-CA94-22AF-90F1-0538FF707285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Google Shape;966;p22">
              <a:extLst>
                <a:ext uri="{FF2B5EF4-FFF2-40B4-BE49-F238E27FC236}">
                  <a16:creationId xmlns:a16="http://schemas.microsoft.com/office/drawing/2014/main" id="{AF618775-3260-D84D-102D-E4F794FEF262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Google Shape;967;p22">
              <a:extLst>
                <a:ext uri="{FF2B5EF4-FFF2-40B4-BE49-F238E27FC236}">
                  <a16:creationId xmlns:a16="http://schemas.microsoft.com/office/drawing/2014/main" id="{0941EC8C-A397-AACB-7DD8-21C9D37CD41A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Google Shape;968;p22">
              <a:extLst>
                <a:ext uri="{FF2B5EF4-FFF2-40B4-BE49-F238E27FC236}">
                  <a16:creationId xmlns:a16="http://schemas.microsoft.com/office/drawing/2014/main" id="{CE83FA2C-F79A-7FF8-FEF3-C5F58426F7CA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Google Shape;969;p22">
              <a:extLst>
                <a:ext uri="{FF2B5EF4-FFF2-40B4-BE49-F238E27FC236}">
                  <a16:creationId xmlns:a16="http://schemas.microsoft.com/office/drawing/2014/main" id="{723CD146-C7FA-DD7D-57D2-83FF2030EB60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Google Shape;970;p22">
              <a:extLst>
                <a:ext uri="{FF2B5EF4-FFF2-40B4-BE49-F238E27FC236}">
                  <a16:creationId xmlns:a16="http://schemas.microsoft.com/office/drawing/2014/main" id="{996B4BA4-58AE-5279-E9DF-43132D9C7F04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Google Shape;971;p22">
              <a:extLst>
                <a:ext uri="{FF2B5EF4-FFF2-40B4-BE49-F238E27FC236}">
                  <a16:creationId xmlns:a16="http://schemas.microsoft.com/office/drawing/2014/main" id="{E37AC307-F6CF-1384-8A83-022ED1CF059B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Google Shape;972;p22">
              <a:extLst>
                <a:ext uri="{FF2B5EF4-FFF2-40B4-BE49-F238E27FC236}">
                  <a16:creationId xmlns:a16="http://schemas.microsoft.com/office/drawing/2014/main" id="{90717FA8-E13B-6946-66EE-B357510244B0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Google Shape;973;p22">
              <a:extLst>
                <a:ext uri="{FF2B5EF4-FFF2-40B4-BE49-F238E27FC236}">
                  <a16:creationId xmlns:a16="http://schemas.microsoft.com/office/drawing/2014/main" id="{40F935FE-8DA1-7B73-15EA-26DE2B13C1D5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Google Shape;974;p22">
              <a:extLst>
                <a:ext uri="{FF2B5EF4-FFF2-40B4-BE49-F238E27FC236}">
                  <a16:creationId xmlns:a16="http://schemas.microsoft.com/office/drawing/2014/main" id="{3E092D11-E658-D5CB-6CE4-C3998899DEFF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Google Shape;975;p22">
              <a:extLst>
                <a:ext uri="{FF2B5EF4-FFF2-40B4-BE49-F238E27FC236}">
                  <a16:creationId xmlns:a16="http://schemas.microsoft.com/office/drawing/2014/main" id="{58B227D8-636A-14F0-6109-BB33E787055E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Google Shape;976;p22">
              <a:extLst>
                <a:ext uri="{FF2B5EF4-FFF2-40B4-BE49-F238E27FC236}">
                  <a16:creationId xmlns:a16="http://schemas.microsoft.com/office/drawing/2014/main" id="{F5E45E84-4806-BE55-F82E-E2272634BCE4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Google Shape;977;p22">
              <a:extLst>
                <a:ext uri="{FF2B5EF4-FFF2-40B4-BE49-F238E27FC236}">
                  <a16:creationId xmlns:a16="http://schemas.microsoft.com/office/drawing/2014/main" id="{AA17185B-BEE2-FA4E-DAE4-EA30F023E69F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Google Shape;978;p22">
              <a:extLst>
                <a:ext uri="{FF2B5EF4-FFF2-40B4-BE49-F238E27FC236}">
                  <a16:creationId xmlns:a16="http://schemas.microsoft.com/office/drawing/2014/main" id="{FBBE1B2D-D20C-70D7-84F1-CBC411EF103C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Google Shape;979;p22">
              <a:extLst>
                <a:ext uri="{FF2B5EF4-FFF2-40B4-BE49-F238E27FC236}">
                  <a16:creationId xmlns:a16="http://schemas.microsoft.com/office/drawing/2014/main" id="{2C10309C-A38C-46F4-AE86-5946583D2B2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Google Shape;980;p22">
              <a:extLst>
                <a:ext uri="{FF2B5EF4-FFF2-40B4-BE49-F238E27FC236}">
                  <a16:creationId xmlns:a16="http://schemas.microsoft.com/office/drawing/2014/main" id="{F4537B96-04D6-E959-9B82-B25F9BE389D1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Google Shape;981;p22">
              <a:extLst>
                <a:ext uri="{FF2B5EF4-FFF2-40B4-BE49-F238E27FC236}">
                  <a16:creationId xmlns:a16="http://schemas.microsoft.com/office/drawing/2014/main" id="{5D2B4AA3-C3F2-FDC2-F654-ADF2DFDC8367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Google Shape;982;p22">
              <a:extLst>
                <a:ext uri="{FF2B5EF4-FFF2-40B4-BE49-F238E27FC236}">
                  <a16:creationId xmlns:a16="http://schemas.microsoft.com/office/drawing/2014/main" id="{8C435DBA-8734-2156-5E52-2F2F308DE76F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Google Shape;983;p22">
              <a:extLst>
                <a:ext uri="{FF2B5EF4-FFF2-40B4-BE49-F238E27FC236}">
                  <a16:creationId xmlns:a16="http://schemas.microsoft.com/office/drawing/2014/main" id="{8AF15A55-04CE-8002-553A-59AEBA89FA4C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Google Shape;984;p22">
              <a:extLst>
                <a:ext uri="{FF2B5EF4-FFF2-40B4-BE49-F238E27FC236}">
                  <a16:creationId xmlns:a16="http://schemas.microsoft.com/office/drawing/2014/main" id="{2036A40A-D69D-29F6-511C-150C28474B2C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Google Shape;985;p22">
              <a:extLst>
                <a:ext uri="{FF2B5EF4-FFF2-40B4-BE49-F238E27FC236}">
                  <a16:creationId xmlns:a16="http://schemas.microsoft.com/office/drawing/2014/main" id="{F544FF8B-2DB9-6377-948F-31D6BBDF2995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Google Shape;986;p22">
              <a:extLst>
                <a:ext uri="{FF2B5EF4-FFF2-40B4-BE49-F238E27FC236}">
                  <a16:creationId xmlns:a16="http://schemas.microsoft.com/office/drawing/2014/main" id="{60041E7F-BE8C-544B-AA6D-D51EDBA7E67D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Google Shape;987;p22">
              <a:extLst>
                <a:ext uri="{FF2B5EF4-FFF2-40B4-BE49-F238E27FC236}">
                  <a16:creationId xmlns:a16="http://schemas.microsoft.com/office/drawing/2014/main" id="{1A7D3C29-86FE-9890-BE2F-ED10F0823A09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Google Shape;988;p22">
              <a:extLst>
                <a:ext uri="{FF2B5EF4-FFF2-40B4-BE49-F238E27FC236}">
                  <a16:creationId xmlns:a16="http://schemas.microsoft.com/office/drawing/2014/main" id="{59CAF7B6-024F-1F51-6634-4593C0E489E8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Google Shape;989;p22">
              <a:extLst>
                <a:ext uri="{FF2B5EF4-FFF2-40B4-BE49-F238E27FC236}">
                  <a16:creationId xmlns:a16="http://schemas.microsoft.com/office/drawing/2014/main" id="{4A6C8B19-3F98-C30B-F57E-BB37785B2FA0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Google Shape;990;p22">
              <a:extLst>
                <a:ext uri="{FF2B5EF4-FFF2-40B4-BE49-F238E27FC236}">
                  <a16:creationId xmlns:a16="http://schemas.microsoft.com/office/drawing/2014/main" id="{C87BDD8C-AE11-2D0F-6DDE-19EF50869E81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Google Shape;991;p22">
              <a:extLst>
                <a:ext uri="{FF2B5EF4-FFF2-40B4-BE49-F238E27FC236}">
                  <a16:creationId xmlns:a16="http://schemas.microsoft.com/office/drawing/2014/main" id="{7B1DD29E-6984-6A79-6829-E83BE7D09588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Google Shape;992;p22">
              <a:extLst>
                <a:ext uri="{FF2B5EF4-FFF2-40B4-BE49-F238E27FC236}">
                  <a16:creationId xmlns:a16="http://schemas.microsoft.com/office/drawing/2014/main" id="{49E6DD9D-C5B7-B673-3CF6-DE8877DAEA0D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Google Shape;993;p22">
              <a:extLst>
                <a:ext uri="{FF2B5EF4-FFF2-40B4-BE49-F238E27FC236}">
                  <a16:creationId xmlns:a16="http://schemas.microsoft.com/office/drawing/2014/main" id="{D03C1CB1-4DF2-9D69-9CDA-ACF9C249E547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Google Shape;994;p22">
              <a:extLst>
                <a:ext uri="{FF2B5EF4-FFF2-40B4-BE49-F238E27FC236}">
                  <a16:creationId xmlns:a16="http://schemas.microsoft.com/office/drawing/2014/main" id="{9A23C675-231A-F1B6-248F-3DC9B06E5F94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Google Shape;995;p22">
              <a:extLst>
                <a:ext uri="{FF2B5EF4-FFF2-40B4-BE49-F238E27FC236}">
                  <a16:creationId xmlns:a16="http://schemas.microsoft.com/office/drawing/2014/main" id="{52CE144C-6B08-A28A-81AB-9EE531CD3970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Google Shape;996;p22">
              <a:extLst>
                <a:ext uri="{FF2B5EF4-FFF2-40B4-BE49-F238E27FC236}">
                  <a16:creationId xmlns:a16="http://schemas.microsoft.com/office/drawing/2014/main" id="{6A1CA4C8-8338-4350-EC71-F3C4629998E8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Google Shape;997;p22">
              <a:extLst>
                <a:ext uri="{FF2B5EF4-FFF2-40B4-BE49-F238E27FC236}">
                  <a16:creationId xmlns:a16="http://schemas.microsoft.com/office/drawing/2014/main" id="{351294E2-389B-5483-EF18-023C0710634A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Google Shape;998;p22">
              <a:extLst>
                <a:ext uri="{FF2B5EF4-FFF2-40B4-BE49-F238E27FC236}">
                  <a16:creationId xmlns:a16="http://schemas.microsoft.com/office/drawing/2014/main" id="{217085C4-BE66-4E87-05B6-AB7E21C2CC64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Google Shape;999;p22">
              <a:extLst>
                <a:ext uri="{FF2B5EF4-FFF2-40B4-BE49-F238E27FC236}">
                  <a16:creationId xmlns:a16="http://schemas.microsoft.com/office/drawing/2014/main" id="{6F422C3A-41CA-FD3F-AA78-A3B8DA5D7E46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Google Shape;1000;p22">
              <a:extLst>
                <a:ext uri="{FF2B5EF4-FFF2-40B4-BE49-F238E27FC236}">
                  <a16:creationId xmlns:a16="http://schemas.microsoft.com/office/drawing/2014/main" id="{E3A5C1FB-20CA-2FDA-6D7F-8F0DE592D77C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Google Shape;1001;p22">
              <a:extLst>
                <a:ext uri="{FF2B5EF4-FFF2-40B4-BE49-F238E27FC236}">
                  <a16:creationId xmlns:a16="http://schemas.microsoft.com/office/drawing/2014/main" id="{FC58FCF6-AA31-966E-139A-2B41711E3094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Google Shape;1002;p22">
              <a:extLst>
                <a:ext uri="{FF2B5EF4-FFF2-40B4-BE49-F238E27FC236}">
                  <a16:creationId xmlns:a16="http://schemas.microsoft.com/office/drawing/2014/main" id="{CE34968F-EE22-7781-7002-6DB0C5B9B862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Google Shape;1003;p22">
              <a:extLst>
                <a:ext uri="{FF2B5EF4-FFF2-40B4-BE49-F238E27FC236}">
                  <a16:creationId xmlns:a16="http://schemas.microsoft.com/office/drawing/2014/main" id="{6C0DD8D5-72C0-A5ED-1B5B-53014269C604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Google Shape;1004;p22">
              <a:extLst>
                <a:ext uri="{FF2B5EF4-FFF2-40B4-BE49-F238E27FC236}">
                  <a16:creationId xmlns:a16="http://schemas.microsoft.com/office/drawing/2014/main" id="{037B7401-51A0-20BC-518E-40205328224C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Google Shape;1005;p22">
              <a:extLst>
                <a:ext uri="{FF2B5EF4-FFF2-40B4-BE49-F238E27FC236}">
                  <a16:creationId xmlns:a16="http://schemas.microsoft.com/office/drawing/2014/main" id="{98B2F835-88D3-3FDA-AAD1-BE115422B83A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Google Shape;1006;p22">
              <a:extLst>
                <a:ext uri="{FF2B5EF4-FFF2-40B4-BE49-F238E27FC236}">
                  <a16:creationId xmlns:a16="http://schemas.microsoft.com/office/drawing/2014/main" id="{169484B9-F239-A137-5658-F15EEDA87EF1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Google Shape;1007;p22">
              <a:extLst>
                <a:ext uri="{FF2B5EF4-FFF2-40B4-BE49-F238E27FC236}">
                  <a16:creationId xmlns:a16="http://schemas.microsoft.com/office/drawing/2014/main" id="{A8BCF1D5-3803-D80C-C0BD-A1F2D86EB606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Google Shape;1008;p22">
              <a:extLst>
                <a:ext uri="{FF2B5EF4-FFF2-40B4-BE49-F238E27FC236}">
                  <a16:creationId xmlns:a16="http://schemas.microsoft.com/office/drawing/2014/main" id="{FA619D0A-14D2-F121-5214-1FDD9AF9F982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Google Shape;1009;p22">
              <a:extLst>
                <a:ext uri="{FF2B5EF4-FFF2-40B4-BE49-F238E27FC236}">
                  <a16:creationId xmlns:a16="http://schemas.microsoft.com/office/drawing/2014/main" id="{0B404809-9071-4299-8C72-FE1E0390FBBB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Google Shape;1010;p22">
              <a:extLst>
                <a:ext uri="{FF2B5EF4-FFF2-40B4-BE49-F238E27FC236}">
                  <a16:creationId xmlns:a16="http://schemas.microsoft.com/office/drawing/2014/main" id="{1976715A-417F-5EDF-889E-176699EC0EC2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Google Shape;1011;p22">
              <a:extLst>
                <a:ext uri="{FF2B5EF4-FFF2-40B4-BE49-F238E27FC236}">
                  <a16:creationId xmlns:a16="http://schemas.microsoft.com/office/drawing/2014/main" id="{D6D522D6-F939-6AE5-64F5-D8ABA971EA9B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7" name="Google Shape;1012;p22">
              <a:extLst>
                <a:ext uri="{FF2B5EF4-FFF2-40B4-BE49-F238E27FC236}">
                  <a16:creationId xmlns:a16="http://schemas.microsoft.com/office/drawing/2014/main" id="{D792244C-C12D-FABE-1AFB-A0CEC815FA36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8" name="Google Shape;1013;p22">
              <a:extLst>
                <a:ext uri="{FF2B5EF4-FFF2-40B4-BE49-F238E27FC236}">
                  <a16:creationId xmlns:a16="http://schemas.microsoft.com/office/drawing/2014/main" id="{B5BB94E5-D26B-9C07-EA17-4AE27251E483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Google Shape;1014;p22">
              <a:extLst>
                <a:ext uri="{FF2B5EF4-FFF2-40B4-BE49-F238E27FC236}">
                  <a16:creationId xmlns:a16="http://schemas.microsoft.com/office/drawing/2014/main" id="{283BE1D0-B2F6-2BFC-64DC-F090D75D34AE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Google Shape;1015;p22">
              <a:extLst>
                <a:ext uri="{FF2B5EF4-FFF2-40B4-BE49-F238E27FC236}">
                  <a16:creationId xmlns:a16="http://schemas.microsoft.com/office/drawing/2014/main" id="{DF459FAD-3E41-340A-BA8D-5D0B9495B1BA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Google Shape;1016;p22">
              <a:extLst>
                <a:ext uri="{FF2B5EF4-FFF2-40B4-BE49-F238E27FC236}">
                  <a16:creationId xmlns:a16="http://schemas.microsoft.com/office/drawing/2014/main" id="{D071711E-D297-952E-B14B-ABC20016A2CD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Google Shape;1017;p22">
              <a:extLst>
                <a:ext uri="{FF2B5EF4-FFF2-40B4-BE49-F238E27FC236}">
                  <a16:creationId xmlns:a16="http://schemas.microsoft.com/office/drawing/2014/main" id="{A106D702-192C-D863-3F0A-EDAC83B39896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Google Shape;1018;p22">
              <a:extLst>
                <a:ext uri="{FF2B5EF4-FFF2-40B4-BE49-F238E27FC236}">
                  <a16:creationId xmlns:a16="http://schemas.microsoft.com/office/drawing/2014/main" id="{13F168A4-6E58-1F9A-A518-624491A395C5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Google Shape;1019;p22">
              <a:extLst>
                <a:ext uri="{FF2B5EF4-FFF2-40B4-BE49-F238E27FC236}">
                  <a16:creationId xmlns:a16="http://schemas.microsoft.com/office/drawing/2014/main" id="{A07F3C04-3B26-1EDD-F1C8-3A586D2F9594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Google Shape;1020;p22">
              <a:extLst>
                <a:ext uri="{FF2B5EF4-FFF2-40B4-BE49-F238E27FC236}">
                  <a16:creationId xmlns:a16="http://schemas.microsoft.com/office/drawing/2014/main" id="{BF10A5BA-F920-B684-6BB9-A4B67E61DFF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Google Shape;1021;p22">
              <a:extLst>
                <a:ext uri="{FF2B5EF4-FFF2-40B4-BE49-F238E27FC236}">
                  <a16:creationId xmlns:a16="http://schemas.microsoft.com/office/drawing/2014/main" id="{FA8A97B3-9C49-8ECA-0F0C-B1B7E8CF6105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Google Shape;1022;p22">
              <a:extLst>
                <a:ext uri="{FF2B5EF4-FFF2-40B4-BE49-F238E27FC236}">
                  <a16:creationId xmlns:a16="http://schemas.microsoft.com/office/drawing/2014/main" id="{294CF115-4864-98F6-F2B8-3A77BB39B89C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Google Shape;1023;p22">
              <a:extLst>
                <a:ext uri="{FF2B5EF4-FFF2-40B4-BE49-F238E27FC236}">
                  <a16:creationId xmlns:a16="http://schemas.microsoft.com/office/drawing/2014/main" id="{092E26F2-E2A2-52A7-A08C-79AC88999C32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Google Shape;1024;p22">
              <a:extLst>
                <a:ext uri="{FF2B5EF4-FFF2-40B4-BE49-F238E27FC236}">
                  <a16:creationId xmlns:a16="http://schemas.microsoft.com/office/drawing/2014/main" id="{9184C2D0-1113-749C-7401-8166A4F2BDDA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Google Shape;1025;p22">
              <a:extLst>
                <a:ext uri="{FF2B5EF4-FFF2-40B4-BE49-F238E27FC236}">
                  <a16:creationId xmlns:a16="http://schemas.microsoft.com/office/drawing/2014/main" id="{00445C66-5EC8-5718-BD37-9B3571579410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Google Shape;1026;p22">
              <a:extLst>
                <a:ext uri="{FF2B5EF4-FFF2-40B4-BE49-F238E27FC236}">
                  <a16:creationId xmlns:a16="http://schemas.microsoft.com/office/drawing/2014/main" id="{B80EAB24-89B6-100D-51A3-DE2A2974C419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Google Shape;1027;p22">
              <a:extLst>
                <a:ext uri="{FF2B5EF4-FFF2-40B4-BE49-F238E27FC236}">
                  <a16:creationId xmlns:a16="http://schemas.microsoft.com/office/drawing/2014/main" id="{336845AF-33DD-1EFF-16AF-AFEBCA8F7258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Google Shape;1028;p22">
              <a:extLst>
                <a:ext uri="{FF2B5EF4-FFF2-40B4-BE49-F238E27FC236}">
                  <a16:creationId xmlns:a16="http://schemas.microsoft.com/office/drawing/2014/main" id="{8BBCEFE0-AFAD-0B22-2F96-6A32CFB6787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Google Shape;1029;p22">
              <a:extLst>
                <a:ext uri="{FF2B5EF4-FFF2-40B4-BE49-F238E27FC236}">
                  <a16:creationId xmlns:a16="http://schemas.microsoft.com/office/drawing/2014/main" id="{51E03DF8-3F93-FAFE-AA7B-EF888F25AD73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Google Shape;1030;p22">
              <a:extLst>
                <a:ext uri="{FF2B5EF4-FFF2-40B4-BE49-F238E27FC236}">
                  <a16:creationId xmlns:a16="http://schemas.microsoft.com/office/drawing/2014/main" id="{42EE7AF6-C1E4-66CC-0C03-E232400AA82C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Google Shape;1031;p22">
              <a:extLst>
                <a:ext uri="{FF2B5EF4-FFF2-40B4-BE49-F238E27FC236}">
                  <a16:creationId xmlns:a16="http://schemas.microsoft.com/office/drawing/2014/main" id="{C45CE78B-118C-472C-BE08-E2FD72690F2E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Google Shape;1032;p22">
              <a:extLst>
                <a:ext uri="{FF2B5EF4-FFF2-40B4-BE49-F238E27FC236}">
                  <a16:creationId xmlns:a16="http://schemas.microsoft.com/office/drawing/2014/main" id="{9C99FEB1-393C-37C9-812A-7EFDC409BC5E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Google Shape;1033;p22">
              <a:extLst>
                <a:ext uri="{FF2B5EF4-FFF2-40B4-BE49-F238E27FC236}">
                  <a16:creationId xmlns:a16="http://schemas.microsoft.com/office/drawing/2014/main" id="{D3000FF0-5B75-515F-D512-6A1E8A22922D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Google Shape;1034;p22">
              <a:extLst>
                <a:ext uri="{FF2B5EF4-FFF2-40B4-BE49-F238E27FC236}">
                  <a16:creationId xmlns:a16="http://schemas.microsoft.com/office/drawing/2014/main" id="{4C2B3327-1144-A0DA-7A6A-A0B666CD21F7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Google Shape;1035;p22">
              <a:extLst>
                <a:ext uri="{FF2B5EF4-FFF2-40B4-BE49-F238E27FC236}">
                  <a16:creationId xmlns:a16="http://schemas.microsoft.com/office/drawing/2014/main" id="{F652B4D3-70C7-FAFF-72C6-F1E965701AC1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Google Shape;1036;p22">
              <a:extLst>
                <a:ext uri="{FF2B5EF4-FFF2-40B4-BE49-F238E27FC236}">
                  <a16:creationId xmlns:a16="http://schemas.microsoft.com/office/drawing/2014/main" id="{3143499C-6B94-C4F5-3D83-86A36495E04E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Google Shape;1037;p22">
              <a:extLst>
                <a:ext uri="{FF2B5EF4-FFF2-40B4-BE49-F238E27FC236}">
                  <a16:creationId xmlns:a16="http://schemas.microsoft.com/office/drawing/2014/main" id="{03E9F8D8-FBFF-3254-568B-2B3CC1697097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Google Shape;1038;p22">
              <a:extLst>
                <a:ext uri="{FF2B5EF4-FFF2-40B4-BE49-F238E27FC236}">
                  <a16:creationId xmlns:a16="http://schemas.microsoft.com/office/drawing/2014/main" id="{E6018076-FD10-74AA-7FD5-289B4B6DE4A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Google Shape;1039;p22">
              <a:extLst>
                <a:ext uri="{FF2B5EF4-FFF2-40B4-BE49-F238E27FC236}">
                  <a16:creationId xmlns:a16="http://schemas.microsoft.com/office/drawing/2014/main" id="{F4CDB521-0E3C-D177-49B0-F9A980B28C3B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Google Shape;1040;p22">
              <a:extLst>
                <a:ext uri="{FF2B5EF4-FFF2-40B4-BE49-F238E27FC236}">
                  <a16:creationId xmlns:a16="http://schemas.microsoft.com/office/drawing/2014/main" id="{51B54D60-023A-3421-B206-478C45D07ADE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Google Shape;1041;p22">
              <a:extLst>
                <a:ext uri="{FF2B5EF4-FFF2-40B4-BE49-F238E27FC236}">
                  <a16:creationId xmlns:a16="http://schemas.microsoft.com/office/drawing/2014/main" id="{382B9F9E-D9EA-69E4-9A9E-1BFE70FF79E4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Google Shape;1042;p22">
              <a:extLst>
                <a:ext uri="{FF2B5EF4-FFF2-40B4-BE49-F238E27FC236}">
                  <a16:creationId xmlns:a16="http://schemas.microsoft.com/office/drawing/2014/main" id="{94407415-CCAC-6703-DA60-BA5A583CB3D1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Google Shape;1043;p22">
              <a:extLst>
                <a:ext uri="{FF2B5EF4-FFF2-40B4-BE49-F238E27FC236}">
                  <a16:creationId xmlns:a16="http://schemas.microsoft.com/office/drawing/2014/main" id="{0DE56D2D-CC09-1653-FEC5-6D8B5EF72C91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Google Shape;1044;p22">
              <a:extLst>
                <a:ext uri="{FF2B5EF4-FFF2-40B4-BE49-F238E27FC236}">
                  <a16:creationId xmlns:a16="http://schemas.microsoft.com/office/drawing/2014/main" id="{188CB2B8-B48A-F3AE-B41F-20C9B1E7A4A7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Google Shape;1045;p22">
              <a:extLst>
                <a:ext uri="{FF2B5EF4-FFF2-40B4-BE49-F238E27FC236}">
                  <a16:creationId xmlns:a16="http://schemas.microsoft.com/office/drawing/2014/main" id="{E198775A-ED94-5E55-BC16-65EEC0885D86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Google Shape;1046;p22">
              <a:extLst>
                <a:ext uri="{FF2B5EF4-FFF2-40B4-BE49-F238E27FC236}">
                  <a16:creationId xmlns:a16="http://schemas.microsoft.com/office/drawing/2014/main" id="{9022E192-52DD-2BD3-C847-04ADDC2A3642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Google Shape;1047;p22">
              <a:extLst>
                <a:ext uri="{FF2B5EF4-FFF2-40B4-BE49-F238E27FC236}">
                  <a16:creationId xmlns:a16="http://schemas.microsoft.com/office/drawing/2014/main" id="{EBC4EB31-74E2-C9D0-AD3F-56BCDE7FF66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Google Shape;1048;p22">
              <a:extLst>
                <a:ext uri="{FF2B5EF4-FFF2-40B4-BE49-F238E27FC236}">
                  <a16:creationId xmlns:a16="http://schemas.microsoft.com/office/drawing/2014/main" id="{6FB4D0DC-78F0-F066-CAE8-543FA44B4DFC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Google Shape;1049;p22">
              <a:extLst>
                <a:ext uri="{FF2B5EF4-FFF2-40B4-BE49-F238E27FC236}">
                  <a16:creationId xmlns:a16="http://schemas.microsoft.com/office/drawing/2014/main" id="{395BF019-E094-2D3D-F7FC-CA5F72F8459C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Google Shape;1050;p22">
              <a:extLst>
                <a:ext uri="{FF2B5EF4-FFF2-40B4-BE49-F238E27FC236}">
                  <a16:creationId xmlns:a16="http://schemas.microsoft.com/office/drawing/2014/main" id="{6064D695-1235-FB18-5DBC-B29B14032928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Google Shape;1051;p22">
              <a:extLst>
                <a:ext uri="{FF2B5EF4-FFF2-40B4-BE49-F238E27FC236}">
                  <a16:creationId xmlns:a16="http://schemas.microsoft.com/office/drawing/2014/main" id="{CC30DE1F-DFA2-953F-0F58-D1E5FE53C316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Google Shape;1052;p22">
              <a:extLst>
                <a:ext uri="{FF2B5EF4-FFF2-40B4-BE49-F238E27FC236}">
                  <a16:creationId xmlns:a16="http://schemas.microsoft.com/office/drawing/2014/main" id="{1C9553F9-3CAE-56AB-DF14-2547D2521675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Google Shape;1053;p22">
              <a:extLst>
                <a:ext uri="{FF2B5EF4-FFF2-40B4-BE49-F238E27FC236}">
                  <a16:creationId xmlns:a16="http://schemas.microsoft.com/office/drawing/2014/main" id="{F6E29184-72C0-90C7-236A-69A423CCB751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Google Shape;1054;p22">
              <a:extLst>
                <a:ext uri="{FF2B5EF4-FFF2-40B4-BE49-F238E27FC236}">
                  <a16:creationId xmlns:a16="http://schemas.microsoft.com/office/drawing/2014/main" id="{B679ED0B-90C4-0D78-1A8D-70F6EDE9C975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Google Shape;1055;p22">
              <a:extLst>
                <a:ext uri="{FF2B5EF4-FFF2-40B4-BE49-F238E27FC236}">
                  <a16:creationId xmlns:a16="http://schemas.microsoft.com/office/drawing/2014/main" id="{CCC355EE-CA68-8432-A5DB-45C9622FE73C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Google Shape;1056;p22">
              <a:extLst>
                <a:ext uri="{FF2B5EF4-FFF2-40B4-BE49-F238E27FC236}">
                  <a16:creationId xmlns:a16="http://schemas.microsoft.com/office/drawing/2014/main" id="{2C1C4795-2B43-9DA7-DD1A-76540E0DB09E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Google Shape;1057;p22">
              <a:extLst>
                <a:ext uri="{FF2B5EF4-FFF2-40B4-BE49-F238E27FC236}">
                  <a16:creationId xmlns:a16="http://schemas.microsoft.com/office/drawing/2014/main" id="{1332CF58-76D9-88A1-2816-975B0BA1E24D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Google Shape;1058;p22">
              <a:extLst>
                <a:ext uri="{FF2B5EF4-FFF2-40B4-BE49-F238E27FC236}">
                  <a16:creationId xmlns:a16="http://schemas.microsoft.com/office/drawing/2014/main" id="{6880B6B4-DF1F-23B0-DE29-9F61FCAB3994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Google Shape;1059;p22">
              <a:extLst>
                <a:ext uri="{FF2B5EF4-FFF2-40B4-BE49-F238E27FC236}">
                  <a16:creationId xmlns:a16="http://schemas.microsoft.com/office/drawing/2014/main" id="{54B3DCF3-494B-7857-4EAF-AFC395DC873A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Google Shape;1060;p22">
              <a:extLst>
                <a:ext uri="{FF2B5EF4-FFF2-40B4-BE49-F238E27FC236}">
                  <a16:creationId xmlns:a16="http://schemas.microsoft.com/office/drawing/2014/main" id="{2DA21A94-7AB9-9745-A6E4-1485135D0D0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Google Shape;1061;p22">
              <a:extLst>
                <a:ext uri="{FF2B5EF4-FFF2-40B4-BE49-F238E27FC236}">
                  <a16:creationId xmlns:a16="http://schemas.microsoft.com/office/drawing/2014/main" id="{B64BD769-E1D6-5A53-A511-DE76414F1B5E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Google Shape;1062;p22">
              <a:extLst>
                <a:ext uri="{FF2B5EF4-FFF2-40B4-BE49-F238E27FC236}">
                  <a16:creationId xmlns:a16="http://schemas.microsoft.com/office/drawing/2014/main" id="{6FABE81A-EC40-7030-16B6-77D915A115E3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Google Shape;1063;p22">
              <a:extLst>
                <a:ext uri="{FF2B5EF4-FFF2-40B4-BE49-F238E27FC236}">
                  <a16:creationId xmlns:a16="http://schemas.microsoft.com/office/drawing/2014/main" id="{E03DF334-6B32-BC35-5944-4597584E5FB4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Google Shape;1064;p22">
              <a:extLst>
                <a:ext uri="{FF2B5EF4-FFF2-40B4-BE49-F238E27FC236}">
                  <a16:creationId xmlns:a16="http://schemas.microsoft.com/office/drawing/2014/main" id="{D424F8C6-A622-F6E0-A507-8C8081706C11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Google Shape;1065;p22">
              <a:extLst>
                <a:ext uri="{FF2B5EF4-FFF2-40B4-BE49-F238E27FC236}">
                  <a16:creationId xmlns:a16="http://schemas.microsoft.com/office/drawing/2014/main" id="{3F00D491-C25B-207F-6293-83FAB1665F5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Google Shape;1066;p22">
              <a:extLst>
                <a:ext uri="{FF2B5EF4-FFF2-40B4-BE49-F238E27FC236}">
                  <a16:creationId xmlns:a16="http://schemas.microsoft.com/office/drawing/2014/main" id="{F27465BA-BFFC-7921-FEFA-622BBFF56B0D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Google Shape;1067;p22">
              <a:extLst>
                <a:ext uri="{FF2B5EF4-FFF2-40B4-BE49-F238E27FC236}">
                  <a16:creationId xmlns:a16="http://schemas.microsoft.com/office/drawing/2014/main" id="{575F1B84-3945-0795-ACCD-EBCE8C08951C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Google Shape;1068;p22">
              <a:extLst>
                <a:ext uri="{FF2B5EF4-FFF2-40B4-BE49-F238E27FC236}">
                  <a16:creationId xmlns:a16="http://schemas.microsoft.com/office/drawing/2014/main" id="{B8FEC7C3-BA4B-217A-D53D-0B4FAE843F9E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Google Shape;1069;p22">
              <a:extLst>
                <a:ext uri="{FF2B5EF4-FFF2-40B4-BE49-F238E27FC236}">
                  <a16:creationId xmlns:a16="http://schemas.microsoft.com/office/drawing/2014/main" id="{17790D29-1E30-3FBD-0757-FB6A8C65EEE8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Google Shape;1070;p22">
              <a:extLst>
                <a:ext uri="{FF2B5EF4-FFF2-40B4-BE49-F238E27FC236}">
                  <a16:creationId xmlns:a16="http://schemas.microsoft.com/office/drawing/2014/main" id="{01A698BF-050B-2933-4E0D-3625245CCF90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Google Shape;1071;p22">
              <a:extLst>
                <a:ext uri="{FF2B5EF4-FFF2-40B4-BE49-F238E27FC236}">
                  <a16:creationId xmlns:a16="http://schemas.microsoft.com/office/drawing/2014/main" id="{40B914C1-67CF-D39E-EF14-26BCB6D8F296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Google Shape;1072;p22">
              <a:extLst>
                <a:ext uri="{FF2B5EF4-FFF2-40B4-BE49-F238E27FC236}">
                  <a16:creationId xmlns:a16="http://schemas.microsoft.com/office/drawing/2014/main" id="{45067EDC-4C08-19D1-40B1-AB7A757BB6E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Google Shape;1073;p22">
              <a:extLst>
                <a:ext uri="{FF2B5EF4-FFF2-40B4-BE49-F238E27FC236}">
                  <a16:creationId xmlns:a16="http://schemas.microsoft.com/office/drawing/2014/main" id="{2E75EDB0-FACD-5A34-48DC-F9BA6A842C6C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Google Shape;1074;p22">
              <a:extLst>
                <a:ext uri="{FF2B5EF4-FFF2-40B4-BE49-F238E27FC236}">
                  <a16:creationId xmlns:a16="http://schemas.microsoft.com/office/drawing/2014/main" id="{EEBAA984-01C2-D6D1-46B3-C8BF3C59F89A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Google Shape;1075;p22">
              <a:extLst>
                <a:ext uri="{FF2B5EF4-FFF2-40B4-BE49-F238E27FC236}">
                  <a16:creationId xmlns:a16="http://schemas.microsoft.com/office/drawing/2014/main" id="{17865D8F-3605-D9A6-7ADD-A85A358B4E43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Google Shape;1076;p22">
              <a:extLst>
                <a:ext uri="{FF2B5EF4-FFF2-40B4-BE49-F238E27FC236}">
                  <a16:creationId xmlns:a16="http://schemas.microsoft.com/office/drawing/2014/main" id="{3CC1F54A-1517-4ACD-5EFF-386F84263503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Google Shape;1077;p22">
              <a:extLst>
                <a:ext uri="{FF2B5EF4-FFF2-40B4-BE49-F238E27FC236}">
                  <a16:creationId xmlns:a16="http://schemas.microsoft.com/office/drawing/2014/main" id="{79E1FB56-FD19-E676-35A8-D99B8C0F7832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Google Shape;1078;p22">
              <a:extLst>
                <a:ext uri="{FF2B5EF4-FFF2-40B4-BE49-F238E27FC236}">
                  <a16:creationId xmlns:a16="http://schemas.microsoft.com/office/drawing/2014/main" id="{30EA97E5-11DD-A149-F6A0-E85DD531968D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Google Shape;1079;p22">
              <a:extLst>
                <a:ext uri="{FF2B5EF4-FFF2-40B4-BE49-F238E27FC236}">
                  <a16:creationId xmlns:a16="http://schemas.microsoft.com/office/drawing/2014/main" id="{0579CF5C-6030-68F5-C523-684D5568A267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Google Shape;1080;p22">
              <a:extLst>
                <a:ext uri="{FF2B5EF4-FFF2-40B4-BE49-F238E27FC236}">
                  <a16:creationId xmlns:a16="http://schemas.microsoft.com/office/drawing/2014/main" id="{5214EEEE-F522-A1BF-4E21-BF3FC40FCE59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Google Shape;1081;p22">
              <a:extLst>
                <a:ext uri="{FF2B5EF4-FFF2-40B4-BE49-F238E27FC236}">
                  <a16:creationId xmlns:a16="http://schemas.microsoft.com/office/drawing/2014/main" id="{641540E4-5612-4377-B795-A04FF6E65BF9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Google Shape;1082;p22">
              <a:extLst>
                <a:ext uri="{FF2B5EF4-FFF2-40B4-BE49-F238E27FC236}">
                  <a16:creationId xmlns:a16="http://schemas.microsoft.com/office/drawing/2014/main" id="{D03AE713-B1F3-3E4D-8460-B59D0ABFEE36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Google Shape;1083;p22">
              <a:extLst>
                <a:ext uri="{FF2B5EF4-FFF2-40B4-BE49-F238E27FC236}">
                  <a16:creationId xmlns:a16="http://schemas.microsoft.com/office/drawing/2014/main" id="{D3BEDB7D-495C-AFE6-FBCF-00012FCCAD3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Google Shape;1084;p22">
              <a:extLst>
                <a:ext uri="{FF2B5EF4-FFF2-40B4-BE49-F238E27FC236}">
                  <a16:creationId xmlns:a16="http://schemas.microsoft.com/office/drawing/2014/main" id="{CD02261E-ACCB-E81D-8930-1E13E00282E9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Google Shape;1085;p22">
              <a:extLst>
                <a:ext uri="{FF2B5EF4-FFF2-40B4-BE49-F238E27FC236}">
                  <a16:creationId xmlns:a16="http://schemas.microsoft.com/office/drawing/2014/main" id="{CD8F879A-29E1-37B8-26A9-F8D18E23353A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Google Shape;1086;p22">
              <a:extLst>
                <a:ext uri="{FF2B5EF4-FFF2-40B4-BE49-F238E27FC236}">
                  <a16:creationId xmlns:a16="http://schemas.microsoft.com/office/drawing/2014/main" id="{15AA5529-9448-A264-98B5-2FB7DD251FA0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Google Shape;1087;p22">
              <a:extLst>
                <a:ext uri="{FF2B5EF4-FFF2-40B4-BE49-F238E27FC236}">
                  <a16:creationId xmlns:a16="http://schemas.microsoft.com/office/drawing/2014/main" id="{0ADA0CFA-9AB2-35D4-8CC1-8F515812F998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Google Shape;1088;p22">
              <a:extLst>
                <a:ext uri="{FF2B5EF4-FFF2-40B4-BE49-F238E27FC236}">
                  <a16:creationId xmlns:a16="http://schemas.microsoft.com/office/drawing/2014/main" id="{0A4E22B3-1D33-7FAD-DE9B-5687A7832546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Google Shape;1089;p22">
              <a:extLst>
                <a:ext uri="{FF2B5EF4-FFF2-40B4-BE49-F238E27FC236}">
                  <a16:creationId xmlns:a16="http://schemas.microsoft.com/office/drawing/2014/main" id="{B80651BF-A52D-14D1-B9C5-EA50A6664053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Google Shape;1090;p22">
              <a:extLst>
                <a:ext uri="{FF2B5EF4-FFF2-40B4-BE49-F238E27FC236}">
                  <a16:creationId xmlns:a16="http://schemas.microsoft.com/office/drawing/2014/main" id="{9D5978BE-60EF-4DDF-D803-E4237E4701BF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Google Shape;1091;p22">
              <a:extLst>
                <a:ext uri="{FF2B5EF4-FFF2-40B4-BE49-F238E27FC236}">
                  <a16:creationId xmlns:a16="http://schemas.microsoft.com/office/drawing/2014/main" id="{F65DF5B4-4174-6DFD-FF51-E1D32C181AE5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Google Shape;1092;p22">
              <a:extLst>
                <a:ext uri="{FF2B5EF4-FFF2-40B4-BE49-F238E27FC236}">
                  <a16:creationId xmlns:a16="http://schemas.microsoft.com/office/drawing/2014/main" id="{5A8A98B8-F327-76B2-66D9-40F2233E215F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Google Shape;1093;p22">
              <a:extLst>
                <a:ext uri="{FF2B5EF4-FFF2-40B4-BE49-F238E27FC236}">
                  <a16:creationId xmlns:a16="http://schemas.microsoft.com/office/drawing/2014/main" id="{1886F72D-757D-EB28-C72B-C7C453491847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Google Shape;1094;p22">
              <a:extLst>
                <a:ext uri="{FF2B5EF4-FFF2-40B4-BE49-F238E27FC236}">
                  <a16:creationId xmlns:a16="http://schemas.microsoft.com/office/drawing/2014/main" id="{A2D0FA8B-75CB-E9B8-339C-89896C24FB5C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Google Shape;1095;p22">
              <a:extLst>
                <a:ext uri="{FF2B5EF4-FFF2-40B4-BE49-F238E27FC236}">
                  <a16:creationId xmlns:a16="http://schemas.microsoft.com/office/drawing/2014/main" id="{97C92AD6-47BA-64F9-9A8A-3ED3D673C3DC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Google Shape;1096;p22">
              <a:extLst>
                <a:ext uri="{FF2B5EF4-FFF2-40B4-BE49-F238E27FC236}">
                  <a16:creationId xmlns:a16="http://schemas.microsoft.com/office/drawing/2014/main" id="{11FDE5E4-5C1F-DDB8-F54A-29C4FD243E53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Google Shape;1097;p22">
              <a:extLst>
                <a:ext uri="{FF2B5EF4-FFF2-40B4-BE49-F238E27FC236}">
                  <a16:creationId xmlns:a16="http://schemas.microsoft.com/office/drawing/2014/main" id="{C29DC58E-DF08-352C-948F-6550F47F7B10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Google Shape;1098;p22">
              <a:extLst>
                <a:ext uri="{FF2B5EF4-FFF2-40B4-BE49-F238E27FC236}">
                  <a16:creationId xmlns:a16="http://schemas.microsoft.com/office/drawing/2014/main" id="{FECC56B6-3956-B063-0DA5-15363AC2C148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Google Shape;1099;p22">
              <a:extLst>
                <a:ext uri="{FF2B5EF4-FFF2-40B4-BE49-F238E27FC236}">
                  <a16:creationId xmlns:a16="http://schemas.microsoft.com/office/drawing/2014/main" id="{7A53DAAE-B6C7-54CA-EDA6-1127D184E9AE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Google Shape;1100;p22">
              <a:extLst>
                <a:ext uri="{FF2B5EF4-FFF2-40B4-BE49-F238E27FC236}">
                  <a16:creationId xmlns:a16="http://schemas.microsoft.com/office/drawing/2014/main" id="{332335BF-7DE2-3DDC-4214-444663FE89D9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Google Shape;1101;p22">
              <a:extLst>
                <a:ext uri="{FF2B5EF4-FFF2-40B4-BE49-F238E27FC236}">
                  <a16:creationId xmlns:a16="http://schemas.microsoft.com/office/drawing/2014/main" id="{3ADA34ED-28A7-6FE3-98C2-9BCC7DB32B58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Google Shape;1102;p22">
              <a:extLst>
                <a:ext uri="{FF2B5EF4-FFF2-40B4-BE49-F238E27FC236}">
                  <a16:creationId xmlns:a16="http://schemas.microsoft.com/office/drawing/2014/main" id="{45F1DE84-AA91-C228-D42E-F4D3E19F9D35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Google Shape;1103;p22">
              <a:extLst>
                <a:ext uri="{FF2B5EF4-FFF2-40B4-BE49-F238E27FC236}">
                  <a16:creationId xmlns:a16="http://schemas.microsoft.com/office/drawing/2014/main" id="{63A66372-956C-A1DB-3581-2C98B80A7F85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9" name="Google Shape;1104;p22">
              <a:extLst>
                <a:ext uri="{FF2B5EF4-FFF2-40B4-BE49-F238E27FC236}">
                  <a16:creationId xmlns:a16="http://schemas.microsoft.com/office/drawing/2014/main" id="{426A35FC-A040-981E-02CC-3F4895D76CA4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0" name="Google Shape;1105;p22">
              <a:extLst>
                <a:ext uri="{FF2B5EF4-FFF2-40B4-BE49-F238E27FC236}">
                  <a16:creationId xmlns:a16="http://schemas.microsoft.com/office/drawing/2014/main" id="{87EA25AD-9D32-B98F-CD69-48834A0326AE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1" name="Google Shape;1106;p22">
              <a:extLst>
                <a:ext uri="{FF2B5EF4-FFF2-40B4-BE49-F238E27FC236}">
                  <a16:creationId xmlns:a16="http://schemas.microsoft.com/office/drawing/2014/main" id="{35259436-E500-7FF1-763F-C12FD2F9EA9D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2" name="Google Shape;1107;p22">
              <a:extLst>
                <a:ext uri="{FF2B5EF4-FFF2-40B4-BE49-F238E27FC236}">
                  <a16:creationId xmlns:a16="http://schemas.microsoft.com/office/drawing/2014/main" id="{1AFBA9FE-B5CA-DB15-5B21-E3623073128A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Google Shape;1108;p22">
              <a:extLst>
                <a:ext uri="{FF2B5EF4-FFF2-40B4-BE49-F238E27FC236}">
                  <a16:creationId xmlns:a16="http://schemas.microsoft.com/office/drawing/2014/main" id="{82C7C11F-A3B6-18EE-300F-29E58F985681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4" name="Google Shape;1109;p22">
              <a:extLst>
                <a:ext uri="{FF2B5EF4-FFF2-40B4-BE49-F238E27FC236}">
                  <a16:creationId xmlns:a16="http://schemas.microsoft.com/office/drawing/2014/main" id="{7B1A5861-11CB-382E-1309-961E6787E224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Google Shape;1110;p22">
              <a:extLst>
                <a:ext uri="{FF2B5EF4-FFF2-40B4-BE49-F238E27FC236}">
                  <a16:creationId xmlns:a16="http://schemas.microsoft.com/office/drawing/2014/main" id="{2BA22727-AF49-A572-D638-AAC95B199B41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6" name="Google Shape;1111;p22">
              <a:extLst>
                <a:ext uri="{FF2B5EF4-FFF2-40B4-BE49-F238E27FC236}">
                  <a16:creationId xmlns:a16="http://schemas.microsoft.com/office/drawing/2014/main" id="{5E146961-B6D5-ACEE-D6FC-113372FE4B06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7" name="Google Shape;1112;p22">
              <a:extLst>
                <a:ext uri="{FF2B5EF4-FFF2-40B4-BE49-F238E27FC236}">
                  <a16:creationId xmlns:a16="http://schemas.microsoft.com/office/drawing/2014/main" id="{83ACF832-6766-68E4-8D70-4192A2D55C0E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8" name="Google Shape;1113;p22">
              <a:extLst>
                <a:ext uri="{FF2B5EF4-FFF2-40B4-BE49-F238E27FC236}">
                  <a16:creationId xmlns:a16="http://schemas.microsoft.com/office/drawing/2014/main" id="{DC3F1BF3-07A6-E859-4B54-FC2845ADA886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9" name="Google Shape;1114;p22">
              <a:extLst>
                <a:ext uri="{FF2B5EF4-FFF2-40B4-BE49-F238E27FC236}">
                  <a16:creationId xmlns:a16="http://schemas.microsoft.com/office/drawing/2014/main" id="{05D2B552-957E-5CAC-ECAB-8B1FC5E10440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Google Shape;1115;p22">
              <a:extLst>
                <a:ext uri="{FF2B5EF4-FFF2-40B4-BE49-F238E27FC236}">
                  <a16:creationId xmlns:a16="http://schemas.microsoft.com/office/drawing/2014/main" id="{264F38BF-58FD-5FE5-E8D9-923C35C2B6A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Google Shape;1116;p22">
              <a:extLst>
                <a:ext uri="{FF2B5EF4-FFF2-40B4-BE49-F238E27FC236}">
                  <a16:creationId xmlns:a16="http://schemas.microsoft.com/office/drawing/2014/main" id="{0325591C-4420-2AD4-4704-1A4A4792A1B9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Google Shape;1117;p22">
              <a:extLst>
                <a:ext uri="{FF2B5EF4-FFF2-40B4-BE49-F238E27FC236}">
                  <a16:creationId xmlns:a16="http://schemas.microsoft.com/office/drawing/2014/main" id="{7893788C-A5A3-E1E2-0064-384D21C6BC5B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Google Shape;1118;p22">
              <a:extLst>
                <a:ext uri="{FF2B5EF4-FFF2-40B4-BE49-F238E27FC236}">
                  <a16:creationId xmlns:a16="http://schemas.microsoft.com/office/drawing/2014/main" id="{BF3CB51F-93E4-E641-635B-04134E35388F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4" name="Google Shape;1119;p22">
              <a:extLst>
                <a:ext uri="{FF2B5EF4-FFF2-40B4-BE49-F238E27FC236}">
                  <a16:creationId xmlns:a16="http://schemas.microsoft.com/office/drawing/2014/main" id="{499580BB-2969-D7AF-DF2A-40913838798C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Google Shape;1120;p22">
              <a:extLst>
                <a:ext uri="{FF2B5EF4-FFF2-40B4-BE49-F238E27FC236}">
                  <a16:creationId xmlns:a16="http://schemas.microsoft.com/office/drawing/2014/main" id="{ED0E2189-20E4-8CEE-0C1D-89736878B6C2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Google Shape;1121;p22">
              <a:extLst>
                <a:ext uri="{FF2B5EF4-FFF2-40B4-BE49-F238E27FC236}">
                  <a16:creationId xmlns:a16="http://schemas.microsoft.com/office/drawing/2014/main" id="{B052B5AF-1ADA-0115-C1CA-A22FD7C99822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7" name="Google Shape;1122;p22">
              <a:extLst>
                <a:ext uri="{FF2B5EF4-FFF2-40B4-BE49-F238E27FC236}">
                  <a16:creationId xmlns:a16="http://schemas.microsoft.com/office/drawing/2014/main" id="{C1117DE0-B89F-0929-77D7-8B6CFB398933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Google Shape;1123;p22">
              <a:extLst>
                <a:ext uri="{FF2B5EF4-FFF2-40B4-BE49-F238E27FC236}">
                  <a16:creationId xmlns:a16="http://schemas.microsoft.com/office/drawing/2014/main" id="{39C9D77A-52DE-5077-0EC0-DFF7AF302415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Google Shape;1124;p22">
              <a:extLst>
                <a:ext uri="{FF2B5EF4-FFF2-40B4-BE49-F238E27FC236}">
                  <a16:creationId xmlns:a16="http://schemas.microsoft.com/office/drawing/2014/main" id="{953022F5-0285-1071-DE7C-2FBE68CC6AF2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Google Shape;1125;p22">
              <a:extLst>
                <a:ext uri="{FF2B5EF4-FFF2-40B4-BE49-F238E27FC236}">
                  <a16:creationId xmlns:a16="http://schemas.microsoft.com/office/drawing/2014/main" id="{F4B7D60F-5D48-20A4-63D0-2D625C6AAAA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Google Shape;1126;p22">
              <a:extLst>
                <a:ext uri="{FF2B5EF4-FFF2-40B4-BE49-F238E27FC236}">
                  <a16:creationId xmlns:a16="http://schemas.microsoft.com/office/drawing/2014/main" id="{82D82D11-6577-3A5E-67A3-2FB909B0F7A4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Google Shape;1127;p22">
              <a:extLst>
                <a:ext uri="{FF2B5EF4-FFF2-40B4-BE49-F238E27FC236}">
                  <a16:creationId xmlns:a16="http://schemas.microsoft.com/office/drawing/2014/main" id="{898C76C5-65C2-AFE6-DF25-64337B690C15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Google Shape;1128;p22">
              <a:extLst>
                <a:ext uri="{FF2B5EF4-FFF2-40B4-BE49-F238E27FC236}">
                  <a16:creationId xmlns:a16="http://schemas.microsoft.com/office/drawing/2014/main" id="{73134004-26A7-A97E-A9EA-540634209C75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Google Shape;1129;p22">
              <a:extLst>
                <a:ext uri="{FF2B5EF4-FFF2-40B4-BE49-F238E27FC236}">
                  <a16:creationId xmlns:a16="http://schemas.microsoft.com/office/drawing/2014/main" id="{8A4D2D60-C643-DA1F-F548-1E5941521575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Google Shape;1130;p22">
              <a:extLst>
                <a:ext uri="{FF2B5EF4-FFF2-40B4-BE49-F238E27FC236}">
                  <a16:creationId xmlns:a16="http://schemas.microsoft.com/office/drawing/2014/main" id="{3A53163D-BC2F-CFD7-19D3-BAE950900EF8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Google Shape;1131;p22">
              <a:extLst>
                <a:ext uri="{FF2B5EF4-FFF2-40B4-BE49-F238E27FC236}">
                  <a16:creationId xmlns:a16="http://schemas.microsoft.com/office/drawing/2014/main" id="{8145EFBD-9079-13CF-5A5E-748BDD6F35CA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Google Shape;1132;p22">
              <a:extLst>
                <a:ext uri="{FF2B5EF4-FFF2-40B4-BE49-F238E27FC236}">
                  <a16:creationId xmlns:a16="http://schemas.microsoft.com/office/drawing/2014/main" id="{C66CF843-99CA-7F6A-98EC-79FDF7D1BF33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Google Shape;1133;p22">
              <a:extLst>
                <a:ext uri="{FF2B5EF4-FFF2-40B4-BE49-F238E27FC236}">
                  <a16:creationId xmlns:a16="http://schemas.microsoft.com/office/drawing/2014/main" id="{30B35998-C980-9DFF-7F79-251137C7591B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Google Shape;1134;p22">
              <a:extLst>
                <a:ext uri="{FF2B5EF4-FFF2-40B4-BE49-F238E27FC236}">
                  <a16:creationId xmlns:a16="http://schemas.microsoft.com/office/drawing/2014/main" id="{75E88FDB-641F-8592-4EF6-73BAAF8F276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Google Shape;1135;p22">
              <a:extLst>
                <a:ext uri="{FF2B5EF4-FFF2-40B4-BE49-F238E27FC236}">
                  <a16:creationId xmlns:a16="http://schemas.microsoft.com/office/drawing/2014/main" id="{D5388CE5-B261-99DB-A48D-4FA603545585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1" name="Google Shape;1136;p22">
              <a:extLst>
                <a:ext uri="{FF2B5EF4-FFF2-40B4-BE49-F238E27FC236}">
                  <a16:creationId xmlns:a16="http://schemas.microsoft.com/office/drawing/2014/main" id="{DF1034B7-1AC5-8D9E-BEA2-103305B3F6D8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2" name="Google Shape;1137;p22">
              <a:extLst>
                <a:ext uri="{FF2B5EF4-FFF2-40B4-BE49-F238E27FC236}">
                  <a16:creationId xmlns:a16="http://schemas.microsoft.com/office/drawing/2014/main" id="{7228AB5B-E105-E4C5-6EC4-0A240CD022CB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3" name="Google Shape;1138;p22">
              <a:extLst>
                <a:ext uri="{FF2B5EF4-FFF2-40B4-BE49-F238E27FC236}">
                  <a16:creationId xmlns:a16="http://schemas.microsoft.com/office/drawing/2014/main" id="{5CB741D1-BB96-281A-B262-0D07740BEC7D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4" name="Google Shape;1139;p22">
              <a:extLst>
                <a:ext uri="{FF2B5EF4-FFF2-40B4-BE49-F238E27FC236}">
                  <a16:creationId xmlns:a16="http://schemas.microsoft.com/office/drawing/2014/main" id="{EE6CDFB7-6059-C64A-3ED4-8483EBCF81F4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Google Shape;1140;p22">
              <a:extLst>
                <a:ext uri="{FF2B5EF4-FFF2-40B4-BE49-F238E27FC236}">
                  <a16:creationId xmlns:a16="http://schemas.microsoft.com/office/drawing/2014/main" id="{FD9EADA0-3F7B-C444-348E-DEE220624DB9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6" name="Google Shape;1141;p22">
              <a:extLst>
                <a:ext uri="{FF2B5EF4-FFF2-40B4-BE49-F238E27FC236}">
                  <a16:creationId xmlns:a16="http://schemas.microsoft.com/office/drawing/2014/main" id="{1BD36DAC-7BBE-E945-F183-B9B8386B8A61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7" name="Google Shape;1142;p22">
              <a:extLst>
                <a:ext uri="{FF2B5EF4-FFF2-40B4-BE49-F238E27FC236}">
                  <a16:creationId xmlns:a16="http://schemas.microsoft.com/office/drawing/2014/main" id="{090A9B51-CDAD-54CF-4DB3-6106C3821E28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8" name="Google Shape;1143;p22">
              <a:extLst>
                <a:ext uri="{FF2B5EF4-FFF2-40B4-BE49-F238E27FC236}">
                  <a16:creationId xmlns:a16="http://schemas.microsoft.com/office/drawing/2014/main" id="{2321ADC3-E4AA-4307-693C-E704CCE6D126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9" name="Google Shape;1144;p22">
              <a:extLst>
                <a:ext uri="{FF2B5EF4-FFF2-40B4-BE49-F238E27FC236}">
                  <a16:creationId xmlns:a16="http://schemas.microsoft.com/office/drawing/2014/main" id="{8E1E4DC9-91B7-41E2-5FC6-27275D2E27CB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0" name="Google Shape;1145;p22">
              <a:extLst>
                <a:ext uri="{FF2B5EF4-FFF2-40B4-BE49-F238E27FC236}">
                  <a16:creationId xmlns:a16="http://schemas.microsoft.com/office/drawing/2014/main" id="{CEF5A2DC-B30A-32E9-A4A4-5F0CB03FB631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1" name="Google Shape;1146;p22">
              <a:extLst>
                <a:ext uri="{FF2B5EF4-FFF2-40B4-BE49-F238E27FC236}">
                  <a16:creationId xmlns:a16="http://schemas.microsoft.com/office/drawing/2014/main" id="{8BDF0D9E-7781-DBAA-74A5-68F21DD6424A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2" name="Google Shape;1147;p22">
              <a:extLst>
                <a:ext uri="{FF2B5EF4-FFF2-40B4-BE49-F238E27FC236}">
                  <a16:creationId xmlns:a16="http://schemas.microsoft.com/office/drawing/2014/main" id="{6421D2D3-3B09-3CB3-C2D7-A96CEFB346FF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Google Shape;1148;p22">
              <a:extLst>
                <a:ext uri="{FF2B5EF4-FFF2-40B4-BE49-F238E27FC236}">
                  <a16:creationId xmlns:a16="http://schemas.microsoft.com/office/drawing/2014/main" id="{10598FC0-DB69-C77A-88C4-EB593DFF17F1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4" name="Google Shape;1149;p22">
              <a:extLst>
                <a:ext uri="{FF2B5EF4-FFF2-40B4-BE49-F238E27FC236}">
                  <a16:creationId xmlns:a16="http://schemas.microsoft.com/office/drawing/2014/main" id="{2184ED58-CD2B-2036-3B76-E38D6BEDB5BA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5" name="Google Shape;1150;p22">
              <a:extLst>
                <a:ext uri="{FF2B5EF4-FFF2-40B4-BE49-F238E27FC236}">
                  <a16:creationId xmlns:a16="http://schemas.microsoft.com/office/drawing/2014/main" id="{05ED5AC1-CC45-246C-AC9E-7CFB1DC5E8AB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6" name="Google Shape;1151;p22">
              <a:extLst>
                <a:ext uri="{FF2B5EF4-FFF2-40B4-BE49-F238E27FC236}">
                  <a16:creationId xmlns:a16="http://schemas.microsoft.com/office/drawing/2014/main" id="{BEAF9CD2-4262-7A31-E22D-160FB47F671A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7" name="Google Shape;1152;p22">
              <a:extLst>
                <a:ext uri="{FF2B5EF4-FFF2-40B4-BE49-F238E27FC236}">
                  <a16:creationId xmlns:a16="http://schemas.microsoft.com/office/drawing/2014/main" id="{20D43EAB-A826-7169-4961-4F3754A26A85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8" name="Google Shape;1153;p22">
              <a:extLst>
                <a:ext uri="{FF2B5EF4-FFF2-40B4-BE49-F238E27FC236}">
                  <a16:creationId xmlns:a16="http://schemas.microsoft.com/office/drawing/2014/main" id="{D779FE1D-3B4A-AE41-4756-E8B4FEB3FD39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Google Shape;1154;p22">
              <a:extLst>
                <a:ext uri="{FF2B5EF4-FFF2-40B4-BE49-F238E27FC236}">
                  <a16:creationId xmlns:a16="http://schemas.microsoft.com/office/drawing/2014/main" id="{BE4F209F-5F67-26B5-1043-4B0787BCEFC0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Google Shape;1155;p22">
              <a:extLst>
                <a:ext uri="{FF2B5EF4-FFF2-40B4-BE49-F238E27FC236}">
                  <a16:creationId xmlns:a16="http://schemas.microsoft.com/office/drawing/2014/main" id="{55449E11-BEFD-05F3-936E-7405ECFBCFBA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Google Shape;1156;p22">
              <a:extLst>
                <a:ext uri="{FF2B5EF4-FFF2-40B4-BE49-F238E27FC236}">
                  <a16:creationId xmlns:a16="http://schemas.microsoft.com/office/drawing/2014/main" id="{971DED2C-0E2C-3C55-C684-EE8BACFE3438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Google Shape;1157;p22">
              <a:extLst>
                <a:ext uri="{FF2B5EF4-FFF2-40B4-BE49-F238E27FC236}">
                  <a16:creationId xmlns:a16="http://schemas.microsoft.com/office/drawing/2014/main" id="{C391433F-29FE-98B9-5BB9-91AB00643885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Google Shape;1158;p22">
              <a:extLst>
                <a:ext uri="{FF2B5EF4-FFF2-40B4-BE49-F238E27FC236}">
                  <a16:creationId xmlns:a16="http://schemas.microsoft.com/office/drawing/2014/main" id="{126F13EE-6333-DFE3-7D27-1335717F998C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Google Shape;1159;p22">
              <a:extLst>
                <a:ext uri="{FF2B5EF4-FFF2-40B4-BE49-F238E27FC236}">
                  <a16:creationId xmlns:a16="http://schemas.microsoft.com/office/drawing/2014/main" id="{FE0C7806-7C11-6EE1-F9A6-067D2249B306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5" name="Google Shape;1160;p22">
              <a:extLst>
                <a:ext uri="{FF2B5EF4-FFF2-40B4-BE49-F238E27FC236}">
                  <a16:creationId xmlns:a16="http://schemas.microsoft.com/office/drawing/2014/main" id="{C873EB5B-41F6-CBF0-3930-BA0A04FCC591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Google Shape;1161;p22">
              <a:extLst>
                <a:ext uri="{FF2B5EF4-FFF2-40B4-BE49-F238E27FC236}">
                  <a16:creationId xmlns:a16="http://schemas.microsoft.com/office/drawing/2014/main" id="{56EA74D1-B9CD-6162-4AB6-BB3FAB73B34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Google Shape;1162;p22">
              <a:extLst>
                <a:ext uri="{FF2B5EF4-FFF2-40B4-BE49-F238E27FC236}">
                  <a16:creationId xmlns:a16="http://schemas.microsoft.com/office/drawing/2014/main" id="{0776FE41-5922-82C0-6F9D-45B5DCEAC087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Google Shape;1163;p22">
              <a:extLst>
                <a:ext uri="{FF2B5EF4-FFF2-40B4-BE49-F238E27FC236}">
                  <a16:creationId xmlns:a16="http://schemas.microsoft.com/office/drawing/2014/main" id="{A43C6B49-A8FD-541F-624B-2F08A576B003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Google Shape;1164;p22">
              <a:extLst>
                <a:ext uri="{FF2B5EF4-FFF2-40B4-BE49-F238E27FC236}">
                  <a16:creationId xmlns:a16="http://schemas.microsoft.com/office/drawing/2014/main" id="{613B2454-109F-10FA-A79B-D7AD512B4CC3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Google Shape;1165;p22">
              <a:extLst>
                <a:ext uri="{FF2B5EF4-FFF2-40B4-BE49-F238E27FC236}">
                  <a16:creationId xmlns:a16="http://schemas.microsoft.com/office/drawing/2014/main" id="{42274343-E991-7C9C-CE5C-BB653809AB8D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1" name="Google Shape;1166;p22">
              <a:extLst>
                <a:ext uri="{FF2B5EF4-FFF2-40B4-BE49-F238E27FC236}">
                  <a16:creationId xmlns:a16="http://schemas.microsoft.com/office/drawing/2014/main" id="{5210A8BD-2D00-F949-DC9D-A0267620FEF4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2" name="Google Shape;1167;p22">
              <a:extLst>
                <a:ext uri="{FF2B5EF4-FFF2-40B4-BE49-F238E27FC236}">
                  <a16:creationId xmlns:a16="http://schemas.microsoft.com/office/drawing/2014/main" id="{5297536D-4C79-2493-86FB-53EDC1887476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3" name="Google Shape;1168;p22">
              <a:extLst>
                <a:ext uri="{FF2B5EF4-FFF2-40B4-BE49-F238E27FC236}">
                  <a16:creationId xmlns:a16="http://schemas.microsoft.com/office/drawing/2014/main" id="{06B7B893-A62D-D39A-900D-8D9177CE4646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4" name="Google Shape;1169;p22">
              <a:extLst>
                <a:ext uri="{FF2B5EF4-FFF2-40B4-BE49-F238E27FC236}">
                  <a16:creationId xmlns:a16="http://schemas.microsoft.com/office/drawing/2014/main" id="{49EF8E7B-8842-55B1-0A6F-DBB67EEA73AF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Google Shape;1170;p22">
              <a:extLst>
                <a:ext uri="{FF2B5EF4-FFF2-40B4-BE49-F238E27FC236}">
                  <a16:creationId xmlns:a16="http://schemas.microsoft.com/office/drawing/2014/main" id="{E59817D6-4444-5FB4-429A-170F4C69C81C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Google Shape;1171;p22">
              <a:extLst>
                <a:ext uri="{FF2B5EF4-FFF2-40B4-BE49-F238E27FC236}">
                  <a16:creationId xmlns:a16="http://schemas.microsoft.com/office/drawing/2014/main" id="{060B77D7-8035-1A17-B73F-6A4FE620ED42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7" name="Google Shape;1172;p22">
              <a:extLst>
                <a:ext uri="{FF2B5EF4-FFF2-40B4-BE49-F238E27FC236}">
                  <a16:creationId xmlns:a16="http://schemas.microsoft.com/office/drawing/2014/main" id="{5969259A-C52B-78E5-EA8D-93846696BFD2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Google Shape;1173;p22">
              <a:extLst>
                <a:ext uri="{FF2B5EF4-FFF2-40B4-BE49-F238E27FC236}">
                  <a16:creationId xmlns:a16="http://schemas.microsoft.com/office/drawing/2014/main" id="{A455D576-BEB7-BCD3-4CD8-09383F59EC8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Google Shape;1174;p22">
              <a:extLst>
                <a:ext uri="{FF2B5EF4-FFF2-40B4-BE49-F238E27FC236}">
                  <a16:creationId xmlns:a16="http://schemas.microsoft.com/office/drawing/2014/main" id="{1E149C4C-8680-D39F-9FCC-8B46C116501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Google Shape;1175;p22">
              <a:extLst>
                <a:ext uri="{FF2B5EF4-FFF2-40B4-BE49-F238E27FC236}">
                  <a16:creationId xmlns:a16="http://schemas.microsoft.com/office/drawing/2014/main" id="{2C8091B5-E191-5791-4FA5-8FBCE82B81CE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Google Shape;1176;p22">
              <a:extLst>
                <a:ext uri="{FF2B5EF4-FFF2-40B4-BE49-F238E27FC236}">
                  <a16:creationId xmlns:a16="http://schemas.microsoft.com/office/drawing/2014/main" id="{124242ED-C98B-399E-726B-A8AD9A08FF98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Google Shape;1177;p22">
              <a:extLst>
                <a:ext uri="{FF2B5EF4-FFF2-40B4-BE49-F238E27FC236}">
                  <a16:creationId xmlns:a16="http://schemas.microsoft.com/office/drawing/2014/main" id="{F1A86757-E54A-2AD4-E00E-E033854094D8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Google Shape;1178;p22">
              <a:extLst>
                <a:ext uri="{FF2B5EF4-FFF2-40B4-BE49-F238E27FC236}">
                  <a16:creationId xmlns:a16="http://schemas.microsoft.com/office/drawing/2014/main" id="{5A6B3AAA-5B1F-FB42-4D62-ACF962B57E90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4" name="Google Shape;1179;p22">
              <a:extLst>
                <a:ext uri="{FF2B5EF4-FFF2-40B4-BE49-F238E27FC236}">
                  <a16:creationId xmlns:a16="http://schemas.microsoft.com/office/drawing/2014/main" id="{58CA2A7A-F0CE-08D1-4977-0A296BF14EA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Google Shape;1180;p22">
              <a:extLst>
                <a:ext uri="{FF2B5EF4-FFF2-40B4-BE49-F238E27FC236}">
                  <a16:creationId xmlns:a16="http://schemas.microsoft.com/office/drawing/2014/main" id="{CDF29FAE-AC7A-02EB-C5ED-D5ACC94A744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Google Shape;1181;p22">
              <a:extLst>
                <a:ext uri="{FF2B5EF4-FFF2-40B4-BE49-F238E27FC236}">
                  <a16:creationId xmlns:a16="http://schemas.microsoft.com/office/drawing/2014/main" id="{FFC13720-1970-01BA-B315-8D7935689C47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Google Shape;1182;p22">
              <a:extLst>
                <a:ext uri="{FF2B5EF4-FFF2-40B4-BE49-F238E27FC236}">
                  <a16:creationId xmlns:a16="http://schemas.microsoft.com/office/drawing/2014/main" id="{3B0DCF48-4DB4-99FE-9B0B-71EA158A4FC6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Google Shape;1183;p22">
              <a:extLst>
                <a:ext uri="{FF2B5EF4-FFF2-40B4-BE49-F238E27FC236}">
                  <a16:creationId xmlns:a16="http://schemas.microsoft.com/office/drawing/2014/main" id="{792836B7-6F91-23D3-6F8B-5D4C11913462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Google Shape;1184;p22">
              <a:extLst>
                <a:ext uri="{FF2B5EF4-FFF2-40B4-BE49-F238E27FC236}">
                  <a16:creationId xmlns:a16="http://schemas.microsoft.com/office/drawing/2014/main" id="{FA145D47-342E-06A8-D32D-EE636F05CA70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Google Shape;1185;p22">
              <a:extLst>
                <a:ext uri="{FF2B5EF4-FFF2-40B4-BE49-F238E27FC236}">
                  <a16:creationId xmlns:a16="http://schemas.microsoft.com/office/drawing/2014/main" id="{D838133E-25F3-A821-B391-51CEDF273B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Google Shape;1186;p22">
              <a:extLst>
                <a:ext uri="{FF2B5EF4-FFF2-40B4-BE49-F238E27FC236}">
                  <a16:creationId xmlns:a16="http://schemas.microsoft.com/office/drawing/2014/main" id="{56818B3E-7925-4163-9FEF-35CDD13EABB6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2" name="Google Shape;1187;p22">
              <a:extLst>
                <a:ext uri="{FF2B5EF4-FFF2-40B4-BE49-F238E27FC236}">
                  <a16:creationId xmlns:a16="http://schemas.microsoft.com/office/drawing/2014/main" id="{43B0C442-E2F6-781F-4B32-B80811904ECC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Google Shape;1188;p22">
              <a:extLst>
                <a:ext uri="{FF2B5EF4-FFF2-40B4-BE49-F238E27FC236}">
                  <a16:creationId xmlns:a16="http://schemas.microsoft.com/office/drawing/2014/main" id="{41DA2FBD-CDD9-5AB7-451E-416B1D5F2A1B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Google Shape;1189;p22">
              <a:extLst>
                <a:ext uri="{FF2B5EF4-FFF2-40B4-BE49-F238E27FC236}">
                  <a16:creationId xmlns:a16="http://schemas.microsoft.com/office/drawing/2014/main" id="{1FC86FFE-3FAA-5C94-30BE-5A6B2211CD32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Google Shape;1190;p22">
              <a:extLst>
                <a:ext uri="{FF2B5EF4-FFF2-40B4-BE49-F238E27FC236}">
                  <a16:creationId xmlns:a16="http://schemas.microsoft.com/office/drawing/2014/main" id="{D290DAFC-AFF8-54F8-4255-9BD3ED17F318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Google Shape;1191;p22">
              <a:extLst>
                <a:ext uri="{FF2B5EF4-FFF2-40B4-BE49-F238E27FC236}">
                  <a16:creationId xmlns:a16="http://schemas.microsoft.com/office/drawing/2014/main" id="{66676174-C7CC-0E64-E345-54FFC541C137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Google Shape;1192;p22">
              <a:extLst>
                <a:ext uri="{FF2B5EF4-FFF2-40B4-BE49-F238E27FC236}">
                  <a16:creationId xmlns:a16="http://schemas.microsoft.com/office/drawing/2014/main" id="{6760DB41-CEE3-3D88-9E76-5B850374E390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Google Shape;1193;p22">
              <a:extLst>
                <a:ext uri="{FF2B5EF4-FFF2-40B4-BE49-F238E27FC236}">
                  <a16:creationId xmlns:a16="http://schemas.microsoft.com/office/drawing/2014/main" id="{1137A475-D91F-5118-35A2-DB56A2C4273A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9" name="Google Shape;1194;p22">
              <a:extLst>
                <a:ext uri="{FF2B5EF4-FFF2-40B4-BE49-F238E27FC236}">
                  <a16:creationId xmlns:a16="http://schemas.microsoft.com/office/drawing/2014/main" id="{D2A444DA-3A09-990C-8C92-2F4406455BBF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Google Shape;1195;p22">
              <a:extLst>
                <a:ext uri="{FF2B5EF4-FFF2-40B4-BE49-F238E27FC236}">
                  <a16:creationId xmlns:a16="http://schemas.microsoft.com/office/drawing/2014/main" id="{ADBF2832-38EB-8C77-1931-A536D387D4BB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Google Shape;1196;p22">
              <a:extLst>
                <a:ext uri="{FF2B5EF4-FFF2-40B4-BE49-F238E27FC236}">
                  <a16:creationId xmlns:a16="http://schemas.microsoft.com/office/drawing/2014/main" id="{AA21E5F9-BB09-F036-A174-72CB3E39C060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Google Shape;1197;p22">
              <a:extLst>
                <a:ext uri="{FF2B5EF4-FFF2-40B4-BE49-F238E27FC236}">
                  <a16:creationId xmlns:a16="http://schemas.microsoft.com/office/drawing/2014/main" id="{2BDFA36F-0FB3-9ADC-A238-DF8E32DE9EB8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Google Shape;1198;p22">
              <a:extLst>
                <a:ext uri="{FF2B5EF4-FFF2-40B4-BE49-F238E27FC236}">
                  <a16:creationId xmlns:a16="http://schemas.microsoft.com/office/drawing/2014/main" id="{09FE73D9-124A-F13A-8325-85DFC482BF42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Google Shape;1199;p22">
              <a:extLst>
                <a:ext uri="{FF2B5EF4-FFF2-40B4-BE49-F238E27FC236}">
                  <a16:creationId xmlns:a16="http://schemas.microsoft.com/office/drawing/2014/main" id="{B397BA58-6DCB-1950-1B8B-1BA40B3AE97F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Google Shape;1200;p22">
              <a:extLst>
                <a:ext uri="{FF2B5EF4-FFF2-40B4-BE49-F238E27FC236}">
                  <a16:creationId xmlns:a16="http://schemas.microsoft.com/office/drawing/2014/main" id="{7DE8EA07-D349-616A-0382-756DFBC9D6F2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Google Shape;1201;p22">
              <a:extLst>
                <a:ext uri="{FF2B5EF4-FFF2-40B4-BE49-F238E27FC236}">
                  <a16:creationId xmlns:a16="http://schemas.microsoft.com/office/drawing/2014/main" id="{885E451C-42F4-FE11-D5B6-CB4F2BF3EC28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Google Shape;1202;p22">
              <a:extLst>
                <a:ext uri="{FF2B5EF4-FFF2-40B4-BE49-F238E27FC236}">
                  <a16:creationId xmlns:a16="http://schemas.microsoft.com/office/drawing/2014/main" id="{A942682F-BDF7-869D-F64E-3B78047DCA46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Google Shape;1203;p22">
              <a:extLst>
                <a:ext uri="{FF2B5EF4-FFF2-40B4-BE49-F238E27FC236}">
                  <a16:creationId xmlns:a16="http://schemas.microsoft.com/office/drawing/2014/main" id="{5D412342-1965-D585-FF98-65989440A05A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Google Shape;1204;p22">
              <a:extLst>
                <a:ext uri="{FF2B5EF4-FFF2-40B4-BE49-F238E27FC236}">
                  <a16:creationId xmlns:a16="http://schemas.microsoft.com/office/drawing/2014/main" id="{3D852537-426C-77E5-BAB2-778743D4E25A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Google Shape;1205;p22">
              <a:extLst>
                <a:ext uri="{FF2B5EF4-FFF2-40B4-BE49-F238E27FC236}">
                  <a16:creationId xmlns:a16="http://schemas.microsoft.com/office/drawing/2014/main" id="{7F075A0E-E8A0-1FBD-A102-30E5493ABBE1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Google Shape;1206;p22">
              <a:extLst>
                <a:ext uri="{FF2B5EF4-FFF2-40B4-BE49-F238E27FC236}">
                  <a16:creationId xmlns:a16="http://schemas.microsoft.com/office/drawing/2014/main" id="{2E841979-B060-E469-2604-7980294F3F21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Google Shape;1207;p22">
              <a:extLst>
                <a:ext uri="{FF2B5EF4-FFF2-40B4-BE49-F238E27FC236}">
                  <a16:creationId xmlns:a16="http://schemas.microsoft.com/office/drawing/2014/main" id="{681D07D1-6B09-11AA-A20E-FCC12515A293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Google Shape;1208;p22">
              <a:extLst>
                <a:ext uri="{FF2B5EF4-FFF2-40B4-BE49-F238E27FC236}">
                  <a16:creationId xmlns:a16="http://schemas.microsoft.com/office/drawing/2014/main" id="{A381EC31-4815-666A-9CC4-09314546247C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Google Shape;1209;p22">
              <a:extLst>
                <a:ext uri="{FF2B5EF4-FFF2-40B4-BE49-F238E27FC236}">
                  <a16:creationId xmlns:a16="http://schemas.microsoft.com/office/drawing/2014/main" id="{62C633C4-F852-EF8C-8A09-27C407C73CC7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Google Shape;1210;p22">
              <a:extLst>
                <a:ext uri="{FF2B5EF4-FFF2-40B4-BE49-F238E27FC236}">
                  <a16:creationId xmlns:a16="http://schemas.microsoft.com/office/drawing/2014/main" id="{C053983C-D5BA-6FFE-57B9-7FE2F7669328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1211;p22">
              <a:extLst>
                <a:ext uri="{FF2B5EF4-FFF2-40B4-BE49-F238E27FC236}">
                  <a16:creationId xmlns:a16="http://schemas.microsoft.com/office/drawing/2014/main" id="{1EE0E1A4-A3A8-018C-676F-C01FE8EA446E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1212;p22">
              <a:extLst>
                <a:ext uri="{FF2B5EF4-FFF2-40B4-BE49-F238E27FC236}">
                  <a16:creationId xmlns:a16="http://schemas.microsoft.com/office/drawing/2014/main" id="{202AA8BE-C358-B7A7-11E8-79E22F732EB5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1213;p22">
              <a:extLst>
                <a:ext uri="{FF2B5EF4-FFF2-40B4-BE49-F238E27FC236}">
                  <a16:creationId xmlns:a16="http://schemas.microsoft.com/office/drawing/2014/main" id="{40FC8311-1044-19D3-B6DD-B7FD53EB4754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1214;p22">
              <a:extLst>
                <a:ext uri="{FF2B5EF4-FFF2-40B4-BE49-F238E27FC236}">
                  <a16:creationId xmlns:a16="http://schemas.microsoft.com/office/drawing/2014/main" id="{D3275A74-AB27-8334-5F5C-0BC734163277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1215;p22">
              <a:extLst>
                <a:ext uri="{FF2B5EF4-FFF2-40B4-BE49-F238E27FC236}">
                  <a16:creationId xmlns:a16="http://schemas.microsoft.com/office/drawing/2014/main" id="{FB4F47C5-8345-8EA8-B1EC-CF7C9EE2D865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1216;p22">
              <a:extLst>
                <a:ext uri="{FF2B5EF4-FFF2-40B4-BE49-F238E27FC236}">
                  <a16:creationId xmlns:a16="http://schemas.microsoft.com/office/drawing/2014/main" id="{D8822ECC-B11A-3349-317B-AEF1CECA5007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1217;p22">
              <a:extLst>
                <a:ext uri="{FF2B5EF4-FFF2-40B4-BE49-F238E27FC236}">
                  <a16:creationId xmlns:a16="http://schemas.microsoft.com/office/drawing/2014/main" id="{3C22D958-792C-1F8E-D622-6D5C68A27BC9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1218;p22">
              <a:extLst>
                <a:ext uri="{FF2B5EF4-FFF2-40B4-BE49-F238E27FC236}">
                  <a16:creationId xmlns:a16="http://schemas.microsoft.com/office/drawing/2014/main" id="{D9B8A4C4-5FEE-C5B2-4BE7-106AF7431EC1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1219;p22">
              <a:extLst>
                <a:ext uri="{FF2B5EF4-FFF2-40B4-BE49-F238E27FC236}">
                  <a16:creationId xmlns:a16="http://schemas.microsoft.com/office/drawing/2014/main" id="{5533B8F1-3D44-D16F-B0B0-33F5CFA9C7C1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1220;p22">
              <a:extLst>
                <a:ext uri="{FF2B5EF4-FFF2-40B4-BE49-F238E27FC236}">
                  <a16:creationId xmlns:a16="http://schemas.microsoft.com/office/drawing/2014/main" id="{73EEA1BF-4EC6-CD51-893F-30FF9E0B2EBF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1221;p22">
              <a:extLst>
                <a:ext uri="{FF2B5EF4-FFF2-40B4-BE49-F238E27FC236}">
                  <a16:creationId xmlns:a16="http://schemas.microsoft.com/office/drawing/2014/main" id="{0ED0B2BD-E22B-EF90-F5CF-839C28B6444A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1222;p22">
              <a:extLst>
                <a:ext uri="{FF2B5EF4-FFF2-40B4-BE49-F238E27FC236}">
                  <a16:creationId xmlns:a16="http://schemas.microsoft.com/office/drawing/2014/main" id="{D4972275-6F79-7C76-5E35-36B34D09C5F8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1223;p22">
              <a:extLst>
                <a:ext uri="{FF2B5EF4-FFF2-40B4-BE49-F238E27FC236}">
                  <a16:creationId xmlns:a16="http://schemas.microsoft.com/office/drawing/2014/main" id="{BF0C4F8C-D9C9-7650-9930-04EBC8276D47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1224;p22">
              <a:extLst>
                <a:ext uri="{FF2B5EF4-FFF2-40B4-BE49-F238E27FC236}">
                  <a16:creationId xmlns:a16="http://schemas.microsoft.com/office/drawing/2014/main" id="{F3DAF1FC-17EF-37C7-64B5-585F16BA1E20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1225;p22">
              <a:extLst>
                <a:ext uri="{FF2B5EF4-FFF2-40B4-BE49-F238E27FC236}">
                  <a16:creationId xmlns:a16="http://schemas.microsoft.com/office/drawing/2014/main" id="{719496A2-747E-AD8B-7227-5E1FFE444D26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1226;p22">
              <a:extLst>
                <a:ext uri="{FF2B5EF4-FFF2-40B4-BE49-F238E27FC236}">
                  <a16:creationId xmlns:a16="http://schemas.microsoft.com/office/drawing/2014/main" id="{8F54A7B6-935F-C78B-BA06-56751FAF51F6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1227;p22">
              <a:extLst>
                <a:ext uri="{FF2B5EF4-FFF2-40B4-BE49-F238E27FC236}">
                  <a16:creationId xmlns:a16="http://schemas.microsoft.com/office/drawing/2014/main" id="{391F5FCD-CA68-07F0-110A-2C048E4AF87E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1228;p22">
              <a:extLst>
                <a:ext uri="{FF2B5EF4-FFF2-40B4-BE49-F238E27FC236}">
                  <a16:creationId xmlns:a16="http://schemas.microsoft.com/office/drawing/2014/main" id="{D689E817-0B27-6842-0FD7-A997C9B3C6A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1229;p22">
              <a:extLst>
                <a:ext uri="{FF2B5EF4-FFF2-40B4-BE49-F238E27FC236}">
                  <a16:creationId xmlns:a16="http://schemas.microsoft.com/office/drawing/2014/main" id="{2F3BDD56-FF79-C0D1-06E4-46FFB581BA72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1230;p22">
              <a:extLst>
                <a:ext uri="{FF2B5EF4-FFF2-40B4-BE49-F238E27FC236}">
                  <a16:creationId xmlns:a16="http://schemas.microsoft.com/office/drawing/2014/main" id="{EDF312F9-77E5-1E74-BF54-129C9E06D7EF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1231;p22">
              <a:extLst>
                <a:ext uri="{FF2B5EF4-FFF2-40B4-BE49-F238E27FC236}">
                  <a16:creationId xmlns:a16="http://schemas.microsoft.com/office/drawing/2014/main" id="{4EF0EA95-0EA5-5863-CFAF-40DBAB08A189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Google Shape;1232;p22">
              <a:extLst>
                <a:ext uri="{FF2B5EF4-FFF2-40B4-BE49-F238E27FC236}">
                  <a16:creationId xmlns:a16="http://schemas.microsoft.com/office/drawing/2014/main" id="{FCBC61FB-6D49-7E83-3719-338579412A64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Google Shape;1233;p22">
              <a:extLst>
                <a:ext uri="{FF2B5EF4-FFF2-40B4-BE49-F238E27FC236}">
                  <a16:creationId xmlns:a16="http://schemas.microsoft.com/office/drawing/2014/main" id="{612134E4-FB8A-8399-707A-F3063AF0795D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1234;p22">
              <a:extLst>
                <a:ext uri="{FF2B5EF4-FFF2-40B4-BE49-F238E27FC236}">
                  <a16:creationId xmlns:a16="http://schemas.microsoft.com/office/drawing/2014/main" id="{E3D750FA-FC33-02F9-799D-0A339F229420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1235;p22">
              <a:extLst>
                <a:ext uri="{FF2B5EF4-FFF2-40B4-BE49-F238E27FC236}">
                  <a16:creationId xmlns:a16="http://schemas.microsoft.com/office/drawing/2014/main" id="{F9B35722-3CAF-118E-5E0A-76067BFD4F1B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1236;p22">
              <a:extLst>
                <a:ext uri="{FF2B5EF4-FFF2-40B4-BE49-F238E27FC236}">
                  <a16:creationId xmlns:a16="http://schemas.microsoft.com/office/drawing/2014/main" id="{48871089-A764-8733-6B34-50A17093DDDB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1237;p22">
              <a:extLst>
                <a:ext uri="{FF2B5EF4-FFF2-40B4-BE49-F238E27FC236}">
                  <a16:creationId xmlns:a16="http://schemas.microsoft.com/office/drawing/2014/main" id="{BDE0E97C-62E0-7034-2112-941DA5E76B32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1238;p22">
              <a:extLst>
                <a:ext uri="{FF2B5EF4-FFF2-40B4-BE49-F238E27FC236}">
                  <a16:creationId xmlns:a16="http://schemas.microsoft.com/office/drawing/2014/main" id="{70E85E8D-04A4-0F62-769C-C8A2AD85DDD6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1239;p22">
              <a:extLst>
                <a:ext uri="{FF2B5EF4-FFF2-40B4-BE49-F238E27FC236}">
                  <a16:creationId xmlns:a16="http://schemas.microsoft.com/office/drawing/2014/main" id="{E081E565-0967-F4E1-F2F1-699124DC3504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1240;p22">
              <a:extLst>
                <a:ext uri="{FF2B5EF4-FFF2-40B4-BE49-F238E27FC236}">
                  <a16:creationId xmlns:a16="http://schemas.microsoft.com/office/drawing/2014/main" id="{170ECA3B-EFD7-E5DF-5827-BB64D7998E71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1241;p22">
              <a:extLst>
                <a:ext uri="{FF2B5EF4-FFF2-40B4-BE49-F238E27FC236}">
                  <a16:creationId xmlns:a16="http://schemas.microsoft.com/office/drawing/2014/main" id="{B42137BE-0F4D-CB0C-54B9-2BD621E7605E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1242;p22">
              <a:extLst>
                <a:ext uri="{FF2B5EF4-FFF2-40B4-BE49-F238E27FC236}">
                  <a16:creationId xmlns:a16="http://schemas.microsoft.com/office/drawing/2014/main" id="{083D441A-C97A-F717-5E55-3DE6A8ACAC78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Google Shape;1243;p22">
              <a:extLst>
                <a:ext uri="{FF2B5EF4-FFF2-40B4-BE49-F238E27FC236}">
                  <a16:creationId xmlns:a16="http://schemas.microsoft.com/office/drawing/2014/main" id="{2C2CEB43-3181-E74F-FD99-9E74C73D4DAE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Google Shape;1244;p22">
              <a:extLst>
                <a:ext uri="{FF2B5EF4-FFF2-40B4-BE49-F238E27FC236}">
                  <a16:creationId xmlns:a16="http://schemas.microsoft.com/office/drawing/2014/main" id="{1E85511A-288F-7A70-0DE8-BB6E29D19647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1245;p22">
              <a:extLst>
                <a:ext uri="{FF2B5EF4-FFF2-40B4-BE49-F238E27FC236}">
                  <a16:creationId xmlns:a16="http://schemas.microsoft.com/office/drawing/2014/main" id="{23BA2453-A3C6-98BD-1D6E-0C4FEF3F770E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1246;p22">
              <a:extLst>
                <a:ext uri="{FF2B5EF4-FFF2-40B4-BE49-F238E27FC236}">
                  <a16:creationId xmlns:a16="http://schemas.microsoft.com/office/drawing/2014/main" id="{D27B27B7-9C6D-E267-4CF4-435262A6712E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1247;p22">
              <a:extLst>
                <a:ext uri="{FF2B5EF4-FFF2-40B4-BE49-F238E27FC236}">
                  <a16:creationId xmlns:a16="http://schemas.microsoft.com/office/drawing/2014/main" id="{1C0F21DF-9CCB-7BE2-F60E-5DF75244F0F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1248;p22">
              <a:extLst>
                <a:ext uri="{FF2B5EF4-FFF2-40B4-BE49-F238E27FC236}">
                  <a16:creationId xmlns:a16="http://schemas.microsoft.com/office/drawing/2014/main" id="{B99604EE-7DFB-7D5F-6F1D-2F2B91E5403C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1249;p22">
              <a:extLst>
                <a:ext uri="{FF2B5EF4-FFF2-40B4-BE49-F238E27FC236}">
                  <a16:creationId xmlns:a16="http://schemas.microsoft.com/office/drawing/2014/main" id="{DA7D986D-F411-1025-B324-CE8637701202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1250;p22">
              <a:extLst>
                <a:ext uri="{FF2B5EF4-FFF2-40B4-BE49-F238E27FC236}">
                  <a16:creationId xmlns:a16="http://schemas.microsoft.com/office/drawing/2014/main" id="{A0EF5134-5083-EAD6-87D4-035560BA2CC8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1251;p22">
              <a:extLst>
                <a:ext uri="{FF2B5EF4-FFF2-40B4-BE49-F238E27FC236}">
                  <a16:creationId xmlns:a16="http://schemas.microsoft.com/office/drawing/2014/main" id="{0318B399-0D1D-2CE5-5AE0-11D0BEF440D2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1252;p22">
              <a:extLst>
                <a:ext uri="{FF2B5EF4-FFF2-40B4-BE49-F238E27FC236}">
                  <a16:creationId xmlns:a16="http://schemas.microsoft.com/office/drawing/2014/main" id="{13EE169E-C7F6-1E93-895F-961D01A4207B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1253;p22">
              <a:extLst>
                <a:ext uri="{FF2B5EF4-FFF2-40B4-BE49-F238E27FC236}">
                  <a16:creationId xmlns:a16="http://schemas.microsoft.com/office/drawing/2014/main" id="{4A856B1E-48CF-44AA-B933-FC20B5EE8153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1254;p22">
              <a:extLst>
                <a:ext uri="{FF2B5EF4-FFF2-40B4-BE49-F238E27FC236}">
                  <a16:creationId xmlns:a16="http://schemas.microsoft.com/office/drawing/2014/main" id="{CD982BAA-7813-9289-F535-0D2DF95B322C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1255;p22">
              <a:extLst>
                <a:ext uri="{FF2B5EF4-FFF2-40B4-BE49-F238E27FC236}">
                  <a16:creationId xmlns:a16="http://schemas.microsoft.com/office/drawing/2014/main" id="{B113C76E-FF82-6DFE-FDB0-9C68077773FE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Google Shape;1256;p22">
              <a:extLst>
                <a:ext uri="{FF2B5EF4-FFF2-40B4-BE49-F238E27FC236}">
                  <a16:creationId xmlns:a16="http://schemas.microsoft.com/office/drawing/2014/main" id="{254CA48B-834B-B945-559C-AA71398974BB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Google Shape;1257;p22">
              <a:extLst>
                <a:ext uri="{FF2B5EF4-FFF2-40B4-BE49-F238E27FC236}">
                  <a16:creationId xmlns:a16="http://schemas.microsoft.com/office/drawing/2014/main" id="{F77BBD05-6354-92DA-FDB5-982A267C98B0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Google Shape;1258;p22">
              <a:extLst>
                <a:ext uri="{FF2B5EF4-FFF2-40B4-BE49-F238E27FC236}">
                  <a16:creationId xmlns:a16="http://schemas.microsoft.com/office/drawing/2014/main" id="{09DCD417-5843-632F-C146-619162A8017D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Google Shape;1259;p22">
              <a:extLst>
                <a:ext uri="{FF2B5EF4-FFF2-40B4-BE49-F238E27FC236}">
                  <a16:creationId xmlns:a16="http://schemas.microsoft.com/office/drawing/2014/main" id="{37068CAD-25CD-3C92-BCD4-A148D28D1DE2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Google Shape;1260;p22">
              <a:extLst>
                <a:ext uri="{FF2B5EF4-FFF2-40B4-BE49-F238E27FC236}">
                  <a16:creationId xmlns:a16="http://schemas.microsoft.com/office/drawing/2014/main" id="{FBABCB2A-6691-3F5B-2E37-A2E3E618DE68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Google Shape;1261;p22">
              <a:extLst>
                <a:ext uri="{FF2B5EF4-FFF2-40B4-BE49-F238E27FC236}">
                  <a16:creationId xmlns:a16="http://schemas.microsoft.com/office/drawing/2014/main" id="{92307837-5A50-8867-FEEC-717A90798337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Google Shape;1262;p22">
              <a:extLst>
                <a:ext uri="{FF2B5EF4-FFF2-40B4-BE49-F238E27FC236}">
                  <a16:creationId xmlns:a16="http://schemas.microsoft.com/office/drawing/2014/main" id="{229ABC70-6A00-95AD-09DE-249D9F24806E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Google Shape;1263;p22">
              <a:extLst>
                <a:ext uri="{FF2B5EF4-FFF2-40B4-BE49-F238E27FC236}">
                  <a16:creationId xmlns:a16="http://schemas.microsoft.com/office/drawing/2014/main" id="{F815F60A-6E0D-6E70-0675-BDA40B08035E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Google Shape;1264;p22">
              <a:extLst>
                <a:ext uri="{FF2B5EF4-FFF2-40B4-BE49-F238E27FC236}">
                  <a16:creationId xmlns:a16="http://schemas.microsoft.com/office/drawing/2014/main" id="{C23D6B4D-FEB5-02BD-9A73-49B3C0979412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Google Shape;1265;p22">
              <a:extLst>
                <a:ext uri="{FF2B5EF4-FFF2-40B4-BE49-F238E27FC236}">
                  <a16:creationId xmlns:a16="http://schemas.microsoft.com/office/drawing/2014/main" id="{1E8546DC-4F86-80A6-1531-3073E55DE0D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Google Shape;1266;p22">
              <a:extLst>
                <a:ext uri="{FF2B5EF4-FFF2-40B4-BE49-F238E27FC236}">
                  <a16:creationId xmlns:a16="http://schemas.microsoft.com/office/drawing/2014/main" id="{321222AF-2EA4-8597-13B3-FB39D4539CEA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Google Shape;1267;p22">
              <a:extLst>
                <a:ext uri="{FF2B5EF4-FFF2-40B4-BE49-F238E27FC236}">
                  <a16:creationId xmlns:a16="http://schemas.microsoft.com/office/drawing/2014/main" id="{AC00D9AE-C1BF-BBFF-22E1-5641BDF5EBCE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Google Shape;1268;p22">
              <a:extLst>
                <a:ext uri="{FF2B5EF4-FFF2-40B4-BE49-F238E27FC236}">
                  <a16:creationId xmlns:a16="http://schemas.microsoft.com/office/drawing/2014/main" id="{7985BF16-1E97-DF5C-BFBF-4851AF92AA3D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Google Shape;1269;p22">
              <a:extLst>
                <a:ext uri="{FF2B5EF4-FFF2-40B4-BE49-F238E27FC236}">
                  <a16:creationId xmlns:a16="http://schemas.microsoft.com/office/drawing/2014/main" id="{7B7AAEB9-51BE-BDEB-BC98-3F1F19E8C65B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Google Shape;1270;p22">
              <a:extLst>
                <a:ext uri="{FF2B5EF4-FFF2-40B4-BE49-F238E27FC236}">
                  <a16:creationId xmlns:a16="http://schemas.microsoft.com/office/drawing/2014/main" id="{B82D0ACC-7730-8803-885B-6200E06C2A9C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Google Shape;1271;p22">
              <a:extLst>
                <a:ext uri="{FF2B5EF4-FFF2-40B4-BE49-F238E27FC236}">
                  <a16:creationId xmlns:a16="http://schemas.microsoft.com/office/drawing/2014/main" id="{1B44077D-4428-159A-5789-E095962EFDC2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Google Shape;1272;p22">
              <a:extLst>
                <a:ext uri="{FF2B5EF4-FFF2-40B4-BE49-F238E27FC236}">
                  <a16:creationId xmlns:a16="http://schemas.microsoft.com/office/drawing/2014/main" id="{4E34A47D-BE56-1369-2807-7F5F37030A2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Google Shape;1273;p22">
              <a:extLst>
                <a:ext uri="{FF2B5EF4-FFF2-40B4-BE49-F238E27FC236}">
                  <a16:creationId xmlns:a16="http://schemas.microsoft.com/office/drawing/2014/main" id="{620E8883-B2F4-5D58-33E9-A4DF745F02FE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Google Shape;1274;p22">
              <a:extLst>
                <a:ext uri="{FF2B5EF4-FFF2-40B4-BE49-F238E27FC236}">
                  <a16:creationId xmlns:a16="http://schemas.microsoft.com/office/drawing/2014/main" id="{E3C86204-C082-AFCF-27A3-6511AC4B45B3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Google Shape;1275;p22">
              <a:extLst>
                <a:ext uri="{FF2B5EF4-FFF2-40B4-BE49-F238E27FC236}">
                  <a16:creationId xmlns:a16="http://schemas.microsoft.com/office/drawing/2014/main" id="{D3BD8121-DDC8-9EFB-B0C2-26CD8560D712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Google Shape;1276;p22">
              <a:extLst>
                <a:ext uri="{FF2B5EF4-FFF2-40B4-BE49-F238E27FC236}">
                  <a16:creationId xmlns:a16="http://schemas.microsoft.com/office/drawing/2014/main" id="{E60890C3-D1B4-7A1A-227D-C113448968E7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Google Shape;1277;p22">
              <a:extLst>
                <a:ext uri="{FF2B5EF4-FFF2-40B4-BE49-F238E27FC236}">
                  <a16:creationId xmlns:a16="http://schemas.microsoft.com/office/drawing/2014/main" id="{8027A813-86A7-86AD-7168-664604E12A18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Google Shape;1278;p22">
              <a:extLst>
                <a:ext uri="{FF2B5EF4-FFF2-40B4-BE49-F238E27FC236}">
                  <a16:creationId xmlns:a16="http://schemas.microsoft.com/office/drawing/2014/main" id="{9A97A996-292A-387B-5D42-5B46126A4303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Google Shape;1279;p22">
              <a:extLst>
                <a:ext uri="{FF2B5EF4-FFF2-40B4-BE49-F238E27FC236}">
                  <a16:creationId xmlns:a16="http://schemas.microsoft.com/office/drawing/2014/main" id="{66162E4F-E377-4C28-9844-DD1FB3660B37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Google Shape;1280;p22">
              <a:extLst>
                <a:ext uri="{FF2B5EF4-FFF2-40B4-BE49-F238E27FC236}">
                  <a16:creationId xmlns:a16="http://schemas.microsoft.com/office/drawing/2014/main" id="{7CB6FE33-CE66-3DAB-2549-B6E35ECE6D9D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Google Shape;1281;p22">
              <a:extLst>
                <a:ext uri="{FF2B5EF4-FFF2-40B4-BE49-F238E27FC236}">
                  <a16:creationId xmlns:a16="http://schemas.microsoft.com/office/drawing/2014/main" id="{93B0D508-E547-AC45-B6C4-6D121BDC6457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Google Shape;1282;p22">
              <a:extLst>
                <a:ext uri="{FF2B5EF4-FFF2-40B4-BE49-F238E27FC236}">
                  <a16:creationId xmlns:a16="http://schemas.microsoft.com/office/drawing/2014/main" id="{C0AD019F-4F78-88E6-E980-2745ACF0BADF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Google Shape;1283;p22">
              <a:extLst>
                <a:ext uri="{FF2B5EF4-FFF2-40B4-BE49-F238E27FC236}">
                  <a16:creationId xmlns:a16="http://schemas.microsoft.com/office/drawing/2014/main" id="{7506FD38-5DFF-D744-06B2-AEA5FC8A168A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Google Shape;1284;p22">
              <a:extLst>
                <a:ext uri="{FF2B5EF4-FFF2-40B4-BE49-F238E27FC236}">
                  <a16:creationId xmlns:a16="http://schemas.microsoft.com/office/drawing/2014/main" id="{FC1D677B-B4A4-ED4A-478F-59C23F5E706C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Google Shape;1285;p22">
              <a:extLst>
                <a:ext uri="{FF2B5EF4-FFF2-40B4-BE49-F238E27FC236}">
                  <a16:creationId xmlns:a16="http://schemas.microsoft.com/office/drawing/2014/main" id="{FCA74A2E-CEB1-4E7B-B9FC-8E306D9D769D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Google Shape;1286;p22">
              <a:extLst>
                <a:ext uri="{FF2B5EF4-FFF2-40B4-BE49-F238E27FC236}">
                  <a16:creationId xmlns:a16="http://schemas.microsoft.com/office/drawing/2014/main" id="{FFD07FF8-CCDC-5F41-E415-713DEA30F3CA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Google Shape;1287;p22">
              <a:extLst>
                <a:ext uri="{FF2B5EF4-FFF2-40B4-BE49-F238E27FC236}">
                  <a16:creationId xmlns:a16="http://schemas.microsoft.com/office/drawing/2014/main" id="{36895C81-D7A0-AB36-6065-57604E435352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Google Shape;1288;p22">
              <a:extLst>
                <a:ext uri="{FF2B5EF4-FFF2-40B4-BE49-F238E27FC236}">
                  <a16:creationId xmlns:a16="http://schemas.microsoft.com/office/drawing/2014/main" id="{2D2D282E-C4C4-6777-277D-4CD92683AA95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Google Shape;1289;p22">
              <a:extLst>
                <a:ext uri="{FF2B5EF4-FFF2-40B4-BE49-F238E27FC236}">
                  <a16:creationId xmlns:a16="http://schemas.microsoft.com/office/drawing/2014/main" id="{18996F15-FC2B-D1CB-11BA-52B541FEDED4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Google Shape;1290;p22">
              <a:extLst>
                <a:ext uri="{FF2B5EF4-FFF2-40B4-BE49-F238E27FC236}">
                  <a16:creationId xmlns:a16="http://schemas.microsoft.com/office/drawing/2014/main" id="{36994AD6-661C-6CF9-F20B-CF7DDC4B8BBE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Google Shape;1291;p22">
              <a:extLst>
                <a:ext uri="{FF2B5EF4-FFF2-40B4-BE49-F238E27FC236}">
                  <a16:creationId xmlns:a16="http://schemas.microsoft.com/office/drawing/2014/main" id="{DC436E29-86DE-0990-3B33-6AFDF0413E27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Google Shape;1292;p22">
              <a:extLst>
                <a:ext uri="{FF2B5EF4-FFF2-40B4-BE49-F238E27FC236}">
                  <a16:creationId xmlns:a16="http://schemas.microsoft.com/office/drawing/2014/main" id="{4FF1630B-9F27-F654-BF0C-BF6A1AACF4B6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Google Shape;1293;p22">
              <a:extLst>
                <a:ext uri="{FF2B5EF4-FFF2-40B4-BE49-F238E27FC236}">
                  <a16:creationId xmlns:a16="http://schemas.microsoft.com/office/drawing/2014/main" id="{7449D4DB-BBAB-719B-98B1-6E8455F2CC7D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1294;p22">
              <a:extLst>
                <a:ext uri="{FF2B5EF4-FFF2-40B4-BE49-F238E27FC236}">
                  <a16:creationId xmlns:a16="http://schemas.microsoft.com/office/drawing/2014/main" id="{53C1AA0B-408D-2C50-AEB0-0E99BFBECEB6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1295;p22">
              <a:extLst>
                <a:ext uri="{FF2B5EF4-FFF2-40B4-BE49-F238E27FC236}">
                  <a16:creationId xmlns:a16="http://schemas.microsoft.com/office/drawing/2014/main" id="{68DD5003-7AB1-F040-1808-E74489278B31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1296;p22">
              <a:extLst>
                <a:ext uri="{FF2B5EF4-FFF2-40B4-BE49-F238E27FC236}">
                  <a16:creationId xmlns:a16="http://schemas.microsoft.com/office/drawing/2014/main" id="{7A26F892-E7E4-7D84-C5B3-A73B0467973F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1297;p22">
              <a:extLst>
                <a:ext uri="{FF2B5EF4-FFF2-40B4-BE49-F238E27FC236}">
                  <a16:creationId xmlns:a16="http://schemas.microsoft.com/office/drawing/2014/main" id="{AA952D82-D993-FD0A-7EAE-388C8207574D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1298;p22">
              <a:extLst>
                <a:ext uri="{FF2B5EF4-FFF2-40B4-BE49-F238E27FC236}">
                  <a16:creationId xmlns:a16="http://schemas.microsoft.com/office/drawing/2014/main" id="{7AF1F4FB-504A-1604-4E1D-A37CB3D37066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1299;p22">
              <a:extLst>
                <a:ext uri="{FF2B5EF4-FFF2-40B4-BE49-F238E27FC236}">
                  <a16:creationId xmlns:a16="http://schemas.microsoft.com/office/drawing/2014/main" id="{A868F197-1EBD-103C-30F3-7328CDDC9F8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1300;p22">
              <a:extLst>
                <a:ext uri="{FF2B5EF4-FFF2-40B4-BE49-F238E27FC236}">
                  <a16:creationId xmlns:a16="http://schemas.microsoft.com/office/drawing/2014/main" id="{8A3DE8D8-A9E2-0D2C-BA27-9A5B869D30A2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1301;p22">
              <a:extLst>
                <a:ext uri="{FF2B5EF4-FFF2-40B4-BE49-F238E27FC236}">
                  <a16:creationId xmlns:a16="http://schemas.microsoft.com/office/drawing/2014/main" id="{74FF2009-14CC-FC51-7046-35CEE039A7D4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1302;p22">
              <a:extLst>
                <a:ext uri="{FF2B5EF4-FFF2-40B4-BE49-F238E27FC236}">
                  <a16:creationId xmlns:a16="http://schemas.microsoft.com/office/drawing/2014/main" id="{225515E2-E77C-0B95-3174-C0848A199422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Google Shape;1303;p22">
              <a:extLst>
                <a:ext uri="{FF2B5EF4-FFF2-40B4-BE49-F238E27FC236}">
                  <a16:creationId xmlns:a16="http://schemas.microsoft.com/office/drawing/2014/main" id="{CFF0D212-639E-5DBB-6BA1-46159C89FB5C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Google Shape;1304;p22">
              <a:extLst>
                <a:ext uri="{FF2B5EF4-FFF2-40B4-BE49-F238E27FC236}">
                  <a16:creationId xmlns:a16="http://schemas.microsoft.com/office/drawing/2014/main" id="{82CFAFEC-6DD1-39B2-49C1-8651BDEB522B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1305;p22">
              <a:extLst>
                <a:ext uri="{FF2B5EF4-FFF2-40B4-BE49-F238E27FC236}">
                  <a16:creationId xmlns:a16="http://schemas.microsoft.com/office/drawing/2014/main" id="{3C6D4054-0046-8E92-D357-3250E847D440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1306;p22">
              <a:extLst>
                <a:ext uri="{FF2B5EF4-FFF2-40B4-BE49-F238E27FC236}">
                  <a16:creationId xmlns:a16="http://schemas.microsoft.com/office/drawing/2014/main" id="{204EEC9C-DF38-8A08-17A1-E5E4DF6B6A5E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Google Shape;1307;p22">
              <a:extLst>
                <a:ext uri="{FF2B5EF4-FFF2-40B4-BE49-F238E27FC236}">
                  <a16:creationId xmlns:a16="http://schemas.microsoft.com/office/drawing/2014/main" id="{99261F69-A028-9349-0E8A-5E7CDE41FF5D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Google Shape;1308;p22">
              <a:extLst>
                <a:ext uri="{FF2B5EF4-FFF2-40B4-BE49-F238E27FC236}">
                  <a16:creationId xmlns:a16="http://schemas.microsoft.com/office/drawing/2014/main" id="{60EBB2B0-A040-FFDF-9BDF-D17A5734D0C3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1309;p22">
              <a:extLst>
                <a:ext uri="{FF2B5EF4-FFF2-40B4-BE49-F238E27FC236}">
                  <a16:creationId xmlns:a16="http://schemas.microsoft.com/office/drawing/2014/main" id="{5BF29767-F47F-E377-EA61-572C5E150384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1310;p22">
              <a:extLst>
                <a:ext uri="{FF2B5EF4-FFF2-40B4-BE49-F238E27FC236}">
                  <a16:creationId xmlns:a16="http://schemas.microsoft.com/office/drawing/2014/main" id="{57704253-5E81-1E22-8DFB-3D06E62561EE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1311;p22">
              <a:extLst>
                <a:ext uri="{FF2B5EF4-FFF2-40B4-BE49-F238E27FC236}">
                  <a16:creationId xmlns:a16="http://schemas.microsoft.com/office/drawing/2014/main" id="{65503AC9-EFF5-3383-6AAA-B1F7E4400DAE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1312;p22">
              <a:extLst>
                <a:ext uri="{FF2B5EF4-FFF2-40B4-BE49-F238E27FC236}">
                  <a16:creationId xmlns:a16="http://schemas.microsoft.com/office/drawing/2014/main" id="{81337F0F-F56A-ADDB-B3F6-E2D8DA1D2237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1313;p22">
              <a:extLst>
                <a:ext uri="{FF2B5EF4-FFF2-40B4-BE49-F238E27FC236}">
                  <a16:creationId xmlns:a16="http://schemas.microsoft.com/office/drawing/2014/main" id="{4B66AD92-0245-37FB-7BC9-B26ABE7DB000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1314;p22">
              <a:extLst>
                <a:ext uri="{FF2B5EF4-FFF2-40B4-BE49-F238E27FC236}">
                  <a16:creationId xmlns:a16="http://schemas.microsoft.com/office/drawing/2014/main" id="{40F1AFC5-7CC0-6E68-EF70-2365E49965E0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Google Shape;1315;p22">
              <a:extLst>
                <a:ext uri="{FF2B5EF4-FFF2-40B4-BE49-F238E27FC236}">
                  <a16:creationId xmlns:a16="http://schemas.microsoft.com/office/drawing/2014/main" id="{0E897D82-2AEC-D0B6-0D36-9C5F493F149A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Google Shape;1316;p22">
              <a:extLst>
                <a:ext uri="{FF2B5EF4-FFF2-40B4-BE49-F238E27FC236}">
                  <a16:creationId xmlns:a16="http://schemas.microsoft.com/office/drawing/2014/main" id="{8ABEA91D-723C-2E68-E0ED-177567102558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Google Shape;1317;p22">
              <a:extLst>
                <a:ext uri="{FF2B5EF4-FFF2-40B4-BE49-F238E27FC236}">
                  <a16:creationId xmlns:a16="http://schemas.microsoft.com/office/drawing/2014/main" id="{BBB79F43-FA80-0D66-5089-CA12568F76D4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Google Shape;1318;p22">
              <a:extLst>
                <a:ext uri="{FF2B5EF4-FFF2-40B4-BE49-F238E27FC236}">
                  <a16:creationId xmlns:a16="http://schemas.microsoft.com/office/drawing/2014/main" id="{8497F149-8B1E-F0D2-A72B-6990B63D3E22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Google Shape;1319;p22">
              <a:extLst>
                <a:ext uri="{FF2B5EF4-FFF2-40B4-BE49-F238E27FC236}">
                  <a16:creationId xmlns:a16="http://schemas.microsoft.com/office/drawing/2014/main" id="{52D6E8BE-9829-4BB2-9F7D-00225CA77C8E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Google Shape;1320;p22">
              <a:extLst>
                <a:ext uri="{FF2B5EF4-FFF2-40B4-BE49-F238E27FC236}">
                  <a16:creationId xmlns:a16="http://schemas.microsoft.com/office/drawing/2014/main" id="{82115C00-46D3-D1D3-E203-B309BA64A4F6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Google Shape;1321;p22">
              <a:extLst>
                <a:ext uri="{FF2B5EF4-FFF2-40B4-BE49-F238E27FC236}">
                  <a16:creationId xmlns:a16="http://schemas.microsoft.com/office/drawing/2014/main" id="{37C03E2F-A7AF-38CE-0261-75571EE55D4D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Google Shape;1322;p22">
              <a:extLst>
                <a:ext uri="{FF2B5EF4-FFF2-40B4-BE49-F238E27FC236}">
                  <a16:creationId xmlns:a16="http://schemas.microsoft.com/office/drawing/2014/main" id="{70E3DEE0-FE60-5622-E0C7-0ACB9CF999D6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Google Shape;1323;p22">
              <a:extLst>
                <a:ext uri="{FF2B5EF4-FFF2-40B4-BE49-F238E27FC236}">
                  <a16:creationId xmlns:a16="http://schemas.microsoft.com/office/drawing/2014/main" id="{84D261BC-6997-8700-3000-4D209F8EF46F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Google Shape;1324;p22">
              <a:extLst>
                <a:ext uri="{FF2B5EF4-FFF2-40B4-BE49-F238E27FC236}">
                  <a16:creationId xmlns:a16="http://schemas.microsoft.com/office/drawing/2014/main" id="{D91B7DC8-597A-1F74-22A3-32D215F1FEC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Google Shape;1325;p22">
              <a:extLst>
                <a:ext uri="{FF2B5EF4-FFF2-40B4-BE49-F238E27FC236}">
                  <a16:creationId xmlns:a16="http://schemas.microsoft.com/office/drawing/2014/main" id="{9AA72255-A5DC-981B-1C80-6ED1E1CA8C19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Google Shape;1326;p22">
              <a:extLst>
                <a:ext uri="{FF2B5EF4-FFF2-40B4-BE49-F238E27FC236}">
                  <a16:creationId xmlns:a16="http://schemas.microsoft.com/office/drawing/2014/main" id="{616CF794-606E-D3F4-10C1-C9D280DDCDD5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Google Shape;1327;p22">
              <a:extLst>
                <a:ext uri="{FF2B5EF4-FFF2-40B4-BE49-F238E27FC236}">
                  <a16:creationId xmlns:a16="http://schemas.microsoft.com/office/drawing/2014/main" id="{312965F5-99D1-B676-D300-A4C427E97EC0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Google Shape;1328;p22">
              <a:extLst>
                <a:ext uri="{FF2B5EF4-FFF2-40B4-BE49-F238E27FC236}">
                  <a16:creationId xmlns:a16="http://schemas.microsoft.com/office/drawing/2014/main" id="{35E47292-0075-8200-2EC1-1AEFFB0AA433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Google Shape;1329;p22">
              <a:extLst>
                <a:ext uri="{FF2B5EF4-FFF2-40B4-BE49-F238E27FC236}">
                  <a16:creationId xmlns:a16="http://schemas.microsoft.com/office/drawing/2014/main" id="{75703B14-329F-104F-F5CC-9A6885C500DE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Google Shape;1330;p22">
              <a:extLst>
                <a:ext uri="{FF2B5EF4-FFF2-40B4-BE49-F238E27FC236}">
                  <a16:creationId xmlns:a16="http://schemas.microsoft.com/office/drawing/2014/main" id="{EA8B61EB-1791-5E0E-5416-8DBFD235B17B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Google Shape;1331;p22">
              <a:extLst>
                <a:ext uri="{FF2B5EF4-FFF2-40B4-BE49-F238E27FC236}">
                  <a16:creationId xmlns:a16="http://schemas.microsoft.com/office/drawing/2014/main" id="{B6C7F6B4-6052-44BE-2B88-F7ABA082AB64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Google Shape;1332;p22">
              <a:extLst>
                <a:ext uri="{FF2B5EF4-FFF2-40B4-BE49-F238E27FC236}">
                  <a16:creationId xmlns:a16="http://schemas.microsoft.com/office/drawing/2014/main" id="{D8A703FF-CFB0-02CB-43D5-A9B6E5A2F668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Google Shape;1333;p22">
              <a:extLst>
                <a:ext uri="{FF2B5EF4-FFF2-40B4-BE49-F238E27FC236}">
                  <a16:creationId xmlns:a16="http://schemas.microsoft.com/office/drawing/2014/main" id="{FF647D0B-A740-FAE3-CE81-BFD7F11A78A0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Google Shape;1334;p22">
              <a:extLst>
                <a:ext uri="{FF2B5EF4-FFF2-40B4-BE49-F238E27FC236}">
                  <a16:creationId xmlns:a16="http://schemas.microsoft.com/office/drawing/2014/main" id="{CE910653-38CB-C345-CA03-A9C14F6F8B94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Google Shape;1335;p22">
              <a:extLst>
                <a:ext uri="{FF2B5EF4-FFF2-40B4-BE49-F238E27FC236}">
                  <a16:creationId xmlns:a16="http://schemas.microsoft.com/office/drawing/2014/main" id="{5C9A5D09-7FC7-617D-BFE5-D575CC0FD988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Google Shape;1336;p22">
              <a:extLst>
                <a:ext uri="{FF2B5EF4-FFF2-40B4-BE49-F238E27FC236}">
                  <a16:creationId xmlns:a16="http://schemas.microsoft.com/office/drawing/2014/main" id="{D9936DA6-3417-5ADF-DC06-03D1DBF6EC4A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Google Shape;1337;p22">
              <a:extLst>
                <a:ext uri="{FF2B5EF4-FFF2-40B4-BE49-F238E27FC236}">
                  <a16:creationId xmlns:a16="http://schemas.microsoft.com/office/drawing/2014/main" id="{86742855-5864-792B-2247-CF0437083041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Google Shape;1338;p22">
              <a:extLst>
                <a:ext uri="{FF2B5EF4-FFF2-40B4-BE49-F238E27FC236}">
                  <a16:creationId xmlns:a16="http://schemas.microsoft.com/office/drawing/2014/main" id="{5D4A9846-97D4-A9EB-1686-2098D5E46F38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Google Shape;1339;p22">
              <a:extLst>
                <a:ext uri="{FF2B5EF4-FFF2-40B4-BE49-F238E27FC236}">
                  <a16:creationId xmlns:a16="http://schemas.microsoft.com/office/drawing/2014/main" id="{49BA8D1C-B7B6-FD72-935F-E3B128792B6F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Google Shape;1340;p22">
              <a:extLst>
                <a:ext uri="{FF2B5EF4-FFF2-40B4-BE49-F238E27FC236}">
                  <a16:creationId xmlns:a16="http://schemas.microsoft.com/office/drawing/2014/main" id="{37F625B7-5F20-EE19-F81A-455A753D87FA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Google Shape;1341;p22">
              <a:extLst>
                <a:ext uri="{FF2B5EF4-FFF2-40B4-BE49-F238E27FC236}">
                  <a16:creationId xmlns:a16="http://schemas.microsoft.com/office/drawing/2014/main" id="{6CC7917C-4350-C694-038D-90552EDD97C4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Google Shape;1342;p22">
              <a:extLst>
                <a:ext uri="{FF2B5EF4-FFF2-40B4-BE49-F238E27FC236}">
                  <a16:creationId xmlns:a16="http://schemas.microsoft.com/office/drawing/2014/main" id="{51DABE41-55C7-C8EA-6F1A-BD2154AABDE1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Google Shape;1343;p22">
              <a:extLst>
                <a:ext uri="{FF2B5EF4-FFF2-40B4-BE49-F238E27FC236}">
                  <a16:creationId xmlns:a16="http://schemas.microsoft.com/office/drawing/2014/main" id="{9681F837-B4A9-0F64-4DD9-BED93A147B00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Google Shape;1344;p22">
              <a:extLst>
                <a:ext uri="{FF2B5EF4-FFF2-40B4-BE49-F238E27FC236}">
                  <a16:creationId xmlns:a16="http://schemas.microsoft.com/office/drawing/2014/main" id="{E61034DD-44CF-CFD4-75CC-8EEF8B0FC4EE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Google Shape;1345;p22">
              <a:extLst>
                <a:ext uri="{FF2B5EF4-FFF2-40B4-BE49-F238E27FC236}">
                  <a16:creationId xmlns:a16="http://schemas.microsoft.com/office/drawing/2014/main" id="{8958C4DE-FC9B-82A0-6C0E-09F72E9EAAB8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Google Shape;1346;p22">
              <a:extLst>
                <a:ext uri="{FF2B5EF4-FFF2-40B4-BE49-F238E27FC236}">
                  <a16:creationId xmlns:a16="http://schemas.microsoft.com/office/drawing/2014/main" id="{2CECBC23-54B8-88C4-2BA1-5B6A33BDE081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Google Shape;1347;p22">
              <a:extLst>
                <a:ext uri="{FF2B5EF4-FFF2-40B4-BE49-F238E27FC236}">
                  <a16:creationId xmlns:a16="http://schemas.microsoft.com/office/drawing/2014/main" id="{3A766DFE-99F9-8DAC-6FDE-075074014D44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Google Shape;1348;p22">
              <a:extLst>
                <a:ext uri="{FF2B5EF4-FFF2-40B4-BE49-F238E27FC236}">
                  <a16:creationId xmlns:a16="http://schemas.microsoft.com/office/drawing/2014/main" id="{9393026E-7FC4-0257-DD84-9CCD25335DCB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Google Shape;1349;p22">
              <a:extLst>
                <a:ext uri="{FF2B5EF4-FFF2-40B4-BE49-F238E27FC236}">
                  <a16:creationId xmlns:a16="http://schemas.microsoft.com/office/drawing/2014/main" id="{50AE1F23-C262-DE2A-CBA2-80B46C1AB28F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Google Shape;1350;p22">
              <a:extLst>
                <a:ext uri="{FF2B5EF4-FFF2-40B4-BE49-F238E27FC236}">
                  <a16:creationId xmlns:a16="http://schemas.microsoft.com/office/drawing/2014/main" id="{FA253B10-83C1-76F2-FC2A-3CCBF038F13D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Google Shape;1351;p22">
              <a:extLst>
                <a:ext uri="{FF2B5EF4-FFF2-40B4-BE49-F238E27FC236}">
                  <a16:creationId xmlns:a16="http://schemas.microsoft.com/office/drawing/2014/main" id="{D498F537-8B36-BF56-6E14-04F3D9F988A1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Google Shape;1352;p22">
              <a:extLst>
                <a:ext uri="{FF2B5EF4-FFF2-40B4-BE49-F238E27FC236}">
                  <a16:creationId xmlns:a16="http://schemas.microsoft.com/office/drawing/2014/main" id="{C1B5E2C0-0CFD-3B66-6E4B-5B98F54E101F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Google Shape;1353;p22">
              <a:extLst>
                <a:ext uri="{FF2B5EF4-FFF2-40B4-BE49-F238E27FC236}">
                  <a16:creationId xmlns:a16="http://schemas.microsoft.com/office/drawing/2014/main" id="{64683CCB-6A0F-BB0E-94BC-8385CEB96939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Google Shape;1354;p22">
              <a:extLst>
                <a:ext uri="{FF2B5EF4-FFF2-40B4-BE49-F238E27FC236}">
                  <a16:creationId xmlns:a16="http://schemas.microsoft.com/office/drawing/2014/main" id="{8AC132AD-178E-5D86-A138-556CE974574E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Google Shape;1355;p22">
              <a:extLst>
                <a:ext uri="{FF2B5EF4-FFF2-40B4-BE49-F238E27FC236}">
                  <a16:creationId xmlns:a16="http://schemas.microsoft.com/office/drawing/2014/main" id="{3CA5E20E-70DA-4E54-48E6-8A6BEF6E550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Google Shape;1356;p22">
              <a:extLst>
                <a:ext uri="{FF2B5EF4-FFF2-40B4-BE49-F238E27FC236}">
                  <a16:creationId xmlns:a16="http://schemas.microsoft.com/office/drawing/2014/main" id="{B8B41F75-6FB1-7726-1A6C-AA42286CAC6D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Google Shape;1357;p22">
              <a:extLst>
                <a:ext uri="{FF2B5EF4-FFF2-40B4-BE49-F238E27FC236}">
                  <a16:creationId xmlns:a16="http://schemas.microsoft.com/office/drawing/2014/main" id="{D73C97A4-43B6-8AAD-9257-C028AF8C88D8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Google Shape;1358;p22">
              <a:extLst>
                <a:ext uri="{FF2B5EF4-FFF2-40B4-BE49-F238E27FC236}">
                  <a16:creationId xmlns:a16="http://schemas.microsoft.com/office/drawing/2014/main" id="{E1C69219-DB62-372E-333B-8CB3489FBDD6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Google Shape;1359;p22">
              <a:extLst>
                <a:ext uri="{FF2B5EF4-FFF2-40B4-BE49-F238E27FC236}">
                  <a16:creationId xmlns:a16="http://schemas.microsoft.com/office/drawing/2014/main" id="{6D6B1D70-6564-5358-EA4F-98C29FA3DC5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Google Shape;1360;p22">
              <a:extLst>
                <a:ext uri="{FF2B5EF4-FFF2-40B4-BE49-F238E27FC236}">
                  <a16:creationId xmlns:a16="http://schemas.microsoft.com/office/drawing/2014/main" id="{95417360-49E4-CB32-B042-7D01E3498E9A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Google Shape;1361;p22">
              <a:extLst>
                <a:ext uri="{FF2B5EF4-FFF2-40B4-BE49-F238E27FC236}">
                  <a16:creationId xmlns:a16="http://schemas.microsoft.com/office/drawing/2014/main" id="{C7C0111A-8727-0CCF-D1F1-76032F58F7B5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Google Shape;1362;p22">
              <a:extLst>
                <a:ext uri="{FF2B5EF4-FFF2-40B4-BE49-F238E27FC236}">
                  <a16:creationId xmlns:a16="http://schemas.microsoft.com/office/drawing/2014/main" id="{FDDEC017-10BF-1313-F366-1FCCFF200C38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Google Shape;1363;p22">
              <a:extLst>
                <a:ext uri="{FF2B5EF4-FFF2-40B4-BE49-F238E27FC236}">
                  <a16:creationId xmlns:a16="http://schemas.microsoft.com/office/drawing/2014/main" id="{541C235C-CE4C-01E7-2B54-A415F3834825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Google Shape;1364;p22">
              <a:extLst>
                <a:ext uri="{FF2B5EF4-FFF2-40B4-BE49-F238E27FC236}">
                  <a16:creationId xmlns:a16="http://schemas.microsoft.com/office/drawing/2014/main" id="{831F2044-0087-C92F-BE1E-594C165B8C3B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Google Shape;1365;p22">
              <a:extLst>
                <a:ext uri="{FF2B5EF4-FFF2-40B4-BE49-F238E27FC236}">
                  <a16:creationId xmlns:a16="http://schemas.microsoft.com/office/drawing/2014/main" id="{A09E8E41-36ED-3261-DB94-49140C7B3E1C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Google Shape;1366;p22">
              <a:extLst>
                <a:ext uri="{FF2B5EF4-FFF2-40B4-BE49-F238E27FC236}">
                  <a16:creationId xmlns:a16="http://schemas.microsoft.com/office/drawing/2014/main" id="{DB5921CD-55ED-3917-7602-C12FDEB050C9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Google Shape;1367;p22">
              <a:extLst>
                <a:ext uri="{FF2B5EF4-FFF2-40B4-BE49-F238E27FC236}">
                  <a16:creationId xmlns:a16="http://schemas.microsoft.com/office/drawing/2014/main" id="{8AD42D47-557C-7EB6-3742-173842F543AD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Google Shape;1368;p22">
              <a:extLst>
                <a:ext uri="{FF2B5EF4-FFF2-40B4-BE49-F238E27FC236}">
                  <a16:creationId xmlns:a16="http://schemas.microsoft.com/office/drawing/2014/main" id="{D0639E51-0381-A79B-2CBB-0F3496EB9BE3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Google Shape;1369;p22">
              <a:extLst>
                <a:ext uri="{FF2B5EF4-FFF2-40B4-BE49-F238E27FC236}">
                  <a16:creationId xmlns:a16="http://schemas.microsoft.com/office/drawing/2014/main" id="{7B1B524E-29A2-C0A6-E54B-5BF6CD7C51A9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Google Shape;1370;p22">
              <a:extLst>
                <a:ext uri="{FF2B5EF4-FFF2-40B4-BE49-F238E27FC236}">
                  <a16:creationId xmlns:a16="http://schemas.microsoft.com/office/drawing/2014/main" id="{F9AFA732-1DDB-C7BC-D259-59A263805A45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Google Shape;1371;p22">
              <a:extLst>
                <a:ext uri="{FF2B5EF4-FFF2-40B4-BE49-F238E27FC236}">
                  <a16:creationId xmlns:a16="http://schemas.microsoft.com/office/drawing/2014/main" id="{BB03F95B-778A-4BED-0622-9C6B713B65AB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Google Shape;1372;p22">
              <a:extLst>
                <a:ext uri="{FF2B5EF4-FFF2-40B4-BE49-F238E27FC236}">
                  <a16:creationId xmlns:a16="http://schemas.microsoft.com/office/drawing/2014/main" id="{5D9B33A9-DF1C-8D8A-73B2-7A2DB8190ECB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Google Shape;1373;p22">
              <a:extLst>
                <a:ext uri="{FF2B5EF4-FFF2-40B4-BE49-F238E27FC236}">
                  <a16:creationId xmlns:a16="http://schemas.microsoft.com/office/drawing/2014/main" id="{D793A3D0-9FD0-F95C-C157-FA09CFF418D0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Google Shape;1374;p22">
              <a:extLst>
                <a:ext uri="{FF2B5EF4-FFF2-40B4-BE49-F238E27FC236}">
                  <a16:creationId xmlns:a16="http://schemas.microsoft.com/office/drawing/2014/main" id="{B3F5886D-D436-5637-1E54-D33807479B8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Google Shape;1375;p22">
              <a:extLst>
                <a:ext uri="{FF2B5EF4-FFF2-40B4-BE49-F238E27FC236}">
                  <a16:creationId xmlns:a16="http://schemas.microsoft.com/office/drawing/2014/main" id="{7053F5AA-5EE7-0122-7D5A-9F487AC85DD9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Google Shape;1376;p22">
              <a:extLst>
                <a:ext uri="{FF2B5EF4-FFF2-40B4-BE49-F238E27FC236}">
                  <a16:creationId xmlns:a16="http://schemas.microsoft.com/office/drawing/2014/main" id="{47D15BA3-DE30-AE17-26B0-7DD22F743E67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Google Shape;1377;p22">
              <a:extLst>
                <a:ext uri="{FF2B5EF4-FFF2-40B4-BE49-F238E27FC236}">
                  <a16:creationId xmlns:a16="http://schemas.microsoft.com/office/drawing/2014/main" id="{76AB2472-9AAA-9CC6-3F27-6E8BAC27BC51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Google Shape;1378;p22">
              <a:extLst>
                <a:ext uri="{FF2B5EF4-FFF2-40B4-BE49-F238E27FC236}">
                  <a16:creationId xmlns:a16="http://schemas.microsoft.com/office/drawing/2014/main" id="{3E9CCC56-66EC-6033-1677-75A81478DD27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Google Shape;1379;p22">
              <a:extLst>
                <a:ext uri="{FF2B5EF4-FFF2-40B4-BE49-F238E27FC236}">
                  <a16:creationId xmlns:a16="http://schemas.microsoft.com/office/drawing/2014/main" id="{788ECF7D-E1C9-60E2-F03C-DBF5D0645BF7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Google Shape;1380;p22">
              <a:extLst>
                <a:ext uri="{FF2B5EF4-FFF2-40B4-BE49-F238E27FC236}">
                  <a16:creationId xmlns:a16="http://schemas.microsoft.com/office/drawing/2014/main" id="{21A4B4FD-8805-86FB-9754-6512249A0ECF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Google Shape;1381;p22">
              <a:extLst>
                <a:ext uri="{FF2B5EF4-FFF2-40B4-BE49-F238E27FC236}">
                  <a16:creationId xmlns:a16="http://schemas.microsoft.com/office/drawing/2014/main" id="{3F96B377-322F-CEA2-93F7-7F6473480807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Google Shape;1382;p22">
              <a:extLst>
                <a:ext uri="{FF2B5EF4-FFF2-40B4-BE49-F238E27FC236}">
                  <a16:creationId xmlns:a16="http://schemas.microsoft.com/office/drawing/2014/main" id="{ED938510-576D-5E6E-8292-DEEFCB19BF53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8" name="Google Shape;1383;p22">
              <a:extLst>
                <a:ext uri="{FF2B5EF4-FFF2-40B4-BE49-F238E27FC236}">
                  <a16:creationId xmlns:a16="http://schemas.microsoft.com/office/drawing/2014/main" id="{1D6452BA-B11A-36EE-8F2E-099B90C91EB8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9" name="Google Shape;1384;p22">
              <a:extLst>
                <a:ext uri="{FF2B5EF4-FFF2-40B4-BE49-F238E27FC236}">
                  <a16:creationId xmlns:a16="http://schemas.microsoft.com/office/drawing/2014/main" id="{C2B956B3-8975-8769-D0DE-917E310396C8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0" name="Google Shape;1385;p22">
              <a:extLst>
                <a:ext uri="{FF2B5EF4-FFF2-40B4-BE49-F238E27FC236}">
                  <a16:creationId xmlns:a16="http://schemas.microsoft.com/office/drawing/2014/main" id="{DDEFE8D4-F54F-FDF7-AFC6-790BEF218771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1" name="Google Shape;1386;p22">
              <a:extLst>
                <a:ext uri="{FF2B5EF4-FFF2-40B4-BE49-F238E27FC236}">
                  <a16:creationId xmlns:a16="http://schemas.microsoft.com/office/drawing/2014/main" id="{128EDDEF-02D2-DA83-72A3-41648525AD6A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Google Shape;1387;p22">
              <a:extLst>
                <a:ext uri="{FF2B5EF4-FFF2-40B4-BE49-F238E27FC236}">
                  <a16:creationId xmlns:a16="http://schemas.microsoft.com/office/drawing/2014/main" id="{7727E0E6-E43C-0845-7EFD-9BF563149ED5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Google Shape;1388;p22">
              <a:extLst>
                <a:ext uri="{FF2B5EF4-FFF2-40B4-BE49-F238E27FC236}">
                  <a16:creationId xmlns:a16="http://schemas.microsoft.com/office/drawing/2014/main" id="{BAE82FA7-4413-1ADA-87C6-CFD4C479E6EC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4" name="Google Shape;1389;p22">
              <a:extLst>
                <a:ext uri="{FF2B5EF4-FFF2-40B4-BE49-F238E27FC236}">
                  <a16:creationId xmlns:a16="http://schemas.microsoft.com/office/drawing/2014/main" id="{037B6AEA-239B-ABE6-AE62-8DA859E3834C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Google Shape;1390;p22">
              <a:extLst>
                <a:ext uri="{FF2B5EF4-FFF2-40B4-BE49-F238E27FC236}">
                  <a16:creationId xmlns:a16="http://schemas.microsoft.com/office/drawing/2014/main" id="{34E9221C-DB4B-0FC9-9DCD-D4B96027536B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6" name="Google Shape;1391;p22">
              <a:extLst>
                <a:ext uri="{FF2B5EF4-FFF2-40B4-BE49-F238E27FC236}">
                  <a16:creationId xmlns:a16="http://schemas.microsoft.com/office/drawing/2014/main" id="{21B92ED6-742C-A928-3B08-A057098F61D2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7" name="Google Shape;1392;p22">
              <a:extLst>
                <a:ext uri="{FF2B5EF4-FFF2-40B4-BE49-F238E27FC236}">
                  <a16:creationId xmlns:a16="http://schemas.microsoft.com/office/drawing/2014/main" id="{D3D93BC4-55ED-46C2-5B66-C7679597EC7F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8" name="Google Shape;1393;p22">
              <a:extLst>
                <a:ext uri="{FF2B5EF4-FFF2-40B4-BE49-F238E27FC236}">
                  <a16:creationId xmlns:a16="http://schemas.microsoft.com/office/drawing/2014/main" id="{B15E15AB-4B09-078D-7CEE-890161034AC2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9" name="Google Shape;1394;p22">
              <a:extLst>
                <a:ext uri="{FF2B5EF4-FFF2-40B4-BE49-F238E27FC236}">
                  <a16:creationId xmlns:a16="http://schemas.microsoft.com/office/drawing/2014/main" id="{A4F0DEDC-3388-366D-B1AA-1E9FA2FE1E4D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0" name="Google Shape;1395;p22">
              <a:extLst>
                <a:ext uri="{FF2B5EF4-FFF2-40B4-BE49-F238E27FC236}">
                  <a16:creationId xmlns:a16="http://schemas.microsoft.com/office/drawing/2014/main" id="{8DBB88EF-9FD9-82EF-E1FB-75AA70A1B6DA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1" name="Google Shape;1396;p22">
              <a:extLst>
                <a:ext uri="{FF2B5EF4-FFF2-40B4-BE49-F238E27FC236}">
                  <a16:creationId xmlns:a16="http://schemas.microsoft.com/office/drawing/2014/main" id="{BB2494ED-D36B-B78A-6ED5-10260132F0AA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2" name="Google Shape;1397;p22">
              <a:extLst>
                <a:ext uri="{FF2B5EF4-FFF2-40B4-BE49-F238E27FC236}">
                  <a16:creationId xmlns:a16="http://schemas.microsoft.com/office/drawing/2014/main" id="{2884113C-5F63-F163-F4C3-4F3BE1EB968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3" name="Google Shape;1398;p22">
              <a:extLst>
                <a:ext uri="{FF2B5EF4-FFF2-40B4-BE49-F238E27FC236}">
                  <a16:creationId xmlns:a16="http://schemas.microsoft.com/office/drawing/2014/main" id="{42E6B5C0-8E5F-F2B3-C1DB-230A8F01B7E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4" name="Google Shape;1399;p22">
              <a:extLst>
                <a:ext uri="{FF2B5EF4-FFF2-40B4-BE49-F238E27FC236}">
                  <a16:creationId xmlns:a16="http://schemas.microsoft.com/office/drawing/2014/main" id="{9F53F6E3-E3D9-EFE7-D42C-A069ECB58BD9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5" name="Google Shape;1400;p22">
              <a:extLst>
                <a:ext uri="{FF2B5EF4-FFF2-40B4-BE49-F238E27FC236}">
                  <a16:creationId xmlns:a16="http://schemas.microsoft.com/office/drawing/2014/main" id="{B2AB82EB-8151-F426-ABC2-F247B44281EF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6" name="Google Shape;1401;p22">
              <a:extLst>
                <a:ext uri="{FF2B5EF4-FFF2-40B4-BE49-F238E27FC236}">
                  <a16:creationId xmlns:a16="http://schemas.microsoft.com/office/drawing/2014/main" id="{9D02EE71-8526-C729-1828-DE77C7585FE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7" name="Google Shape;1402;p22">
              <a:extLst>
                <a:ext uri="{FF2B5EF4-FFF2-40B4-BE49-F238E27FC236}">
                  <a16:creationId xmlns:a16="http://schemas.microsoft.com/office/drawing/2014/main" id="{F042DA44-644B-0E62-BB75-7C2CC4084D67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8" name="Google Shape;1403;p22">
              <a:extLst>
                <a:ext uri="{FF2B5EF4-FFF2-40B4-BE49-F238E27FC236}">
                  <a16:creationId xmlns:a16="http://schemas.microsoft.com/office/drawing/2014/main" id="{0E458B4F-3447-A6D3-5FF0-B220E811F223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9" name="Google Shape;1404;p22">
              <a:extLst>
                <a:ext uri="{FF2B5EF4-FFF2-40B4-BE49-F238E27FC236}">
                  <a16:creationId xmlns:a16="http://schemas.microsoft.com/office/drawing/2014/main" id="{B0EC4623-8E82-BC16-337E-423D6EBB7D4A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0" name="Google Shape;1405;p22">
              <a:extLst>
                <a:ext uri="{FF2B5EF4-FFF2-40B4-BE49-F238E27FC236}">
                  <a16:creationId xmlns:a16="http://schemas.microsoft.com/office/drawing/2014/main" id="{716B2883-034F-430F-BB55-62D243F6268F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1" name="Google Shape;1406;p22">
              <a:extLst>
                <a:ext uri="{FF2B5EF4-FFF2-40B4-BE49-F238E27FC236}">
                  <a16:creationId xmlns:a16="http://schemas.microsoft.com/office/drawing/2014/main" id="{C95495FF-717A-48CB-7ED7-4B79D7B1E0C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2" name="Google Shape;1407;p22">
              <a:extLst>
                <a:ext uri="{FF2B5EF4-FFF2-40B4-BE49-F238E27FC236}">
                  <a16:creationId xmlns:a16="http://schemas.microsoft.com/office/drawing/2014/main" id="{1C92B73D-69C1-07C8-D246-6C6609D07CB5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3" name="Google Shape;1408;p22">
              <a:extLst>
                <a:ext uri="{FF2B5EF4-FFF2-40B4-BE49-F238E27FC236}">
                  <a16:creationId xmlns:a16="http://schemas.microsoft.com/office/drawing/2014/main" id="{9CFD5323-C576-A095-4F90-5F3AE74C3FC8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4" name="Google Shape;1409;p22">
              <a:extLst>
                <a:ext uri="{FF2B5EF4-FFF2-40B4-BE49-F238E27FC236}">
                  <a16:creationId xmlns:a16="http://schemas.microsoft.com/office/drawing/2014/main" id="{B67988E1-18D7-90C7-1827-25BA62BC2663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5" name="Google Shape;1410;p22">
              <a:extLst>
                <a:ext uri="{FF2B5EF4-FFF2-40B4-BE49-F238E27FC236}">
                  <a16:creationId xmlns:a16="http://schemas.microsoft.com/office/drawing/2014/main" id="{72D55C3A-14E7-14C4-8150-D8D3BA6E02E5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6" name="Google Shape;1411;p22">
              <a:extLst>
                <a:ext uri="{FF2B5EF4-FFF2-40B4-BE49-F238E27FC236}">
                  <a16:creationId xmlns:a16="http://schemas.microsoft.com/office/drawing/2014/main" id="{3266FBF2-18E1-76F3-490A-11E32351A847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7" name="Google Shape;1412;p22">
              <a:extLst>
                <a:ext uri="{FF2B5EF4-FFF2-40B4-BE49-F238E27FC236}">
                  <a16:creationId xmlns:a16="http://schemas.microsoft.com/office/drawing/2014/main" id="{543DE79B-41EE-E6A2-0DD0-05E0ACEA5776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8" name="Google Shape;1413;p22">
              <a:extLst>
                <a:ext uri="{FF2B5EF4-FFF2-40B4-BE49-F238E27FC236}">
                  <a16:creationId xmlns:a16="http://schemas.microsoft.com/office/drawing/2014/main" id="{28C79609-850D-EFF6-E94C-EB4C7E13E8EE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9" name="Google Shape;1414;p22">
              <a:extLst>
                <a:ext uri="{FF2B5EF4-FFF2-40B4-BE49-F238E27FC236}">
                  <a16:creationId xmlns:a16="http://schemas.microsoft.com/office/drawing/2014/main" id="{22B5A60A-530C-D490-B7F4-7902E8FC90F2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0" name="Google Shape;1415;p22">
              <a:extLst>
                <a:ext uri="{FF2B5EF4-FFF2-40B4-BE49-F238E27FC236}">
                  <a16:creationId xmlns:a16="http://schemas.microsoft.com/office/drawing/2014/main" id="{41082C67-19F7-390D-DF04-A0189146CBF7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1" name="Google Shape;1416;p22">
              <a:extLst>
                <a:ext uri="{FF2B5EF4-FFF2-40B4-BE49-F238E27FC236}">
                  <a16:creationId xmlns:a16="http://schemas.microsoft.com/office/drawing/2014/main" id="{AD1722DF-C50C-E553-EC06-E9F9C23AD5BD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2" name="Google Shape;1417;p22">
              <a:extLst>
                <a:ext uri="{FF2B5EF4-FFF2-40B4-BE49-F238E27FC236}">
                  <a16:creationId xmlns:a16="http://schemas.microsoft.com/office/drawing/2014/main" id="{78856BCA-C754-CECA-2973-EBA9EB65227F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3" name="Google Shape;1418;p22">
              <a:extLst>
                <a:ext uri="{FF2B5EF4-FFF2-40B4-BE49-F238E27FC236}">
                  <a16:creationId xmlns:a16="http://schemas.microsoft.com/office/drawing/2014/main" id="{D8DAD7F5-6CA0-348E-9580-AC2DFE80FF76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4" name="Google Shape;1419;p22">
              <a:extLst>
                <a:ext uri="{FF2B5EF4-FFF2-40B4-BE49-F238E27FC236}">
                  <a16:creationId xmlns:a16="http://schemas.microsoft.com/office/drawing/2014/main" id="{3F5F0CDE-65EF-1E19-B0B6-9F1B59B755D3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5" name="Google Shape;1420;p22">
              <a:extLst>
                <a:ext uri="{FF2B5EF4-FFF2-40B4-BE49-F238E27FC236}">
                  <a16:creationId xmlns:a16="http://schemas.microsoft.com/office/drawing/2014/main" id="{1E6D471A-0481-49E5-95B9-2A77C2F809BE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6" name="Google Shape;1421;p22">
              <a:extLst>
                <a:ext uri="{FF2B5EF4-FFF2-40B4-BE49-F238E27FC236}">
                  <a16:creationId xmlns:a16="http://schemas.microsoft.com/office/drawing/2014/main" id="{DF122826-86C1-3765-87FB-72BE9F18912C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7" name="Google Shape;1422;p22">
              <a:extLst>
                <a:ext uri="{FF2B5EF4-FFF2-40B4-BE49-F238E27FC236}">
                  <a16:creationId xmlns:a16="http://schemas.microsoft.com/office/drawing/2014/main" id="{49D6FBB9-34F8-750A-A27E-E6B487ADB171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8" name="Google Shape;1423;p22">
              <a:extLst>
                <a:ext uri="{FF2B5EF4-FFF2-40B4-BE49-F238E27FC236}">
                  <a16:creationId xmlns:a16="http://schemas.microsoft.com/office/drawing/2014/main" id="{FF038C67-9D16-FFB4-C9B8-8602B8751FB2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9" name="Google Shape;1424;p22">
              <a:extLst>
                <a:ext uri="{FF2B5EF4-FFF2-40B4-BE49-F238E27FC236}">
                  <a16:creationId xmlns:a16="http://schemas.microsoft.com/office/drawing/2014/main" id="{4A1D2D6B-91A6-935A-EAAF-B40FF708D623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0" name="Google Shape;1425;p22">
              <a:extLst>
                <a:ext uri="{FF2B5EF4-FFF2-40B4-BE49-F238E27FC236}">
                  <a16:creationId xmlns:a16="http://schemas.microsoft.com/office/drawing/2014/main" id="{123A5D7B-898D-A21E-5BDC-D8402A29F676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1" name="Google Shape;1426;p22">
              <a:extLst>
                <a:ext uri="{FF2B5EF4-FFF2-40B4-BE49-F238E27FC236}">
                  <a16:creationId xmlns:a16="http://schemas.microsoft.com/office/drawing/2014/main" id="{D083C7FB-143B-E5C1-952F-74481FAEF19A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2" name="Google Shape;1427;p22">
              <a:extLst>
                <a:ext uri="{FF2B5EF4-FFF2-40B4-BE49-F238E27FC236}">
                  <a16:creationId xmlns:a16="http://schemas.microsoft.com/office/drawing/2014/main" id="{55C5923B-920A-77F2-2C04-41A0FEBF9025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3" name="Google Shape;1428;p22">
              <a:extLst>
                <a:ext uri="{FF2B5EF4-FFF2-40B4-BE49-F238E27FC236}">
                  <a16:creationId xmlns:a16="http://schemas.microsoft.com/office/drawing/2014/main" id="{D4F7D572-7A1A-E1D1-C0EE-D8933944A293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4" name="Google Shape;1429;p22">
              <a:extLst>
                <a:ext uri="{FF2B5EF4-FFF2-40B4-BE49-F238E27FC236}">
                  <a16:creationId xmlns:a16="http://schemas.microsoft.com/office/drawing/2014/main" id="{198146F0-FDA8-BDD4-769D-26338ED6DC5B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5" name="Google Shape;1430;p22">
              <a:extLst>
                <a:ext uri="{FF2B5EF4-FFF2-40B4-BE49-F238E27FC236}">
                  <a16:creationId xmlns:a16="http://schemas.microsoft.com/office/drawing/2014/main" id="{8A3959ED-00F5-EA1B-1640-C91B32ECEAAB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6" name="Google Shape;1431;p22">
              <a:extLst>
                <a:ext uri="{FF2B5EF4-FFF2-40B4-BE49-F238E27FC236}">
                  <a16:creationId xmlns:a16="http://schemas.microsoft.com/office/drawing/2014/main" id="{8E633FE4-81AD-A469-CC95-BED1CB937056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7" name="Google Shape;1432;p22">
              <a:extLst>
                <a:ext uri="{FF2B5EF4-FFF2-40B4-BE49-F238E27FC236}">
                  <a16:creationId xmlns:a16="http://schemas.microsoft.com/office/drawing/2014/main" id="{F67F08AF-B6EB-DE34-4462-F3418782A633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8" name="Google Shape;1433;p22">
              <a:extLst>
                <a:ext uri="{FF2B5EF4-FFF2-40B4-BE49-F238E27FC236}">
                  <a16:creationId xmlns:a16="http://schemas.microsoft.com/office/drawing/2014/main" id="{081FA6D7-78AB-B4F1-1594-23C658964300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9" name="Google Shape;1434;p22">
              <a:extLst>
                <a:ext uri="{FF2B5EF4-FFF2-40B4-BE49-F238E27FC236}">
                  <a16:creationId xmlns:a16="http://schemas.microsoft.com/office/drawing/2014/main" id="{1306112A-21F7-8F40-F8B3-8E2D759B1344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0" name="Google Shape;1435;p22">
              <a:extLst>
                <a:ext uri="{FF2B5EF4-FFF2-40B4-BE49-F238E27FC236}">
                  <a16:creationId xmlns:a16="http://schemas.microsoft.com/office/drawing/2014/main" id="{532C74CF-7B31-0FD0-9600-BC0338E52504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1" name="Google Shape;1436;p22">
              <a:extLst>
                <a:ext uri="{FF2B5EF4-FFF2-40B4-BE49-F238E27FC236}">
                  <a16:creationId xmlns:a16="http://schemas.microsoft.com/office/drawing/2014/main" id="{2D66C445-891C-EB03-EDB8-04A7D42EBF23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2" name="Google Shape;1437;p22">
              <a:extLst>
                <a:ext uri="{FF2B5EF4-FFF2-40B4-BE49-F238E27FC236}">
                  <a16:creationId xmlns:a16="http://schemas.microsoft.com/office/drawing/2014/main" id="{F3DCD6B6-4DD5-7C6A-5C71-D34131E3CEB6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3" name="Google Shape;1438;p22">
              <a:extLst>
                <a:ext uri="{FF2B5EF4-FFF2-40B4-BE49-F238E27FC236}">
                  <a16:creationId xmlns:a16="http://schemas.microsoft.com/office/drawing/2014/main" id="{F77DDEE6-DDBD-1151-A9E6-929B3609E10B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4" name="Google Shape;1439;p22">
              <a:extLst>
                <a:ext uri="{FF2B5EF4-FFF2-40B4-BE49-F238E27FC236}">
                  <a16:creationId xmlns:a16="http://schemas.microsoft.com/office/drawing/2014/main" id="{78F89A56-38D9-B689-DB3F-7F1AC2147020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5" name="Google Shape;1440;p22">
              <a:extLst>
                <a:ext uri="{FF2B5EF4-FFF2-40B4-BE49-F238E27FC236}">
                  <a16:creationId xmlns:a16="http://schemas.microsoft.com/office/drawing/2014/main" id="{E058EF2A-3426-C1DD-A21F-31B513C8CDD0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6" name="Google Shape;1441;p22">
              <a:extLst>
                <a:ext uri="{FF2B5EF4-FFF2-40B4-BE49-F238E27FC236}">
                  <a16:creationId xmlns:a16="http://schemas.microsoft.com/office/drawing/2014/main" id="{6DA0FE51-EA51-2A12-963C-AA722C1CF454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7" name="Google Shape;1442;p22">
              <a:extLst>
                <a:ext uri="{FF2B5EF4-FFF2-40B4-BE49-F238E27FC236}">
                  <a16:creationId xmlns:a16="http://schemas.microsoft.com/office/drawing/2014/main" id="{2AB4F537-C303-9237-2D6A-507799B56089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8" name="Google Shape;1443;p22">
              <a:extLst>
                <a:ext uri="{FF2B5EF4-FFF2-40B4-BE49-F238E27FC236}">
                  <a16:creationId xmlns:a16="http://schemas.microsoft.com/office/drawing/2014/main" id="{0B990C12-78EA-6FCB-80C7-69FDAAA110E9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9" name="Google Shape;1444;p22">
              <a:extLst>
                <a:ext uri="{FF2B5EF4-FFF2-40B4-BE49-F238E27FC236}">
                  <a16:creationId xmlns:a16="http://schemas.microsoft.com/office/drawing/2014/main" id="{2C6F359D-D362-9263-6937-AC306C9A3332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0" name="Google Shape;1445;p22">
              <a:extLst>
                <a:ext uri="{FF2B5EF4-FFF2-40B4-BE49-F238E27FC236}">
                  <a16:creationId xmlns:a16="http://schemas.microsoft.com/office/drawing/2014/main" id="{9F40C01D-C867-FACE-26E8-96D83A26AC6E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1" name="Google Shape;1446;p22">
              <a:extLst>
                <a:ext uri="{FF2B5EF4-FFF2-40B4-BE49-F238E27FC236}">
                  <a16:creationId xmlns:a16="http://schemas.microsoft.com/office/drawing/2014/main" id="{33BE8646-C9F9-94FC-611F-B3D0F4859559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2" name="Google Shape;1447;p22">
              <a:extLst>
                <a:ext uri="{FF2B5EF4-FFF2-40B4-BE49-F238E27FC236}">
                  <a16:creationId xmlns:a16="http://schemas.microsoft.com/office/drawing/2014/main" id="{E21AC7DD-DFCA-D5AD-C332-8D192FA448B9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3" name="Google Shape;1448;p22">
              <a:extLst>
                <a:ext uri="{FF2B5EF4-FFF2-40B4-BE49-F238E27FC236}">
                  <a16:creationId xmlns:a16="http://schemas.microsoft.com/office/drawing/2014/main" id="{DF286BF3-7110-7341-7319-F1407E5ED701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4" name="Google Shape;1449;p22">
              <a:extLst>
                <a:ext uri="{FF2B5EF4-FFF2-40B4-BE49-F238E27FC236}">
                  <a16:creationId xmlns:a16="http://schemas.microsoft.com/office/drawing/2014/main" id="{F8D87C3F-D731-0F9B-BCB9-B3C7B341B96B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5" name="Google Shape;1450;p22">
              <a:extLst>
                <a:ext uri="{FF2B5EF4-FFF2-40B4-BE49-F238E27FC236}">
                  <a16:creationId xmlns:a16="http://schemas.microsoft.com/office/drawing/2014/main" id="{D6C51E42-464E-7D40-8345-4AB960749E8D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6" name="Google Shape;1451;p22">
              <a:extLst>
                <a:ext uri="{FF2B5EF4-FFF2-40B4-BE49-F238E27FC236}">
                  <a16:creationId xmlns:a16="http://schemas.microsoft.com/office/drawing/2014/main" id="{DAFA771B-D190-0212-3986-E8615D674817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7" name="Google Shape;1452;p22">
              <a:extLst>
                <a:ext uri="{FF2B5EF4-FFF2-40B4-BE49-F238E27FC236}">
                  <a16:creationId xmlns:a16="http://schemas.microsoft.com/office/drawing/2014/main" id="{83C6FAF0-B358-5F62-1AAF-DB1FF1D1C1FF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8" name="Google Shape;1453;p22">
              <a:extLst>
                <a:ext uri="{FF2B5EF4-FFF2-40B4-BE49-F238E27FC236}">
                  <a16:creationId xmlns:a16="http://schemas.microsoft.com/office/drawing/2014/main" id="{F1A405A5-70C9-8C72-F165-B105FFC80245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9" name="Google Shape;1454;p22">
              <a:extLst>
                <a:ext uri="{FF2B5EF4-FFF2-40B4-BE49-F238E27FC236}">
                  <a16:creationId xmlns:a16="http://schemas.microsoft.com/office/drawing/2014/main" id="{AA7039B4-38D9-4615-4890-2142713C35EE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0" name="Google Shape;1455;p22">
              <a:extLst>
                <a:ext uri="{FF2B5EF4-FFF2-40B4-BE49-F238E27FC236}">
                  <a16:creationId xmlns:a16="http://schemas.microsoft.com/office/drawing/2014/main" id="{A66CB02E-6A3F-EDEE-1F2E-1C6D1D8C73EC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1" name="Google Shape;1456;p22">
              <a:extLst>
                <a:ext uri="{FF2B5EF4-FFF2-40B4-BE49-F238E27FC236}">
                  <a16:creationId xmlns:a16="http://schemas.microsoft.com/office/drawing/2014/main" id="{5A700AFC-AEA1-F64B-CF71-B52E820995F1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2" name="Google Shape;1457;p22">
              <a:extLst>
                <a:ext uri="{FF2B5EF4-FFF2-40B4-BE49-F238E27FC236}">
                  <a16:creationId xmlns:a16="http://schemas.microsoft.com/office/drawing/2014/main" id="{D3F28747-BD58-5968-F742-3C29DE5E51E6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3" name="Google Shape;1458;p22">
              <a:extLst>
                <a:ext uri="{FF2B5EF4-FFF2-40B4-BE49-F238E27FC236}">
                  <a16:creationId xmlns:a16="http://schemas.microsoft.com/office/drawing/2014/main" id="{E1B16D27-D0C4-6FE9-3132-7119A6D901C3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4" name="Google Shape;1459;p22">
              <a:extLst>
                <a:ext uri="{FF2B5EF4-FFF2-40B4-BE49-F238E27FC236}">
                  <a16:creationId xmlns:a16="http://schemas.microsoft.com/office/drawing/2014/main" id="{C097D892-5378-A1B5-F9D5-B3B5466572AE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5" name="Google Shape;1460;p22">
              <a:extLst>
                <a:ext uri="{FF2B5EF4-FFF2-40B4-BE49-F238E27FC236}">
                  <a16:creationId xmlns:a16="http://schemas.microsoft.com/office/drawing/2014/main" id="{9D5D5D8B-6931-FF82-EEF2-5B90C29A1335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6" name="Google Shape;1461;p22">
              <a:extLst>
                <a:ext uri="{FF2B5EF4-FFF2-40B4-BE49-F238E27FC236}">
                  <a16:creationId xmlns:a16="http://schemas.microsoft.com/office/drawing/2014/main" id="{9F925C3F-3702-742D-E9B1-90DB368FCE69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7" name="Google Shape;1462;p22">
              <a:extLst>
                <a:ext uri="{FF2B5EF4-FFF2-40B4-BE49-F238E27FC236}">
                  <a16:creationId xmlns:a16="http://schemas.microsoft.com/office/drawing/2014/main" id="{3F9D159B-67F0-D1A2-0F64-9A7E319F3C61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8" name="Google Shape;1463;p22">
              <a:extLst>
                <a:ext uri="{FF2B5EF4-FFF2-40B4-BE49-F238E27FC236}">
                  <a16:creationId xmlns:a16="http://schemas.microsoft.com/office/drawing/2014/main" id="{83C18243-01DD-9F31-2B33-573188A6C808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9" name="Google Shape;1464;p22">
              <a:extLst>
                <a:ext uri="{FF2B5EF4-FFF2-40B4-BE49-F238E27FC236}">
                  <a16:creationId xmlns:a16="http://schemas.microsoft.com/office/drawing/2014/main" id="{BA4E319C-22B6-9A3E-B85B-322B898D0653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0" name="Google Shape;1465;p22">
              <a:extLst>
                <a:ext uri="{FF2B5EF4-FFF2-40B4-BE49-F238E27FC236}">
                  <a16:creationId xmlns:a16="http://schemas.microsoft.com/office/drawing/2014/main" id="{A60BAEF9-9BF4-B245-783A-E67F25398BC9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1" name="Google Shape;1466;p22">
              <a:extLst>
                <a:ext uri="{FF2B5EF4-FFF2-40B4-BE49-F238E27FC236}">
                  <a16:creationId xmlns:a16="http://schemas.microsoft.com/office/drawing/2014/main" id="{69C5E29F-CF3C-49E2-9771-D0FFA79E6A2C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2" name="Google Shape;1467;p22">
              <a:extLst>
                <a:ext uri="{FF2B5EF4-FFF2-40B4-BE49-F238E27FC236}">
                  <a16:creationId xmlns:a16="http://schemas.microsoft.com/office/drawing/2014/main" id="{F55D54F1-03C0-AB89-9A4B-B84426877D00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3" name="Google Shape;1468;p22">
              <a:extLst>
                <a:ext uri="{FF2B5EF4-FFF2-40B4-BE49-F238E27FC236}">
                  <a16:creationId xmlns:a16="http://schemas.microsoft.com/office/drawing/2014/main" id="{5C545245-221E-FB7E-36EE-698E20F3E5CB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4" name="Google Shape;1469;p22">
              <a:extLst>
                <a:ext uri="{FF2B5EF4-FFF2-40B4-BE49-F238E27FC236}">
                  <a16:creationId xmlns:a16="http://schemas.microsoft.com/office/drawing/2014/main" id="{0122BBC4-7661-7EB3-E220-B7D6D0B71E33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5" name="Google Shape;1470;p22">
              <a:extLst>
                <a:ext uri="{FF2B5EF4-FFF2-40B4-BE49-F238E27FC236}">
                  <a16:creationId xmlns:a16="http://schemas.microsoft.com/office/drawing/2014/main" id="{2D2C63F8-5EBD-37EB-D66A-47991060C8E3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6" name="Google Shape;1471;p22">
              <a:extLst>
                <a:ext uri="{FF2B5EF4-FFF2-40B4-BE49-F238E27FC236}">
                  <a16:creationId xmlns:a16="http://schemas.microsoft.com/office/drawing/2014/main" id="{CE21CA25-CA1F-5AC7-F387-C8D02D3FA20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7" name="Google Shape;1472;p22">
              <a:extLst>
                <a:ext uri="{FF2B5EF4-FFF2-40B4-BE49-F238E27FC236}">
                  <a16:creationId xmlns:a16="http://schemas.microsoft.com/office/drawing/2014/main" id="{20C4F872-990F-5799-7A5B-D591D6460B11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8" name="Google Shape;1473;p22">
              <a:extLst>
                <a:ext uri="{FF2B5EF4-FFF2-40B4-BE49-F238E27FC236}">
                  <a16:creationId xmlns:a16="http://schemas.microsoft.com/office/drawing/2014/main" id="{CD99CDBF-4CA6-8E67-6860-16E4E49BFB49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9" name="Google Shape;1474;p22">
              <a:extLst>
                <a:ext uri="{FF2B5EF4-FFF2-40B4-BE49-F238E27FC236}">
                  <a16:creationId xmlns:a16="http://schemas.microsoft.com/office/drawing/2014/main" id="{55471439-0859-4CA5-C347-BDCCC33B2B2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0" name="Google Shape;1475;p22">
              <a:extLst>
                <a:ext uri="{FF2B5EF4-FFF2-40B4-BE49-F238E27FC236}">
                  <a16:creationId xmlns:a16="http://schemas.microsoft.com/office/drawing/2014/main" id="{8191BA7A-77D0-6298-B141-FFD995AABB8E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1" name="Google Shape;1476;p22">
              <a:extLst>
                <a:ext uri="{FF2B5EF4-FFF2-40B4-BE49-F238E27FC236}">
                  <a16:creationId xmlns:a16="http://schemas.microsoft.com/office/drawing/2014/main" id="{37353485-232A-0C47-2E8E-5CEC26615F80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2" name="Google Shape;1477;p22">
              <a:extLst>
                <a:ext uri="{FF2B5EF4-FFF2-40B4-BE49-F238E27FC236}">
                  <a16:creationId xmlns:a16="http://schemas.microsoft.com/office/drawing/2014/main" id="{F3FE0644-B78C-057A-952D-9D775B5EBD5C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3" name="Google Shape;1478;p22">
              <a:extLst>
                <a:ext uri="{FF2B5EF4-FFF2-40B4-BE49-F238E27FC236}">
                  <a16:creationId xmlns:a16="http://schemas.microsoft.com/office/drawing/2014/main" id="{983F154C-08EF-29EE-1988-F4A5663BAC87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4" name="Google Shape;1479;p22">
              <a:extLst>
                <a:ext uri="{FF2B5EF4-FFF2-40B4-BE49-F238E27FC236}">
                  <a16:creationId xmlns:a16="http://schemas.microsoft.com/office/drawing/2014/main" id="{76123D77-2629-A2E2-2A89-3C248FA8565A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5" name="Google Shape;1480;p22">
              <a:extLst>
                <a:ext uri="{FF2B5EF4-FFF2-40B4-BE49-F238E27FC236}">
                  <a16:creationId xmlns:a16="http://schemas.microsoft.com/office/drawing/2014/main" id="{369784B2-CE76-0265-EFA6-947C940F300A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6" name="Google Shape;1481;p22">
              <a:extLst>
                <a:ext uri="{FF2B5EF4-FFF2-40B4-BE49-F238E27FC236}">
                  <a16:creationId xmlns:a16="http://schemas.microsoft.com/office/drawing/2014/main" id="{5DEE459E-14FB-135F-2F89-16A4EF2123DB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7" name="Google Shape;1482;p22">
              <a:extLst>
                <a:ext uri="{FF2B5EF4-FFF2-40B4-BE49-F238E27FC236}">
                  <a16:creationId xmlns:a16="http://schemas.microsoft.com/office/drawing/2014/main" id="{73D05BA0-47C7-2136-81E4-EE3888A12FFE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8" name="Google Shape;1483;p22">
              <a:extLst>
                <a:ext uri="{FF2B5EF4-FFF2-40B4-BE49-F238E27FC236}">
                  <a16:creationId xmlns:a16="http://schemas.microsoft.com/office/drawing/2014/main" id="{A67E6416-01F9-870D-E3B0-0AC6900F2BE8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9" name="Google Shape;1484;p22">
              <a:extLst>
                <a:ext uri="{FF2B5EF4-FFF2-40B4-BE49-F238E27FC236}">
                  <a16:creationId xmlns:a16="http://schemas.microsoft.com/office/drawing/2014/main" id="{D8C1DF8D-B98D-BAF8-4FE2-46E80B883FEC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0" name="Google Shape;1485;p22">
              <a:extLst>
                <a:ext uri="{FF2B5EF4-FFF2-40B4-BE49-F238E27FC236}">
                  <a16:creationId xmlns:a16="http://schemas.microsoft.com/office/drawing/2014/main" id="{9AA1E32B-9E6B-6E2B-EB32-CACAE58A5D07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1" name="Google Shape;1486;p22">
              <a:extLst>
                <a:ext uri="{FF2B5EF4-FFF2-40B4-BE49-F238E27FC236}">
                  <a16:creationId xmlns:a16="http://schemas.microsoft.com/office/drawing/2014/main" id="{681BFD1D-2B45-8278-ECA8-074F5FDF794E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2" name="Google Shape;1487;p22">
              <a:extLst>
                <a:ext uri="{FF2B5EF4-FFF2-40B4-BE49-F238E27FC236}">
                  <a16:creationId xmlns:a16="http://schemas.microsoft.com/office/drawing/2014/main" id="{E5B24761-1D76-740C-67A3-4903DBB66633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3" name="Google Shape;1488;p22">
              <a:extLst>
                <a:ext uri="{FF2B5EF4-FFF2-40B4-BE49-F238E27FC236}">
                  <a16:creationId xmlns:a16="http://schemas.microsoft.com/office/drawing/2014/main" id="{B7F12911-48AA-0C10-94FD-4B503A6FAC70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4" name="Google Shape;1489;p22">
              <a:extLst>
                <a:ext uri="{FF2B5EF4-FFF2-40B4-BE49-F238E27FC236}">
                  <a16:creationId xmlns:a16="http://schemas.microsoft.com/office/drawing/2014/main" id="{449E24CF-9AD1-D91E-1A92-BD3B6CF16B20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5" name="Google Shape;1490;p22">
              <a:extLst>
                <a:ext uri="{FF2B5EF4-FFF2-40B4-BE49-F238E27FC236}">
                  <a16:creationId xmlns:a16="http://schemas.microsoft.com/office/drawing/2014/main" id="{A5643EE8-7610-9CD4-29B5-46AC3F10938E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6" name="Google Shape;1491;p22">
              <a:extLst>
                <a:ext uri="{FF2B5EF4-FFF2-40B4-BE49-F238E27FC236}">
                  <a16:creationId xmlns:a16="http://schemas.microsoft.com/office/drawing/2014/main" id="{D89F65F1-7480-9C23-FC66-8CCFD3E5F4D0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7" name="Google Shape;1492;p22">
              <a:extLst>
                <a:ext uri="{FF2B5EF4-FFF2-40B4-BE49-F238E27FC236}">
                  <a16:creationId xmlns:a16="http://schemas.microsoft.com/office/drawing/2014/main" id="{6BFBCDCF-DEDF-F81F-6EA1-4F99ECE7DC85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8" name="Google Shape;1493;p22">
              <a:extLst>
                <a:ext uri="{FF2B5EF4-FFF2-40B4-BE49-F238E27FC236}">
                  <a16:creationId xmlns:a16="http://schemas.microsoft.com/office/drawing/2014/main" id="{453595D9-296F-BB4B-6326-09F145509094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9" name="Google Shape;1494;p22">
              <a:extLst>
                <a:ext uri="{FF2B5EF4-FFF2-40B4-BE49-F238E27FC236}">
                  <a16:creationId xmlns:a16="http://schemas.microsoft.com/office/drawing/2014/main" id="{964A475F-94DA-6E3B-38F0-3638CE5D618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0" name="Google Shape;1495;p22">
              <a:extLst>
                <a:ext uri="{FF2B5EF4-FFF2-40B4-BE49-F238E27FC236}">
                  <a16:creationId xmlns:a16="http://schemas.microsoft.com/office/drawing/2014/main" id="{C39F0880-418C-1402-C2CD-749DBC3F05E1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1" name="Google Shape;1496;p22">
              <a:extLst>
                <a:ext uri="{FF2B5EF4-FFF2-40B4-BE49-F238E27FC236}">
                  <a16:creationId xmlns:a16="http://schemas.microsoft.com/office/drawing/2014/main" id="{5CF1FE9D-CD1A-80A6-4F7A-647D63E8DB38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2" name="Google Shape;1497;p22">
              <a:extLst>
                <a:ext uri="{FF2B5EF4-FFF2-40B4-BE49-F238E27FC236}">
                  <a16:creationId xmlns:a16="http://schemas.microsoft.com/office/drawing/2014/main" id="{BB6163BC-FB11-50F0-0952-9D115835DB11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3" name="Google Shape;1498;p22">
              <a:extLst>
                <a:ext uri="{FF2B5EF4-FFF2-40B4-BE49-F238E27FC236}">
                  <a16:creationId xmlns:a16="http://schemas.microsoft.com/office/drawing/2014/main" id="{684E046C-358B-520F-68C8-2CFCFFC2B0EF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4" name="Google Shape;1499;p22">
              <a:extLst>
                <a:ext uri="{FF2B5EF4-FFF2-40B4-BE49-F238E27FC236}">
                  <a16:creationId xmlns:a16="http://schemas.microsoft.com/office/drawing/2014/main" id="{328E2E33-8D75-44EC-63F6-8F61B5BADD89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5" name="Google Shape;1500;p22">
              <a:extLst>
                <a:ext uri="{FF2B5EF4-FFF2-40B4-BE49-F238E27FC236}">
                  <a16:creationId xmlns:a16="http://schemas.microsoft.com/office/drawing/2014/main" id="{7E3413DC-4C6D-76A8-AB63-72E41162F615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6" name="Google Shape;1501;p22">
              <a:extLst>
                <a:ext uri="{FF2B5EF4-FFF2-40B4-BE49-F238E27FC236}">
                  <a16:creationId xmlns:a16="http://schemas.microsoft.com/office/drawing/2014/main" id="{17776CBB-E002-E35F-85ED-617ACF5E1A53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7" name="Google Shape;1502;p22">
              <a:extLst>
                <a:ext uri="{FF2B5EF4-FFF2-40B4-BE49-F238E27FC236}">
                  <a16:creationId xmlns:a16="http://schemas.microsoft.com/office/drawing/2014/main" id="{D0A001D8-F4BE-9B43-0929-6CDF0559FD3F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8" name="Google Shape;1503;p22">
              <a:extLst>
                <a:ext uri="{FF2B5EF4-FFF2-40B4-BE49-F238E27FC236}">
                  <a16:creationId xmlns:a16="http://schemas.microsoft.com/office/drawing/2014/main" id="{42089047-9E77-359E-E2B7-E51693729678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9" name="Google Shape;1504;p22">
              <a:extLst>
                <a:ext uri="{FF2B5EF4-FFF2-40B4-BE49-F238E27FC236}">
                  <a16:creationId xmlns:a16="http://schemas.microsoft.com/office/drawing/2014/main" id="{8C75E6DB-FC51-F6E9-9776-FCE409BA4F9D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0" name="Google Shape;1505;p22">
              <a:extLst>
                <a:ext uri="{FF2B5EF4-FFF2-40B4-BE49-F238E27FC236}">
                  <a16:creationId xmlns:a16="http://schemas.microsoft.com/office/drawing/2014/main" id="{1688D914-C84C-D60E-FF64-14A4A65A4A01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1" name="Google Shape;1506;p22">
              <a:extLst>
                <a:ext uri="{FF2B5EF4-FFF2-40B4-BE49-F238E27FC236}">
                  <a16:creationId xmlns:a16="http://schemas.microsoft.com/office/drawing/2014/main" id="{5D07B9AA-F0DB-C3E6-EC22-DB080D18D5AD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2" name="Google Shape;1507;p22">
              <a:extLst>
                <a:ext uri="{FF2B5EF4-FFF2-40B4-BE49-F238E27FC236}">
                  <a16:creationId xmlns:a16="http://schemas.microsoft.com/office/drawing/2014/main" id="{051289C8-4EF6-7046-5C41-F08184DF79E8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3" name="Google Shape;1508;p22">
              <a:extLst>
                <a:ext uri="{FF2B5EF4-FFF2-40B4-BE49-F238E27FC236}">
                  <a16:creationId xmlns:a16="http://schemas.microsoft.com/office/drawing/2014/main" id="{E1A20E58-C8C4-7A71-22DE-1128272B3A06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4" name="Google Shape;1509;p22">
              <a:extLst>
                <a:ext uri="{FF2B5EF4-FFF2-40B4-BE49-F238E27FC236}">
                  <a16:creationId xmlns:a16="http://schemas.microsoft.com/office/drawing/2014/main" id="{8ADA6FFA-724C-9988-C3C6-558249CF92F1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5" name="Google Shape;1510;p22">
              <a:extLst>
                <a:ext uri="{FF2B5EF4-FFF2-40B4-BE49-F238E27FC236}">
                  <a16:creationId xmlns:a16="http://schemas.microsoft.com/office/drawing/2014/main" id="{467D4174-D927-4853-65FD-E3B9E565A1AD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6" name="Google Shape;1511;p22">
              <a:extLst>
                <a:ext uri="{FF2B5EF4-FFF2-40B4-BE49-F238E27FC236}">
                  <a16:creationId xmlns:a16="http://schemas.microsoft.com/office/drawing/2014/main" id="{419C29C5-2900-B383-E89B-84ECDD7EEE28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7" name="Google Shape;1512;p22">
              <a:extLst>
                <a:ext uri="{FF2B5EF4-FFF2-40B4-BE49-F238E27FC236}">
                  <a16:creationId xmlns:a16="http://schemas.microsoft.com/office/drawing/2014/main" id="{DA1BC41C-42AE-96B1-C658-50C17365CC01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8" name="Google Shape;1513;p22">
              <a:extLst>
                <a:ext uri="{FF2B5EF4-FFF2-40B4-BE49-F238E27FC236}">
                  <a16:creationId xmlns:a16="http://schemas.microsoft.com/office/drawing/2014/main" id="{3E86A9A2-5429-E7BC-D4B1-F8775F9B62E0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9" name="Google Shape;1514;p22">
              <a:extLst>
                <a:ext uri="{FF2B5EF4-FFF2-40B4-BE49-F238E27FC236}">
                  <a16:creationId xmlns:a16="http://schemas.microsoft.com/office/drawing/2014/main" id="{3E89C79D-32A2-8A9A-84E2-9653B2BD7B2F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0" name="Google Shape;1515;p22">
              <a:extLst>
                <a:ext uri="{FF2B5EF4-FFF2-40B4-BE49-F238E27FC236}">
                  <a16:creationId xmlns:a16="http://schemas.microsoft.com/office/drawing/2014/main" id="{37D70E68-018D-A2FA-5AA9-361A877D2B49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1" name="Google Shape;1516;p22">
              <a:extLst>
                <a:ext uri="{FF2B5EF4-FFF2-40B4-BE49-F238E27FC236}">
                  <a16:creationId xmlns:a16="http://schemas.microsoft.com/office/drawing/2014/main" id="{DCBC8D71-C11A-4DC5-7CF4-630D0C29DA3F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2" name="Google Shape;1517;p22">
              <a:extLst>
                <a:ext uri="{FF2B5EF4-FFF2-40B4-BE49-F238E27FC236}">
                  <a16:creationId xmlns:a16="http://schemas.microsoft.com/office/drawing/2014/main" id="{551FC0F2-4504-CFF2-2ACF-8A8BC9B1AF91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3" name="Google Shape;1518;p22">
              <a:extLst>
                <a:ext uri="{FF2B5EF4-FFF2-40B4-BE49-F238E27FC236}">
                  <a16:creationId xmlns:a16="http://schemas.microsoft.com/office/drawing/2014/main" id="{A975AC94-5BC1-47D7-A623-CF4CDD46591B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4" name="Google Shape;1519;p22">
              <a:extLst>
                <a:ext uri="{FF2B5EF4-FFF2-40B4-BE49-F238E27FC236}">
                  <a16:creationId xmlns:a16="http://schemas.microsoft.com/office/drawing/2014/main" id="{394DCB2B-3341-9D93-56BB-8D21A14EAEE9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5" name="Google Shape;1520;p22">
              <a:extLst>
                <a:ext uri="{FF2B5EF4-FFF2-40B4-BE49-F238E27FC236}">
                  <a16:creationId xmlns:a16="http://schemas.microsoft.com/office/drawing/2014/main" id="{9A285C03-CCA1-9D47-5A30-BBEF5037119E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6" name="Google Shape;1521;p22">
              <a:extLst>
                <a:ext uri="{FF2B5EF4-FFF2-40B4-BE49-F238E27FC236}">
                  <a16:creationId xmlns:a16="http://schemas.microsoft.com/office/drawing/2014/main" id="{5DEB7817-C0FB-031B-308D-DDFB2D78C032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7" name="Google Shape;1522;p22">
              <a:extLst>
                <a:ext uri="{FF2B5EF4-FFF2-40B4-BE49-F238E27FC236}">
                  <a16:creationId xmlns:a16="http://schemas.microsoft.com/office/drawing/2014/main" id="{B051E9C6-66EB-9ECA-D27F-88F99964A33B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8" name="Google Shape;1523;p22">
              <a:extLst>
                <a:ext uri="{FF2B5EF4-FFF2-40B4-BE49-F238E27FC236}">
                  <a16:creationId xmlns:a16="http://schemas.microsoft.com/office/drawing/2014/main" id="{BF4ADF7C-78C8-2CE7-9BF5-8001603E81FE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9" name="Google Shape;1524;p22">
              <a:extLst>
                <a:ext uri="{FF2B5EF4-FFF2-40B4-BE49-F238E27FC236}">
                  <a16:creationId xmlns:a16="http://schemas.microsoft.com/office/drawing/2014/main" id="{D25FC939-73AB-60A3-EFED-301C5C891BE7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0" name="Google Shape;1525;p22">
              <a:extLst>
                <a:ext uri="{FF2B5EF4-FFF2-40B4-BE49-F238E27FC236}">
                  <a16:creationId xmlns:a16="http://schemas.microsoft.com/office/drawing/2014/main" id="{4F99C9C4-80DF-4A5A-D4BA-4AE8C31402B9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1" name="Google Shape;1526;p22">
              <a:extLst>
                <a:ext uri="{FF2B5EF4-FFF2-40B4-BE49-F238E27FC236}">
                  <a16:creationId xmlns:a16="http://schemas.microsoft.com/office/drawing/2014/main" id="{4CA43B19-4C80-24C5-CAC6-4E8BE935FFE3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2" name="Google Shape;1527;p22">
              <a:extLst>
                <a:ext uri="{FF2B5EF4-FFF2-40B4-BE49-F238E27FC236}">
                  <a16:creationId xmlns:a16="http://schemas.microsoft.com/office/drawing/2014/main" id="{D84E56C8-5447-C3FF-8132-A82AAFA8D499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3" name="Google Shape;1528;p22">
              <a:extLst>
                <a:ext uri="{FF2B5EF4-FFF2-40B4-BE49-F238E27FC236}">
                  <a16:creationId xmlns:a16="http://schemas.microsoft.com/office/drawing/2014/main" id="{AA8FEB93-5DB8-ABC5-6C51-DD8BA98B2384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4" name="Google Shape;1529;p22">
              <a:extLst>
                <a:ext uri="{FF2B5EF4-FFF2-40B4-BE49-F238E27FC236}">
                  <a16:creationId xmlns:a16="http://schemas.microsoft.com/office/drawing/2014/main" id="{A8B601D3-140C-B603-FD70-662A96748334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5" name="Google Shape;1530;p22">
              <a:extLst>
                <a:ext uri="{FF2B5EF4-FFF2-40B4-BE49-F238E27FC236}">
                  <a16:creationId xmlns:a16="http://schemas.microsoft.com/office/drawing/2014/main" id="{A0137F8C-A6ED-734D-AD3D-13F91CAFF52E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6" name="Google Shape;1531;p22">
              <a:extLst>
                <a:ext uri="{FF2B5EF4-FFF2-40B4-BE49-F238E27FC236}">
                  <a16:creationId xmlns:a16="http://schemas.microsoft.com/office/drawing/2014/main" id="{D1B5BBE0-F22B-D7BF-984A-81166380E231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7" name="Google Shape;1532;p22">
              <a:extLst>
                <a:ext uri="{FF2B5EF4-FFF2-40B4-BE49-F238E27FC236}">
                  <a16:creationId xmlns:a16="http://schemas.microsoft.com/office/drawing/2014/main" id="{7319A455-276E-F82F-421F-60396382CA33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8" name="Google Shape;1533;p22">
              <a:extLst>
                <a:ext uri="{FF2B5EF4-FFF2-40B4-BE49-F238E27FC236}">
                  <a16:creationId xmlns:a16="http://schemas.microsoft.com/office/drawing/2014/main" id="{F7187225-3820-5975-1944-AEB360A02B01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9" name="Google Shape;1534;p22">
              <a:extLst>
                <a:ext uri="{FF2B5EF4-FFF2-40B4-BE49-F238E27FC236}">
                  <a16:creationId xmlns:a16="http://schemas.microsoft.com/office/drawing/2014/main" id="{62C3C7AD-725C-01FA-FA1C-841EAD4AADAC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0" name="Google Shape;1535;p22">
              <a:extLst>
                <a:ext uri="{FF2B5EF4-FFF2-40B4-BE49-F238E27FC236}">
                  <a16:creationId xmlns:a16="http://schemas.microsoft.com/office/drawing/2014/main" id="{411261CB-A9B2-F3D2-509F-55AD7767B22E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1" name="Google Shape;1536;p22">
              <a:extLst>
                <a:ext uri="{FF2B5EF4-FFF2-40B4-BE49-F238E27FC236}">
                  <a16:creationId xmlns:a16="http://schemas.microsoft.com/office/drawing/2014/main" id="{EDA85078-868B-E793-FD71-E2CDC827EDBF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2" name="Google Shape;1537;p22">
              <a:extLst>
                <a:ext uri="{FF2B5EF4-FFF2-40B4-BE49-F238E27FC236}">
                  <a16:creationId xmlns:a16="http://schemas.microsoft.com/office/drawing/2014/main" id="{AFC0ED58-BE79-554F-0A0A-1D1F08730473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3" name="Google Shape;1538;p22">
              <a:extLst>
                <a:ext uri="{FF2B5EF4-FFF2-40B4-BE49-F238E27FC236}">
                  <a16:creationId xmlns:a16="http://schemas.microsoft.com/office/drawing/2014/main" id="{04D7B7C4-7EE0-4E9C-4E9D-FCEFCE66EA48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4" name="Google Shape;1539;p22">
              <a:extLst>
                <a:ext uri="{FF2B5EF4-FFF2-40B4-BE49-F238E27FC236}">
                  <a16:creationId xmlns:a16="http://schemas.microsoft.com/office/drawing/2014/main" id="{3B3C7393-0ED1-48E7-A589-287D4FE1C83B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5" name="Google Shape;1540;p22">
              <a:extLst>
                <a:ext uri="{FF2B5EF4-FFF2-40B4-BE49-F238E27FC236}">
                  <a16:creationId xmlns:a16="http://schemas.microsoft.com/office/drawing/2014/main" id="{098D7F06-4A5E-BD40-7700-72376B44AD08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6" name="Google Shape;1541;p22">
              <a:extLst>
                <a:ext uri="{FF2B5EF4-FFF2-40B4-BE49-F238E27FC236}">
                  <a16:creationId xmlns:a16="http://schemas.microsoft.com/office/drawing/2014/main" id="{0CD71E96-4C75-A483-33FE-69D8A5843C96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7" name="Google Shape;1542;p22">
              <a:extLst>
                <a:ext uri="{FF2B5EF4-FFF2-40B4-BE49-F238E27FC236}">
                  <a16:creationId xmlns:a16="http://schemas.microsoft.com/office/drawing/2014/main" id="{5D1E012E-4436-DAC2-FD67-B8819B982043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8" name="Google Shape;1543;p22">
              <a:extLst>
                <a:ext uri="{FF2B5EF4-FFF2-40B4-BE49-F238E27FC236}">
                  <a16:creationId xmlns:a16="http://schemas.microsoft.com/office/drawing/2014/main" id="{77EC3827-A024-8E7C-C3D9-50B71FBFA6A2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9" name="Google Shape;1544;p22">
              <a:extLst>
                <a:ext uri="{FF2B5EF4-FFF2-40B4-BE49-F238E27FC236}">
                  <a16:creationId xmlns:a16="http://schemas.microsoft.com/office/drawing/2014/main" id="{A291ADE9-960B-3AC5-270A-D2496E891B18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0" name="Google Shape;1545;p22">
              <a:extLst>
                <a:ext uri="{FF2B5EF4-FFF2-40B4-BE49-F238E27FC236}">
                  <a16:creationId xmlns:a16="http://schemas.microsoft.com/office/drawing/2014/main" id="{27B3F46D-FC7A-8FD0-8502-E13F5FE104E5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1" name="Google Shape;1546;p22">
              <a:extLst>
                <a:ext uri="{FF2B5EF4-FFF2-40B4-BE49-F238E27FC236}">
                  <a16:creationId xmlns:a16="http://schemas.microsoft.com/office/drawing/2014/main" id="{4ECEC91A-0CD0-401D-18CB-EB452EF404E9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2" name="Google Shape;1547;p22">
              <a:extLst>
                <a:ext uri="{FF2B5EF4-FFF2-40B4-BE49-F238E27FC236}">
                  <a16:creationId xmlns:a16="http://schemas.microsoft.com/office/drawing/2014/main" id="{2DD102A3-9703-9316-E121-93B2E651865C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3" name="Google Shape;1548;p22">
              <a:extLst>
                <a:ext uri="{FF2B5EF4-FFF2-40B4-BE49-F238E27FC236}">
                  <a16:creationId xmlns:a16="http://schemas.microsoft.com/office/drawing/2014/main" id="{A747B5F3-9A55-D2F1-654C-DFC3DD1B5E2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4" name="Google Shape;1549;p22">
              <a:extLst>
                <a:ext uri="{FF2B5EF4-FFF2-40B4-BE49-F238E27FC236}">
                  <a16:creationId xmlns:a16="http://schemas.microsoft.com/office/drawing/2014/main" id="{5BA4059A-554E-9F87-3A87-8ADD4E2604B9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5" name="Google Shape;1550;p22">
              <a:extLst>
                <a:ext uri="{FF2B5EF4-FFF2-40B4-BE49-F238E27FC236}">
                  <a16:creationId xmlns:a16="http://schemas.microsoft.com/office/drawing/2014/main" id="{0ECCB7E4-5A24-E6BE-744C-302187AD7EA4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6" name="Google Shape;1551;p22">
              <a:extLst>
                <a:ext uri="{FF2B5EF4-FFF2-40B4-BE49-F238E27FC236}">
                  <a16:creationId xmlns:a16="http://schemas.microsoft.com/office/drawing/2014/main" id="{F450BABD-F1A0-0F26-5F96-93D37DBEA357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7" name="Google Shape;1552;p22">
              <a:extLst>
                <a:ext uri="{FF2B5EF4-FFF2-40B4-BE49-F238E27FC236}">
                  <a16:creationId xmlns:a16="http://schemas.microsoft.com/office/drawing/2014/main" id="{A3AF5BC1-D787-C183-0F22-8ECCE672C73E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8" name="Google Shape;1553;p22">
              <a:extLst>
                <a:ext uri="{FF2B5EF4-FFF2-40B4-BE49-F238E27FC236}">
                  <a16:creationId xmlns:a16="http://schemas.microsoft.com/office/drawing/2014/main" id="{2B3D6667-FD47-7BE6-FD85-14CCFAEAC2E6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9" name="Google Shape;1554;p22">
              <a:extLst>
                <a:ext uri="{FF2B5EF4-FFF2-40B4-BE49-F238E27FC236}">
                  <a16:creationId xmlns:a16="http://schemas.microsoft.com/office/drawing/2014/main" id="{3750E781-905C-C04D-8229-E0C25009626C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0" name="Google Shape;1555;p22">
              <a:extLst>
                <a:ext uri="{FF2B5EF4-FFF2-40B4-BE49-F238E27FC236}">
                  <a16:creationId xmlns:a16="http://schemas.microsoft.com/office/drawing/2014/main" id="{601BF865-CFDE-E303-D466-61DACBBB6AB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1" name="Google Shape;1556;p22">
              <a:extLst>
                <a:ext uri="{FF2B5EF4-FFF2-40B4-BE49-F238E27FC236}">
                  <a16:creationId xmlns:a16="http://schemas.microsoft.com/office/drawing/2014/main" id="{C51A025E-2AD0-3598-7900-8D6955F2EF66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2" name="Google Shape;1557;p22">
              <a:extLst>
                <a:ext uri="{FF2B5EF4-FFF2-40B4-BE49-F238E27FC236}">
                  <a16:creationId xmlns:a16="http://schemas.microsoft.com/office/drawing/2014/main" id="{DBF7C48E-5BE0-3AD3-16A3-576E4C1AFC63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3" name="Google Shape;1558;p22">
              <a:extLst>
                <a:ext uri="{FF2B5EF4-FFF2-40B4-BE49-F238E27FC236}">
                  <a16:creationId xmlns:a16="http://schemas.microsoft.com/office/drawing/2014/main" id="{DBDB3E74-7E74-E829-7B50-280E9961A612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4" name="Google Shape;1559;p22">
              <a:extLst>
                <a:ext uri="{FF2B5EF4-FFF2-40B4-BE49-F238E27FC236}">
                  <a16:creationId xmlns:a16="http://schemas.microsoft.com/office/drawing/2014/main" id="{6BDE1E27-DB09-B35C-AC08-D5F70F99C3C8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5" name="Google Shape;1560;p22">
              <a:extLst>
                <a:ext uri="{FF2B5EF4-FFF2-40B4-BE49-F238E27FC236}">
                  <a16:creationId xmlns:a16="http://schemas.microsoft.com/office/drawing/2014/main" id="{B94B82AB-91DA-496B-D6B3-62364A794F8D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6" name="Google Shape;1561;p22">
              <a:extLst>
                <a:ext uri="{FF2B5EF4-FFF2-40B4-BE49-F238E27FC236}">
                  <a16:creationId xmlns:a16="http://schemas.microsoft.com/office/drawing/2014/main" id="{ACB43FCC-8924-1449-4AE7-EC802F4A3E29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7" name="Google Shape;1562;p22">
              <a:extLst>
                <a:ext uri="{FF2B5EF4-FFF2-40B4-BE49-F238E27FC236}">
                  <a16:creationId xmlns:a16="http://schemas.microsoft.com/office/drawing/2014/main" id="{A0192304-F860-70E8-48CF-25F309FE6DCF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8" name="Google Shape;1563;p22">
              <a:extLst>
                <a:ext uri="{FF2B5EF4-FFF2-40B4-BE49-F238E27FC236}">
                  <a16:creationId xmlns:a16="http://schemas.microsoft.com/office/drawing/2014/main" id="{534C68E8-71A6-4D34-0941-BB664EF3F153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9" name="Google Shape;1564;p22">
              <a:extLst>
                <a:ext uri="{FF2B5EF4-FFF2-40B4-BE49-F238E27FC236}">
                  <a16:creationId xmlns:a16="http://schemas.microsoft.com/office/drawing/2014/main" id="{B12AAB3D-7328-8DDA-9BA0-2A18848CEA73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0" name="Google Shape;1565;p22">
              <a:extLst>
                <a:ext uri="{FF2B5EF4-FFF2-40B4-BE49-F238E27FC236}">
                  <a16:creationId xmlns:a16="http://schemas.microsoft.com/office/drawing/2014/main" id="{234E372D-9A5C-9258-B57F-6AF1296596ED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1" name="Google Shape;1566;p22">
              <a:extLst>
                <a:ext uri="{FF2B5EF4-FFF2-40B4-BE49-F238E27FC236}">
                  <a16:creationId xmlns:a16="http://schemas.microsoft.com/office/drawing/2014/main" id="{44E12638-759B-90C7-864D-50718A5AA812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2" name="Google Shape;1567;p22">
              <a:extLst>
                <a:ext uri="{FF2B5EF4-FFF2-40B4-BE49-F238E27FC236}">
                  <a16:creationId xmlns:a16="http://schemas.microsoft.com/office/drawing/2014/main" id="{74425BDB-5776-B35D-C31F-81875D7EFBDD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3" name="Google Shape;1568;p22">
              <a:extLst>
                <a:ext uri="{FF2B5EF4-FFF2-40B4-BE49-F238E27FC236}">
                  <a16:creationId xmlns:a16="http://schemas.microsoft.com/office/drawing/2014/main" id="{6978F702-730E-823D-769A-9B76CB3C385F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4" name="Google Shape;1569;p22">
              <a:extLst>
                <a:ext uri="{FF2B5EF4-FFF2-40B4-BE49-F238E27FC236}">
                  <a16:creationId xmlns:a16="http://schemas.microsoft.com/office/drawing/2014/main" id="{B7CE8D58-558B-C5F9-BE2E-355288694B9C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5" name="Google Shape;1570;p22">
              <a:extLst>
                <a:ext uri="{FF2B5EF4-FFF2-40B4-BE49-F238E27FC236}">
                  <a16:creationId xmlns:a16="http://schemas.microsoft.com/office/drawing/2014/main" id="{299E46A6-B432-59C7-9F82-D0A50E9A277C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6" name="Google Shape;1571;p22">
              <a:extLst>
                <a:ext uri="{FF2B5EF4-FFF2-40B4-BE49-F238E27FC236}">
                  <a16:creationId xmlns:a16="http://schemas.microsoft.com/office/drawing/2014/main" id="{FAC49519-C13E-6905-FA54-012D177235DD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7" name="Google Shape;1572;p22">
              <a:extLst>
                <a:ext uri="{FF2B5EF4-FFF2-40B4-BE49-F238E27FC236}">
                  <a16:creationId xmlns:a16="http://schemas.microsoft.com/office/drawing/2014/main" id="{162E9017-081E-4B11-5E80-DEBF7D69351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8" name="Google Shape;1573;p22">
              <a:extLst>
                <a:ext uri="{FF2B5EF4-FFF2-40B4-BE49-F238E27FC236}">
                  <a16:creationId xmlns:a16="http://schemas.microsoft.com/office/drawing/2014/main" id="{5F30A966-2CCF-A97D-DBA8-BB33ADEDD6E5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9" name="Google Shape;1574;p22">
              <a:extLst>
                <a:ext uri="{FF2B5EF4-FFF2-40B4-BE49-F238E27FC236}">
                  <a16:creationId xmlns:a16="http://schemas.microsoft.com/office/drawing/2014/main" id="{3BB8C0A9-4949-6C1A-3481-1F8C30BB56ED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0" name="Google Shape;1575;p22">
              <a:extLst>
                <a:ext uri="{FF2B5EF4-FFF2-40B4-BE49-F238E27FC236}">
                  <a16:creationId xmlns:a16="http://schemas.microsoft.com/office/drawing/2014/main" id="{C680B594-A51C-1670-C072-3DFD6AD3B503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1" name="Google Shape;1576;p22">
              <a:extLst>
                <a:ext uri="{FF2B5EF4-FFF2-40B4-BE49-F238E27FC236}">
                  <a16:creationId xmlns:a16="http://schemas.microsoft.com/office/drawing/2014/main" id="{C22C6E58-749B-F91E-A3EA-8017E88F6592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2" name="Google Shape;1577;p22">
              <a:extLst>
                <a:ext uri="{FF2B5EF4-FFF2-40B4-BE49-F238E27FC236}">
                  <a16:creationId xmlns:a16="http://schemas.microsoft.com/office/drawing/2014/main" id="{901148F2-C5AA-E617-211F-6281338D84E4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3" name="Google Shape;1578;p22">
              <a:extLst>
                <a:ext uri="{FF2B5EF4-FFF2-40B4-BE49-F238E27FC236}">
                  <a16:creationId xmlns:a16="http://schemas.microsoft.com/office/drawing/2014/main" id="{F9CC546B-ECF6-297D-55AC-8449BD55D2E9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4" name="Google Shape;1579;p22">
              <a:extLst>
                <a:ext uri="{FF2B5EF4-FFF2-40B4-BE49-F238E27FC236}">
                  <a16:creationId xmlns:a16="http://schemas.microsoft.com/office/drawing/2014/main" id="{80933753-FF33-4F61-78F0-D91C445F0719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5" name="Google Shape;1580;p22">
              <a:extLst>
                <a:ext uri="{FF2B5EF4-FFF2-40B4-BE49-F238E27FC236}">
                  <a16:creationId xmlns:a16="http://schemas.microsoft.com/office/drawing/2014/main" id="{23DECF28-B9F9-3014-E263-E2FED77100C2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6" name="Google Shape;1581;p22">
              <a:extLst>
                <a:ext uri="{FF2B5EF4-FFF2-40B4-BE49-F238E27FC236}">
                  <a16:creationId xmlns:a16="http://schemas.microsoft.com/office/drawing/2014/main" id="{3749D326-1822-845C-FB8F-EB586D8174C7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7" name="Google Shape;1582;p22">
              <a:extLst>
                <a:ext uri="{FF2B5EF4-FFF2-40B4-BE49-F238E27FC236}">
                  <a16:creationId xmlns:a16="http://schemas.microsoft.com/office/drawing/2014/main" id="{DCCBB90D-FFA3-A9D0-F18E-68228461262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8" name="Google Shape;1583;p22">
              <a:extLst>
                <a:ext uri="{FF2B5EF4-FFF2-40B4-BE49-F238E27FC236}">
                  <a16:creationId xmlns:a16="http://schemas.microsoft.com/office/drawing/2014/main" id="{573A7190-30CD-F3FB-B3C4-2C72E61F537B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9" name="Google Shape;1584;p22">
              <a:extLst>
                <a:ext uri="{FF2B5EF4-FFF2-40B4-BE49-F238E27FC236}">
                  <a16:creationId xmlns:a16="http://schemas.microsoft.com/office/drawing/2014/main" id="{3AC45A23-1A6A-06E2-CAD6-B91919DBD0BA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0" name="Google Shape;1585;p22">
              <a:extLst>
                <a:ext uri="{FF2B5EF4-FFF2-40B4-BE49-F238E27FC236}">
                  <a16:creationId xmlns:a16="http://schemas.microsoft.com/office/drawing/2014/main" id="{0350D297-AE14-AB9E-8847-6C90EB176E78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1" name="Google Shape;1586;p22">
              <a:extLst>
                <a:ext uri="{FF2B5EF4-FFF2-40B4-BE49-F238E27FC236}">
                  <a16:creationId xmlns:a16="http://schemas.microsoft.com/office/drawing/2014/main" id="{8D44B4C0-3898-3739-AAB9-3DA4673A51BA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2" name="Google Shape;1587;p22">
              <a:extLst>
                <a:ext uri="{FF2B5EF4-FFF2-40B4-BE49-F238E27FC236}">
                  <a16:creationId xmlns:a16="http://schemas.microsoft.com/office/drawing/2014/main" id="{3A852A85-5486-E238-8DB2-B3A3FFF7FFDD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3" name="Google Shape;1588;p22">
              <a:extLst>
                <a:ext uri="{FF2B5EF4-FFF2-40B4-BE49-F238E27FC236}">
                  <a16:creationId xmlns:a16="http://schemas.microsoft.com/office/drawing/2014/main" id="{76EFE0F1-2848-787A-B23C-A6DC7293EC96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4" name="Google Shape;1589;p22">
              <a:extLst>
                <a:ext uri="{FF2B5EF4-FFF2-40B4-BE49-F238E27FC236}">
                  <a16:creationId xmlns:a16="http://schemas.microsoft.com/office/drawing/2014/main" id="{B22B73B8-4CFB-148B-A349-651C978E993A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5" name="Google Shape;1590;p22">
              <a:extLst>
                <a:ext uri="{FF2B5EF4-FFF2-40B4-BE49-F238E27FC236}">
                  <a16:creationId xmlns:a16="http://schemas.microsoft.com/office/drawing/2014/main" id="{A701A54E-C948-EBD3-5EC7-72091C99172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6" name="Google Shape;1591;p22">
              <a:extLst>
                <a:ext uri="{FF2B5EF4-FFF2-40B4-BE49-F238E27FC236}">
                  <a16:creationId xmlns:a16="http://schemas.microsoft.com/office/drawing/2014/main" id="{90012C98-D440-73BB-DA2E-5AC423FEECD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7" name="Google Shape;1592;p22">
              <a:extLst>
                <a:ext uri="{FF2B5EF4-FFF2-40B4-BE49-F238E27FC236}">
                  <a16:creationId xmlns:a16="http://schemas.microsoft.com/office/drawing/2014/main" id="{AC27FE5E-76F8-70D7-5FB2-C3C04BAB142C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8" name="Google Shape;1593;p22">
              <a:extLst>
                <a:ext uri="{FF2B5EF4-FFF2-40B4-BE49-F238E27FC236}">
                  <a16:creationId xmlns:a16="http://schemas.microsoft.com/office/drawing/2014/main" id="{28805AFA-E012-14CA-A7B1-D8E4A5A6F002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9" name="Google Shape;1594;p22">
              <a:extLst>
                <a:ext uri="{FF2B5EF4-FFF2-40B4-BE49-F238E27FC236}">
                  <a16:creationId xmlns:a16="http://schemas.microsoft.com/office/drawing/2014/main" id="{126F9F03-7FEC-2544-3EEF-626B8CF66D15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0" name="Google Shape;1595;p22">
              <a:extLst>
                <a:ext uri="{FF2B5EF4-FFF2-40B4-BE49-F238E27FC236}">
                  <a16:creationId xmlns:a16="http://schemas.microsoft.com/office/drawing/2014/main" id="{BEF6BE33-E34B-B4D8-658F-AF63AAC1531E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1" name="Google Shape;1596;p22">
              <a:extLst>
                <a:ext uri="{FF2B5EF4-FFF2-40B4-BE49-F238E27FC236}">
                  <a16:creationId xmlns:a16="http://schemas.microsoft.com/office/drawing/2014/main" id="{6C1A686D-6E88-185D-A499-56AFECF19854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2" name="Google Shape;1597;p22">
              <a:extLst>
                <a:ext uri="{FF2B5EF4-FFF2-40B4-BE49-F238E27FC236}">
                  <a16:creationId xmlns:a16="http://schemas.microsoft.com/office/drawing/2014/main" id="{23F69A29-6D0A-AF93-8BEE-73C03D21DF66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3" name="Google Shape;1598;p22">
              <a:extLst>
                <a:ext uri="{FF2B5EF4-FFF2-40B4-BE49-F238E27FC236}">
                  <a16:creationId xmlns:a16="http://schemas.microsoft.com/office/drawing/2014/main" id="{B8F347EE-8E5B-EC5E-2882-4F031A3F7E8D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4" name="Google Shape;1599;p22">
              <a:extLst>
                <a:ext uri="{FF2B5EF4-FFF2-40B4-BE49-F238E27FC236}">
                  <a16:creationId xmlns:a16="http://schemas.microsoft.com/office/drawing/2014/main" id="{B56FFCF9-DA63-FC33-0FAB-A0CA91C00460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5" name="Google Shape;1600;p22">
              <a:extLst>
                <a:ext uri="{FF2B5EF4-FFF2-40B4-BE49-F238E27FC236}">
                  <a16:creationId xmlns:a16="http://schemas.microsoft.com/office/drawing/2014/main" id="{41170842-39E0-1BD1-7142-D16CC5D47898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6" name="Google Shape;1601;p22">
              <a:extLst>
                <a:ext uri="{FF2B5EF4-FFF2-40B4-BE49-F238E27FC236}">
                  <a16:creationId xmlns:a16="http://schemas.microsoft.com/office/drawing/2014/main" id="{030FF80B-2209-A12D-C74D-8DF0AFF66C9F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7" name="Google Shape;1602;p22">
              <a:extLst>
                <a:ext uri="{FF2B5EF4-FFF2-40B4-BE49-F238E27FC236}">
                  <a16:creationId xmlns:a16="http://schemas.microsoft.com/office/drawing/2014/main" id="{3134944F-C678-FE74-7AC9-FEB098629563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8" name="Google Shape;1603;p22">
              <a:extLst>
                <a:ext uri="{FF2B5EF4-FFF2-40B4-BE49-F238E27FC236}">
                  <a16:creationId xmlns:a16="http://schemas.microsoft.com/office/drawing/2014/main" id="{659EB362-C37F-5945-DDB7-AC092DA9DB05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9" name="Google Shape;1604;p22">
              <a:extLst>
                <a:ext uri="{FF2B5EF4-FFF2-40B4-BE49-F238E27FC236}">
                  <a16:creationId xmlns:a16="http://schemas.microsoft.com/office/drawing/2014/main" id="{B14359B7-172A-A97A-DCBD-278D9735290E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0" name="Google Shape;1605;p22">
              <a:extLst>
                <a:ext uri="{FF2B5EF4-FFF2-40B4-BE49-F238E27FC236}">
                  <a16:creationId xmlns:a16="http://schemas.microsoft.com/office/drawing/2014/main" id="{5C3DA234-4F04-B44B-7145-57648A3D6A6D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1" name="Google Shape;1606;p22">
              <a:extLst>
                <a:ext uri="{FF2B5EF4-FFF2-40B4-BE49-F238E27FC236}">
                  <a16:creationId xmlns:a16="http://schemas.microsoft.com/office/drawing/2014/main" id="{AFF283A3-BDC8-7189-AEB7-901D41D41F61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2" name="Google Shape;1607;p22">
              <a:extLst>
                <a:ext uri="{FF2B5EF4-FFF2-40B4-BE49-F238E27FC236}">
                  <a16:creationId xmlns:a16="http://schemas.microsoft.com/office/drawing/2014/main" id="{FCA1AE93-F9E5-E019-AEFA-402CCBC452E8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3" name="Google Shape;1608;p22">
              <a:extLst>
                <a:ext uri="{FF2B5EF4-FFF2-40B4-BE49-F238E27FC236}">
                  <a16:creationId xmlns:a16="http://schemas.microsoft.com/office/drawing/2014/main" id="{0EFEB040-82E2-C775-7BFA-DF8CFECC0ACB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4" name="Google Shape;1609;p22">
              <a:extLst>
                <a:ext uri="{FF2B5EF4-FFF2-40B4-BE49-F238E27FC236}">
                  <a16:creationId xmlns:a16="http://schemas.microsoft.com/office/drawing/2014/main" id="{F3FB85F7-5A7C-3A87-E5A4-DA38E71B73CD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5" name="Google Shape;1610;p22">
              <a:extLst>
                <a:ext uri="{FF2B5EF4-FFF2-40B4-BE49-F238E27FC236}">
                  <a16:creationId xmlns:a16="http://schemas.microsoft.com/office/drawing/2014/main" id="{6E396A77-EF72-7C14-6F86-6928631FF7CB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6" name="Google Shape;1611;p22">
              <a:extLst>
                <a:ext uri="{FF2B5EF4-FFF2-40B4-BE49-F238E27FC236}">
                  <a16:creationId xmlns:a16="http://schemas.microsoft.com/office/drawing/2014/main" id="{F504B21C-DE50-FAB3-0A85-70F82E9A727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7" name="Google Shape;1612;p22">
              <a:extLst>
                <a:ext uri="{FF2B5EF4-FFF2-40B4-BE49-F238E27FC236}">
                  <a16:creationId xmlns:a16="http://schemas.microsoft.com/office/drawing/2014/main" id="{301F47EA-B67F-4923-01CA-4F999D4A7591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8" name="Google Shape;1613;p22">
              <a:extLst>
                <a:ext uri="{FF2B5EF4-FFF2-40B4-BE49-F238E27FC236}">
                  <a16:creationId xmlns:a16="http://schemas.microsoft.com/office/drawing/2014/main" id="{7C74AF5A-2C47-C352-8A27-2579B51C0B1D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9" name="Google Shape;1614;p22">
              <a:extLst>
                <a:ext uri="{FF2B5EF4-FFF2-40B4-BE49-F238E27FC236}">
                  <a16:creationId xmlns:a16="http://schemas.microsoft.com/office/drawing/2014/main" id="{FEA0D5A6-63C9-95A3-6105-A2563390E4A7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0" name="Google Shape;1615;p22">
              <a:extLst>
                <a:ext uri="{FF2B5EF4-FFF2-40B4-BE49-F238E27FC236}">
                  <a16:creationId xmlns:a16="http://schemas.microsoft.com/office/drawing/2014/main" id="{76B1C646-1686-C0FA-A7ED-889A6D61F5CE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1" name="Google Shape;1616;p22">
              <a:extLst>
                <a:ext uri="{FF2B5EF4-FFF2-40B4-BE49-F238E27FC236}">
                  <a16:creationId xmlns:a16="http://schemas.microsoft.com/office/drawing/2014/main" id="{9E70D5E7-8077-9487-69AF-0B7A18DEF9AF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2" name="Google Shape;1617;p22">
              <a:extLst>
                <a:ext uri="{FF2B5EF4-FFF2-40B4-BE49-F238E27FC236}">
                  <a16:creationId xmlns:a16="http://schemas.microsoft.com/office/drawing/2014/main" id="{E616861F-3242-C74A-3746-4399C478B0F0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3" name="Google Shape;1618;p22">
              <a:extLst>
                <a:ext uri="{FF2B5EF4-FFF2-40B4-BE49-F238E27FC236}">
                  <a16:creationId xmlns:a16="http://schemas.microsoft.com/office/drawing/2014/main" id="{B0B945BE-8050-D12D-956D-54494CE24EE9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4" name="Google Shape;1619;p22">
              <a:extLst>
                <a:ext uri="{FF2B5EF4-FFF2-40B4-BE49-F238E27FC236}">
                  <a16:creationId xmlns:a16="http://schemas.microsoft.com/office/drawing/2014/main" id="{DCF8C220-EDC3-9766-29E5-189B65A31818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5" name="Google Shape;1620;p22">
              <a:extLst>
                <a:ext uri="{FF2B5EF4-FFF2-40B4-BE49-F238E27FC236}">
                  <a16:creationId xmlns:a16="http://schemas.microsoft.com/office/drawing/2014/main" id="{8DD51D18-AC8E-D5FA-05FB-19D2102D3780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6" name="Google Shape;1621;p22">
              <a:extLst>
                <a:ext uri="{FF2B5EF4-FFF2-40B4-BE49-F238E27FC236}">
                  <a16:creationId xmlns:a16="http://schemas.microsoft.com/office/drawing/2014/main" id="{C55BD945-3704-92A6-D97D-CFBB368EAE19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7" name="Google Shape;1622;p22">
              <a:extLst>
                <a:ext uri="{FF2B5EF4-FFF2-40B4-BE49-F238E27FC236}">
                  <a16:creationId xmlns:a16="http://schemas.microsoft.com/office/drawing/2014/main" id="{28278150-6AF2-8421-8C87-201CB006FD3E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8" name="Google Shape;1623;p22">
              <a:extLst>
                <a:ext uri="{FF2B5EF4-FFF2-40B4-BE49-F238E27FC236}">
                  <a16:creationId xmlns:a16="http://schemas.microsoft.com/office/drawing/2014/main" id="{551B8A22-41BE-C9D0-4496-5B155E592B56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9" name="Google Shape;1624;p22">
              <a:extLst>
                <a:ext uri="{FF2B5EF4-FFF2-40B4-BE49-F238E27FC236}">
                  <a16:creationId xmlns:a16="http://schemas.microsoft.com/office/drawing/2014/main" id="{E6DDECC7-6DEB-436F-70A3-496268C170DD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0" name="Google Shape;1625;p22">
              <a:extLst>
                <a:ext uri="{FF2B5EF4-FFF2-40B4-BE49-F238E27FC236}">
                  <a16:creationId xmlns:a16="http://schemas.microsoft.com/office/drawing/2014/main" id="{804302C1-EE61-BA30-7FCA-1F7B36A48C82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1" name="Google Shape;1626;p22">
              <a:extLst>
                <a:ext uri="{FF2B5EF4-FFF2-40B4-BE49-F238E27FC236}">
                  <a16:creationId xmlns:a16="http://schemas.microsoft.com/office/drawing/2014/main" id="{0570056F-CD94-8389-386D-B7B2DA6D54A4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2" name="Google Shape;1627;p22">
              <a:extLst>
                <a:ext uri="{FF2B5EF4-FFF2-40B4-BE49-F238E27FC236}">
                  <a16:creationId xmlns:a16="http://schemas.microsoft.com/office/drawing/2014/main" id="{BE3C0199-405C-9278-9CDF-8194569267C4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3" name="Google Shape;1628;p22">
              <a:extLst>
                <a:ext uri="{FF2B5EF4-FFF2-40B4-BE49-F238E27FC236}">
                  <a16:creationId xmlns:a16="http://schemas.microsoft.com/office/drawing/2014/main" id="{3D7C3414-B41B-1D94-74C7-B53E5B7F8C42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4" name="Google Shape;1629;p22">
              <a:extLst>
                <a:ext uri="{FF2B5EF4-FFF2-40B4-BE49-F238E27FC236}">
                  <a16:creationId xmlns:a16="http://schemas.microsoft.com/office/drawing/2014/main" id="{494BCD2F-9848-63BC-49E3-46FDA547DE08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5" name="Google Shape;1630;p22">
              <a:extLst>
                <a:ext uri="{FF2B5EF4-FFF2-40B4-BE49-F238E27FC236}">
                  <a16:creationId xmlns:a16="http://schemas.microsoft.com/office/drawing/2014/main" id="{5D916827-2205-13D8-5040-DD5D3E704FF1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6" name="Google Shape;1631;p22">
              <a:extLst>
                <a:ext uri="{FF2B5EF4-FFF2-40B4-BE49-F238E27FC236}">
                  <a16:creationId xmlns:a16="http://schemas.microsoft.com/office/drawing/2014/main" id="{8550CC73-F6AF-42EF-E2EB-1148C1656726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7" name="Google Shape;1632;p22">
              <a:extLst>
                <a:ext uri="{FF2B5EF4-FFF2-40B4-BE49-F238E27FC236}">
                  <a16:creationId xmlns:a16="http://schemas.microsoft.com/office/drawing/2014/main" id="{4721F2DE-F5C0-FC90-C364-A5736AFBC706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8" name="Google Shape;1633;p22">
              <a:extLst>
                <a:ext uri="{FF2B5EF4-FFF2-40B4-BE49-F238E27FC236}">
                  <a16:creationId xmlns:a16="http://schemas.microsoft.com/office/drawing/2014/main" id="{0BDB48AF-6E3B-10B2-47F8-F6401B95F960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9" name="Google Shape;1634;p22">
              <a:extLst>
                <a:ext uri="{FF2B5EF4-FFF2-40B4-BE49-F238E27FC236}">
                  <a16:creationId xmlns:a16="http://schemas.microsoft.com/office/drawing/2014/main" id="{34359BB2-C5BB-9DAA-1F15-6673D1E91AE2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0" name="Google Shape;1635;p22">
              <a:extLst>
                <a:ext uri="{FF2B5EF4-FFF2-40B4-BE49-F238E27FC236}">
                  <a16:creationId xmlns:a16="http://schemas.microsoft.com/office/drawing/2014/main" id="{0C4C3250-A555-271D-F78C-05D6F1BAD784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1" name="Google Shape;1636;p22">
              <a:extLst>
                <a:ext uri="{FF2B5EF4-FFF2-40B4-BE49-F238E27FC236}">
                  <a16:creationId xmlns:a16="http://schemas.microsoft.com/office/drawing/2014/main" id="{D4708432-BF0A-2AB5-3362-BB504A77A0F5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2" name="Google Shape;1637;p22">
              <a:extLst>
                <a:ext uri="{FF2B5EF4-FFF2-40B4-BE49-F238E27FC236}">
                  <a16:creationId xmlns:a16="http://schemas.microsoft.com/office/drawing/2014/main" id="{B1EA75A0-5EE6-FDCB-9388-261E87B3DB48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3" name="Google Shape;1638;p22">
              <a:extLst>
                <a:ext uri="{FF2B5EF4-FFF2-40B4-BE49-F238E27FC236}">
                  <a16:creationId xmlns:a16="http://schemas.microsoft.com/office/drawing/2014/main" id="{A7061D70-B7BF-78EE-8EFB-31A000CF3939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4" name="Google Shape;1639;p22">
              <a:extLst>
                <a:ext uri="{FF2B5EF4-FFF2-40B4-BE49-F238E27FC236}">
                  <a16:creationId xmlns:a16="http://schemas.microsoft.com/office/drawing/2014/main" id="{CBB436AB-66C0-7CB1-2F60-2E30DD38405C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5" name="Google Shape;1640;p22">
              <a:extLst>
                <a:ext uri="{FF2B5EF4-FFF2-40B4-BE49-F238E27FC236}">
                  <a16:creationId xmlns:a16="http://schemas.microsoft.com/office/drawing/2014/main" id="{B6444B69-9FA1-4133-9A81-28C2E2BC678D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6" name="Google Shape;1641;p22">
              <a:extLst>
                <a:ext uri="{FF2B5EF4-FFF2-40B4-BE49-F238E27FC236}">
                  <a16:creationId xmlns:a16="http://schemas.microsoft.com/office/drawing/2014/main" id="{65F7FFCE-E701-CE27-F775-8752647AAF69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7" name="Google Shape;1642;p22">
              <a:extLst>
                <a:ext uri="{FF2B5EF4-FFF2-40B4-BE49-F238E27FC236}">
                  <a16:creationId xmlns:a16="http://schemas.microsoft.com/office/drawing/2014/main" id="{A7A42D51-DB21-F4B5-D5CA-968F7C362666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8" name="Google Shape;1643;p22">
              <a:extLst>
                <a:ext uri="{FF2B5EF4-FFF2-40B4-BE49-F238E27FC236}">
                  <a16:creationId xmlns:a16="http://schemas.microsoft.com/office/drawing/2014/main" id="{86DE8508-05A5-FDC9-2F06-62A70F974E86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9" name="Google Shape;1644;p22">
              <a:extLst>
                <a:ext uri="{FF2B5EF4-FFF2-40B4-BE49-F238E27FC236}">
                  <a16:creationId xmlns:a16="http://schemas.microsoft.com/office/drawing/2014/main" id="{ABC528EA-CE2D-9909-17DA-56A8CDA3F4F1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0" name="Google Shape;1645;p22">
              <a:extLst>
                <a:ext uri="{FF2B5EF4-FFF2-40B4-BE49-F238E27FC236}">
                  <a16:creationId xmlns:a16="http://schemas.microsoft.com/office/drawing/2014/main" id="{551817CE-7DAB-BBAB-DDBF-F0B83F300B92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1" name="Google Shape;1646;p22">
              <a:extLst>
                <a:ext uri="{FF2B5EF4-FFF2-40B4-BE49-F238E27FC236}">
                  <a16:creationId xmlns:a16="http://schemas.microsoft.com/office/drawing/2014/main" id="{727E3F49-6B88-3A07-C691-1EA8DC9451E9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2" name="Google Shape;1647;p22">
              <a:extLst>
                <a:ext uri="{FF2B5EF4-FFF2-40B4-BE49-F238E27FC236}">
                  <a16:creationId xmlns:a16="http://schemas.microsoft.com/office/drawing/2014/main" id="{301BC2A6-5466-1AAD-8718-518BB6F6EB86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3" name="Google Shape;1648;p22">
              <a:extLst>
                <a:ext uri="{FF2B5EF4-FFF2-40B4-BE49-F238E27FC236}">
                  <a16:creationId xmlns:a16="http://schemas.microsoft.com/office/drawing/2014/main" id="{5B738531-C4ED-F6EC-563D-9F5BA725B76A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4" name="Google Shape;1649;p22">
              <a:extLst>
                <a:ext uri="{FF2B5EF4-FFF2-40B4-BE49-F238E27FC236}">
                  <a16:creationId xmlns:a16="http://schemas.microsoft.com/office/drawing/2014/main" id="{FC655C45-C99D-C8DD-DDF0-805165106B4B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5" name="Google Shape;1650;p22">
              <a:extLst>
                <a:ext uri="{FF2B5EF4-FFF2-40B4-BE49-F238E27FC236}">
                  <a16:creationId xmlns:a16="http://schemas.microsoft.com/office/drawing/2014/main" id="{39AF63ED-BC1E-ABB4-BDE8-688404B5D365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6" name="Google Shape;1651;p22">
              <a:extLst>
                <a:ext uri="{FF2B5EF4-FFF2-40B4-BE49-F238E27FC236}">
                  <a16:creationId xmlns:a16="http://schemas.microsoft.com/office/drawing/2014/main" id="{0FE11FD7-DE50-EBCA-E2DA-479AAEDC6193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7" name="Google Shape;1652;p22">
              <a:extLst>
                <a:ext uri="{FF2B5EF4-FFF2-40B4-BE49-F238E27FC236}">
                  <a16:creationId xmlns:a16="http://schemas.microsoft.com/office/drawing/2014/main" id="{B6238974-F741-5D11-E5D9-2429FEBB41DF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8" name="Google Shape;1653;p22">
              <a:extLst>
                <a:ext uri="{FF2B5EF4-FFF2-40B4-BE49-F238E27FC236}">
                  <a16:creationId xmlns:a16="http://schemas.microsoft.com/office/drawing/2014/main" id="{B7D843AA-EC9A-C167-AB3B-88DFFD0FEA24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Google Shape;1654;p22">
              <a:extLst>
                <a:ext uri="{FF2B5EF4-FFF2-40B4-BE49-F238E27FC236}">
                  <a16:creationId xmlns:a16="http://schemas.microsoft.com/office/drawing/2014/main" id="{7FCB330F-BE2B-EAA2-2BE7-1B12D2B956F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0" name="Google Shape;1655;p22">
              <a:extLst>
                <a:ext uri="{FF2B5EF4-FFF2-40B4-BE49-F238E27FC236}">
                  <a16:creationId xmlns:a16="http://schemas.microsoft.com/office/drawing/2014/main" id="{425A23FF-67A2-F7EF-8CB0-A03DB9B97ABB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Google Shape;1656;p22">
              <a:extLst>
                <a:ext uri="{FF2B5EF4-FFF2-40B4-BE49-F238E27FC236}">
                  <a16:creationId xmlns:a16="http://schemas.microsoft.com/office/drawing/2014/main" id="{F292A615-E4DB-5380-7DDB-3EC42193831D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2" name="Google Shape;1657;p22">
              <a:extLst>
                <a:ext uri="{FF2B5EF4-FFF2-40B4-BE49-F238E27FC236}">
                  <a16:creationId xmlns:a16="http://schemas.microsoft.com/office/drawing/2014/main" id="{F316779D-D401-94E1-A3E2-64034EBE6B31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3" name="Google Shape;1658;p22">
              <a:extLst>
                <a:ext uri="{FF2B5EF4-FFF2-40B4-BE49-F238E27FC236}">
                  <a16:creationId xmlns:a16="http://schemas.microsoft.com/office/drawing/2014/main" id="{ED4BFC1C-AAFC-3253-A65B-DB9876B9C653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4" name="Google Shape;1659;p22">
              <a:extLst>
                <a:ext uri="{FF2B5EF4-FFF2-40B4-BE49-F238E27FC236}">
                  <a16:creationId xmlns:a16="http://schemas.microsoft.com/office/drawing/2014/main" id="{8E209DD3-2E60-0E9C-FA52-0734CA63618F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5" name="Google Shape;1660;p22">
              <a:extLst>
                <a:ext uri="{FF2B5EF4-FFF2-40B4-BE49-F238E27FC236}">
                  <a16:creationId xmlns:a16="http://schemas.microsoft.com/office/drawing/2014/main" id="{3048051D-C2BC-E704-9269-C5A32E5A229B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6" name="Google Shape;1661;p22">
              <a:extLst>
                <a:ext uri="{FF2B5EF4-FFF2-40B4-BE49-F238E27FC236}">
                  <a16:creationId xmlns:a16="http://schemas.microsoft.com/office/drawing/2014/main" id="{B27E3817-3517-5AAF-6E24-3EAEBC332F18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7" name="Google Shape;1662;p22">
              <a:extLst>
                <a:ext uri="{FF2B5EF4-FFF2-40B4-BE49-F238E27FC236}">
                  <a16:creationId xmlns:a16="http://schemas.microsoft.com/office/drawing/2014/main" id="{7C536A1D-14AF-05FA-D953-F1D0F18C077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8" name="Google Shape;1663;p22">
              <a:extLst>
                <a:ext uri="{FF2B5EF4-FFF2-40B4-BE49-F238E27FC236}">
                  <a16:creationId xmlns:a16="http://schemas.microsoft.com/office/drawing/2014/main" id="{EBB8179A-FA07-E82F-9BDB-095EA6EC4DCB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9" name="Google Shape;1664;p22">
              <a:extLst>
                <a:ext uri="{FF2B5EF4-FFF2-40B4-BE49-F238E27FC236}">
                  <a16:creationId xmlns:a16="http://schemas.microsoft.com/office/drawing/2014/main" id="{5A4A86E0-CDE2-9DB1-6C75-1C0449DA7E74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0" name="Google Shape;1665;p22">
              <a:extLst>
                <a:ext uri="{FF2B5EF4-FFF2-40B4-BE49-F238E27FC236}">
                  <a16:creationId xmlns:a16="http://schemas.microsoft.com/office/drawing/2014/main" id="{A71CCEB1-C502-44D0-A976-B352A555682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1" name="Google Shape;1666;p22">
              <a:extLst>
                <a:ext uri="{FF2B5EF4-FFF2-40B4-BE49-F238E27FC236}">
                  <a16:creationId xmlns:a16="http://schemas.microsoft.com/office/drawing/2014/main" id="{F2F6498A-2D94-4D7E-DF8D-C8B0E72F1489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2" name="Google Shape;1667;p22">
              <a:extLst>
                <a:ext uri="{FF2B5EF4-FFF2-40B4-BE49-F238E27FC236}">
                  <a16:creationId xmlns:a16="http://schemas.microsoft.com/office/drawing/2014/main" id="{838E6D7B-7D4B-BACC-790B-DF4345148A0B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3" name="Google Shape;1668;p22">
              <a:extLst>
                <a:ext uri="{FF2B5EF4-FFF2-40B4-BE49-F238E27FC236}">
                  <a16:creationId xmlns:a16="http://schemas.microsoft.com/office/drawing/2014/main" id="{D9912367-280A-603A-6020-A40A1C1928C9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4" name="Google Shape;1669;p22">
              <a:extLst>
                <a:ext uri="{FF2B5EF4-FFF2-40B4-BE49-F238E27FC236}">
                  <a16:creationId xmlns:a16="http://schemas.microsoft.com/office/drawing/2014/main" id="{7E9B64C7-F0FF-EC58-31E3-0D0D879DCD67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5" name="Google Shape;1670;p22">
              <a:extLst>
                <a:ext uri="{FF2B5EF4-FFF2-40B4-BE49-F238E27FC236}">
                  <a16:creationId xmlns:a16="http://schemas.microsoft.com/office/drawing/2014/main" id="{A47C8222-74CA-6A66-FE31-155D38097443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6" name="Google Shape;1671;p22">
              <a:extLst>
                <a:ext uri="{FF2B5EF4-FFF2-40B4-BE49-F238E27FC236}">
                  <a16:creationId xmlns:a16="http://schemas.microsoft.com/office/drawing/2014/main" id="{607D561B-FE0E-3F15-E980-0E4322A42868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7" name="Google Shape;1672;p22">
              <a:extLst>
                <a:ext uri="{FF2B5EF4-FFF2-40B4-BE49-F238E27FC236}">
                  <a16:creationId xmlns:a16="http://schemas.microsoft.com/office/drawing/2014/main" id="{F8D7D55E-F450-AE21-D5E4-7DAAA6D8D96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8" name="Google Shape;1673;p22">
              <a:extLst>
                <a:ext uri="{FF2B5EF4-FFF2-40B4-BE49-F238E27FC236}">
                  <a16:creationId xmlns:a16="http://schemas.microsoft.com/office/drawing/2014/main" id="{8F9E0851-0827-402E-E7C6-5FE8D957BC3A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9" name="Google Shape;1674;p22">
              <a:extLst>
                <a:ext uri="{FF2B5EF4-FFF2-40B4-BE49-F238E27FC236}">
                  <a16:creationId xmlns:a16="http://schemas.microsoft.com/office/drawing/2014/main" id="{060E0A16-BC3F-B895-C8B2-DDA43CBFFAF0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0" name="Google Shape;1675;p22">
              <a:extLst>
                <a:ext uri="{FF2B5EF4-FFF2-40B4-BE49-F238E27FC236}">
                  <a16:creationId xmlns:a16="http://schemas.microsoft.com/office/drawing/2014/main" id="{690E5EBD-EBBB-69BF-46C1-892675995686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1" name="Google Shape;1676;p22">
              <a:extLst>
                <a:ext uri="{FF2B5EF4-FFF2-40B4-BE49-F238E27FC236}">
                  <a16:creationId xmlns:a16="http://schemas.microsoft.com/office/drawing/2014/main" id="{364A8421-62BC-9CAF-11B5-DB520C4DC243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2" name="Google Shape;1677;p22">
              <a:extLst>
                <a:ext uri="{FF2B5EF4-FFF2-40B4-BE49-F238E27FC236}">
                  <a16:creationId xmlns:a16="http://schemas.microsoft.com/office/drawing/2014/main" id="{854C7A76-3F07-ECC3-2664-BC70188CDF61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3" name="Google Shape;1678;p22">
              <a:extLst>
                <a:ext uri="{FF2B5EF4-FFF2-40B4-BE49-F238E27FC236}">
                  <a16:creationId xmlns:a16="http://schemas.microsoft.com/office/drawing/2014/main" id="{987AB2EB-D702-C0CC-5DDF-338EAE34A6D9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4" name="Google Shape;1679;p22">
              <a:extLst>
                <a:ext uri="{FF2B5EF4-FFF2-40B4-BE49-F238E27FC236}">
                  <a16:creationId xmlns:a16="http://schemas.microsoft.com/office/drawing/2014/main" id="{6558A0EF-217A-2660-F943-2E4D6A453A07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5" name="Google Shape;1680;p22">
              <a:extLst>
                <a:ext uri="{FF2B5EF4-FFF2-40B4-BE49-F238E27FC236}">
                  <a16:creationId xmlns:a16="http://schemas.microsoft.com/office/drawing/2014/main" id="{E010080D-048E-691F-D548-0EFBE54F13E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6" name="Google Shape;1681;p22">
              <a:extLst>
                <a:ext uri="{FF2B5EF4-FFF2-40B4-BE49-F238E27FC236}">
                  <a16:creationId xmlns:a16="http://schemas.microsoft.com/office/drawing/2014/main" id="{BD63EE91-3225-059E-4116-447A735FAD65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7" name="Google Shape;1682;p22">
              <a:extLst>
                <a:ext uri="{FF2B5EF4-FFF2-40B4-BE49-F238E27FC236}">
                  <a16:creationId xmlns:a16="http://schemas.microsoft.com/office/drawing/2014/main" id="{46A2CAC8-7C24-8391-DCB0-B4C34B7FDA3F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8" name="Google Shape;1683;p22">
              <a:extLst>
                <a:ext uri="{FF2B5EF4-FFF2-40B4-BE49-F238E27FC236}">
                  <a16:creationId xmlns:a16="http://schemas.microsoft.com/office/drawing/2014/main" id="{47D70C7E-533C-D3F0-5020-20DD45BFE6A4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9" name="Google Shape;1684;p22">
              <a:extLst>
                <a:ext uri="{FF2B5EF4-FFF2-40B4-BE49-F238E27FC236}">
                  <a16:creationId xmlns:a16="http://schemas.microsoft.com/office/drawing/2014/main" id="{70638284-F98B-115B-4FB3-946FE9C21301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0" name="Google Shape;1685;p22">
              <a:extLst>
                <a:ext uri="{FF2B5EF4-FFF2-40B4-BE49-F238E27FC236}">
                  <a16:creationId xmlns:a16="http://schemas.microsoft.com/office/drawing/2014/main" id="{86228F22-5176-A180-6042-AC90925A8607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1" name="Google Shape;1686;p22">
              <a:extLst>
                <a:ext uri="{FF2B5EF4-FFF2-40B4-BE49-F238E27FC236}">
                  <a16:creationId xmlns:a16="http://schemas.microsoft.com/office/drawing/2014/main" id="{C2FC3C2E-AF33-ADBF-E181-F47317498C5E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2" name="Google Shape;1687;p22">
              <a:extLst>
                <a:ext uri="{FF2B5EF4-FFF2-40B4-BE49-F238E27FC236}">
                  <a16:creationId xmlns:a16="http://schemas.microsoft.com/office/drawing/2014/main" id="{F30C3F47-65A1-64BC-C830-45C3FA830ECD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3" name="Google Shape;1688;p22">
              <a:extLst>
                <a:ext uri="{FF2B5EF4-FFF2-40B4-BE49-F238E27FC236}">
                  <a16:creationId xmlns:a16="http://schemas.microsoft.com/office/drawing/2014/main" id="{9E92BA9F-EC24-58C5-1900-211C80FA344F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4" name="Google Shape;1689;p22">
              <a:extLst>
                <a:ext uri="{FF2B5EF4-FFF2-40B4-BE49-F238E27FC236}">
                  <a16:creationId xmlns:a16="http://schemas.microsoft.com/office/drawing/2014/main" id="{DC869F3C-BDC3-25D3-D5FA-88710983FA03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5" name="Google Shape;1690;p22">
              <a:extLst>
                <a:ext uri="{FF2B5EF4-FFF2-40B4-BE49-F238E27FC236}">
                  <a16:creationId xmlns:a16="http://schemas.microsoft.com/office/drawing/2014/main" id="{5A31163B-6AD5-5EE2-E739-B626FDF58A1E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6" name="Google Shape;1691;p22">
              <a:extLst>
                <a:ext uri="{FF2B5EF4-FFF2-40B4-BE49-F238E27FC236}">
                  <a16:creationId xmlns:a16="http://schemas.microsoft.com/office/drawing/2014/main" id="{1B1FED3B-F541-D62F-BFD0-B4282F535C9C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7" name="Google Shape;1692;p22">
              <a:extLst>
                <a:ext uri="{FF2B5EF4-FFF2-40B4-BE49-F238E27FC236}">
                  <a16:creationId xmlns:a16="http://schemas.microsoft.com/office/drawing/2014/main" id="{A1318BE3-4DA8-87B1-955A-F50EF0389BAF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8" name="Google Shape;1693;p22">
              <a:extLst>
                <a:ext uri="{FF2B5EF4-FFF2-40B4-BE49-F238E27FC236}">
                  <a16:creationId xmlns:a16="http://schemas.microsoft.com/office/drawing/2014/main" id="{F495ACA4-6408-3E4B-7F52-FB599D5EB519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9" name="Google Shape;1694;p22">
              <a:extLst>
                <a:ext uri="{FF2B5EF4-FFF2-40B4-BE49-F238E27FC236}">
                  <a16:creationId xmlns:a16="http://schemas.microsoft.com/office/drawing/2014/main" id="{F6B94D71-F9A1-22B0-9430-214DB1C452D0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0" name="Google Shape;1695;p22">
              <a:extLst>
                <a:ext uri="{FF2B5EF4-FFF2-40B4-BE49-F238E27FC236}">
                  <a16:creationId xmlns:a16="http://schemas.microsoft.com/office/drawing/2014/main" id="{1AF63D79-482E-EBC5-4D1E-DE24025875C3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1" name="Google Shape;1696;p22">
              <a:extLst>
                <a:ext uri="{FF2B5EF4-FFF2-40B4-BE49-F238E27FC236}">
                  <a16:creationId xmlns:a16="http://schemas.microsoft.com/office/drawing/2014/main" id="{B97C1D4B-70DF-333B-D39A-26C088B94BF2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2" name="Google Shape;1697;p22">
              <a:extLst>
                <a:ext uri="{FF2B5EF4-FFF2-40B4-BE49-F238E27FC236}">
                  <a16:creationId xmlns:a16="http://schemas.microsoft.com/office/drawing/2014/main" id="{C5694B70-3D1E-D323-CD40-2C8E1EF1FA86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3" name="Google Shape;1698;p22">
              <a:extLst>
                <a:ext uri="{FF2B5EF4-FFF2-40B4-BE49-F238E27FC236}">
                  <a16:creationId xmlns:a16="http://schemas.microsoft.com/office/drawing/2014/main" id="{9A23EC6A-DE4F-1EF4-08CD-EA470D6AC977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4" name="Google Shape;1699;p22">
              <a:extLst>
                <a:ext uri="{FF2B5EF4-FFF2-40B4-BE49-F238E27FC236}">
                  <a16:creationId xmlns:a16="http://schemas.microsoft.com/office/drawing/2014/main" id="{CE1B4011-EF96-7089-8D7D-BB14DB904FD1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5" name="Google Shape;1700;p22">
              <a:extLst>
                <a:ext uri="{FF2B5EF4-FFF2-40B4-BE49-F238E27FC236}">
                  <a16:creationId xmlns:a16="http://schemas.microsoft.com/office/drawing/2014/main" id="{4C31CE89-B777-76F2-CA3A-A36F3D23E1E5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6" name="Google Shape;1701;p22">
              <a:extLst>
                <a:ext uri="{FF2B5EF4-FFF2-40B4-BE49-F238E27FC236}">
                  <a16:creationId xmlns:a16="http://schemas.microsoft.com/office/drawing/2014/main" id="{8320C5C4-40E2-C408-5D4A-7BF68A8E2462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7" name="Google Shape;1702;p22">
              <a:extLst>
                <a:ext uri="{FF2B5EF4-FFF2-40B4-BE49-F238E27FC236}">
                  <a16:creationId xmlns:a16="http://schemas.microsoft.com/office/drawing/2014/main" id="{DB12E9A5-A755-06EA-7CB7-57B55AD9C525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8" name="Google Shape;1703;p22">
              <a:extLst>
                <a:ext uri="{FF2B5EF4-FFF2-40B4-BE49-F238E27FC236}">
                  <a16:creationId xmlns:a16="http://schemas.microsoft.com/office/drawing/2014/main" id="{A41321B7-BC24-872E-5787-0A85CFC93CD8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9" name="Google Shape;1704;p22">
              <a:extLst>
                <a:ext uri="{FF2B5EF4-FFF2-40B4-BE49-F238E27FC236}">
                  <a16:creationId xmlns:a16="http://schemas.microsoft.com/office/drawing/2014/main" id="{67D16E3D-606A-84B5-1E11-74E9B3D10A7E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0" name="Google Shape;1705;p22">
              <a:extLst>
                <a:ext uri="{FF2B5EF4-FFF2-40B4-BE49-F238E27FC236}">
                  <a16:creationId xmlns:a16="http://schemas.microsoft.com/office/drawing/2014/main" id="{CB51D72E-A323-6852-133D-5CA3868A1348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1" name="Google Shape;1706;p22">
              <a:extLst>
                <a:ext uri="{FF2B5EF4-FFF2-40B4-BE49-F238E27FC236}">
                  <a16:creationId xmlns:a16="http://schemas.microsoft.com/office/drawing/2014/main" id="{EDF3FB4A-72CB-DED9-D6C1-7126B38E95CD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2" name="Google Shape;1707;p22">
              <a:extLst>
                <a:ext uri="{FF2B5EF4-FFF2-40B4-BE49-F238E27FC236}">
                  <a16:creationId xmlns:a16="http://schemas.microsoft.com/office/drawing/2014/main" id="{ECFC412A-3E36-467F-5176-789170D46D88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Google Shape;1708;p22">
              <a:extLst>
                <a:ext uri="{FF2B5EF4-FFF2-40B4-BE49-F238E27FC236}">
                  <a16:creationId xmlns:a16="http://schemas.microsoft.com/office/drawing/2014/main" id="{56D668AB-382C-1990-F1A3-86944CA3888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Google Shape;1709;p22">
              <a:extLst>
                <a:ext uri="{FF2B5EF4-FFF2-40B4-BE49-F238E27FC236}">
                  <a16:creationId xmlns:a16="http://schemas.microsoft.com/office/drawing/2014/main" id="{B9F72923-E07D-6A85-2C96-AAE3BDEB39E5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5" name="Google Shape;1710;p22">
              <a:extLst>
                <a:ext uri="{FF2B5EF4-FFF2-40B4-BE49-F238E27FC236}">
                  <a16:creationId xmlns:a16="http://schemas.microsoft.com/office/drawing/2014/main" id="{BB8C344D-8D18-CCC6-2451-6DED0BBAC02A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Google Shape;1711;p22">
              <a:extLst>
                <a:ext uri="{FF2B5EF4-FFF2-40B4-BE49-F238E27FC236}">
                  <a16:creationId xmlns:a16="http://schemas.microsoft.com/office/drawing/2014/main" id="{FD8A1B43-20D1-F809-3BD3-EDBFB685679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7" name="Google Shape;1712;p22">
              <a:extLst>
                <a:ext uri="{FF2B5EF4-FFF2-40B4-BE49-F238E27FC236}">
                  <a16:creationId xmlns:a16="http://schemas.microsoft.com/office/drawing/2014/main" id="{597607E5-C769-E927-DCCC-B49A5ACD701E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8" name="Google Shape;1713;p22">
              <a:extLst>
                <a:ext uri="{FF2B5EF4-FFF2-40B4-BE49-F238E27FC236}">
                  <a16:creationId xmlns:a16="http://schemas.microsoft.com/office/drawing/2014/main" id="{83F0EC0A-2F30-9700-2C3F-2DB06131A4B1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9" name="Google Shape;1714;p22">
              <a:extLst>
                <a:ext uri="{FF2B5EF4-FFF2-40B4-BE49-F238E27FC236}">
                  <a16:creationId xmlns:a16="http://schemas.microsoft.com/office/drawing/2014/main" id="{5040DEAE-6494-97A8-D73D-CF77C49E6813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0" name="Google Shape;1715;p22">
              <a:extLst>
                <a:ext uri="{FF2B5EF4-FFF2-40B4-BE49-F238E27FC236}">
                  <a16:creationId xmlns:a16="http://schemas.microsoft.com/office/drawing/2014/main" id="{2BC57E8B-C0A7-7E77-0D54-18A612A432C6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1" name="Google Shape;1716;p22">
              <a:extLst>
                <a:ext uri="{FF2B5EF4-FFF2-40B4-BE49-F238E27FC236}">
                  <a16:creationId xmlns:a16="http://schemas.microsoft.com/office/drawing/2014/main" id="{1FD0BC9F-BAD6-D4A8-DF5F-D381682DD175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2" name="Google Shape;1717;p22">
              <a:extLst>
                <a:ext uri="{FF2B5EF4-FFF2-40B4-BE49-F238E27FC236}">
                  <a16:creationId xmlns:a16="http://schemas.microsoft.com/office/drawing/2014/main" id="{14D4566C-E05D-CA8E-8266-A635DD732833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3" name="Google Shape;1718;p22">
              <a:extLst>
                <a:ext uri="{FF2B5EF4-FFF2-40B4-BE49-F238E27FC236}">
                  <a16:creationId xmlns:a16="http://schemas.microsoft.com/office/drawing/2014/main" id="{E65FF5A1-8199-2FE1-086F-0607BA3378E8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4" name="Google Shape;1719;p22">
              <a:extLst>
                <a:ext uri="{FF2B5EF4-FFF2-40B4-BE49-F238E27FC236}">
                  <a16:creationId xmlns:a16="http://schemas.microsoft.com/office/drawing/2014/main" id="{3F1CD527-5966-890F-874F-F76173ED2A7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5" name="Google Shape;1720;p22">
              <a:extLst>
                <a:ext uri="{FF2B5EF4-FFF2-40B4-BE49-F238E27FC236}">
                  <a16:creationId xmlns:a16="http://schemas.microsoft.com/office/drawing/2014/main" id="{E24793D8-BD78-2A35-7A49-7337BF6C1ABB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6" name="Google Shape;1721;p22">
              <a:extLst>
                <a:ext uri="{FF2B5EF4-FFF2-40B4-BE49-F238E27FC236}">
                  <a16:creationId xmlns:a16="http://schemas.microsoft.com/office/drawing/2014/main" id="{5D7392D2-E60F-5E0F-71E2-7C63A28A4D90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7" name="Google Shape;1722;p22">
              <a:extLst>
                <a:ext uri="{FF2B5EF4-FFF2-40B4-BE49-F238E27FC236}">
                  <a16:creationId xmlns:a16="http://schemas.microsoft.com/office/drawing/2014/main" id="{B5A88246-DD6F-FBEE-F565-578827C42B17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8" name="Google Shape;1723;p22">
              <a:extLst>
                <a:ext uri="{FF2B5EF4-FFF2-40B4-BE49-F238E27FC236}">
                  <a16:creationId xmlns:a16="http://schemas.microsoft.com/office/drawing/2014/main" id="{3912D7CD-88D2-F252-E50A-CFF0BD69AEB0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9" name="Google Shape;1724;p22">
              <a:extLst>
                <a:ext uri="{FF2B5EF4-FFF2-40B4-BE49-F238E27FC236}">
                  <a16:creationId xmlns:a16="http://schemas.microsoft.com/office/drawing/2014/main" id="{87F07027-CD83-5BAA-6C77-9BE258F8907F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0" name="Google Shape;1725;p22">
              <a:extLst>
                <a:ext uri="{FF2B5EF4-FFF2-40B4-BE49-F238E27FC236}">
                  <a16:creationId xmlns:a16="http://schemas.microsoft.com/office/drawing/2014/main" id="{84C362A1-0565-00B1-EC39-7BB92171E7D3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1" name="Google Shape;1726;p22">
              <a:extLst>
                <a:ext uri="{FF2B5EF4-FFF2-40B4-BE49-F238E27FC236}">
                  <a16:creationId xmlns:a16="http://schemas.microsoft.com/office/drawing/2014/main" id="{EA50DD2B-DAB4-5130-DD75-D7E731E76950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2" name="Google Shape;1727;p22">
              <a:extLst>
                <a:ext uri="{FF2B5EF4-FFF2-40B4-BE49-F238E27FC236}">
                  <a16:creationId xmlns:a16="http://schemas.microsoft.com/office/drawing/2014/main" id="{1487D8ED-57FE-0840-F057-AAF33F0345AB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3" name="Google Shape;1728;p22">
              <a:extLst>
                <a:ext uri="{FF2B5EF4-FFF2-40B4-BE49-F238E27FC236}">
                  <a16:creationId xmlns:a16="http://schemas.microsoft.com/office/drawing/2014/main" id="{613D8A20-FA9E-0AEE-0355-018952A589D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4" name="Google Shape;1729;p22">
              <a:extLst>
                <a:ext uri="{FF2B5EF4-FFF2-40B4-BE49-F238E27FC236}">
                  <a16:creationId xmlns:a16="http://schemas.microsoft.com/office/drawing/2014/main" id="{59D27D8F-60BC-C6C9-2323-79BE1C0120BF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5" name="Google Shape;1730;p22">
              <a:extLst>
                <a:ext uri="{FF2B5EF4-FFF2-40B4-BE49-F238E27FC236}">
                  <a16:creationId xmlns:a16="http://schemas.microsoft.com/office/drawing/2014/main" id="{C67D2976-573A-06D3-8553-3B7CC772729B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6" name="Google Shape;1731;p22">
              <a:extLst>
                <a:ext uri="{FF2B5EF4-FFF2-40B4-BE49-F238E27FC236}">
                  <a16:creationId xmlns:a16="http://schemas.microsoft.com/office/drawing/2014/main" id="{F067A64D-C2BE-12A2-D408-6B09F5875E7C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7" name="Google Shape;1732;p22">
              <a:extLst>
                <a:ext uri="{FF2B5EF4-FFF2-40B4-BE49-F238E27FC236}">
                  <a16:creationId xmlns:a16="http://schemas.microsoft.com/office/drawing/2014/main" id="{329A8218-75EE-30F1-D033-F5A8F4702163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8" name="Google Shape;1733;p22">
              <a:extLst>
                <a:ext uri="{FF2B5EF4-FFF2-40B4-BE49-F238E27FC236}">
                  <a16:creationId xmlns:a16="http://schemas.microsoft.com/office/drawing/2014/main" id="{174E7532-1A58-1521-D07D-63039B098BD4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9" name="Google Shape;1734;p22">
              <a:extLst>
                <a:ext uri="{FF2B5EF4-FFF2-40B4-BE49-F238E27FC236}">
                  <a16:creationId xmlns:a16="http://schemas.microsoft.com/office/drawing/2014/main" id="{BA634D7F-3CA2-F247-3E63-ABEFA6BEE790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0" name="Google Shape;1735;p22">
              <a:extLst>
                <a:ext uri="{FF2B5EF4-FFF2-40B4-BE49-F238E27FC236}">
                  <a16:creationId xmlns:a16="http://schemas.microsoft.com/office/drawing/2014/main" id="{93D1D948-B76B-73AB-ADFB-7F74F93F5387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1" name="Google Shape;1736;p22">
              <a:extLst>
                <a:ext uri="{FF2B5EF4-FFF2-40B4-BE49-F238E27FC236}">
                  <a16:creationId xmlns:a16="http://schemas.microsoft.com/office/drawing/2014/main" id="{D72867D9-50C0-ED31-FE06-83FD9C594EE7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2" name="Google Shape;1737;p22">
              <a:extLst>
                <a:ext uri="{FF2B5EF4-FFF2-40B4-BE49-F238E27FC236}">
                  <a16:creationId xmlns:a16="http://schemas.microsoft.com/office/drawing/2014/main" id="{E428F944-3FD2-9BC5-2546-6C0786ED05C0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3" name="Google Shape;1738;p22">
              <a:extLst>
                <a:ext uri="{FF2B5EF4-FFF2-40B4-BE49-F238E27FC236}">
                  <a16:creationId xmlns:a16="http://schemas.microsoft.com/office/drawing/2014/main" id="{EC47A218-270A-2A9F-750D-64E9E7A672BA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4" name="Google Shape;1739;p22">
              <a:extLst>
                <a:ext uri="{FF2B5EF4-FFF2-40B4-BE49-F238E27FC236}">
                  <a16:creationId xmlns:a16="http://schemas.microsoft.com/office/drawing/2014/main" id="{40414747-427D-A6E4-CB02-B3AB4FBA875E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5" name="Google Shape;1740;p22">
              <a:extLst>
                <a:ext uri="{FF2B5EF4-FFF2-40B4-BE49-F238E27FC236}">
                  <a16:creationId xmlns:a16="http://schemas.microsoft.com/office/drawing/2014/main" id="{55BC72F4-7B39-04DC-637C-104C23D2D377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6" name="Google Shape;1741;p22">
              <a:extLst>
                <a:ext uri="{FF2B5EF4-FFF2-40B4-BE49-F238E27FC236}">
                  <a16:creationId xmlns:a16="http://schemas.microsoft.com/office/drawing/2014/main" id="{51FF1C13-FC21-F058-BBFB-8F3ED38212FE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7" name="Google Shape;1742;p22">
              <a:extLst>
                <a:ext uri="{FF2B5EF4-FFF2-40B4-BE49-F238E27FC236}">
                  <a16:creationId xmlns:a16="http://schemas.microsoft.com/office/drawing/2014/main" id="{1F227DB6-22A9-B1D3-349A-7AE0247A8B44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8" name="Google Shape;1743;p22">
              <a:extLst>
                <a:ext uri="{FF2B5EF4-FFF2-40B4-BE49-F238E27FC236}">
                  <a16:creationId xmlns:a16="http://schemas.microsoft.com/office/drawing/2014/main" id="{3897FD20-3D70-D75A-FA26-792303383A6A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9" name="Google Shape;1744;p22">
              <a:extLst>
                <a:ext uri="{FF2B5EF4-FFF2-40B4-BE49-F238E27FC236}">
                  <a16:creationId xmlns:a16="http://schemas.microsoft.com/office/drawing/2014/main" id="{68FA0910-51E3-6763-C388-BDBE7A7F0F6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0" name="Google Shape;1745;p22">
              <a:extLst>
                <a:ext uri="{FF2B5EF4-FFF2-40B4-BE49-F238E27FC236}">
                  <a16:creationId xmlns:a16="http://schemas.microsoft.com/office/drawing/2014/main" id="{A108995D-E116-83AC-28E1-95BCF21AF4C8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1" name="Google Shape;1746;p22">
              <a:extLst>
                <a:ext uri="{FF2B5EF4-FFF2-40B4-BE49-F238E27FC236}">
                  <a16:creationId xmlns:a16="http://schemas.microsoft.com/office/drawing/2014/main" id="{AB02BE1C-688E-4901-8A38-23BBAA62483F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2" name="Google Shape;1747;p22">
              <a:extLst>
                <a:ext uri="{FF2B5EF4-FFF2-40B4-BE49-F238E27FC236}">
                  <a16:creationId xmlns:a16="http://schemas.microsoft.com/office/drawing/2014/main" id="{1DB9E041-C5E7-E5D4-BB7D-F86C66632923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3" name="Google Shape;1748;p22">
              <a:extLst>
                <a:ext uri="{FF2B5EF4-FFF2-40B4-BE49-F238E27FC236}">
                  <a16:creationId xmlns:a16="http://schemas.microsoft.com/office/drawing/2014/main" id="{49C5FAD9-FE11-8A35-7806-B4AD8FC2921E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4" name="Google Shape;1749;p22">
              <a:extLst>
                <a:ext uri="{FF2B5EF4-FFF2-40B4-BE49-F238E27FC236}">
                  <a16:creationId xmlns:a16="http://schemas.microsoft.com/office/drawing/2014/main" id="{E3A8FDA0-FB1F-F0A3-0FBF-0A23D0F63192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5" name="Google Shape;1750;p22">
              <a:extLst>
                <a:ext uri="{FF2B5EF4-FFF2-40B4-BE49-F238E27FC236}">
                  <a16:creationId xmlns:a16="http://schemas.microsoft.com/office/drawing/2014/main" id="{DF9AD13D-B507-DC7F-34C4-46E8FC7186D9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6" name="Google Shape;1751;p22">
              <a:extLst>
                <a:ext uri="{FF2B5EF4-FFF2-40B4-BE49-F238E27FC236}">
                  <a16:creationId xmlns:a16="http://schemas.microsoft.com/office/drawing/2014/main" id="{15C18853-BB09-E7AB-F172-B168C1C065F2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7" name="Google Shape;1752;p22">
              <a:extLst>
                <a:ext uri="{FF2B5EF4-FFF2-40B4-BE49-F238E27FC236}">
                  <a16:creationId xmlns:a16="http://schemas.microsoft.com/office/drawing/2014/main" id="{0326F05B-26B6-F56C-0D9C-EA3E155B013B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8" name="Google Shape;1753;p22">
              <a:extLst>
                <a:ext uri="{FF2B5EF4-FFF2-40B4-BE49-F238E27FC236}">
                  <a16:creationId xmlns:a16="http://schemas.microsoft.com/office/drawing/2014/main" id="{085BA0D9-38B9-6E84-5D1E-C6F43B115A9C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9" name="Google Shape;1754;p22">
              <a:extLst>
                <a:ext uri="{FF2B5EF4-FFF2-40B4-BE49-F238E27FC236}">
                  <a16:creationId xmlns:a16="http://schemas.microsoft.com/office/drawing/2014/main" id="{7984D532-FCA7-5931-1A5B-23C57924E99F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0" name="Google Shape;1755;p22">
              <a:extLst>
                <a:ext uri="{FF2B5EF4-FFF2-40B4-BE49-F238E27FC236}">
                  <a16:creationId xmlns:a16="http://schemas.microsoft.com/office/drawing/2014/main" id="{ECDADAEF-7889-A970-D73B-ACAF8F698CB1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1" name="Google Shape;1756;p22">
              <a:extLst>
                <a:ext uri="{FF2B5EF4-FFF2-40B4-BE49-F238E27FC236}">
                  <a16:creationId xmlns:a16="http://schemas.microsoft.com/office/drawing/2014/main" id="{F02BC09C-88F3-C48A-165A-8B060D692AD9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2" name="Google Shape;1757;p22">
              <a:extLst>
                <a:ext uri="{FF2B5EF4-FFF2-40B4-BE49-F238E27FC236}">
                  <a16:creationId xmlns:a16="http://schemas.microsoft.com/office/drawing/2014/main" id="{44404951-43B2-DE6E-10EB-740D8CA13339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3" name="Google Shape;1758;p22">
              <a:extLst>
                <a:ext uri="{FF2B5EF4-FFF2-40B4-BE49-F238E27FC236}">
                  <a16:creationId xmlns:a16="http://schemas.microsoft.com/office/drawing/2014/main" id="{2B5A7B89-9BE0-09E7-9682-A1298A240BEE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4" name="Google Shape;1759;p22">
              <a:extLst>
                <a:ext uri="{FF2B5EF4-FFF2-40B4-BE49-F238E27FC236}">
                  <a16:creationId xmlns:a16="http://schemas.microsoft.com/office/drawing/2014/main" id="{05C09C1F-24BE-8C0C-48CD-85B0EFA24326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5" name="Google Shape;1760;p22">
              <a:extLst>
                <a:ext uri="{FF2B5EF4-FFF2-40B4-BE49-F238E27FC236}">
                  <a16:creationId xmlns:a16="http://schemas.microsoft.com/office/drawing/2014/main" id="{04044FD2-5E12-7F2A-3A85-E2B3CCCC8B0B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6" name="Google Shape;1761;p22">
              <a:extLst>
                <a:ext uri="{FF2B5EF4-FFF2-40B4-BE49-F238E27FC236}">
                  <a16:creationId xmlns:a16="http://schemas.microsoft.com/office/drawing/2014/main" id="{267812BD-6B3A-46FD-3617-2C6945C87B4F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7" name="Google Shape;1762;p22">
              <a:extLst>
                <a:ext uri="{FF2B5EF4-FFF2-40B4-BE49-F238E27FC236}">
                  <a16:creationId xmlns:a16="http://schemas.microsoft.com/office/drawing/2014/main" id="{5847AA5E-D94D-4BE4-9E8E-80BC9D2DCD88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8" name="Google Shape;1763;p22">
              <a:extLst>
                <a:ext uri="{FF2B5EF4-FFF2-40B4-BE49-F238E27FC236}">
                  <a16:creationId xmlns:a16="http://schemas.microsoft.com/office/drawing/2014/main" id="{63FB77EA-DE64-DF23-F289-85FDB5AEF5F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9" name="Google Shape;1764;p22">
              <a:extLst>
                <a:ext uri="{FF2B5EF4-FFF2-40B4-BE49-F238E27FC236}">
                  <a16:creationId xmlns:a16="http://schemas.microsoft.com/office/drawing/2014/main" id="{3C80A7DC-8709-8BA3-100D-5960BA0ACF80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0" name="Google Shape;1765;p22">
              <a:extLst>
                <a:ext uri="{FF2B5EF4-FFF2-40B4-BE49-F238E27FC236}">
                  <a16:creationId xmlns:a16="http://schemas.microsoft.com/office/drawing/2014/main" id="{04D548ED-69A4-8C72-5737-49CAA6A35C02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1" name="Google Shape;1766;p22">
              <a:extLst>
                <a:ext uri="{FF2B5EF4-FFF2-40B4-BE49-F238E27FC236}">
                  <a16:creationId xmlns:a16="http://schemas.microsoft.com/office/drawing/2014/main" id="{4880D3C6-9587-EFBD-E6CE-3057EB2FC032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2" name="Google Shape;1767;p22">
              <a:extLst>
                <a:ext uri="{FF2B5EF4-FFF2-40B4-BE49-F238E27FC236}">
                  <a16:creationId xmlns:a16="http://schemas.microsoft.com/office/drawing/2014/main" id="{97E23E29-3CA7-F76E-0043-3AB64F12B063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3" name="Google Shape;1768;p22">
              <a:extLst>
                <a:ext uri="{FF2B5EF4-FFF2-40B4-BE49-F238E27FC236}">
                  <a16:creationId xmlns:a16="http://schemas.microsoft.com/office/drawing/2014/main" id="{44ADBE3C-DEE2-738F-8D52-DFCC2E10DBCB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4" name="Google Shape;1769;p22">
              <a:extLst>
                <a:ext uri="{FF2B5EF4-FFF2-40B4-BE49-F238E27FC236}">
                  <a16:creationId xmlns:a16="http://schemas.microsoft.com/office/drawing/2014/main" id="{D6CAF292-3D5C-1050-B92A-442560F54E99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5" name="Google Shape;1770;p22">
              <a:extLst>
                <a:ext uri="{FF2B5EF4-FFF2-40B4-BE49-F238E27FC236}">
                  <a16:creationId xmlns:a16="http://schemas.microsoft.com/office/drawing/2014/main" id="{10EFD774-2B40-954F-96F0-A6835F98CA5A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6" name="Google Shape;1771;p22">
              <a:extLst>
                <a:ext uri="{FF2B5EF4-FFF2-40B4-BE49-F238E27FC236}">
                  <a16:creationId xmlns:a16="http://schemas.microsoft.com/office/drawing/2014/main" id="{5440BE13-D99E-E3F6-8DF1-BCD22B2ACE55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7" name="Google Shape;1772;p22">
              <a:extLst>
                <a:ext uri="{FF2B5EF4-FFF2-40B4-BE49-F238E27FC236}">
                  <a16:creationId xmlns:a16="http://schemas.microsoft.com/office/drawing/2014/main" id="{5E78C36A-CE40-3F49-25DE-61F972616CD7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" name="Google Shape;1773;p22">
              <a:extLst>
                <a:ext uri="{FF2B5EF4-FFF2-40B4-BE49-F238E27FC236}">
                  <a16:creationId xmlns:a16="http://schemas.microsoft.com/office/drawing/2014/main" id="{24A484DC-27ED-F250-B2BB-964E505D0358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" name="Google Shape;1774;p22">
              <a:extLst>
                <a:ext uri="{FF2B5EF4-FFF2-40B4-BE49-F238E27FC236}">
                  <a16:creationId xmlns:a16="http://schemas.microsoft.com/office/drawing/2014/main" id="{31ADEC9F-A8AE-BAE6-BB50-D1505F1726EA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0" name="Google Shape;1775;p22">
              <a:extLst>
                <a:ext uri="{FF2B5EF4-FFF2-40B4-BE49-F238E27FC236}">
                  <a16:creationId xmlns:a16="http://schemas.microsoft.com/office/drawing/2014/main" id="{13526650-5FBF-3149-4368-2795A14F6FAE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1" name="Google Shape;1776;p22">
              <a:extLst>
                <a:ext uri="{FF2B5EF4-FFF2-40B4-BE49-F238E27FC236}">
                  <a16:creationId xmlns:a16="http://schemas.microsoft.com/office/drawing/2014/main" id="{6B228EDF-1C1F-E81B-28E6-32CC97506987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2" name="Google Shape;1777;p22">
              <a:extLst>
                <a:ext uri="{FF2B5EF4-FFF2-40B4-BE49-F238E27FC236}">
                  <a16:creationId xmlns:a16="http://schemas.microsoft.com/office/drawing/2014/main" id="{0DFD820F-CF8C-909B-6A2F-F6E6108314DF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3" name="Google Shape;1778;p22">
              <a:extLst>
                <a:ext uri="{FF2B5EF4-FFF2-40B4-BE49-F238E27FC236}">
                  <a16:creationId xmlns:a16="http://schemas.microsoft.com/office/drawing/2014/main" id="{51219B51-48EB-ACBF-4659-850EFD223631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4" name="Google Shape;1779;p22">
              <a:extLst>
                <a:ext uri="{FF2B5EF4-FFF2-40B4-BE49-F238E27FC236}">
                  <a16:creationId xmlns:a16="http://schemas.microsoft.com/office/drawing/2014/main" id="{596E04C6-BD9D-5B64-6C2E-9386920272B3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5" name="Google Shape;1780;p22">
              <a:extLst>
                <a:ext uri="{FF2B5EF4-FFF2-40B4-BE49-F238E27FC236}">
                  <a16:creationId xmlns:a16="http://schemas.microsoft.com/office/drawing/2014/main" id="{99FA7980-E2E2-1B21-FEDC-42B3754B21D2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6" name="Google Shape;1781;p22">
              <a:extLst>
                <a:ext uri="{FF2B5EF4-FFF2-40B4-BE49-F238E27FC236}">
                  <a16:creationId xmlns:a16="http://schemas.microsoft.com/office/drawing/2014/main" id="{FCACFE90-AB02-CF30-AEB3-B051754B507E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7" name="Google Shape;1782;p22">
              <a:extLst>
                <a:ext uri="{FF2B5EF4-FFF2-40B4-BE49-F238E27FC236}">
                  <a16:creationId xmlns:a16="http://schemas.microsoft.com/office/drawing/2014/main" id="{43303F15-87E4-7BC3-7982-0DD676ED11C4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8" name="Google Shape;1783;p22">
              <a:extLst>
                <a:ext uri="{FF2B5EF4-FFF2-40B4-BE49-F238E27FC236}">
                  <a16:creationId xmlns:a16="http://schemas.microsoft.com/office/drawing/2014/main" id="{ECACCFC8-A7FA-31EE-6218-78ED7616E5B2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9" name="Google Shape;1784;p22">
              <a:extLst>
                <a:ext uri="{FF2B5EF4-FFF2-40B4-BE49-F238E27FC236}">
                  <a16:creationId xmlns:a16="http://schemas.microsoft.com/office/drawing/2014/main" id="{95F25733-7D83-8B46-C7E2-1D46B1018502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0" name="Google Shape;1785;p22">
              <a:extLst>
                <a:ext uri="{FF2B5EF4-FFF2-40B4-BE49-F238E27FC236}">
                  <a16:creationId xmlns:a16="http://schemas.microsoft.com/office/drawing/2014/main" id="{FF1BE21D-74C3-55B8-5CB9-E1827FD1E9B4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1" name="Google Shape;1786;p22">
              <a:extLst>
                <a:ext uri="{FF2B5EF4-FFF2-40B4-BE49-F238E27FC236}">
                  <a16:creationId xmlns:a16="http://schemas.microsoft.com/office/drawing/2014/main" id="{988C6A61-5C0D-F613-3EFA-3A1329FD745A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2" name="Google Shape;1787;p22">
              <a:extLst>
                <a:ext uri="{FF2B5EF4-FFF2-40B4-BE49-F238E27FC236}">
                  <a16:creationId xmlns:a16="http://schemas.microsoft.com/office/drawing/2014/main" id="{6BAEAE65-7D1B-0608-20B1-509AC7D5E6D1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3" name="Google Shape;1788;p22">
              <a:extLst>
                <a:ext uri="{FF2B5EF4-FFF2-40B4-BE49-F238E27FC236}">
                  <a16:creationId xmlns:a16="http://schemas.microsoft.com/office/drawing/2014/main" id="{C38B8D04-3202-DBC0-2097-69CDF636B24C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4" name="Google Shape;1789;p22">
              <a:extLst>
                <a:ext uri="{FF2B5EF4-FFF2-40B4-BE49-F238E27FC236}">
                  <a16:creationId xmlns:a16="http://schemas.microsoft.com/office/drawing/2014/main" id="{6BF68A85-E396-DD2F-5BCB-1C11B2FAA6EB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5" name="Google Shape;1790;p22">
              <a:extLst>
                <a:ext uri="{FF2B5EF4-FFF2-40B4-BE49-F238E27FC236}">
                  <a16:creationId xmlns:a16="http://schemas.microsoft.com/office/drawing/2014/main" id="{3950D9B9-8F93-CDF0-50A2-B4795B0C0C4A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6" name="Google Shape;1791;p22">
              <a:extLst>
                <a:ext uri="{FF2B5EF4-FFF2-40B4-BE49-F238E27FC236}">
                  <a16:creationId xmlns:a16="http://schemas.microsoft.com/office/drawing/2014/main" id="{2B156F64-5373-154E-072A-65DFC5A5BD28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7" name="Google Shape;1792;p22">
              <a:extLst>
                <a:ext uri="{FF2B5EF4-FFF2-40B4-BE49-F238E27FC236}">
                  <a16:creationId xmlns:a16="http://schemas.microsoft.com/office/drawing/2014/main" id="{C6FA2F0F-2903-50C2-B20B-9E92C7D9FE5B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8" name="Google Shape;1793;p22">
              <a:extLst>
                <a:ext uri="{FF2B5EF4-FFF2-40B4-BE49-F238E27FC236}">
                  <a16:creationId xmlns:a16="http://schemas.microsoft.com/office/drawing/2014/main" id="{DBE3D2D4-7CFD-1C79-60BF-37C7F5948C74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9" name="Google Shape;1794;p22">
              <a:extLst>
                <a:ext uri="{FF2B5EF4-FFF2-40B4-BE49-F238E27FC236}">
                  <a16:creationId xmlns:a16="http://schemas.microsoft.com/office/drawing/2014/main" id="{CD1E83F3-705D-33A6-4548-F7769D00B76E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0" name="Google Shape;1795;p22">
              <a:extLst>
                <a:ext uri="{FF2B5EF4-FFF2-40B4-BE49-F238E27FC236}">
                  <a16:creationId xmlns:a16="http://schemas.microsoft.com/office/drawing/2014/main" id="{127F7512-266E-78AE-C929-DB1022B2E1D9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1" name="Google Shape;1796;p22">
              <a:extLst>
                <a:ext uri="{FF2B5EF4-FFF2-40B4-BE49-F238E27FC236}">
                  <a16:creationId xmlns:a16="http://schemas.microsoft.com/office/drawing/2014/main" id="{2B14AE4F-BEE7-30A3-09B4-BA0E51569514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2" name="Google Shape;1797;p22">
              <a:extLst>
                <a:ext uri="{FF2B5EF4-FFF2-40B4-BE49-F238E27FC236}">
                  <a16:creationId xmlns:a16="http://schemas.microsoft.com/office/drawing/2014/main" id="{10DD75BC-48D4-9451-9B41-FCCFE4FF4123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3" name="Google Shape;1798;p22">
              <a:extLst>
                <a:ext uri="{FF2B5EF4-FFF2-40B4-BE49-F238E27FC236}">
                  <a16:creationId xmlns:a16="http://schemas.microsoft.com/office/drawing/2014/main" id="{17173E6E-47AA-5405-D3F9-9D9EDDC86C2A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4" name="Google Shape;1799;p22">
              <a:extLst>
                <a:ext uri="{FF2B5EF4-FFF2-40B4-BE49-F238E27FC236}">
                  <a16:creationId xmlns:a16="http://schemas.microsoft.com/office/drawing/2014/main" id="{8571CF3F-046D-584D-81E0-B7BDEDDB9015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5" name="Google Shape;1800;p22">
              <a:extLst>
                <a:ext uri="{FF2B5EF4-FFF2-40B4-BE49-F238E27FC236}">
                  <a16:creationId xmlns:a16="http://schemas.microsoft.com/office/drawing/2014/main" id="{C4A2416A-085A-14FC-80D9-A4393DFAF458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6" name="Google Shape;1801;p22">
              <a:extLst>
                <a:ext uri="{FF2B5EF4-FFF2-40B4-BE49-F238E27FC236}">
                  <a16:creationId xmlns:a16="http://schemas.microsoft.com/office/drawing/2014/main" id="{06661F65-FAAF-C8BD-716D-D59DB28C005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7" name="Google Shape;1802;p22">
              <a:extLst>
                <a:ext uri="{FF2B5EF4-FFF2-40B4-BE49-F238E27FC236}">
                  <a16:creationId xmlns:a16="http://schemas.microsoft.com/office/drawing/2014/main" id="{183250CA-3AC5-EFDF-CE83-17A1D13DB7AF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8" name="Google Shape;1803;p22">
              <a:extLst>
                <a:ext uri="{FF2B5EF4-FFF2-40B4-BE49-F238E27FC236}">
                  <a16:creationId xmlns:a16="http://schemas.microsoft.com/office/drawing/2014/main" id="{DAAFBC23-5D97-5C37-EC20-008EF4A3946E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9" name="Google Shape;1804;p22">
              <a:extLst>
                <a:ext uri="{FF2B5EF4-FFF2-40B4-BE49-F238E27FC236}">
                  <a16:creationId xmlns:a16="http://schemas.microsoft.com/office/drawing/2014/main" id="{EE8678D3-F48F-5917-86A8-E4466B828F01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0" name="Google Shape;1805;p22">
              <a:extLst>
                <a:ext uri="{FF2B5EF4-FFF2-40B4-BE49-F238E27FC236}">
                  <a16:creationId xmlns:a16="http://schemas.microsoft.com/office/drawing/2014/main" id="{3B107120-53E3-345B-3749-C4B00A29BB94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1" name="Google Shape;1806;p22">
              <a:extLst>
                <a:ext uri="{FF2B5EF4-FFF2-40B4-BE49-F238E27FC236}">
                  <a16:creationId xmlns:a16="http://schemas.microsoft.com/office/drawing/2014/main" id="{3B902478-BC8D-EE8F-57DE-DF4F3F5D4829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2" name="Google Shape;1807;p22">
              <a:extLst>
                <a:ext uri="{FF2B5EF4-FFF2-40B4-BE49-F238E27FC236}">
                  <a16:creationId xmlns:a16="http://schemas.microsoft.com/office/drawing/2014/main" id="{863286B9-CFB7-C1FA-828A-5BAC1215C9E1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3" name="Google Shape;1808;p22">
              <a:extLst>
                <a:ext uri="{FF2B5EF4-FFF2-40B4-BE49-F238E27FC236}">
                  <a16:creationId xmlns:a16="http://schemas.microsoft.com/office/drawing/2014/main" id="{ACC7CB59-E0FA-20DF-BD75-0B668A0F24C5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4" name="Google Shape;1809;p22">
              <a:extLst>
                <a:ext uri="{FF2B5EF4-FFF2-40B4-BE49-F238E27FC236}">
                  <a16:creationId xmlns:a16="http://schemas.microsoft.com/office/drawing/2014/main" id="{8DAE4E14-0540-35FB-9421-9EC123089665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5" name="Google Shape;1810;p22">
              <a:extLst>
                <a:ext uri="{FF2B5EF4-FFF2-40B4-BE49-F238E27FC236}">
                  <a16:creationId xmlns:a16="http://schemas.microsoft.com/office/drawing/2014/main" id="{2E4FFCE2-B680-E462-88CA-32505D8C1434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6" name="Google Shape;1811;p22">
              <a:extLst>
                <a:ext uri="{FF2B5EF4-FFF2-40B4-BE49-F238E27FC236}">
                  <a16:creationId xmlns:a16="http://schemas.microsoft.com/office/drawing/2014/main" id="{6CFA0CA0-E604-F0AF-52CC-430780DE3353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7" name="Google Shape;1812;p22">
              <a:extLst>
                <a:ext uri="{FF2B5EF4-FFF2-40B4-BE49-F238E27FC236}">
                  <a16:creationId xmlns:a16="http://schemas.microsoft.com/office/drawing/2014/main" id="{B6E03226-A4CE-1E11-2CAB-CE5ED4762718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8" name="Google Shape;1813;p22">
              <a:extLst>
                <a:ext uri="{FF2B5EF4-FFF2-40B4-BE49-F238E27FC236}">
                  <a16:creationId xmlns:a16="http://schemas.microsoft.com/office/drawing/2014/main" id="{3668AB11-ACC5-1992-EDD9-892F28673FA0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9" name="Google Shape;1814;p22">
              <a:extLst>
                <a:ext uri="{FF2B5EF4-FFF2-40B4-BE49-F238E27FC236}">
                  <a16:creationId xmlns:a16="http://schemas.microsoft.com/office/drawing/2014/main" id="{A6F40A65-72B1-0E73-7C70-9675C5BA2DD9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0" name="Google Shape;1815;p22">
              <a:extLst>
                <a:ext uri="{FF2B5EF4-FFF2-40B4-BE49-F238E27FC236}">
                  <a16:creationId xmlns:a16="http://schemas.microsoft.com/office/drawing/2014/main" id="{C92FA7F5-6CE8-7001-8E3B-E5BA5DFF13DA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1" name="Google Shape;1816;p22">
              <a:extLst>
                <a:ext uri="{FF2B5EF4-FFF2-40B4-BE49-F238E27FC236}">
                  <a16:creationId xmlns:a16="http://schemas.microsoft.com/office/drawing/2014/main" id="{9E1DD262-6292-CBD1-E457-8E929282618C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2" name="Google Shape;1817;p22">
              <a:extLst>
                <a:ext uri="{FF2B5EF4-FFF2-40B4-BE49-F238E27FC236}">
                  <a16:creationId xmlns:a16="http://schemas.microsoft.com/office/drawing/2014/main" id="{EC4D814D-A46E-6D83-076A-A8F7F19CBD7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3" name="Google Shape;1818;p22">
              <a:extLst>
                <a:ext uri="{FF2B5EF4-FFF2-40B4-BE49-F238E27FC236}">
                  <a16:creationId xmlns:a16="http://schemas.microsoft.com/office/drawing/2014/main" id="{0EE278FB-C759-BF9D-4436-AC65FFF7AB0E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4" name="Google Shape;1819;p22">
              <a:extLst>
                <a:ext uri="{FF2B5EF4-FFF2-40B4-BE49-F238E27FC236}">
                  <a16:creationId xmlns:a16="http://schemas.microsoft.com/office/drawing/2014/main" id="{FB7C4A60-96A3-5D8B-A000-5AC295DCD696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5" name="Google Shape;1820;p22">
              <a:extLst>
                <a:ext uri="{FF2B5EF4-FFF2-40B4-BE49-F238E27FC236}">
                  <a16:creationId xmlns:a16="http://schemas.microsoft.com/office/drawing/2014/main" id="{6DEB0854-E8AE-7234-4661-8E871C3E5DDC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6" name="Google Shape;1821;p22">
              <a:extLst>
                <a:ext uri="{FF2B5EF4-FFF2-40B4-BE49-F238E27FC236}">
                  <a16:creationId xmlns:a16="http://schemas.microsoft.com/office/drawing/2014/main" id="{61783A99-873B-19BD-6914-5587E2A2C7A5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7" name="Google Shape;1822;p22">
              <a:extLst>
                <a:ext uri="{FF2B5EF4-FFF2-40B4-BE49-F238E27FC236}">
                  <a16:creationId xmlns:a16="http://schemas.microsoft.com/office/drawing/2014/main" id="{B67C23EA-4466-56EA-0CD4-A5A09DD2C033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8" name="Google Shape;1823;p22">
              <a:extLst>
                <a:ext uri="{FF2B5EF4-FFF2-40B4-BE49-F238E27FC236}">
                  <a16:creationId xmlns:a16="http://schemas.microsoft.com/office/drawing/2014/main" id="{CA1F3CC0-14B1-D2BF-DD38-CC6915ABD649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9" name="Google Shape;1824;p22">
              <a:extLst>
                <a:ext uri="{FF2B5EF4-FFF2-40B4-BE49-F238E27FC236}">
                  <a16:creationId xmlns:a16="http://schemas.microsoft.com/office/drawing/2014/main" id="{DACC4181-2713-8884-F6F5-F1FACFA01FFA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0" name="Google Shape;1825;p22">
              <a:extLst>
                <a:ext uri="{FF2B5EF4-FFF2-40B4-BE49-F238E27FC236}">
                  <a16:creationId xmlns:a16="http://schemas.microsoft.com/office/drawing/2014/main" id="{D1761C83-DED4-FF58-1D30-18F80B3A0866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1" name="Google Shape;1826;p22">
              <a:extLst>
                <a:ext uri="{FF2B5EF4-FFF2-40B4-BE49-F238E27FC236}">
                  <a16:creationId xmlns:a16="http://schemas.microsoft.com/office/drawing/2014/main" id="{82C047CC-A66E-5542-4481-E3790E580EA9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2" name="Google Shape;1827;p22">
              <a:extLst>
                <a:ext uri="{FF2B5EF4-FFF2-40B4-BE49-F238E27FC236}">
                  <a16:creationId xmlns:a16="http://schemas.microsoft.com/office/drawing/2014/main" id="{0674B36A-1944-7110-F000-9CBF555B76D4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3" name="Google Shape;1828;p22">
              <a:extLst>
                <a:ext uri="{FF2B5EF4-FFF2-40B4-BE49-F238E27FC236}">
                  <a16:creationId xmlns:a16="http://schemas.microsoft.com/office/drawing/2014/main" id="{7D497FE7-2104-5098-E61E-E368CE457CD4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4" name="Google Shape;1829;p22">
              <a:extLst>
                <a:ext uri="{FF2B5EF4-FFF2-40B4-BE49-F238E27FC236}">
                  <a16:creationId xmlns:a16="http://schemas.microsoft.com/office/drawing/2014/main" id="{FBFBB59E-5C10-205C-6933-E97BD96D0C73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5" name="Google Shape;1830;p22">
              <a:extLst>
                <a:ext uri="{FF2B5EF4-FFF2-40B4-BE49-F238E27FC236}">
                  <a16:creationId xmlns:a16="http://schemas.microsoft.com/office/drawing/2014/main" id="{D0734928-25E2-0D41-BA7A-1C0928183727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6" name="Google Shape;1831;p22">
              <a:extLst>
                <a:ext uri="{FF2B5EF4-FFF2-40B4-BE49-F238E27FC236}">
                  <a16:creationId xmlns:a16="http://schemas.microsoft.com/office/drawing/2014/main" id="{6BE7670A-A9EE-30F2-B17F-F507B2E0883C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7" name="Google Shape;1832;p22">
              <a:extLst>
                <a:ext uri="{FF2B5EF4-FFF2-40B4-BE49-F238E27FC236}">
                  <a16:creationId xmlns:a16="http://schemas.microsoft.com/office/drawing/2014/main" id="{541A7618-3F92-2FC1-C032-26CE7E98E668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8" name="Google Shape;1833;p22">
              <a:extLst>
                <a:ext uri="{FF2B5EF4-FFF2-40B4-BE49-F238E27FC236}">
                  <a16:creationId xmlns:a16="http://schemas.microsoft.com/office/drawing/2014/main" id="{ABA31BD1-8310-704F-9816-105AD5F1A5EB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9" name="Google Shape;1834;p22">
              <a:extLst>
                <a:ext uri="{FF2B5EF4-FFF2-40B4-BE49-F238E27FC236}">
                  <a16:creationId xmlns:a16="http://schemas.microsoft.com/office/drawing/2014/main" id="{8E9CF848-BE92-02F7-8BC3-FCB8AC9856C2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0" name="Google Shape;1835;p22">
              <a:extLst>
                <a:ext uri="{FF2B5EF4-FFF2-40B4-BE49-F238E27FC236}">
                  <a16:creationId xmlns:a16="http://schemas.microsoft.com/office/drawing/2014/main" id="{158B7EB5-6950-959A-8233-98E81058AF54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1" name="Google Shape;1836;p22">
              <a:extLst>
                <a:ext uri="{FF2B5EF4-FFF2-40B4-BE49-F238E27FC236}">
                  <a16:creationId xmlns:a16="http://schemas.microsoft.com/office/drawing/2014/main" id="{98841A31-1CDE-EEF8-4167-E8E706B98AFE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2" name="Google Shape;1837;p22">
              <a:extLst>
                <a:ext uri="{FF2B5EF4-FFF2-40B4-BE49-F238E27FC236}">
                  <a16:creationId xmlns:a16="http://schemas.microsoft.com/office/drawing/2014/main" id="{DB083425-9542-C7AE-749F-34AC2E6D3081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3" name="Google Shape;1838;p22">
              <a:extLst>
                <a:ext uri="{FF2B5EF4-FFF2-40B4-BE49-F238E27FC236}">
                  <a16:creationId xmlns:a16="http://schemas.microsoft.com/office/drawing/2014/main" id="{FB13A97E-0B7F-41A9-F0F5-C429B63AAA21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4" name="Google Shape;1839;p22">
              <a:extLst>
                <a:ext uri="{FF2B5EF4-FFF2-40B4-BE49-F238E27FC236}">
                  <a16:creationId xmlns:a16="http://schemas.microsoft.com/office/drawing/2014/main" id="{E917B8C0-DB39-4F04-7E2B-032E897195DE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5" name="Google Shape;1840;p22">
              <a:extLst>
                <a:ext uri="{FF2B5EF4-FFF2-40B4-BE49-F238E27FC236}">
                  <a16:creationId xmlns:a16="http://schemas.microsoft.com/office/drawing/2014/main" id="{54E224B0-1708-66C6-762D-734BF20B4D5F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6" name="Google Shape;1841;p22">
              <a:extLst>
                <a:ext uri="{FF2B5EF4-FFF2-40B4-BE49-F238E27FC236}">
                  <a16:creationId xmlns:a16="http://schemas.microsoft.com/office/drawing/2014/main" id="{B8F5ED26-0CB9-F370-92DA-98F20FF08106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7" name="Google Shape;1842;p22">
              <a:extLst>
                <a:ext uri="{FF2B5EF4-FFF2-40B4-BE49-F238E27FC236}">
                  <a16:creationId xmlns:a16="http://schemas.microsoft.com/office/drawing/2014/main" id="{5F0C9986-D6EA-E0F3-87E7-376482665B0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8" name="Google Shape;1843;p22">
              <a:extLst>
                <a:ext uri="{FF2B5EF4-FFF2-40B4-BE49-F238E27FC236}">
                  <a16:creationId xmlns:a16="http://schemas.microsoft.com/office/drawing/2014/main" id="{0DFDBC53-AD50-0964-8791-0C174E11F7FE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9" name="Google Shape;1844;p22">
              <a:extLst>
                <a:ext uri="{FF2B5EF4-FFF2-40B4-BE49-F238E27FC236}">
                  <a16:creationId xmlns:a16="http://schemas.microsoft.com/office/drawing/2014/main" id="{3129C6EC-E2E9-72A6-7E7B-6BB297A02C95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0" name="Google Shape;1845;p22">
              <a:extLst>
                <a:ext uri="{FF2B5EF4-FFF2-40B4-BE49-F238E27FC236}">
                  <a16:creationId xmlns:a16="http://schemas.microsoft.com/office/drawing/2014/main" id="{5460FCF3-96B8-22D8-13A0-0CB83C41AB2A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1" name="Google Shape;1846;p22">
              <a:extLst>
                <a:ext uri="{FF2B5EF4-FFF2-40B4-BE49-F238E27FC236}">
                  <a16:creationId xmlns:a16="http://schemas.microsoft.com/office/drawing/2014/main" id="{6FC18298-E5ED-FA1D-0806-F1AAAB8FE013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2" name="Google Shape;1847;p22">
              <a:extLst>
                <a:ext uri="{FF2B5EF4-FFF2-40B4-BE49-F238E27FC236}">
                  <a16:creationId xmlns:a16="http://schemas.microsoft.com/office/drawing/2014/main" id="{5779F26E-8482-3A41-5456-0EBCF4B537A7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3" name="Google Shape;1848;p22">
              <a:extLst>
                <a:ext uri="{FF2B5EF4-FFF2-40B4-BE49-F238E27FC236}">
                  <a16:creationId xmlns:a16="http://schemas.microsoft.com/office/drawing/2014/main" id="{70CE4895-8466-DD4D-5F70-E9B8E6EDE847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4" name="Google Shape;1849;p22">
              <a:extLst>
                <a:ext uri="{FF2B5EF4-FFF2-40B4-BE49-F238E27FC236}">
                  <a16:creationId xmlns:a16="http://schemas.microsoft.com/office/drawing/2014/main" id="{187E33BD-E809-99FB-BDDC-3BB0F6D6862F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5" name="Google Shape;1850;p22">
              <a:extLst>
                <a:ext uri="{FF2B5EF4-FFF2-40B4-BE49-F238E27FC236}">
                  <a16:creationId xmlns:a16="http://schemas.microsoft.com/office/drawing/2014/main" id="{53F110EA-29AE-4AA2-A5E0-AF4725223E0A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6" name="Google Shape;1851;p22">
              <a:extLst>
                <a:ext uri="{FF2B5EF4-FFF2-40B4-BE49-F238E27FC236}">
                  <a16:creationId xmlns:a16="http://schemas.microsoft.com/office/drawing/2014/main" id="{538B1608-8CD5-A54A-1341-9D6DE5BE21E8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7" name="Google Shape;1852;p22">
              <a:extLst>
                <a:ext uri="{FF2B5EF4-FFF2-40B4-BE49-F238E27FC236}">
                  <a16:creationId xmlns:a16="http://schemas.microsoft.com/office/drawing/2014/main" id="{7A433A14-98F4-9B60-D4ED-589ECB841D06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8" name="Google Shape;1853;p22">
              <a:extLst>
                <a:ext uri="{FF2B5EF4-FFF2-40B4-BE49-F238E27FC236}">
                  <a16:creationId xmlns:a16="http://schemas.microsoft.com/office/drawing/2014/main" id="{D8593177-8D89-E43C-9BC0-28AB94D7CC90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9" name="Google Shape;1854;p22">
              <a:extLst>
                <a:ext uri="{FF2B5EF4-FFF2-40B4-BE49-F238E27FC236}">
                  <a16:creationId xmlns:a16="http://schemas.microsoft.com/office/drawing/2014/main" id="{E717E9BD-64FB-9560-880C-21D3D6B3766E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0" name="Google Shape;1855;p22">
              <a:extLst>
                <a:ext uri="{FF2B5EF4-FFF2-40B4-BE49-F238E27FC236}">
                  <a16:creationId xmlns:a16="http://schemas.microsoft.com/office/drawing/2014/main" id="{1EA55A1E-F60D-F01E-B8FD-CD478B075C5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" name="Google Shape;1856;p22">
              <a:extLst>
                <a:ext uri="{FF2B5EF4-FFF2-40B4-BE49-F238E27FC236}">
                  <a16:creationId xmlns:a16="http://schemas.microsoft.com/office/drawing/2014/main" id="{FCFF5935-9953-4C2E-C867-949608661F59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" name="Google Shape;1857;p22">
              <a:extLst>
                <a:ext uri="{FF2B5EF4-FFF2-40B4-BE49-F238E27FC236}">
                  <a16:creationId xmlns:a16="http://schemas.microsoft.com/office/drawing/2014/main" id="{15767D37-BF4D-76C0-8593-41A081E94F83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3" name="Google Shape;1858;p22">
              <a:extLst>
                <a:ext uri="{FF2B5EF4-FFF2-40B4-BE49-F238E27FC236}">
                  <a16:creationId xmlns:a16="http://schemas.microsoft.com/office/drawing/2014/main" id="{DB104E9E-5C8D-240A-3580-E4AA2CCAB404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4" name="Google Shape;1859;p22">
              <a:extLst>
                <a:ext uri="{FF2B5EF4-FFF2-40B4-BE49-F238E27FC236}">
                  <a16:creationId xmlns:a16="http://schemas.microsoft.com/office/drawing/2014/main" id="{D2E46B80-A75B-DEAB-6E22-BB72E70A8EC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5" name="Google Shape;1860;p22">
              <a:extLst>
                <a:ext uri="{FF2B5EF4-FFF2-40B4-BE49-F238E27FC236}">
                  <a16:creationId xmlns:a16="http://schemas.microsoft.com/office/drawing/2014/main" id="{78DD1B65-7A0A-780C-8D88-F952450940EA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6" name="Google Shape;1861;p22">
              <a:extLst>
                <a:ext uri="{FF2B5EF4-FFF2-40B4-BE49-F238E27FC236}">
                  <a16:creationId xmlns:a16="http://schemas.microsoft.com/office/drawing/2014/main" id="{81F2DC73-CC10-B108-EA15-5C49907CBDF9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7" name="Google Shape;1862;p22">
              <a:extLst>
                <a:ext uri="{FF2B5EF4-FFF2-40B4-BE49-F238E27FC236}">
                  <a16:creationId xmlns:a16="http://schemas.microsoft.com/office/drawing/2014/main" id="{39E46962-3DAC-DB03-293B-4CBB0842D483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8" name="Google Shape;1863;p22">
              <a:extLst>
                <a:ext uri="{FF2B5EF4-FFF2-40B4-BE49-F238E27FC236}">
                  <a16:creationId xmlns:a16="http://schemas.microsoft.com/office/drawing/2014/main" id="{B128652B-C630-4900-871E-6AF9E047CC59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9" name="Google Shape;1864;p22">
              <a:extLst>
                <a:ext uri="{FF2B5EF4-FFF2-40B4-BE49-F238E27FC236}">
                  <a16:creationId xmlns:a16="http://schemas.microsoft.com/office/drawing/2014/main" id="{840E450A-A5DB-909D-2F9C-8CF08A921A8D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0" name="Google Shape;1865;p22">
              <a:extLst>
                <a:ext uri="{FF2B5EF4-FFF2-40B4-BE49-F238E27FC236}">
                  <a16:creationId xmlns:a16="http://schemas.microsoft.com/office/drawing/2014/main" id="{5BE58297-ECCF-CBA4-0E27-A1D6FCF1743B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1" name="Google Shape;1866;p22">
              <a:extLst>
                <a:ext uri="{FF2B5EF4-FFF2-40B4-BE49-F238E27FC236}">
                  <a16:creationId xmlns:a16="http://schemas.microsoft.com/office/drawing/2014/main" id="{1A0605B5-6861-FD7B-CCB7-79EEECBA8E2F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2" name="Google Shape;1867;p22">
              <a:extLst>
                <a:ext uri="{FF2B5EF4-FFF2-40B4-BE49-F238E27FC236}">
                  <a16:creationId xmlns:a16="http://schemas.microsoft.com/office/drawing/2014/main" id="{1B70C02C-BD4C-D1D7-0828-8345684997A0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3" name="Google Shape;1868;p22">
              <a:extLst>
                <a:ext uri="{FF2B5EF4-FFF2-40B4-BE49-F238E27FC236}">
                  <a16:creationId xmlns:a16="http://schemas.microsoft.com/office/drawing/2014/main" id="{4A0DD76D-2898-6B7A-4E74-9664AD489B95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4" name="Google Shape;1869;p22">
              <a:extLst>
                <a:ext uri="{FF2B5EF4-FFF2-40B4-BE49-F238E27FC236}">
                  <a16:creationId xmlns:a16="http://schemas.microsoft.com/office/drawing/2014/main" id="{5CB6985B-4A8F-2E47-0FF0-B4FE1B443541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5" name="Google Shape;1870;p22">
              <a:extLst>
                <a:ext uri="{FF2B5EF4-FFF2-40B4-BE49-F238E27FC236}">
                  <a16:creationId xmlns:a16="http://schemas.microsoft.com/office/drawing/2014/main" id="{2E8C9A51-359C-1901-1A6B-ACC3FC78117C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6" name="Google Shape;1871;p22">
              <a:extLst>
                <a:ext uri="{FF2B5EF4-FFF2-40B4-BE49-F238E27FC236}">
                  <a16:creationId xmlns:a16="http://schemas.microsoft.com/office/drawing/2014/main" id="{87A02D65-0185-3E2B-DDFC-84380E692A75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7" name="Google Shape;1872;p22">
              <a:extLst>
                <a:ext uri="{FF2B5EF4-FFF2-40B4-BE49-F238E27FC236}">
                  <a16:creationId xmlns:a16="http://schemas.microsoft.com/office/drawing/2014/main" id="{133F13FF-6340-FA3D-4407-00FA850E19FE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8" name="Google Shape;1873;p22">
              <a:extLst>
                <a:ext uri="{FF2B5EF4-FFF2-40B4-BE49-F238E27FC236}">
                  <a16:creationId xmlns:a16="http://schemas.microsoft.com/office/drawing/2014/main" id="{DF057513-D54F-284E-7A88-4041A6A8611C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9" name="Google Shape;1874;p22">
              <a:extLst>
                <a:ext uri="{FF2B5EF4-FFF2-40B4-BE49-F238E27FC236}">
                  <a16:creationId xmlns:a16="http://schemas.microsoft.com/office/drawing/2014/main" id="{E0F812B1-D7F4-6483-84FE-8304BE4762BF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0" name="Google Shape;1875;p22">
              <a:extLst>
                <a:ext uri="{FF2B5EF4-FFF2-40B4-BE49-F238E27FC236}">
                  <a16:creationId xmlns:a16="http://schemas.microsoft.com/office/drawing/2014/main" id="{8ABE0FB8-1500-0344-0112-09DD3CFA4821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1" name="Google Shape;1876;p22">
              <a:extLst>
                <a:ext uri="{FF2B5EF4-FFF2-40B4-BE49-F238E27FC236}">
                  <a16:creationId xmlns:a16="http://schemas.microsoft.com/office/drawing/2014/main" id="{85DAFE86-057E-FE8A-7FFD-7290A632AAA9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2" name="Google Shape;1877;p22">
              <a:extLst>
                <a:ext uri="{FF2B5EF4-FFF2-40B4-BE49-F238E27FC236}">
                  <a16:creationId xmlns:a16="http://schemas.microsoft.com/office/drawing/2014/main" id="{5BC1AC17-54C1-95A1-DC88-731512FF021D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3" name="Google Shape;1878;p22">
              <a:extLst>
                <a:ext uri="{FF2B5EF4-FFF2-40B4-BE49-F238E27FC236}">
                  <a16:creationId xmlns:a16="http://schemas.microsoft.com/office/drawing/2014/main" id="{F0A05CFB-1F63-BF1F-20A9-014BBF6DC24A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4" name="Google Shape;1879;p22">
              <a:extLst>
                <a:ext uri="{FF2B5EF4-FFF2-40B4-BE49-F238E27FC236}">
                  <a16:creationId xmlns:a16="http://schemas.microsoft.com/office/drawing/2014/main" id="{4E487CF2-0BF5-AE00-DAEF-8B08BA7415B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5" name="Google Shape;1880;p22">
              <a:extLst>
                <a:ext uri="{FF2B5EF4-FFF2-40B4-BE49-F238E27FC236}">
                  <a16:creationId xmlns:a16="http://schemas.microsoft.com/office/drawing/2014/main" id="{3915F7F7-6741-42B4-1DEE-9251068A9BE8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6" name="Google Shape;1881;p22">
              <a:extLst>
                <a:ext uri="{FF2B5EF4-FFF2-40B4-BE49-F238E27FC236}">
                  <a16:creationId xmlns:a16="http://schemas.microsoft.com/office/drawing/2014/main" id="{60482F8D-DA4B-2476-C1E7-B7561EB6B04B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7" name="Google Shape;1882;p22">
              <a:extLst>
                <a:ext uri="{FF2B5EF4-FFF2-40B4-BE49-F238E27FC236}">
                  <a16:creationId xmlns:a16="http://schemas.microsoft.com/office/drawing/2014/main" id="{3AF43C77-C59B-4D9F-AED0-0B700DCBEA3A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8" name="Google Shape;1883;p22">
              <a:extLst>
                <a:ext uri="{FF2B5EF4-FFF2-40B4-BE49-F238E27FC236}">
                  <a16:creationId xmlns:a16="http://schemas.microsoft.com/office/drawing/2014/main" id="{94150810-C675-A353-52BD-76515CFF543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9" name="Google Shape;1884;p22">
              <a:extLst>
                <a:ext uri="{FF2B5EF4-FFF2-40B4-BE49-F238E27FC236}">
                  <a16:creationId xmlns:a16="http://schemas.microsoft.com/office/drawing/2014/main" id="{96FBF02C-3EE8-9904-C043-6CFEBB382DB4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0" name="Google Shape;1885;p22">
              <a:extLst>
                <a:ext uri="{FF2B5EF4-FFF2-40B4-BE49-F238E27FC236}">
                  <a16:creationId xmlns:a16="http://schemas.microsoft.com/office/drawing/2014/main" id="{E0C074B2-9790-7E3C-6219-AF83219C9D20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1" name="Google Shape;1886;p22">
              <a:extLst>
                <a:ext uri="{FF2B5EF4-FFF2-40B4-BE49-F238E27FC236}">
                  <a16:creationId xmlns:a16="http://schemas.microsoft.com/office/drawing/2014/main" id="{7D92B088-282F-265A-AB7B-07A3CBD7BB4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2" name="Google Shape;1887;p22">
              <a:extLst>
                <a:ext uri="{FF2B5EF4-FFF2-40B4-BE49-F238E27FC236}">
                  <a16:creationId xmlns:a16="http://schemas.microsoft.com/office/drawing/2014/main" id="{83E4F1F9-F2CC-C68C-84E8-26EC2546F3AD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3" name="Google Shape;1888;p22">
              <a:extLst>
                <a:ext uri="{FF2B5EF4-FFF2-40B4-BE49-F238E27FC236}">
                  <a16:creationId xmlns:a16="http://schemas.microsoft.com/office/drawing/2014/main" id="{69D8D255-49A8-7394-47AC-CA3A291268F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4" name="Google Shape;1889;p22">
              <a:extLst>
                <a:ext uri="{FF2B5EF4-FFF2-40B4-BE49-F238E27FC236}">
                  <a16:creationId xmlns:a16="http://schemas.microsoft.com/office/drawing/2014/main" id="{9490EB18-F165-9464-DD6E-CC01DC94B859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5" name="Google Shape;1890;p22">
              <a:extLst>
                <a:ext uri="{FF2B5EF4-FFF2-40B4-BE49-F238E27FC236}">
                  <a16:creationId xmlns:a16="http://schemas.microsoft.com/office/drawing/2014/main" id="{448DD52D-9393-15F1-511A-D79A7783CC61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6" name="Google Shape;1891;p22">
              <a:extLst>
                <a:ext uri="{FF2B5EF4-FFF2-40B4-BE49-F238E27FC236}">
                  <a16:creationId xmlns:a16="http://schemas.microsoft.com/office/drawing/2014/main" id="{833C4107-95F2-0F8C-0C76-06546BC664BA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7" name="Google Shape;1892;p22">
              <a:extLst>
                <a:ext uri="{FF2B5EF4-FFF2-40B4-BE49-F238E27FC236}">
                  <a16:creationId xmlns:a16="http://schemas.microsoft.com/office/drawing/2014/main" id="{1AB91FDF-BC2C-F845-E739-72C8DA542E92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8" name="Google Shape;1893;p22">
              <a:extLst>
                <a:ext uri="{FF2B5EF4-FFF2-40B4-BE49-F238E27FC236}">
                  <a16:creationId xmlns:a16="http://schemas.microsoft.com/office/drawing/2014/main" id="{FBB47B5A-C6CB-633A-F417-F47C87AA00F7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9" name="Google Shape;1894;p22">
              <a:extLst>
                <a:ext uri="{FF2B5EF4-FFF2-40B4-BE49-F238E27FC236}">
                  <a16:creationId xmlns:a16="http://schemas.microsoft.com/office/drawing/2014/main" id="{121DDFA8-A718-1FB9-55EE-5FD08E3B8913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0" name="Google Shape;1895;p22">
              <a:extLst>
                <a:ext uri="{FF2B5EF4-FFF2-40B4-BE49-F238E27FC236}">
                  <a16:creationId xmlns:a16="http://schemas.microsoft.com/office/drawing/2014/main" id="{15E3352D-4AA0-CD50-99D0-A8A42B77BDDD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1" name="Google Shape;1896;p22">
              <a:extLst>
                <a:ext uri="{FF2B5EF4-FFF2-40B4-BE49-F238E27FC236}">
                  <a16:creationId xmlns:a16="http://schemas.microsoft.com/office/drawing/2014/main" id="{14A24451-3D57-7BE4-5DC8-6E32DED2B6BC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2" name="Google Shape;1897;p22">
              <a:extLst>
                <a:ext uri="{FF2B5EF4-FFF2-40B4-BE49-F238E27FC236}">
                  <a16:creationId xmlns:a16="http://schemas.microsoft.com/office/drawing/2014/main" id="{06195A9D-8DEF-E57E-574E-0D3770F91D5E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3" name="Google Shape;1898;p22">
              <a:extLst>
                <a:ext uri="{FF2B5EF4-FFF2-40B4-BE49-F238E27FC236}">
                  <a16:creationId xmlns:a16="http://schemas.microsoft.com/office/drawing/2014/main" id="{6C101BD9-6610-2586-8B01-151A1E1DA7D5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4" name="Google Shape;1899;p22">
              <a:extLst>
                <a:ext uri="{FF2B5EF4-FFF2-40B4-BE49-F238E27FC236}">
                  <a16:creationId xmlns:a16="http://schemas.microsoft.com/office/drawing/2014/main" id="{C6CC799A-4F1F-F509-4821-911E5CFC6132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5" name="Google Shape;1900;p22">
              <a:extLst>
                <a:ext uri="{FF2B5EF4-FFF2-40B4-BE49-F238E27FC236}">
                  <a16:creationId xmlns:a16="http://schemas.microsoft.com/office/drawing/2014/main" id="{E2E8289A-CB91-C290-48BF-B636A46415D6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6" name="Google Shape;1901;p22">
              <a:extLst>
                <a:ext uri="{FF2B5EF4-FFF2-40B4-BE49-F238E27FC236}">
                  <a16:creationId xmlns:a16="http://schemas.microsoft.com/office/drawing/2014/main" id="{4B86DD09-58CE-AB2D-96D7-B44C2046B865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7" name="Google Shape;1902;p22">
              <a:extLst>
                <a:ext uri="{FF2B5EF4-FFF2-40B4-BE49-F238E27FC236}">
                  <a16:creationId xmlns:a16="http://schemas.microsoft.com/office/drawing/2014/main" id="{2CC27E4B-94E1-728A-C771-B7075DE54501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8" name="Google Shape;1903;p22">
              <a:extLst>
                <a:ext uri="{FF2B5EF4-FFF2-40B4-BE49-F238E27FC236}">
                  <a16:creationId xmlns:a16="http://schemas.microsoft.com/office/drawing/2014/main" id="{1EB51F2D-734D-FE25-9347-94E01DE28B32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9" name="Google Shape;1904;p22">
              <a:extLst>
                <a:ext uri="{FF2B5EF4-FFF2-40B4-BE49-F238E27FC236}">
                  <a16:creationId xmlns:a16="http://schemas.microsoft.com/office/drawing/2014/main" id="{01997D7D-0ACE-5439-EFD0-582B76CD8F83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0" name="Google Shape;1905;p22">
              <a:extLst>
                <a:ext uri="{FF2B5EF4-FFF2-40B4-BE49-F238E27FC236}">
                  <a16:creationId xmlns:a16="http://schemas.microsoft.com/office/drawing/2014/main" id="{A63B9361-4F87-327A-B2BB-DD0BEF0D208D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1" name="Google Shape;1906;p22">
              <a:extLst>
                <a:ext uri="{FF2B5EF4-FFF2-40B4-BE49-F238E27FC236}">
                  <a16:creationId xmlns:a16="http://schemas.microsoft.com/office/drawing/2014/main" id="{19CBF63A-980F-FDFF-07B3-9F8F285EB4A2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2" name="Google Shape;1907;p22">
              <a:extLst>
                <a:ext uri="{FF2B5EF4-FFF2-40B4-BE49-F238E27FC236}">
                  <a16:creationId xmlns:a16="http://schemas.microsoft.com/office/drawing/2014/main" id="{A1CF5D68-220B-F65F-3508-2D3069BC393E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3" name="Google Shape;1908;p22">
              <a:extLst>
                <a:ext uri="{FF2B5EF4-FFF2-40B4-BE49-F238E27FC236}">
                  <a16:creationId xmlns:a16="http://schemas.microsoft.com/office/drawing/2014/main" id="{4D9CE4FF-CFAC-3F7E-0DB7-6D6872534A4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4" name="Google Shape;1909;p22">
              <a:extLst>
                <a:ext uri="{FF2B5EF4-FFF2-40B4-BE49-F238E27FC236}">
                  <a16:creationId xmlns:a16="http://schemas.microsoft.com/office/drawing/2014/main" id="{24340610-97BE-C4BF-6781-F86656CF4444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5" name="Google Shape;1910;p22">
              <a:extLst>
                <a:ext uri="{FF2B5EF4-FFF2-40B4-BE49-F238E27FC236}">
                  <a16:creationId xmlns:a16="http://schemas.microsoft.com/office/drawing/2014/main" id="{3D948E05-8A4A-5F82-6EA1-74191D080C7A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6" name="Google Shape;1911;p22">
              <a:extLst>
                <a:ext uri="{FF2B5EF4-FFF2-40B4-BE49-F238E27FC236}">
                  <a16:creationId xmlns:a16="http://schemas.microsoft.com/office/drawing/2014/main" id="{0EA7CEB6-5161-6E89-EC50-5A06AB62CBAF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7" name="Google Shape;1912;p22">
              <a:extLst>
                <a:ext uri="{FF2B5EF4-FFF2-40B4-BE49-F238E27FC236}">
                  <a16:creationId xmlns:a16="http://schemas.microsoft.com/office/drawing/2014/main" id="{9954D8ED-1594-2F11-B42B-E8099C07EBAE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8" name="Google Shape;1913;p22">
              <a:extLst>
                <a:ext uri="{FF2B5EF4-FFF2-40B4-BE49-F238E27FC236}">
                  <a16:creationId xmlns:a16="http://schemas.microsoft.com/office/drawing/2014/main" id="{004892AF-B300-A9A6-3408-DA22A8A4DA2D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9" name="Google Shape;1914;p22">
              <a:extLst>
                <a:ext uri="{FF2B5EF4-FFF2-40B4-BE49-F238E27FC236}">
                  <a16:creationId xmlns:a16="http://schemas.microsoft.com/office/drawing/2014/main" id="{8854B969-A43D-8DAB-EEA3-10B24BE85863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0" name="Google Shape;1915;p22">
              <a:extLst>
                <a:ext uri="{FF2B5EF4-FFF2-40B4-BE49-F238E27FC236}">
                  <a16:creationId xmlns:a16="http://schemas.microsoft.com/office/drawing/2014/main" id="{C797B233-2FD3-102D-9F63-6F7D80EC53FA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1" name="Google Shape;1916;p22">
              <a:extLst>
                <a:ext uri="{FF2B5EF4-FFF2-40B4-BE49-F238E27FC236}">
                  <a16:creationId xmlns:a16="http://schemas.microsoft.com/office/drawing/2014/main" id="{413EEC7E-57C4-FA48-E66B-BF35BEDC8534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2" name="Google Shape;1917;p22">
              <a:extLst>
                <a:ext uri="{FF2B5EF4-FFF2-40B4-BE49-F238E27FC236}">
                  <a16:creationId xmlns:a16="http://schemas.microsoft.com/office/drawing/2014/main" id="{63B462D4-A70B-A585-A14A-02C9C529BA1F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3" name="Google Shape;1918;p22">
              <a:extLst>
                <a:ext uri="{FF2B5EF4-FFF2-40B4-BE49-F238E27FC236}">
                  <a16:creationId xmlns:a16="http://schemas.microsoft.com/office/drawing/2014/main" id="{B2F7649A-A217-291B-A5B9-5CD27DA03412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4" name="Google Shape;1919;p22">
              <a:extLst>
                <a:ext uri="{FF2B5EF4-FFF2-40B4-BE49-F238E27FC236}">
                  <a16:creationId xmlns:a16="http://schemas.microsoft.com/office/drawing/2014/main" id="{B87671C4-5BA5-82C7-8A6B-06123C58FD01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5" name="Google Shape;1920;p22">
              <a:extLst>
                <a:ext uri="{FF2B5EF4-FFF2-40B4-BE49-F238E27FC236}">
                  <a16:creationId xmlns:a16="http://schemas.microsoft.com/office/drawing/2014/main" id="{64C0F83D-4DA8-4E4F-296D-BF18D1ACE528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6" name="Google Shape;1921;p22">
              <a:extLst>
                <a:ext uri="{FF2B5EF4-FFF2-40B4-BE49-F238E27FC236}">
                  <a16:creationId xmlns:a16="http://schemas.microsoft.com/office/drawing/2014/main" id="{7FD85DE6-7A87-E733-48AF-FC1A5D431A67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7" name="Google Shape;1922;p22">
              <a:extLst>
                <a:ext uri="{FF2B5EF4-FFF2-40B4-BE49-F238E27FC236}">
                  <a16:creationId xmlns:a16="http://schemas.microsoft.com/office/drawing/2014/main" id="{778A0BDD-684C-F57A-F92B-2844EB216D53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8" name="Google Shape;1923;p22">
              <a:extLst>
                <a:ext uri="{FF2B5EF4-FFF2-40B4-BE49-F238E27FC236}">
                  <a16:creationId xmlns:a16="http://schemas.microsoft.com/office/drawing/2014/main" id="{7C06EDF2-8FD2-FCCE-2022-8CACAC35C08B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9" name="Google Shape;1924;p22">
              <a:extLst>
                <a:ext uri="{FF2B5EF4-FFF2-40B4-BE49-F238E27FC236}">
                  <a16:creationId xmlns:a16="http://schemas.microsoft.com/office/drawing/2014/main" id="{6730ECD2-3335-7A7E-050A-7490FAB57EFA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0" name="Google Shape;1925;p22">
              <a:extLst>
                <a:ext uri="{FF2B5EF4-FFF2-40B4-BE49-F238E27FC236}">
                  <a16:creationId xmlns:a16="http://schemas.microsoft.com/office/drawing/2014/main" id="{CFD0BA9E-3A97-6597-17A8-1B6326AB3434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1" name="Google Shape;1926;p22">
              <a:extLst>
                <a:ext uri="{FF2B5EF4-FFF2-40B4-BE49-F238E27FC236}">
                  <a16:creationId xmlns:a16="http://schemas.microsoft.com/office/drawing/2014/main" id="{B49BCD63-1264-8A62-379B-9633DF631172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2" name="Google Shape;1927;p22">
              <a:extLst>
                <a:ext uri="{FF2B5EF4-FFF2-40B4-BE49-F238E27FC236}">
                  <a16:creationId xmlns:a16="http://schemas.microsoft.com/office/drawing/2014/main" id="{13DA3D6B-99D0-35C9-C1F6-B17CF236938C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3" name="Google Shape;1928;p22">
              <a:extLst>
                <a:ext uri="{FF2B5EF4-FFF2-40B4-BE49-F238E27FC236}">
                  <a16:creationId xmlns:a16="http://schemas.microsoft.com/office/drawing/2014/main" id="{5978F6F7-E4D4-BAB0-A58E-920C11DE12EE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4" name="Google Shape;1929;p22">
              <a:extLst>
                <a:ext uri="{FF2B5EF4-FFF2-40B4-BE49-F238E27FC236}">
                  <a16:creationId xmlns:a16="http://schemas.microsoft.com/office/drawing/2014/main" id="{73A6849C-B4EA-8B12-363D-5A6FB28EBABA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5" name="Google Shape;1930;p22">
              <a:extLst>
                <a:ext uri="{FF2B5EF4-FFF2-40B4-BE49-F238E27FC236}">
                  <a16:creationId xmlns:a16="http://schemas.microsoft.com/office/drawing/2014/main" id="{ED13BA3A-1B2E-7F56-3532-513B65EBCEBB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6" name="Google Shape;1931;p22">
              <a:extLst>
                <a:ext uri="{FF2B5EF4-FFF2-40B4-BE49-F238E27FC236}">
                  <a16:creationId xmlns:a16="http://schemas.microsoft.com/office/drawing/2014/main" id="{B3D12057-0D25-4AA0-BF4F-2CE20209B70E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7" name="Google Shape;1932;p22">
              <a:extLst>
                <a:ext uri="{FF2B5EF4-FFF2-40B4-BE49-F238E27FC236}">
                  <a16:creationId xmlns:a16="http://schemas.microsoft.com/office/drawing/2014/main" id="{D5A23BC0-7AF8-1DD1-41EA-2B18C42A4F57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8" name="Google Shape;1933;p22">
              <a:extLst>
                <a:ext uri="{FF2B5EF4-FFF2-40B4-BE49-F238E27FC236}">
                  <a16:creationId xmlns:a16="http://schemas.microsoft.com/office/drawing/2014/main" id="{6D1A477A-120A-75F6-62C5-D633DF1C434D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9" name="Google Shape;1934;p22">
              <a:extLst>
                <a:ext uri="{FF2B5EF4-FFF2-40B4-BE49-F238E27FC236}">
                  <a16:creationId xmlns:a16="http://schemas.microsoft.com/office/drawing/2014/main" id="{36D276E8-68BE-75D6-3CBA-0B68BE89834B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0" name="Google Shape;1935;p22">
              <a:extLst>
                <a:ext uri="{FF2B5EF4-FFF2-40B4-BE49-F238E27FC236}">
                  <a16:creationId xmlns:a16="http://schemas.microsoft.com/office/drawing/2014/main" id="{D386D210-8EBB-65DF-DC49-AE9AB100BAC1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1" name="Google Shape;1936;p22">
              <a:extLst>
                <a:ext uri="{FF2B5EF4-FFF2-40B4-BE49-F238E27FC236}">
                  <a16:creationId xmlns:a16="http://schemas.microsoft.com/office/drawing/2014/main" id="{F1C6A66A-AF76-D451-20F0-7D09156CD220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2" name="Google Shape;1937;p22">
              <a:extLst>
                <a:ext uri="{FF2B5EF4-FFF2-40B4-BE49-F238E27FC236}">
                  <a16:creationId xmlns:a16="http://schemas.microsoft.com/office/drawing/2014/main" id="{A78A55B2-9284-5390-3C6D-93875F589122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3" name="Google Shape;1938;p22">
              <a:extLst>
                <a:ext uri="{FF2B5EF4-FFF2-40B4-BE49-F238E27FC236}">
                  <a16:creationId xmlns:a16="http://schemas.microsoft.com/office/drawing/2014/main" id="{1009CEF5-4682-DB1F-C20E-AB8076850903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4" name="Google Shape;1939;p22">
              <a:extLst>
                <a:ext uri="{FF2B5EF4-FFF2-40B4-BE49-F238E27FC236}">
                  <a16:creationId xmlns:a16="http://schemas.microsoft.com/office/drawing/2014/main" id="{9D9E93A7-D83B-6E9F-6A7C-FC7C00EB2A84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5" name="Google Shape;1940;p22">
              <a:extLst>
                <a:ext uri="{FF2B5EF4-FFF2-40B4-BE49-F238E27FC236}">
                  <a16:creationId xmlns:a16="http://schemas.microsoft.com/office/drawing/2014/main" id="{ECB7A7F9-E8F5-7645-D9F1-00F6FC45F8D4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6" name="Google Shape;1941;p22">
              <a:extLst>
                <a:ext uri="{FF2B5EF4-FFF2-40B4-BE49-F238E27FC236}">
                  <a16:creationId xmlns:a16="http://schemas.microsoft.com/office/drawing/2014/main" id="{AEB7551E-4F5D-F651-458E-017D4996E786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7" name="Google Shape;1942;p22">
              <a:extLst>
                <a:ext uri="{FF2B5EF4-FFF2-40B4-BE49-F238E27FC236}">
                  <a16:creationId xmlns:a16="http://schemas.microsoft.com/office/drawing/2014/main" id="{636CAB00-F910-D389-0E7D-5F2F4A2ECC65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8" name="Google Shape;1943;p22">
              <a:extLst>
                <a:ext uri="{FF2B5EF4-FFF2-40B4-BE49-F238E27FC236}">
                  <a16:creationId xmlns:a16="http://schemas.microsoft.com/office/drawing/2014/main" id="{00738D6A-F15A-39BB-1A26-836095B699F5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9" name="Google Shape;1944;p22">
              <a:extLst>
                <a:ext uri="{FF2B5EF4-FFF2-40B4-BE49-F238E27FC236}">
                  <a16:creationId xmlns:a16="http://schemas.microsoft.com/office/drawing/2014/main" id="{C1ABAAC2-5094-9974-D986-21902A690F82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0" name="Google Shape;1945;p22">
              <a:extLst>
                <a:ext uri="{FF2B5EF4-FFF2-40B4-BE49-F238E27FC236}">
                  <a16:creationId xmlns:a16="http://schemas.microsoft.com/office/drawing/2014/main" id="{2A4B2AD8-4DD8-A75B-C499-630C99E738D4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1" name="Google Shape;1946;p22">
              <a:extLst>
                <a:ext uri="{FF2B5EF4-FFF2-40B4-BE49-F238E27FC236}">
                  <a16:creationId xmlns:a16="http://schemas.microsoft.com/office/drawing/2014/main" id="{30605700-2F8F-3BBA-C88B-65BE874A85DF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2" name="Google Shape;1947;p22">
              <a:extLst>
                <a:ext uri="{FF2B5EF4-FFF2-40B4-BE49-F238E27FC236}">
                  <a16:creationId xmlns:a16="http://schemas.microsoft.com/office/drawing/2014/main" id="{CE1DED76-02D7-3617-B236-9EA4DEFCD655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3" name="Google Shape;1948;p22">
              <a:extLst>
                <a:ext uri="{FF2B5EF4-FFF2-40B4-BE49-F238E27FC236}">
                  <a16:creationId xmlns:a16="http://schemas.microsoft.com/office/drawing/2014/main" id="{E04FBBAE-CBFC-ED8E-80A7-416A6307972D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4" name="Google Shape;1949;p22">
              <a:extLst>
                <a:ext uri="{FF2B5EF4-FFF2-40B4-BE49-F238E27FC236}">
                  <a16:creationId xmlns:a16="http://schemas.microsoft.com/office/drawing/2014/main" id="{36CFB9C9-0CE5-AEF8-D6F1-81C7CA248E9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5" name="Google Shape;1950;p22">
              <a:extLst>
                <a:ext uri="{FF2B5EF4-FFF2-40B4-BE49-F238E27FC236}">
                  <a16:creationId xmlns:a16="http://schemas.microsoft.com/office/drawing/2014/main" id="{6E0338C7-AE16-F96C-610D-9907E7DBD614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6" name="Google Shape;1951;p22">
              <a:extLst>
                <a:ext uri="{FF2B5EF4-FFF2-40B4-BE49-F238E27FC236}">
                  <a16:creationId xmlns:a16="http://schemas.microsoft.com/office/drawing/2014/main" id="{DA494415-DD1A-0FD8-9AB6-E0850888AB36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7" name="Google Shape;1952;p22">
              <a:extLst>
                <a:ext uri="{FF2B5EF4-FFF2-40B4-BE49-F238E27FC236}">
                  <a16:creationId xmlns:a16="http://schemas.microsoft.com/office/drawing/2014/main" id="{F8CDAFFF-F97C-E1B4-5D4D-A44032EFD32A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8" name="Google Shape;1953;p22">
              <a:extLst>
                <a:ext uri="{FF2B5EF4-FFF2-40B4-BE49-F238E27FC236}">
                  <a16:creationId xmlns:a16="http://schemas.microsoft.com/office/drawing/2014/main" id="{5D3EF6DD-EAEB-906D-58A8-05EF0E45AE17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9" name="Google Shape;1954;p22">
              <a:extLst>
                <a:ext uri="{FF2B5EF4-FFF2-40B4-BE49-F238E27FC236}">
                  <a16:creationId xmlns:a16="http://schemas.microsoft.com/office/drawing/2014/main" id="{53B189C7-4CC4-ABDA-E248-FBBC9575EDB1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0" name="Google Shape;1955;p22">
              <a:extLst>
                <a:ext uri="{FF2B5EF4-FFF2-40B4-BE49-F238E27FC236}">
                  <a16:creationId xmlns:a16="http://schemas.microsoft.com/office/drawing/2014/main" id="{91F767CC-F20B-9CA7-AC12-B185F6EB6B5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1" name="Google Shape;1956;p22">
              <a:extLst>
                <a:ext uri="{FF2B5EF4-FFF2-40B4-BE49-F238E27FC236}">
                  <a16:creationId xmlns:a16="http://schemas.microsoft.com/office/drawing/2014/main" id="{B756BB0F-8CE5-9716-874B-FC20DD60C7C7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2" name="Google Shape;1957;p22">
              <a:extLst>
                <a:ext uri="{FF2B5EF4-FFF2-40B4-BE49-F238E27FC236}">
                  <a16:creationId xmlns:a16="http://schemas.microsoft.com/office/drawing/2014/main" id="{780D5957-5DF5-4DD8-CCCF-2E071B7D71C0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3" name="Google Shape;1958;p22">
              <a:extLst>
                <a:ext uri="{FF2B5EF4-FFF2-40B4-BE49-F238E27FC236}">
                  <a16:creationId xmlns:a16="http://schemas.microsoft.com/office/drawing/2014/main" id="{B37583E9-19AB-D21E-BEDC-6ECE71B3AEF4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4" name="Google Shape;1959;p22">
              <a:extLst>
                <a:ext uri="{FF2B5EF4-FFF2-40B4-BE49-F238E27FC236}">
                  <a16:creationId xmlns:a16="http://schemas.microsoft.com/office/drawing/2014/main" id="{42745B05-D828-4B8D-41B0-85A913CB4F5A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5" name="Google Shape;1960;p22">
              <a:extLst>
                <a:ext uri="{FF2B5EF4-FFF2-40B4-BE49-F238E27FC236}">
                  <a16:creationId xmlns:a16="http://schemas.microsoft.com/office/drawing/2014/main" id="{F0F3F86C-F621-BAA8-CF50-CBC09D958761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6" name="Google Shape;1961;p22">
              <a:extLst>
                <a:ext uri="{FF2B5EF4-FFF2-40B4-BE49-F238E27FC236}">
                  <a16:creationId xmlns:a16="http://schemas.microsoft.com/office/drawing/2014/main" id="{E7C12347-1CA7-031F-2589-7DB1D11AF0F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7" name="Google Shape;1962;p22">
              <a:extLst>
                <a:ext uri="{FF2B5EF4-FFF2-40B4-BE49-F238E27FC236}">
                  <a16:creationId xmlns:a16="http://schemas.microsoft.com/office/drawing/2014/main" id="{4B89EE61-21C4-3F60-B14E-B0AE31B5C32B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8" name="Google Shape;1963;p22">
              <a:extLst>
                <a:ext uri="{FF2B5EF4-FFF2-40B4-BE49-F238E27FC236}">
                  <a16:creationId xmlns:a16="http://schemas.microsoft.com/office/drawing/2014/main" id="{7765238F-1EAE-8507-C83A-5553806EB612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9" name="Google Shape;1964;p22">
              <a:extLst>
                <a:ext uri="{FF2B5EF4-FFF2-40B4-BE49-F238E27FC236}">
                  <a16:creationId xmlns:a16="http://schemas.microsoft.com/office/drawing/2014/main" id="{F2EBC177-4100-E44F-A575-63270CEB0E76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0" name="Google Shape;1965;p22">
              <a:extLst>
                <a:ext uri="{FF2B5EF4-FFF2-40B4-BE49-F238E27FC236}">
                  <a16:creationId xmlns:a16="http://schemas.microsoft.com/office/drawing/2014/main" id="{0EF17E78-4D74-BB51-616D-D9781AA98181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1" name="Google Shape;1966;p22">
              <a:extLst>
                <a:ext uri="{FF2B5EF4-FFF2-40B4-BE49-F238E27FC236}">
                  <a16:creationId xmlns:a16="http://schemas.microsoft.com/office/drawing/2014/main" id="{971C0FC0-B70B-E8FE-4045-0DD1E6D4422B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2" name="Google Shape;1967;p22">
              <a:extLst>
                <a:ext uri="{FF2B5EF4-FFF2-40B4-BE49-F238E27FC236}">
                  <a16:creationId xmlns:a16="http://schemas.microsoft.com/office/drawing/2014/main" id="{A0E18CBD-F805-AC8D-0806-9F71C90835EC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3" name="Google Shape;1968;p22">
              <a:extLst>
                <a:ext uri="{FF2B5EF4-FFF2-40B4-BE49-F238E27FC236}">
                  <a16:creationId xmlns:a16="http://schemas.microsoft.com/office/drawing/2014/main" id="{0CF64F8A-9100-6E39-B305-F3C0898274EA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4" name="Google Shape;1969;p22">
              <a:extLst>
                <a:ext uri="{FF2B5EF4-FFF2-40B4-BE49-F238E27FC236}">
                  <a16:creationId xmlns:a16="http://schemas.microsoft.com/office/drawing/2014/main" id="{2883F1F8-EF28-DA15-3FAF-809C7975ADF7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5" name="Google Shape;1970;p22">
              <a:extLst>
                <a:ext uri="{FF2B5EF4-FFF2-40B4-BE49-F238E27FC236}">
                  <a16:creationId xmlns:a16="http://schemas.microsoft.com/office/drawing/2014/main" id="{8826AA98-D895-EF0F-2152-D4F0625BE3D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6" name="Google Shape;1971;p22">
              <a:extLst>
                <a:ext uri="{FF2B5EF4-FFF2-40B4-BE49-F238E27FC236}">
                  <a16:creationId xmlns:a16="http://schemas.microsoft.com/office/drawing/2014/main" id="{64867E47-78E9-417A-9D3B-2AEAE38E443D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7" name="Google Shape;1972;p22">
              <a:extLst>
                <a:ext uri="{FF2B5EF4-FFF2-40B4-BE49-F238E27FC236}">
                  <a16:creationId xmlns:a16="http://schemas.microsoft.com/office/drawing/2014/main" id="{FAA22315-E16D-5E96-E17A-4257D93F623F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8" name="Google Shape;1973;p22">
              <a:extLst>
                <a:ext uri="{FF2B5EF4-FFF2-40B4-BE49-F238E27FC236}">
                  <a16:creationId xmlns:a16="http://schemas.microsoft.com/office/drawing/2014/main" id="{D21D3E18-FF56-809C-7FCD-D3ADFAD11801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9" name="Google Shape;1974;p22">
              <a:extLst>
                <a:ext uri="{FF2B5EF4-FFF2-40B4-BE49-F238E27FC236}">
                  <a16:creationId xmlns:a16="http://schemas.microsoft.com/office/drawing/2014/main" id="{3C5F4155-F8F9-909E-5E0C-EAB66A42B25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0" name="Google Shape;1975;p22">
              <a:extLst>
                <a:ext uri="{FF2B5EF4-FFF2-40B4-BE49-F238E27FC236}">
                  <a16:creationId xmlns:a16="http://schemas.microsoft.com/office/drawing/2014/main" id="{4D59F247-6C8E-493E-42A7-3A2766F17F60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1" name="Google Shape;1976;p22">
              <a:extLst>
                <a:ext uri="{FF2B5EF4-FFF2-40B4-BE49-F238E27FC236}">
                  <a16:creationId xmlns:a16="http://schemas.microsoft.com/office/drawing/2014/main" id="{D7A0C3D3-3154-E895-5E8E-AC4FFAA9AEB4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2" name="Google Shape;1977;p22">
              <a:extLst>
                <a:ext uri="{FF2B5EF4-FFF2-40B4-BE49-F238E27FC236}">
                  <a16:creationId xmlns:a16="http://schemas.microsoft.com/office/drawing/2014/main" id="{AB5C94D2-613B-A0CF-A571-568E2847CF81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3" name="Google Shape;1978;p22">
              <a:extLst>
                <a:ext uri="{FF2B5EF4-FFF2-40B4-BE49-F238E27FC236}">
                  <a16:creationId xmlns:a16="http://schemas.microsoft.com/office/drawing/2014/main" id="{C696DA0A-76A8-56EF-E347-6C7AFA911CC0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4" name="Google Shape;1979;p22">
              <a:extLst>
                <a:ext uri="{FF2B5EF4-FFF2-40B4-BE49-F238E27FC236}">
                  <a16:creationId xmlns:a16="http://schemas.microsoft.com/office/drawing/2014/main" id="{29988256-446C-9802-0801-A104D5E87C7B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5" name="Google Shape;1980;p22">
              <a:extLst>
                <a:ext uri="{FF2B5EF4-FFF2-40B4-BE49-F238E27FC236}">
                  <a16:creationId xmlns:a16="http://schemas.microsoft.com/office/drawing/2014/main" id="{4CB097EE-8AA3-6B74-9C3A-6E4631B8D4AC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6" name="Google Shape;1981;p22">
              <a:extLst>
                <a:ext uri="{FF2B5EF4-FFF2-40B4-BE49-F238E27FC236}">
                  <a16:creationId xmlns:a16="http://schemas.microsoft.com/office/drawing/2014/main" id="{48A1666D-A7B4-5978-B4C5-928B40884154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7" name="Google Shape;1982;p22">
              <a:extLst>
                <a:ext uri="{FF2B5EF4-FFF2-40B4-BE49-F238E27FC236}">
                  <a16:creationId xmlns:a16="http://schemas.microsoft.com/office/drawing/2014/main" id="{A8987B14-03EA-745D-B90B-A8E4EF68DBC3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8" name="Google Shape;1983;p22">
              <a:extLst>
                <a:ext uri="{FF2B5EF4-FFF2-40B4-BE49-F238E27FC236}">
                  <a16:creationId xmlns:a16="http://schemas.microsoft.com/office/drawing/2014/main" id="{6B8D7F26-69EC-8CAB-3784-B5AF5985B7D1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9" name="Google Shape;1984;p22">
              <a:extLst>
                <a:ext uri="{FF2B5EF4-FFF2-40B4-BE49-F238E27FC236}">
                  <a16:creationId xmlns:a16="http://schemas.microsoft.com/office/drawing/2014/main" id="{71FE8093-9901-B310-EEE1-892DB2289029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0" name="Google Shape;1985;p22">
              <a:extLst>
                <a:ext uri="{FF2B5EF4-FFF2-40B4-BE49-F238E27FC236}">
                  <a16:creationId xmlns:a16="http://schemas.microsoft.com/office/drawing/2014/main" id="{6663E884-A993-CF54-4D46-66F569E2E482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1" name="Google Shape;1986;p22">
              <a:extLst>
                <a:ext uri="{FF2B5EF4-FFF2-40B4-BE49-F238E27FC236}">
                  <a16:creationId xmlns:a16="http://schemas.microsoft.com/office/drawing/2014/main" id="{754AA6AE-77EB-7042-72EA-CCD233719A7B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2" name="Google Shape;1987;p22">
              <a:extLst>
                <a:ext uri="{FF2B5EF4-FFF2-40B4-BE49-F238E27FC236}">
                  <a16:creationId xmlns:a16="http://schemas.microsoft.com/office/drawing/2014/main" id="{E8D90A3D-F406-0988-4E99-1A30EE97A645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3" name="Google Shape;1988;p22">
              <a:extLst>
                <a:ext uri="{FF2B5EF4-FFF2-40B4-BE49-F238E27FC236}">
                  <a16:creationId xmlns:a16="http://schemas.microsoft.com/office/drawing/2014/main" id="{0E1E33F4-8A1D-1AA0-57E7-D8F7E97A9A4A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4" name="Google Shape;1989;p22">
              <a:extLst>
                <a:ext uri="{FF2B5EF4-FFF2-40B4-BE49-F238E27FC236}">
                  <a16:creationId xmlns:a16="http://schemas.microsoft.com/office/drawing/2014/main" id="{A011943F-87D4-3D1B-41CF-016645BBB498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5" name="Google Shape;1990;p22">
              <a:extLst>
                <a:ext uri="{FF2B5EF4-FFF2-40B4-BE49-F238E27FC236}">
                  <a16:creationId xmlns:a16="http://schemas.microsoft.com/office/drawing/2014/main" id="{FBA54578-3696-3084-2E51-588AE0B1C59B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6" name="Google Shape;1991;p22">
              <a:extLst>
                <a:ext uri="{FF2B5EF4-FFF2-40B4-BE49-F238E27FC236}">
                  <a16:creationId xmlns:a16="http://schemas.microsoft.com/office/drawing/2014/main" id="{2B791630-AEAD-2374-A1C8-0FC4B2418F6F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7" name="Google Shape;1992;p22">
              <a:extLst>
                <a:ext uri="{FF2B5EF4-FFF2-40B4-BE49-F238E27FC236}">
                  <a16:creationId xmlns:a16="http://schemas.microsoft.com/office/drawing/2014/main" id="{E4365843-8BB1-37B6-30A2-E6B778E120F3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8" name="Google Shape;1993;p22">
              <a:extLst>
                <a:ext uri="{FF2B5EF4-FFF2-40B4-BE49-F238E27FC236}">
                  <a16:creationId xmlns:a16="http://schemas.microsoft.com/office/drawing/2014/main" id="{C37F0957-0B38-9EDF-97B6-606BC8509872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9" name="Google Shape;1994;p22">
              <a:extLst>
                <a:ext uri="{FF2B5EF4-FFF2-40B4-BE49-F238E27FC236}">
                  <a16:creationId xmlns:a16="http://schemas.microsoft.com/office/drawing/2014/main" id="{E0DB6BDC-C678-DFBA-47CC-05E0085EAC6A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0" name="Google Shape;1995;p22">
              <a:extLst>
                <a:ext uri="{FF2B5EF4-FFF2-40B4-BE49-F238E27FC236}">
                  <a16:creationId xmlns:a16="http://schemas.microsoft.com/office/drawing/2014/main" id="{ED73C479-B816-0553-0382-2145D88B97AD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1" name="Google Shape;1996;p22">
              <a:extLst>
                <a:ext uri="{FF2B5EF4-FFF2-40B4-BE49-F238E27FC236}">
                  <a16:creationId xmlns:a16="http://schemas.microsoft.com/office/drawing/2014/main" id="{AED2C028-F5ED-70A7-3C5E-01762B4EAE48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2" name="Google Shape;1997;p22">
              <a:extLst>
                <a:ext uri="{FF2B5EF4-FFF2-40B4-BE49-F238E27FC236}">
                  <a16:creationId xmlns:a16="http://schemas.microsoft.com/office/drawing/2014/main" id="{5DD44CB6-0154-C3A9-48EF-746F1CE447F8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3" name="Google Shape;1998;p22">
              <a:extLst>
                <a:ext uri="{FF2B5EF4-FFF2-40B4-BE49-F238E27FC236}">
                  <a16:creationId xmlns:a16="http://schemas.microsoft.com/office/drawing/2014/main" id="{1AC76B19-688D-6A88-DD37-9DF4545CEF09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4" name="Google Shape;1999;p22">
              <a:extLst>
                <a:ext uri="{FF2B5EF4-FFF2-40B4-BE49-F238E27FC236}">
                  <a16:creationId xmlns:a16="http://schemas.microsoft.com/office/drawing/2014/main" id="{29C91C1B-FBE6-4F88-D523-268244BC2B53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5" name="Google Shape;2000;p22">
              <a:extLst>
                <a:ext uri="{FF2B5EF4-FFF2-40B4-BE49-F238E27FC236}">
                  <a16:creationId xmlns:a16="http://schemas.microsoft.com/office/drawing/2014/main" id="{AD1B864F-5625-70D6-0627-B4841023714B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6" name="Google Shape;2001;p22">
              <a:extLst>
                <a:ext uri="{FF2B5EF4-FFF2-40B4-BE49-F238E27FC236}">
                  <a16:creationId xmlns:a16="http://schemas.microsoft.com/office/drawing/2014/main" id="{9AD4AA51-E556-3A7D-0B6B-92A7127A176A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7" name="Google Shape;2002;p22">
              <a:extLst>
                <a:ext uri="{FF2B5EF4-FFF2-40B4-BE49-F238E27FC236}">
                  <a16:creationId xmlns:a16="http://schemas.microsoft.com/office/drawing/2014/main" id="{8285D32D-BF04-731F-D5A3-09883FAE584D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8" name="Google Shape;2003;p22">
              <a:extLst>
                <a:ext uri="{FF2B5EF4-FFF2-40B4-BE49-F238E27FC236}">
                  <a16:creationId xmlns:a16="http://schemas.microsoft.com/office/drawing/2014/main" id="{6CA052AE-1858-0483-F07F-6BB2BE64A3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9" name="Google Shape;2004;p22">
              <a:extLst>
                <a:ext uri="{FF2B5EF4-FFF2-40B4-BE49-F238E27FC236}">
                  <a16:creationId xmlns:a16="http://schemas.microsoft.com/office/drawing/2014/main" id="{1C484FCA-508B-27FF-57A6-71CF103A5EC9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0" name="Google Shape;2005;p22">
              <a:extLst>
                <a:ext uri="{FF2B5EF4-FFF2-40B4-BE49-F238E27FC236}">
                  <a16:creationId xmlns:a16="http://schemas.microsoft.com/office/drawing/2014/main" id="{1C58B197-EE45-0484-DD97-09683A5BE08C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1" name="Google Shape;2006;p22">
              <a:extLst>
                <a:ext uri="{FF2B5EF4-FFF2-40B4-BE49-F238E27FC236}">
                  <a16:creationId xmlns:a16="http://schemas.microsoft.com/office/drawing/2014/main" id="{6DD3E6BD-25A1-6018-5F1C-3000D918A49E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2" name="Google Shape;2007;p22">
              <a:extLst>
                <a:ext uri="{FF2B5EF4-FFF2-40B4-BE49-F238E27FC236}">
                  <a16:creationId xmlns:a16="http://schemas.microsoft.com/office/drawing/2014/main" id="{AE757054-A634-F7DA-5FD0-95E26D103290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3" name="Google Shape;2008;p22">
              <a:extLst>
                <a:ext uri="{FF2B5EF4-FFF2-40B4-BE49-F238E27FC236}">
                  <a16:creationId xmlns:a16="http://schemas.microsoft.com/office/drawing/2014/main" id="{8A9CDE80-1A46-6AFA-A7D9-479612600FB0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4" name="Google Shape;2009;p22">
              <a:extLst>
                <a:ext uri="{FF2B5EF4-FFF2-40B4-BE49-F238E27FC236}">
                  <a16:creationId xmlns:a16="http://schemas.microsoft.com/office/drawing/2014/main" id="{0C856878-BDAB-DAE6-A57D-EDF723FE70B2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5" name="Google Shape;2010;p22">
              <a:extLst>
                <a:ext uri="{FF2B5EF4-FFF2-40B4-BE49-F238E27FC236}">
                  <a16:creationId xmlns:a16="http://schemas.microsoft.com/office/drawing/2014/main" id="{89D72901-491A-1929-4237-EED0AFAAF0B9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6" name="Google Shape;2011;p22">
              <a:extLst>
                <a:ext uri="{FF2B5EF4-FFF2-40B4-BE49-F238E27FC236}">
                  <a16:creationId xmlns:a16="http://schemas.microsoft.com/office/drawing/2014/main" id="{A891CCDD-B385-4B45-6B2A-E630DB5043DA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7" name="Google Shape;2012;p22">
              <a:extLst>
                <a:ext uri="{FF2B5EF4-FFF2-40B4-BE49-F238E27FC236}">
                  <a16:creationId xmlns:a16="http://schemas.microsoft.com/office/drawing/2014/main" id="{06AF03BF-DC29-A5B2-A19A-3A790F1C50B7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8" name="Google Shape;2013;p22">
              <a:extLst>
                <a:ext uri="{FF2B5EF4-FFF2-40B4-BE49-F238E27FC236}">
                  <a16:creationId xmlns:a16="http://schemas.microsoft.com/office/drawing/2014/main" id="{1539D23F-0AF6-8C3C-62AA-7A9B01223EF6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9" name="Google Shape;2014;p22">
              <a:extLst>
                <a:ext uri="{FF2B5EF4-FFF2-40B4-BE49-F238E27FC236}">
                  <a16:creationId xmlns:a16="http://schemas.microsoft.com/office/drawing/2014/main" id="{76B3AB0D-23D5-9E7B-101F-B4F8B5BC59CB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0" name="Google Shape;2015;p22">
              <a:extLst>
                <a:ext uri="{FF2B5EF4-FFF2-40B4-BE49-F238E27FC236}">
                  <a16:creationId xmlns:a16="http://schemas.microsoft.com/office/drawing/2014/main" id="{F2A2E414-8CBC-D5F9-7F5E-9DFDA4E83206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1" name="Google Shape;2016;p22">
              <a:extLst>
                <a:ext uri="{FF2B5EF4-FFF2-40B4-BE49-F238E27FC236}">
                  <a16:creationId xmlns:a16="http://schemas.microsoft.com/office/drawing/2014/main" id="{DA63CB86-0A6D-7FFA-BEE6-965958834329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2" name="Google Shape;2017;p22">
              <a:extLst>
                <a:ext uri="{FF2B5EF4-FFF2-40B4-BE49-F238E27FC236}">
                  <a16:creationId xmlns:a16="http://schemas.microsoft.com/office/drawing/2014/main" id="{07F696F6-C02D-0C04-2488-FB429EC1FF7B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3" name="Google Shape;2018;p22">
              <a:extLst>
                <a:ext uri="{FF2B5EF4-FFF2-40B4-BE49-F238E27FC236}">
                  <a16:creationId xmlns:a16="http://schemas.microsoft.com/office/drawing/2014/main" id="{E0AC6069-E979-2907-EFE4-744940AD7D13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4" name="Google Shape;2019;p22">
              <a:extLst>
                <a:ext uri="{FF2B5EF4-FFF2-40B4-BE49-F238E27FC236}">
                  <a16:creationId xmlns:a16="http://schemas.microsoft.com/office/drawing/2014/main" id="{797C7492-4868-C4AC-EB87-BC913DC3D8E6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5" name="Google Shape;2020;p22">
              <a:extLst>
                <a:ext uri="{FF2B5EF4-FFF2-40B4-BE49-F238E27FC236}">
                  <a16:creationId xmlns:a16="http://schemas.microsoft.com/office/drawing/2014/main" id="{C4112869-2A33-10DA-6C67-C8D9D158DEFE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6" name="Google Shape;2021;p22">
              <a:extLst>
                <a:ext uri="{FF2B5EF4-FFF2-40B4-BE49-F238E27FC236}">
                  <a16:creationId xmlns:a16="http://schemas.microsoft.com/office/drawing/2014/main" id="{EF72735E-8DE4-967D-44ED-1EAB69641CFC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7" name="Google Shape;2022;p22">
              <a:extLst>
                <a:ext uri="{FF2B5EF4-FFF2-40B4-BE49-F238E27FC236}">
                  <a16:creationId xmlns:a16="http://schemas.microsoft.com/office/drawing/2014/main" id="{54C5F2C3-9308-2E4B-0CEA-F98671D75369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8" name="Google Shape;2023;p22">
              <a:extLst>
                <a:ext uri="{FF2B5EF4-FFF2-40B4-BE49-F238E27FC236}">
                  <a16:creationId xmlns:a16="http://schemas.microsoft.com/office/drawing/2014/main" id="{92087CF3-C80F-4673-1A26-D09C43D91D17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9" name="Google Shape;2024;p22">
              <a:extLst>
                <a:ext uri="{FF2B5EF4-FFF2-40B4-BE49-F238E27FC236}">
                  <a16:creationId xmlns:a16="http://schemas.microsoft.com/office/drawing/2014/main" id="{9DC72C2F-81BB-03ED-CC60-6E2D54F8C602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0" name="Google Shape;2025;p22">
              <a:extLst>
                <a:ext uri="{FF2B5EF4-FFF2-40B4-BE49-F238E27FC236}">
                  <a16:creationId xmlns:a16="http://schemas.microsoft.com/office/drawing/2014/main" id="{ACC64E39-22FB-F0C6-103C-BFEFA658E50D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1" name="Google Shape;2026;p22">
              <a:extLst>
                <a:ext uri="{FF2B5EF4-FFF2-40B4-BE49-F238E27FC236}">
                  <a16:creationId xmlns:a16="http://schemas.microsoft.com/office/drawing/2014/main" id="{DF26029E-B900-3DA5-11B3-B2651F6FD3D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2" name="Google Shape;2027;p22">
              <a:extLst>
                <a:ext uri="{FF2B5EF4-FFF2-40B4-BE49-F238E27FC236}">
                  <a16:creationId xmlns:a16="http://schemas.microsoft.com/office/drawing/2014/main" id="{AFE63DA9-2456-99F5-E7FC-56DFF1E6EC45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3" name="Google Shape;2028;p22">
              <a:extLst>
                <a:ext uri="{FF2B5EF4-FFF2-40B4-BE49-F238E27FC236}">
                  <a16:creationId xmlns:a16="http://schemas.microsoft.com/office/drawing/2014/main" id="{410EB90F-9344-9D57-10CA-6835020103F6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4" name="Google Shape;2029;p22">
              <a:extLst>
                <a:ext uri="{FF2B5EF4-FFF2-40B4-BE49-F238E27FC236}">
                  <a16:creationId xmlns:a16="http://schemas.microsoft.com/office/drawing/2014/main" id="{F3D71007-CEA3-D472-3332-E52E289BB799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5" name="Google Shape;2030;p22">
              <a:extLst>
                <a:ext uri="{FF2B5EF4-FFF2-40B4-BE49-F238E27FC236}">
                  <a16:creationId xmlns:a16="http://schemas.microsoft.com/office/drawing/2014/main" id="{29E30D68-DD37-5AAA-7AD2-4643C80AF8DE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6" name="Google Shape;2031;p22">
              <a:extLst>
                <a:ext uri="{FF2B5EF4-FFF2-40B4-BE49-F238E27FC236}">
                  <a16:creationId xmlns:a16="http://schemas.microsoft.com/office/drawing/2014/main" id="{8858DB2B-53D4-18D8-AB7C-BD4A824B93F6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7" name="Google Shape;2032;p22">
              <a:extLst>
                <a:ext uri="{FF2B5EF4-FFF2-40B4-BE49-F238E27FC236}">
                  <a16:creationId xmlns:a16="http://schemas.microsoft.com/office/drawing/2014/main" id="{F02D8FE8-A5C1-2F8C-604F-9C7D56496673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8" name="Google Shape;2033;p22">
              <a:extLst>
                <a:ext uri="{FF2B5EF4-FFF2-40B4-BE49-F238E27FC236}">
                  <a16:creationId xmlns:a16="http://schemas.microsoft.com/office/drawing/2014/main" id="{C3844653-B600-7AC9-6913-7E431BC6FA2D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9" name="Google Shape;2034;p22">
              <a:extLst>
                <a:ext uri="{FF2B5EF4-FFF2-40B4-BE49-F238E27FC236}">
                  <a16:creationId xmlns:a16="http://schemas.microsoft.com/office/drawing/2014/main" id="{DCF2549F-6B8C-9997-84AF-2914D74DA8DD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0" name="Google Shape;2035;p22">
              <a:extLst>
                <a:ext uri="{FF2B5EF4-FFF2-40B4-BE49-F238E27FC236}">
                  <a16:creationId xmlns:a16="http://schemas.microsoft.com/office/drawing/2014/main" id="{2044A527-A082-62A0-B00C-6A0428BB2CBC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1" name="Google Shape;2036;p22">
              <a:extLst>
                <a:ext uri="{FF2B5EF4-FFF2-40B4-BE49-F238E27FC236}">
                  <a16:creationId xmlns:a16="http://schemas.microsoft.com/office/drawing/2014/main" id="{EABFBCF5-F490-A1E8-E120-71391B946C4B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2" name="Google Shape;2037;p22">
              <a:extLst>
                <a:ext uri="{FF2B5EF4-FFF2-40B4-BE49-F238E27FC236}">
                  <a16:creationId xmlns:a16="http://schemas.microsoft.com/office/drawing/2014/main" id="{6A5AA305-20FC-45A5-8FFC-0B127C641BB9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3" name="Google Shape;2038;p22">
              <a:extLst>
                <a:ext uri="{FF2B5EF4-FFF2-40B4-BE49-F238E27FC236}">
                  <a16:creationId xmlns:a16="http://schemas.microsoft.com/office/drawing/2014/main" id="{A5DF4604-4C58-6781-86BC-996BDA5F487E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4" name="Google Shape;2039;p22">
              <a:extLst>
                <a:ext uri="{FF2B5EF4-FFF2-40B4-BE49-F238E27FC236}">
                  <a16:creationId xmlns:a16="http://schemas.microsoft.com/office/drawing/2014/main" id="{20F933F0-BAFA-4272-BB90-FCE793E603B0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5" name="Google Shape;2040;p22">
              <a:extLst>
                <a:ext uri="{FF2B5EF4-FFF2-40B4-BE49-F238E27FC236}">
                  <a16:creationId xmlns:a16="http://schemas.microsoft.com/office/drawing/2014/main" id="{9CA6D450-E3D0-8EFD-79B8-91332FB0A9AD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6" name="Google Shape;2041;p22">
              <a:extLst>
                <a:ext uri="{FF2B5EF4-FFF2-40B4-BE49-F238E27FC236}">
                  <a16:creationId xmlns:a16="http://schemas.microsoft.com/office/drawing/2014/main" id="{B5D3B7B2-D9B0-E2E5-3428-44E96BAE5660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7" name="Google Shape;2042;p22">
              <a:extLst>
                <a:ext uri="{FF2B5EF4-FFF2-40B4-BE49-F238E27FC236}">
                  <a16:creationId xmlns:a16="http://schemas.microsoft.com/office/drawing/2014/main" id="{1C5F8A8E-44D8-2A65-7C40-A18ACDFFA782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8" name="Google Shape;2043;p22">
              <a:extLst>
                <a:ext uri="{FF2B5EF4-FFF2-40B4-BE49-F238E27FC236}">
                  <a16:creationId xmlns:a16="http://schemas.microsoft.com/office/drawing/2014/main" id="{C104505F-B9B4-F3D6-E285-381C116AC50D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9" name="Google Shape;2044;p22">
              <a:extLst>
                <a:ext uri="{FF2B5EF4-FFF2-40B4-BE49-F238E27FC236}">
                  <a16:creationId xmlns:a16="http://schemas.microsoft.com/office/drawing/2014/main" id="{AB183C42-4FB9-4875-F9E3-ADC5D5E4F514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0" name="Google Shape;2045;p22">
              <a:extLst>
                <a:ext uri="{FF2B5EF4-FFF2-40B4-BE49-F238E27FC236}">
                  <a16:creationId xmlns:a16="http://schemas.microsoft.com/office/drawing/2014/main" id="{BA0DC8FD-2256-65F8-6034-7B3C10747885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1" name="Google Shape;2046;p22">
              <a:extLst>
                <a:ext uri="{FF2B5EF4-FFF2-40B4-BE49-F238E27FC236}">
                  <a16:creationId xmlns:a16="http://schemas.microsoft.com/office/drawing/2014/main" id="{7EE2CF40-C6B6-C407-4BA1-99F627B00D8B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2" name="Google Shape;2047;p22">
              <a:extLst>
                <a:ext uri="{FF2B5EF4-FFF2-40B4-BE49-F238E27FC236}">
                  <a16:creationId xmlns:a16="http://schemas.microsoft.com/office/drawing/2014/main" id="{04EB07D7-26DD-16BB-2944-5DAD4D5560FC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3" name="Google Shape;2048;p22">
              <a:extLst>
                <a:ext uri="{FF2B5EF4-FFF2-40B4-BE49-F238E27FC236}">
                  <a16:creationId xmlns:a16="http://schemas.microsoft.com/office/drawing/2014/main" id="{DB7A8694-EF19-992B-41A8-A937B6E10F5E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4" name="Google Shape;2049;p22">
              <a:extLst>
                <a:ext uri="{FF2B5EF4-FFF2-40B4-BE49-F238E27FC236}">
                  <a16:creationId xmlns:a16="http://schemas.microsoft.com/office/drawing/2014/main" id="{DFD286F2-C403-B6EB-42C4-5145EDF40A46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5" name="Google Shape;2050;p22">
              <a:extLst>
                <a:ext uri="{FF2B5EF4-FFF2-40B4-BE49-F238E27FC236}">
                  <a16:creationId xmlns:a16="http://schemas.microsoft.com/office/drawing/2014/main" id="{D88F78A7-D23C-2527-4A82-D6B4CA68BC63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6" name="Google Shape;2051;p22">
              <a:extLst>
                <a:ext uri="{FF2B5EF4-FFF2-40B4-BE49-F238E27FC236}">
                  <a16:creationId xmlns:a16="http://schemas.microsoft.com/office/drawing/2014/main" id="{63312489-6157-D069-A3BE-293AE9276705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7" name="Google Shape;2052;p22">
              <a:extLst>
                <a:ext uri="{FF2B5EF4-FFF2-40B4-BE49-F238E27FC236}">
                  <a16:creationId xmlns:a16="http://schemas.microsoft.com/office/drawing/2014/main" id="{0FE58D6D-EE8F-6727-B7BA-D6F9E30B63EC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8" name="Google Shape;2053;p22">
              <a:extLst>
                <a:ext uri="{FF2B5EF4-FFF2-40B4-BE49-F238E27FC236}">
                  <a16:creationId xmlns:a16="http://schemas.microsoft.com/office/drawing/2014/main" id="{94D2CF51-605E-0831-DF07-26898231B77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9" name="Google Shape;2054;p22">
              <a:extLst>
                <a:ext uri="{FF2B5EF4-FFF2-40B4-BE49-F238E27FC236}">
                  <a16:creationId xmlns:a16="http://schemas.microsoft.com/office/drawing/2014/main" id="{1E440AC1-A0F0-25F2-3CF2-E1C21D27976B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0" name="Google Shape;2055;p22">
              <a:extLst>
                <a:ext uri="{FF2B5EF4-FFF2-40B4-BE49-F238E27FC236}">
                  <a16:creationId xmlns:a16="http://schemas.microsoft.com/office/drawing/2014/main" id="{A6004AD0-A657-5476-C26A-629BD11C797E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1" name="Google Shape;2056;p22">
              <a:extLst>
                <a:ext uri="{FF2B5EF4-FFF2-40B4-BE49-F238E27FC236}">
                  <a16:creationId xmlns:a16="http://schemas.microsoft.com/office/drawing/2014/main" id="{23DE4473-4492-34C0-27A4-076C37F76696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2" name="Google Shape;2057;p22">
              <a:extLst>
                <a:ext uri="{FF2B5EF4-FFF2-40B4-BE49-F238E27FC236}">
                  <a16:creationId xmlns:a16="http://schemas.microsoft.com/office/drawing/2014/main" id="{F6887C27-9B49-0598-A3D9-74FC982C35EC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3" name="Google Shape;2058;p22">
              <a:extLst>
                <a:ext uri="{FF2B5EF4-FFF2-40B4-BE49-F238E27FC236}">
                  <a16:creationId xmlns:a16="http://schemas.microsoft.com/office/drawing/2014/main" id="{17BA996C-06D5-A060-5744-CEB2A4BDC848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4" name="Google Shape;2059;p22">
              <a:extLst>
                <a:ext uri="{FF2B5EF4-FFF2-40B4-BE49-F238E27FC236}">
                  <a16:creationId xmlns:a16="http://schemas.microsoft.com/office/drawing/2014/main" id="{EDAFA080-21CA-C30F-756B-17BE63E71AFC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5" name="Google Shape;2060;p22">
              <a:extLst>
                <a:ext uri="{FF2B5EF4-FFF2-40B4-BE49-F238E27FC236}">
                  <a16:creationId xmlns:a16="http://schemas.microsoft.com/office/drawing/2014/main" id="{DD084918-BC82-20D5-250B-2F0D3AC04D12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6" name="Google Shape;2061;p22">
              <a:extLst>
                <a:ext uri="{FF2B5EF4-FFF2-40B4-BE49-F238E27FC236}">
                  <a16:creationId xmlns:a16="http://schemas.microsoft.com/office/drawing/2014/main" id="{A7984814-AC6D-D7E0-EBC2-815FD0DBF37E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7" name="Google Shape;2062;p22">
              <a:extLst>
                <a:ext uri="{FF2B5EF4-FFF2-40B4-BE49-F238E27FC236}">
                  <a16:creationId xmlns:a16="http://schemas.microsoft.com/office/drawing/2014/main" id="{7AC46C01-27B8-631A-63B0-133AA7FA3F4F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8" name="Google Shape;2063;p22">
              <a:extLst>
                <a:ext uri="{FF2B5EF4-FFF2-40B4-BE49-F238E27FC236}">
                  <a16:creationId xmlns:a16="http://schemas.microsoft.com/office/drawing/2014/main" id="{8A6B627A-612E-2D75-57A6-6A9F46732D85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9" name="Google Shape;2064;p22">
              <a:extLst>
                <a:ext uri="{FF2B5EF4-FFF2-40B4-BE49-F238E27FC236}">
                  <a16:creationId xmlns:a16="http://schemas.microsoft.com/office/drawing/2014/main" id="{D789AAC3-AC89-9CD2-188E-F47E1DCA157C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0" name="Google Shape;2065;p22">
              <a:extLst>
                <a:ext uri="{FF2B5EF4-FFF2-40B4-BE49-F238E27FC236}">
                  <a16:creationId xmlns:a16="http://schemas.microsoft.com/office/drawing/2014/main" id="{0B59E009-1E48-56E9-79A0-24AD8AC62528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1" name="Google Shape;2066;p22">
              <a:extLst>
                <a:ext uri="{FF2B5EF4-FFF2-40B4-BE49-F238E27FC236}">
                  <a16:creationId xmlns:a16="http://schemas.microsoft.com/office/drawing/2014/main" id="{B5D8AD5D-3C69-F9D7-C042-87D181DDC325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2" name="Google Shape;2067;p22">
              <a:extLst>
                <a:ext uri="{FF2B5EF4-FFF2-40B4-BE49-F238E27FC236}">
                  <a16:creationId xmlns:a16="http://schemas.microsoft.com/office/drawing/2014/main" id="{480BAD6C-8AC4-2603-F562-A778C80A003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3" name="Google Shape;2068;p22">
              <a:extLst>
                <a:ext uri="{FF2B5EF4-FFF2-40B4-BE49-F238E27FC236}">
                  <a16:creationId xmlns:a16="http://schemas.microsoft.com/office/drawing/2014/main" id="{B87BC5A2-2096-4204-C46C-F4F59333DEB0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4" name="Google Shape;2069;p22">
              <a:extLst>
                <a:ext uri="{FF2B5EF4-FFF2-40B4-BE49-F238E27FC236}">
                  <a16:creationId xmlns:a16="http://schemas.microsoft.com/office/drawing/2014/main" id="{8E82EFFF-B237-B5CA-5D65-F7048CA9EDCE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5" name="Google Shape;2070;p22">
              <a:extLst>
                <a:ext uri="{FF2B5EF4-FFF2-40B4-BE49-F238E27FC236}">
                  <a16:creationId xmlns:a16="http://schemas.microsoft.com/office/drawing/2014/main" id="{D22CF0A5-5E63-05B8-0AC9-2545E9BE0D33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6" name="Google Shape;2071;p22">
              <a:extLst>
                <a:ext uri="{FF2B5EF4-FFF2-40B4-BE49-F238E27FC236}">
                  <a16:creationId xmlns:a16="http://schemas.microsoft.com/office/drawing/2014/main" id="{978B4A12-4607-D53A-E0E9-4EF83E3B2BE9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7" name="Google Shape;2072;p22">
              <a:extLst>
                <a:ext uri="{FF2B5EF4-FFF2-40B4-BE49-F238E27FC236}">
                  <a16:creationId xmlns:a16="http://schemas.microsoft.com/office/drawing/2014/main" id="{1F6B8BB5-3A44-3A8C-5F3E-40235E890551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8" name="Google Shape;2073;p22">
              <a:extLst>
                <a:ext uri="{FF2B5EF4-FFF2-40B4-BE49-F238E27FC236}">
                  <a16:creationId xmlns:a16="http://schemas.microsoft.com/office/drawing/2014/main" id="{C3C64A22-7C07-D038-F9EA-0B231C0FE677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9" name="Google Shape;2074;p22">
              <a:extLst>
                <a:ext uri="{FF2B5EF4-FFF2-40B4-BE49-F238E27FC236}">
                  <a16:creationId xmlns:a16="http://schemas.microsoft.com/office/drawing/2014/main" id="{8EE13CF3-48AC-177D-4AA4-EFE66ADF606C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0" name="Google Shape;2075;p22">
              <a:extLst>
                <a:ext uri="{FF2B5EF4-FFF2-40B4-BE49-F238E27FC236}">
                  <a16:creationId xmlns:a16="http://schemas.microsoft.com/office/drawing/2014/main" id="{A8223325-F0F6-F4DD-ABDA-96283345E39B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1" name="Google Shape;2076;p22">
              <a:extLst>
                <a:ext uri="{FF2B5EF4-FFF2-40B4-BE49-F238E27FC236}">
                  <a16:creationId xmlns:a16="http://schemas.microsoft.com/office/drawing/2014/main" id="{25F5C13A-5D55-28FC-BB90-7D744B1B275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2" name="Google Shape;2077;p22">
              <a:extLst>
                <a:ext uri="{FF2B5EF4-FFF2-40B4-BE49-F238E27FC236}">
                  <a16:creationId xmlns:a16="http://schemas.microsoft.com/office/drawing/2014/main" id="{B7C2A92F-9FC4-A4E8-B26C-3DE5AFDBFF2C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3" name="Google Shape;2078;p22">
              <a:extLst>
                <a:ext uri="{FF2B5EF4-FFF2-40B4-BE49-F238E27FC236}">
                  <a16:creationId xmlns:a16="http://schemas.microsoft.com/office/drawing/2014/main" id="{27838605-C77D-C28E-7F7C-76CB9FBE6EC2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4" name="Google Shape;2079;p22">
              <a:extLst>
                <a:ext uri="{FF2B5EF4-FFF2-40B4-BE49-F238E27FC236}">
                  <a16:creationId xmlns:a16="http://schemas.microsoft.com/office/drawing/2014/main" id="{6EC3AE61-A107-FCFE-3E37-F9DB1F6ECF07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5" name="Google Shape;2080;p22">
              <a:extLst>
                <a:ext uri="{FF2B5EF4-FFF2-40B4-BE49-F238E27FC236}">
                  <a16:creationId xmlns:a16="http://schemas.microsoft.com/office/drawing/2014/main" id="{C2EE85E9-4CB1-2E83-F996-AF2A4A1C7065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6" name="Google Shape;2081;p22">
              <a:extLst>
                <a:ext uri="{FF2B5EF4-FFF2-40B4-BE49-F238E27FC236}">
                  <a16:creationId xmlns:a16="http://schemas.microsoft.com/office/drawing/2014/main" id="{D1508DA8-F131-1E2C-A6ED-8F1CA7B93702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7" name="Google Shape;2082;p22">
              <a:extLst>
                <a:ext uri="{FF2B5EF4-FFF2-40B4-BE49-F238E27FC236}">
                  <a16:creationId xmlns:a16="http://schemas.microsoft.com/office/drawing/2014/main" id="{F5A65F00-70B3-E408-0244-F3A542D804E7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8" name="Google Shape;2083;p22">
              <a:extLst>
                <a:ext uri="{FF2B5EF4-FFF2-40B4-BE49-F238E27FC236}">
                  <a16:creationId xmlns:a16="http://schemas.microsoft.com/office/drawing/2014/main" id="{95FB149A-2FE0-8FC3-A262-BE79BF2180ED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9" name="Google Shape;2084;p22">
              <a:extLst>
                <a:ext uri="{FF2B5EF4-FFF2-40B4-BE49-F238E27FC236}">
                  <a16:creationId xmlns:a16="http://schemas.microsoft.com/office/drawing/2014/main" id="{04791F5E-F65E-5918-688F-995DF3EA6908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0" name="Google Shape;2085;p22">
              <a:extLst>
                <a:ext uri="{FF2B5EF4-FFF2-40B4-BE49-F238E27FC236}">
                  <a16:creationId xmlns:a16="http://schemas.microsoft.com/office/drawing/2014/main" id="{C94C2CCC-AC10-0171-104F-081B916E1C69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1" name="Google Shape;2086;p22">
              <a:extLst>
                <a:ext uri="{FF2B5EF4-FFF2-40B4-BE49-F238E27FC236}">
                  <a16:creationId xmlns:a16="http://schemas.microsoft.com/office/drawing/2014/main" id="{E68C66DC-A49E-B568-6A0D-3F71BEAD84AC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2" name="Google Shape;2087;p22">
              <a:extLst>
                <a:ext uri="{FF2B5EF4-FFF2-40B4-BE49-F238E27FC236}">
                  <a16:creationId xmlns:a16="http://schemas.microsoft.com/office/drawing/2014/main" id="{FDA52E33-5DB4-7BE9-51EB-903E44EBBFA6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3" name="Google Shape;2088;p22">
              <a:extLst>
                <a:ext uri="{FF2B5EF4-FFF2-40B4-BE49-F238E27FC236}">
                  <a16:creationId xmlns:a16="http://schemas.microsoft.com/office/drawing/2014/main" id="{52C50266-FCE3-C98B-EE54-342A0A75A671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4" name="Google Shape;2089;p22">
              <a:extLst>
                <a:ext uri="{FF2B5EF4-FFF2-40B4-BE49-F238E27FC236}">
                  <a16:creationId xmlns:a16="http://schemas.microsoft.com/office/drawing/2014/main" id="{390265C8-6B7D-F579-9430-15EE2EECAF3C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5" name="Google Shape;2090;p22">
              <a:extLst>
                <a:ext uri="{FF2B5EF4-FFF2-40B4-BE49-F238E27FC236}">
                  <a16:creationId xmlns:a16="http://schemas.microsoft.com/office/drawing/2014/main" id="{606DB70D-9E8B-DAA9-B97B-18486434C055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6" name="Google Shape;2091;p22">
              <a:extLst>
                <a:ext uri="{FF2B5EF4-FFF2-40B4-BE49-F238E27FC236}">
                  <a16:creationId xmlns:a16="http://schemas.microsoft.com/office/drawing/2014/main" id="{2F48A3A0-E2F6-B3FD-13E6-57924A950D8A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7" name="Google Shape;2092;p22">
              <a:extLst>
                <a:ext uri="{FF2B5EF4-FFF2-40B4-BE49-F238E27FC236}">
                  <a16:creationId xmlns:a16="http://schemas.microsoft.com/office/drawing/2014/main" id="{AB9909A8-0958-BCE1-D5DE-F3EAD6D90EC9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8" name="Google Shape;2093;p22">
              <a:extLst>
                <a:ext uri="{FF2B5EF4-FFF2-40B4-BE49-F238E27FC236}">
                  <a16:creationId xmlns:a16="http://schemas.microsoft.com/office/drawing/2014/main" id="{54DBAAD3-5EA9-DCBE-4E04-5291D6E00CFC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9" name="Google Shape;2094;p22">
              <a:extLst>
                <a:ext uri="{FF2B5EF4-FFF2-40B4-BE49-F238E27FC236}">
                  <a16:creationId xmlns:a16="http://schemas.microsoft.com/office/drawing/2014/main" id="{E0758A8B-9B32-D070-380B-58C7FB1302EE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0" name="Google Shape;2095;p22">
              <a:extLst>
                <a:ext uri="{FF2B5EF4-FFF2-40B4-BE49-F238E27FC236}">
                  <a16:creationId xmlns:a16="http://schemas.microsoft.com/office/drawing/2014/main" id="{937A3FF4-5897-EBC5-1899-64C02468B73A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1" name="Google Shape;2096;p22">
              <a:extLst>
                <a:ext uri="{FF2B5EF4-FFF2-40B4-BE49-F238E27FC236}">
                  <a16:creationId xmlns:a16="http://schemas.microsoft.com/office/drawing/2014/main" id="{251F41FD-256D-BD56-CE2C-A7AA64C063D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2" name="Google Shape;2097;p22">
              <a:extLst>
                <a:ext uri="{FF2B5EF4-FFF2-40B4-BE49-F238E27FC236}">
                  <a16:creationId xmlns:a16="http://schemas.microsoft.com/office/drawing/2014/main" id="{8ABAEBE2-56BC-C906-B83C-38D5FD5CD3DA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3" name="Google Shape;2098;p22">
              <a:extLst>
                <a:ext uri="{FF2B5EF4-FFF2-40B4-BE49-F238E27FC236}">
                  <a16:creationId xmlns:a16="http://schemas.microsoft.com/office/drawing/2014/main" id="{C3B5B43A-3B6E-A92C-0716-84ED5F38F88B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4" name="Google Shape;2099;p22">
              <a:extLst>
                <a:ext uri="{FF2B5EF4-FFF2-40B4-BE49-F238E27FC236}">
                  <a16:creationId xmlns:a16="http://schemas.microsoft.com/office/drawing/2014/main" id="{35EF2C46-CAC3-8426-E89E-300405227579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5" name="Google Shape;2100;p22">
              <a:extLst>
                <a:ext uri="{FF2B5EF4-FFF2-40B4-BE49-F238E27FC236}">
                  <a16:creationId xmlns:a16="http://schemas.microsoft.com/office/drawing/2014/main" id="{4415ACF6-EC73-83E2-F20E-94F19DC2EB1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6" name="Google Shape;2101;p22">
              <a:extLst>
                <a:ext uri="{FF2B5EF4-FFF2-40B4-BE49-F238E27FC236}">
                  <a16:creationId xmlns:a16="http://schemas.microsoft.com/office/drawing/2014/main" id="{CCB4D737-981E-633E-8FF9-B45CF5A8A02F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7" name="Google Shape;2102;p22">
              <a:extLst>
                <a:ext uri="{FF2B5EF4-FFF2-40B4-BE49-F238E27FC236}">
                  <a16:creationId xmlns:a16="http://schemas.microsoft.com/office/drawing/2014/main" id="{BF1894F2-CDF0-11AA-5A0E-B386E1FF323E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8" name="Google Shape;2103;p22">
              <a:extLst>
                <a:ext uri="{FF2B5EF4-FFF2-40B4-BE49-F238E27FC236}">
                  <a16:creationId xmlns:a16="http://schemas.microsoft.com/office/drawing/2014/main" id="{4B34B766-A532-E8CF-A9BC-0CD4D39D7963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9" name="Google Shape;2104;p22">
              <a:extLst>
                <a:ext uri="{FF2B5EF4-FFF2-40B4-BE49-F238E27FC236}">
                  <a16:creationId xmlns:a16="http://schemas.microsoft.com/office/drawing/2014/main" id="{F8858338-E30B-3A28-C4F1-A20F1BCDEC7A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0" name="Google Shape;2105;p22">
              <a:extLst>
                <a:ext uri="{FF2B5EF4-FFF2-40B4-BE49-F238E27FC236}">
                  <a16:creationId xmlns:a16="http://schemas.microsoft.com/office/drawing/2014/main" id="{ABDB7D87-3EB0-5C0D-8AF2-857F8840221F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1" name="Google Shape;2106;p22">
              <a:extLst>
                <a:ext uri="{FF2B5EF4-FFF2-40B4-BE49-F238E27FC236}">
                  <a16:creationId xmlns:a16="http://schemas.microsoft.com/office/drawing/2014/main" id="{142CA488-5233-6470-0BC4-15BADEED4914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2" name="Google Shape;2107;p22">
              <a:extLst>
                <a:ext uri="{FF2B5EF4-FFF2-40B4-BE49-F238E27FC236}">
                  <a16:creationId xmlns:a16="http://schemas.microsoft.com/office/drawing/2014/main" id="{D300C722-D386-ED9C-67DF-065E5D421B3B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3" name="Google Shape;2108;p22">
              <a:extLst>
                <a:ext uri="{FF2B5EF4-FFF2-40B4-BE49-F238E27FC236}">
                  <a16:creationId xmlns:a16="http://schemas.microsoft.com/office/drawing/2014/main" id="{34045EEA-D53B-DD19-4570-2E1F32758F79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4" name="Google Shape;2109;p22">
              <a:extLst>
                <a:ext uri="{FF2B5EF4-FFF2-40B4-BE49-F238E27FC236}">
                  <a16:creationId xmlns:a16="http://schemas.microsoft.com/office/drawing/2014/main" id="{6B7C1B04-079B-12F4-A5D3-48B2FF9B6FBE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5" name="Google Shape;2110;p22">
              <a:extLst>
                <a:ext uri="{FF2B5EF4-FFF2-40B4-BE49-F238E27FC236}">
                  <a16:creationId xmlns:a16="http://schemas.microsoft.com/office/drawing/2014/main" id="{9539B86B-06FA-72C1-B778-481EB5974F68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6" name="Google Shape;2111;p22">
              <a:extLst>
                <a:ext uri="{FF2B5EF4-FFF2-40B4-BE49-F238E27FC236}">
                  <a16:creationId xmlns:a16="http://schemas.microsoft.com/office/drawing/2014/main" id="{4EF6CC4B-6F37-A12B-E5FC-504352A215D5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7" name="Google Shape;2112;p22">
              <a:extLst>
                <a:ext uri="{FF2B5EF4-FFF2-40B4-BE49-F238E27FC236}">
                  <a16:creationId xmlns:a16="http://schemas.microsoft.com/office/drawing/2014/main" id="{B30F8F6C-D567-F45B-1ADF-C137AB0FF835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8" name="Google Shape;2113;p22">
              <a:extLst>
                <a:ext uri="{FF2B5EF4-FFF2-40B4-BE49-F238E27FC236}">
                  <a16:creationId xmlns:a16="http://schemas.microsoft.com/office/drawing/2014/main" id="{58AC5628-146B-7DC5-BA4B-2966BD976FE9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9" name="Google Shape;2114;p22">
              <a:extLst>
                <a:ext uri="{FF2B5EF4-FFF2-40B4-BE49-F238E27FC236}">
                  <a16:creationId xmlns:a16="http://schemas.microsoft.com/office/drawing/2014/main" id="{A946F7FD-D001-3AA0-BB75-2CFA75DE8DE4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0" name="Google Shape;2115;p22">
              <a:extLst>
                <a:ext uri="{FF2B5EF4-FFF2-40B4-BE49-F238E27FC236}">
                  <a16:creationId xmlns:a16="http://schemas.microsoft.com/office/drawing/2014/main" id="{A50EB13D-9540-7A22-948C-C9D570F8A5D8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1" name="Google Shape;2116;p22">
              <a:extLst>
                <a:ext uri="{FF2B5EF4-FFF2-40B4-BE49-F238E27FC236}">
                  <a16:creationId xmlns:a16="http://schemas.microsoft.com/office/drawing/2014/main" id="{A47DDEFE-23CA-7E4E-5DE2-FD1FE19EBFBC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2" name="Google Shape;2117;p22">
              <a:extLst>
                <a:ext uri="{FF2B5EF4-FFF2-40B4-BE49-F238E27FC236}">
                  <a16:creationId xmlns:a16="http://schemas.microsoft.com/office/drawing/2014/main" id="{FB2E8970-7CE2-4F22-D9AF-241034083D2A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3" name="Google Shape;2118;p22">
              <a:extLst>
                <a:ext uri="{FF2B5EF4-FFF2-40B4-BE49-F238E27FC236}">
                  <a16:creationId xmlns:a16="http://schemas.microsoft.com/office/drawing/2014/main" id="{A3BDD680-99B5-651F-1FBE-DA2986C46EAC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4" name="Google Shape;2119;p22">
              <a:extLst>
                <a:ext uri="{FF2B5EF4-FFF2-40B4-BE49-F238E27FC236}">
                  <a16:creationId xmlns:a16="http://schemas.microsoft.com/office/drawing/2014/main" id="{3AA1F887-0A57-3A95-E873-DC967F68CFF4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5" name="Google Shape;2120;p22">
              <a:extLst>
                <a:ext uri="{FF2B5EF4-FFF2-40B4-BE49-F238E27FC236}">
                  <a16:creationId xmlns:a16="http://schemas.microsoft.com/office/drawing/2014/main" id="{0AA25C49-5A6F-A039-2ECC-922E3A18E0D1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6" name="Google Shape;2121;p22">
              <a:extLst>
                <a:ext uri="{FF2B5EF4-FFF2-40B4-BE49-F238E27FC236}">
                  <a16:creationId xmlns:a16="http://schemas.microsoft.com/office/drawing/2014/main" id="{3E6F4306-CD58-70FE-EF03-B0AE2B11017D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7" name="Google Shape;2122;p22">
              <a:extLst>
                <a:ext uri="{FF2B5EF4-FFF2-40B4-BE49-F238E27FC236}">
                  <a16:creationId xmlns:a16="http://schemas.microsoft.com/office/drawing/2014/main" id="{143BF36F-7ADC-519A-51C1-0773EEBCBC01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8" name="Google Shape;2123;p22">
              <a:extLst>
                <a:ext uri="{FF2B5EF4-FFF2-40B4-BE49-F238E27FC236}">
                  <a16:creationId xmlns:a16="http://schemas.microsoft.com/office/drawing/2014/main" id="{D0B9F623-7090-9A5D-DFA4-7C21EE7FA5AA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9" name="Google Shape;2124;p22">
              <a:extLst>
                <a:ext uri="{FF2B5EF4-FFF2-40B4-BE49-F238E27FC236}">
                  <a16:creationId xmlns:a16="http://schemas.microsoft.com/office/drawing/2014/main" id="{5A922B7E-3C04-3A64-39DC-69A7C68483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0" name="Google Shape;2125;p22">
              <a:extLst>
                <a:ext uri="{FF2B5EF4-FFF2-40B4-BE49-F238E27FC236}">
                  <a16:creationId xmlns:a16="http://schemas.microsoft.com/office/drawing/2014/main" id="{5F0FAFDF-62B9-19F8-C853-1F60FA117F67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1" name="Google Shape;2126;p22">
              <a:extLst>
                <a:ext uri="{FF2B5EF4-FFF2-40B4-BE49-F238E27FC236}">
                  <a16:creationId xmlns:a16="http://schemas.microsoft.com/office/drawing/2014/main" id="{7294BE6D-B1B1-C13D-6A94-CD371563C29E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2" name="Google Shape;2127;p22">
              <a:extLst>
                <a:ext uri="{FF2B5EF4-FFF2-40B4-BE49-F238E27FC236}">
                  <a16:creationId xmlns:a16="http://schemas.microsoft.com/office/drawing/2014/main" id="{9E1864D0-FF7E-5639-ABF9-05BC21107349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3" name="Google Shape;2128;p22">
              <a:extLst>
                <a:ext uri="{FF2B5EF4-FFF2-40B4-BE49-F238E27FC236}">
                  <a16:creationId xmlns:a16="http://schemas.microsoft.com/office/drawing/2014/main" id="{17B9F47D-CE92-819A-D86B-BC1A67825EAD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4" name="Google Shape;2129;p22">
              <a:extLst>
                <a:ext uri="{FF2B5EF4-FFF2-40B4-BE49-F238E27FC236}">
                  <a16:creationId xmlns:a16="http://schemas.microsoft.com/office/drawing/2014/main" id="{6AC0A8FD-1E2A-BA76-7597-DFFB8052D66A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5" name="Google Shape;2130;p22">
              <a:extLst>
                <a:ext uri="{FF2B5EF4-FFF2-40B4-BE49-F238E27FC236}">
                  <a16:creationId xmlns:a16="http://schemas.microsoft.com/office/drawing/2014/main" id="{4075F898-0B3F-DE52-FB92-D12CDDA734D5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6" name="Google Shape;2131;p22">
              <a:extLst>
                <a:ext uri="{FF2B5EF4-FFF2-40B4-BE49-F238E27FC236}">
                  <a16:creationId xmlns:a16="http://schemas.microsoft.com/office/drawing/2014/main" id="{1052D38B-BBAF-0474-6678-FEA61D17DA0B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7" name="Google Shape;2132;p22">
              <a:extLst>
                <a:ext uri="{FF2B5EF4-FFF2-40B4-BE49-F238E27FC236}">
                  <a16:creationId xmlns:a16="http://schemas.microsoft.com/office/drawing/2014/main" id="{7F04FB8C-4AA2-E37F-937B-C2185B7863F0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8" name="Google Shape;2133;p22">
              <a:extLst>
                <a:ext uri="{FF2B5EF4-FFF2-40B4-BE49-F238E27FC236}">
                  <a16:creationId xmlns:a16="http://schemas.microsoft.com/office/drawing/2014/main" id="{9592AE60-4930-A1EA-D145-8172086D680B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9" name="Google Shape;2134;p22">
              <a:extLst>
                <a:ext uri="{FF2B5EF4-FFF2-40B4-BE49-F238E27FC236}">
                  <a16:creationId xmlns:a16="http://schemas.microsoft.com/office/drawing/2014/main" id="{4B063B3B-F053-E8F0-6647-CD719E0C7CE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0" name="Google Shape;2135;p22">
              <a:extLst>
                <a:ext uri="{FF2B5EF4-FFF2-40B4-BE49-F238E27FC236}">
                  <a16:creationId xmlns:a16="http://schemas.microsoft.com/office/drawing/2014/main" id="{4B7E0E98-BD3E-7C86-86A8-48ED8C6D81ED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1" name="Google Shape;2136;p22">
              <a:extLst>
                <a:ext uri="{FF2B5EF4-FFF2-40B4-BE49-F238E27FC236}">
                  <a16:creationId xmlns:a16="http://schemas.microsoft.com/office/drawing/2014/main" id="{68556FF3-7CD2-469B-AE2B-67EBD98025B7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2" name="Google Shape;2137;p22">
              <a:extLst>
                <a:ext uri="{FF2B5EF4-FFF2-40B4-BE49-F238E27FC236}">
                  <a16:creationId xmlns:a16="http://schemas.microsoft.com/office/drawing/2014/main" id="{FFCB9CEA-AD1D-7A99-80C9-3884D6DCC2DE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3" name="Google Shape;2138;p22">
              <a:extLst>
                <a:ext uri="{FF2B5EF4-FFF2-40B4-BE49-F238E27FC236}">
                  <a16:creationId xmlns:a16="http://schemas.microsoft.com/office/drawing/2014/main" id="{B943E677-B601-09E4-50B7-996F98351DA7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4" name="Google Shape;2139;p22">
              <a:extLst>
                <a:ext uri="{FF2B5EF4-FFF2-40B4-BE49-F238E27FC236}">
                  <a16:creationId xmlns:a16="http://schemas.microsoft.com/office/drawing/2014/main" id="{6108B4A4-36CC-6E5D-95BA-208CB6E5910B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5" name="Google Shape;2140;p22">
              <a:extLst>
                <a:ext uri="{FF2B5EF4-FFF2-40B4-BE49-F238E27FC236}">
                  <a16:creationId xmlns:a16="http://schemas.microsoft.com/office/drawing/2014/main" id="{4246AEE2-E0E4-EEB0-DA1C-8B92977D8FD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6" name="Google Shape;2141;p22">
              <a:extLst>
                <a:ext uri="{FF2B5EF4-FFF2-40B4-BE49-F238E27FC236}">
                  <a16:creationId xmlns:a16="http://schemas.microsoft.com/office/drawing/2014/main" id="{6CF67E53-4A5D-8817-C791-7466F39039FF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7" name="Google Shape;2142;p22">
              <a:extLst>
                <a:ext uri="{FF2B5EF4-FFF2-40B4-BE49-F238E27FC236}">
                  <a16:creationId xmlns:a16="http://schemas.microsoft.com/office/drawing/2014/main" id="{83029248-4569-EECD-3F45-060CD3FF4F93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8" name="Google Shape;2143;p22">
              <a:extLst>
                <a:ext uri="{FF2B5EF4-FFF2-40B4-BE49-F238E27FC236}">
                  <a16:creationId xmlns:a16="http://schemas.microsoft.com/office/drawing/2014/main" id="{E19AF43C-5467-0E53-7AEE-DE8165FE8DD5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9" name="Google Shape;2144;p22">
              <a:extLst>
                <a:ext uri="{FF2B5EF4-FFF2-40B4-BE49-F238E27FC236}">
                  <a16:creationId xmlns:a16="http://schemas.microsoft.com/office/drawing/2014/main" id="{30F1548A-268D-4B7C-F8AE-401326901A01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0" name="Google Shape;2145;p22">
              <a:extLst>
                <a:ext uri="{FF2B5EF4-FFF2-40B4-BE49-F238E27FC236}">
                  <a16:creationId xmlns:a16="http://schemas.microsoft.com/office/drawing/2014/main" id="{7E9AA082-7661-8E9B-D9AD-C02D0C0B41F4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1" name="Google Shape;2146;p22">
              <a:extLst>
                <a:ext uri="{FF2B5EF4-FFF2-40B4-BE49-F238E27FC236}">
                  <a16:creationId xmlns:a16="http://schemas.microsoft.com/office/drawing/2014/main" id="{F68D8138-536A-7E60-C8E3-3F81E7A273C8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2" name="Google Shape;2147;p22">
              <a:extLst>
                <a:ext uri="{FF2B5EF4-FFF2-40B4-BE49-F238E27FC236}">
                  <a16:creationId xmlns:a16="http://schemas.microsoft.com/office/drawing/2014/main" id="{8C79DE65-6C20-0C4A-9372-664B23288D6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3" name="Google Shape;2148;p22">
              <a:extLst>
                <a:ext uri="{FF2B5EF4-FFF2-40B4-BE49-F238E27FC236}">
                  <a16:creationId xmlns:a16="http://schemas.microsoft.com/office/drawing/2014/main" id="{A75EDD9C-A4FF-8098-EE9A-C4CFE31A0BA7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4" name="Google Shape;2149;p22">
              <a:extLst>
                <a:ext uri="{FF2B5EF4-FFF2-40B4-BE49-F238E27FC236}">
                  <a16:creationId xmlns:a16="http://schemas.microsoft.com/office/drawing/2014/main" id="{510A500F-F44E-9A8A-1ECE-49A526DEB109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5" name="Google Shape;2150;p22">
              <a:extLst>
                <a:ext uri="{FF2B5EF4-FFF2-40B4-BE49-F238E27FC236}">
                  <a16:creationId xmlns:a16="http://schemas.microsoft.com/office/drawing/2014/main" id="{EBF818C9-9CC4-CD41-EDC9-236DD72BE158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6" name="Google Shape;2151;p22">
              <a:extLst>
                <a:ext uri="{FF2B5EF4-FFF2-40B4-BE49-F238E27FC236}">
                  <a16:creationId xmlns:a16="http://schemas.microsoft.com/office/drawing/2014/main" id="{00129960-3349-49B3-B602-02258C75B046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7" name="Google Shape;2152;p22">
              <a:extLst>
                <a:ext uri="{FF2B5EF4-FFF2-40B4-BE49-F238E27FC236}">
                  <a16:creationId xmlns:a16="http://schemas.microsoft.com/office/drawing/2014/main" id="{570F8BB1-BFDB-F775-D1E6-AE6DF33ABD86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8" name="Google Shape;2153;p22">
              <a:extLst>
                <a:ext uri="{FF2B5EF4-FFF2-40B4-BE49-F238E27FC236}">
                  <a16:creationId xmlns:a16="http://schemas.microsoft.com/office/drawing/2014/main" id="{7B4217C4-7DF8-B5F3-AD83-1ECB557B9D13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9" name="Google Shape;2154;p22">
              <a:extLst>
                <a:ext uri="{FF2B5EF4-FFF2-40B4-BE49-F238E27FC236}">
                  <a16:creationId xmlns:a16="http://schemas.microsoft.com/office/drawing/2014/main" id="{EC79A9B0-DEAB-B324-75C2-EA3FFEFE7B7C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0" name="Google Shape;2155;p22">
              <a:extLst>
                <a:ext uri="{FF2B5EF4-FFF2-40B4-BE49-F238E27FC236}">
                  <a16:creationId xmlns:a16="http://schemas.microsoft.com/office/drawing/2014/main" id="{ADBE26B9-E9E9-3E88-8E8D-9E93B2AEB10E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1" name="Google Shape;2156;p22">
              <a:extLst>
                <a:ext uri="{FF2B5EF4-FFF2-40B4-BE49-F238E27FC236}">
                  <a16:creationId xmlns:a16="http://schemas.microsoft.com/office/drawing/2014/main" id="{307DC470-97AE-570B-9AB3-E9DF895782EA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2" name="Google Shape;2157;p22">
              <a:extLst>
                <a:ext uri="{FF2B5EF4-FFF2-40B4-BE49-F238E27FC236}">
                  <a16:creationId xmlns:a16="http://schemas.microsoft.com/office/drawing/2014/main" id="{736FF004-B1C5-7899-E133-F104E2F2520C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3" name="Google Shape;2158;p22">
              <a:extLst>
                <a:ext uri="{FF2B5EF4-FFF2-40B4-BE49-F238E27FC236}">
                  <a16:creationId xmlns:a16="http://schemas.microsoft.com/office/drawing/2014/main" id="{A881B6EB-CD6E-E3B3-D972-63FEF00145D7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4" name="Google Shape;2159;p22">
              <a:extLst>
                <a:ext uri="{FF2B5EF4-FFF2-40B4-BE49-F238E27FC236}">
                  <a16:creationId xmlns:a16="http://schemas.microsoft.com/office/drawing/2014/main" id="{BF4C0E3A-54FD-746F-FEDF-304E02FB2B2F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5" name="Google Shape;2160;p22">
              <a:extLst>
                <a:ext uri="{FF2B5EF4-FFF2-40B4-BE49-F238E27FC236}">
                  <a16:creationId xmlns:a16="http://schemas.microsoft.com/office/drawing/2014/main" id="{084D1C76-1D59-27A5-B5B1-E8A74F1A31BB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6" name="Google Shape;2161;p22">
              <a:extLst>
                <a:ext uri="{FF2B5EF4-FFF2-40B4-BE49-F238E27FC236}">
                  <a16:creationId xmlns:a16="http://schemas.microsoft.com/office/drawing/2014/main" id="{C0CDF67A-82C5-3879-1198-86FD5FFFF785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7" name="Google Shape;2162;p22">
              <a:extLst>
                <a:ext uri="{FF2B5EF4-FFF2-40B4-BE49-F238E27FC236}">
                  <a16:creationId xmlns:a16="http://schemas.microsoft.com/office/drawing/2014/main" id="{32F72038-5242-BE69-B36B-577EF50A18FB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8" name="Google Shape;2163;p22">
              <a:extLst>
                <a:ext uri="{FF2B5EF4-FFF2-40B4-BE49-F238E27FC236}">
                  <a16:creationId xmlns:a16="http://schemas.microsoft.com/office/drawing/2014/main" id="{8C99F2F6-2250-ADA0-AF18-289F35E65A99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9" name="Google Shape;2164;p22">
              <a:extLst>
                <a:ext uri="{FF2B5EF4-FFF2-40B4-BE49-F238E27FC236}">
                  <a16:creationId xmlns:a16="http://schemas.microsoft.com/office/drawing/2014/main" id="{0F000BD5-2F48-EA04-7988-B0360E3B743D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0" name="Google Shape;2165;p22">
              <a:extLst>
                <a:ext uri="{FF2B5EF4-FFF2-40B4-BE49-F238E27FC236}">
                  <a16:creationId xmlns:a16="http://schemas.microsoft.com/office/drawing/2014/main" id="{40097841-647B-82B1-C9BE-92804B791C43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1" name="Google Shape;2166;p22">
              <a:extLst>
                <a:ext uri="{FF2B5EF4-FFF2-40B4-BE49-F238E27FC236}">
                  <a16:creationId xmlns:a16="http://schemas.microsoft.com/office/drawing/2014/main" id="{0D629B80-3D60-F237-C917-B940336F75E8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2" name="Google Shape;2167;p22">
              <a:extLst>
                <a:ext uri="{FF2B5EF4-FFF2-40B4-BE49-F238E27FC236}">
                  <a16:creationId xmlns:a16="http://schemas.microsoft.com/office/drawing/2014/main" id="{28A1FE77-5876-189C-88CA-41E3F683E232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3" name="Google Shape;2168;p22">
              <a:extLst>
                <a:ext uri="{FF2B5EF4-FFF2-40B4-BE49-F238E27FC236}">
                  <a16:creationId xmlns:a16="http://schemas.microsoft.com/office/drawing/2014/main" id="{B06B970B-CB39-0EA1-2064-45197F6B3908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4" name="Google Shape;2169;p22">
              <a:extLst>
                <a:ext uri="{FF2B5EF4-FFF2-40B4-BE49-F238E27FC236}">
                  <a16:creationId xmlns:a16="http://schemas.microsoft.com/office/drawing/2014/main" id="{8CE1FF89-CF62-669C-5A74-449B9AB027AC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5" name="Google Shape;2170;p22">
              <a:extLst>
                <a:ext uri="{FF2B5EF4-FFF2-40B4-BE49-F238E27FC236}">
                  <a16:creationId xmlns:a16="http://schemas.microsoft.com/office/drawing/2014/main" id="{87AF031B-5FE2-0218-FE2E-6D2CC2CC4DB5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6" name="Google Shape;2171;p22">
              <a:extLst>
                <a:ext uri="{FF2B5EF4-FFF2-40B4-BE49-F238E27FC236}">
                  <a16:creationId xmlns:a16="http://schemas.microsoft.com/office/drawing/2014/main" id="{E2208E0B-F232-2402-3D21-5810293E4603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7" name="Google Shape;2172;p22">
              <a:extLst>
                <a:ext uri="{FF2B5EF4-FFF2-40B4-BE49-F238E27FC236}">
                  <a16:creationId xmlns:a16="http://schemas.microsoft.com/office/drawing/2014/main" id="{01163CBA-2020-4B4F-0E4F-E847694957E3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8" name="Google Shape;2173;p22">
              <a:extLst>
                <a:ext uri="{FF2B5EF4-FFF2-40B4-BE49-F238E27FC236}">
                  <a16:creationId xmlns:a16="http://schemas.microsoft.com/office/drawing/2014/main" id="{FB1DBD22-F470-AF29-8508-1826F08A57A6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9" name="Google Shape;2174;p22">
              <a:extLst>
                <a:ext uri="{FF2B5EF4-FFF2-40B4-BE49-F238E27FC236}">
                  <a16:creationId xmlns:a16="http://schemas.microsoft.com/office/drawing/2014/main" id="{98358989-69F2-7E67-D944-957EC9970937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0" name="Google Shape;2175;p22">
              <a:extLst>
                <a:ext uri="{FF2B5EF4-FFF2-40B4-BE49-F238E27FC236}">
                  <a16:creationId xmlns:a16="http://schemas.microsoft.com/office/drawing/2014/main" id="{774B0D68-4222-4519-735E-D8F0D7757856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1" name="Google Shape;2176;p22">
              <a:extLst>
                <a:ext uri="{FF2B5EF4-FFF2-40B4-BE49-F238E27FC236}">
                  <a16:creationId xmlns:a16="http://schemas.microsoft.com/office/drawing/2014/main" id="{EDE5A156-1FB3-DD11-A4CC-F092E5453A86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2" name="Google Shape;2177;p22">
              <a:extLst>
                <a:ext uri="{FF2B5EF4-FFF2-40B4-BE49-F238E27FC236}">
                  <a16:creationId xmlns:a16="http://schemas.microsoft.com/office/drawing/2014/main" id="{5463894B-F02E-C747-A835-58099364CCA1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3" name="Google Shape;2178;p22">
              <a:extLst>
                <a:ext uri="{FF2B5EF4-FFF2-40B4-BE49-F238E27FC236}">
                  <a16:creationId xmlns:a16="http://schemas.microsoft.com/office/drawing/2014/main" id="{E75B5B57-C4B8-B92D-F729-46CE22305883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4" name="Google Shape;2179;p22">
              <a:extLst>
                <a:ext uri="{FF2B5EF4-FFF2-40B4-BE49-F238E27FC236}">
                  <a16:creationId xmlns:a16="http://schemas.microsoft.com/office/drawing/2014/main" id="{027EA830-6301-7666-70B1-253E5E725277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5" name="Google Shape;2180;p22">
              <a:extLst>
                <a:ext uri="{FF2B5EF4-FFF2-40B4-BE49-F238E27FC236}">
                  <a16:creationId xmlns:a16="http://schemas.microsoft.com/office/drawing/2014/main" id="{8C1753D1-2033-D17C-99E3-7B9DB0363C99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6" name="Google Shape;2181;p22">
              <a:extLst>
                <a:ext uri="{FF2B5EF4-FFF2-40B4-BE49-F238E27FC236}">
                  <a16:creationId xmlns:a16="http://schemas.microsoft.com/office/drawing/2014/main" id="{47C068D3-B65D-BBED-175E-4960FD62C342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7" name="Google Shape;2182;p22">
              <a:extLst>
                <a:ext uri="{FF2B5EF4-FFF2-40B4-BE49-F238E27FC236}">
                  <a16:creationId xmlns:a16="http://schemas.microsoft.com/office/drawing/2014/main" id="{DF88785F-182B-F053-597F-3D753D9CCE11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8" name="Google Shape;2183;p22">
              <a:extLst>
                <a:ext uri="{FF2B5EF4-FFF2-40B4-BE49-F238E27FC236}">
                  <a16:creationId xmlns:a16="http://schemas.microsoft.com/office/drawing/2014/main" id="{46E0777B-F568-8418-F8F8-583AE182A458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9" name="Google Shape;2184;p22">
              <a:extLst>
                <a:ext uri="{FF2B5EF4-FFF2-40B4-BE49-F238E27FC236}">
                  <a16:creationId xmlns:a16="http://schemas.microsoft.com/office/drawing/2014/main" id="{091A7D1F-3B31-9692-B4F7-3DF37459270B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0" name="Google Shape;2185;p22">
              <a:extLst>
                <a:ext uri="{FF2B5EF4-FFF2-40B4-BE49-F238E27FC236}">
                  <a16:creationId xmlns:a16="http://schemas.microsoft.com/office/drawing/2014/main" id="{941A1FFE-2746-7AF1-A9DC-BE8D626EFE06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1" name="Google Shape;2186;p22">
              <a:extLst>
                <a:ext uri="{FF2B5EF4-FFF2-40B4-BE49-F238E27FC236}">
                  <a16:creationId xmlns:a16="http://schemas.microsoft.com/office/drawing/2014/main" id="{E4C57632-2BB6-0F91-520C-4F63CEC7484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2" name="Google Shape;2187;p22">
              <a:extLst>
                <a:ext uri="{FF2B5EF4-FFF2-40B4-BE49-F238E27FC236}">
                  <a16:creationId xmlns:a16="http://schemas.microsoft.com/office/drawing/2014/main" id="{59E3D0B5-7A0B-B3D2-E83A-8EE369108A73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3" name="Google Shape;2188;p22">
              <a:extLst>
                <a:ext uri="{FF2B5EF4-FFF2-40B4-BE49-F238E27FC236}">
                  <a16:creationId xmlns:a16="http://schemas.microsoft.com/office/drawing/2014/main" id="{107102EA-8AD0-D24D-E408-28EC69D4C0FE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4" name="Google Shape;2189;p22">
              <a:extLst>
                <a:ext uri="{FF2B5EF4-FFF2-40B4-BE49-F238E27FC236}">
                  <a16:creationId xmlns:a16="http://schemas.microsoft.com/office/drawing/2014/main" id="{214CA8DC-35A8-48B9-EFBE-13F6F4253139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5" name="Google Shape;2190;p22">
              <a:extLst>
                <a:ext uri="{FF2B5EF4-FFF2-40B4-BE49-F238E27FC236}">
                  <a16:creationId xmlns:a16="http://schemas.microsoft.com/office/drawing/2014/main" id="{AADD998A-E1F4-9E5C-2262-B8C09573C8F5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6" name="Google Shape;2191;p22">
              <a:extLst>
                <a:ext uri="{FF2B5EF4-FFF2-40B4-BE49-F238E27FC236}">
                  <a16:creationId xmlns:a16="http://schemas.microsoft.com/office/drawing/2014/main" id="{3859A83F-7763-123F-B00B-0A8B8BECE7A3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7" name="Google Shape;2192;p22">
              <a:extLst>
                <a:ext uri="{FF2B5EF4-FFF2-40B4-BE49-F238E27FC236}">
                  <a16:creationId xmlns:a16="http://schemas.microsoft.com/office/drawing/2014/main" id="{84E1B06F-8E14-1348-A586-D9F5FE6FEC1B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8" name="Google Shape;2193;p22">
              <a:extLst>
                <a:ext uri="{FF2B5EF4-FFF2-40B4-BE49-F238E27FC236}">
                  <a16:creationId xmlns:a16="http://schemas.microsoft.com/office/drawing/2014/main" id="{CDE14E9B-B203-B527-33F0-9D42CC210751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9" name="Google Shape;2194;p22">
              <a:extLst>
                <a:ext uri="{FF2B5EF4-FFF2-40B4-BE49-F238E27FC236}">
                  <a16:creationId xmlns:a16="http://schemas.microsoft.com/office/drawing/2014/main" id="{60D4D380-24EA-EE79-90BE-65FC620AF92A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0" name="Google Shape;2195;p22">
              <a:extLst>
                <a:ext uri="{FF2B5EF4-FFF2-40B4-BE49-F238E27FC236}">
                  <a16:creationId xmlns:a16="http://schemas.microsoft.com/office/drawing/2014/main" id="{E122E686-B792-4848-BB90-907BC8206D21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1" name="Google Shape;2196;p22">
              <a:extLst>
                <a:ext uri="{FF2B5EF4-FFF2-40B4-BE49-F238E27FC236}">
                  <a16:creationId xmlns:a16="http://schemas.microsoft.com/office/drawing/2014/main" id="{44126186-45B5-067A-94FA-4AB1AD0DAED3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2" name="Google Shape;2197;p22">
              <a:extLst>
                <a:ext uri="{FF2B5EF4-FFF2-40B4-BE49-F238E27FC236}">
                  <a16:creationId xmlns:a16="http://schemas.microsoft.com/office/drawing/2014/main" id="{FCB7BA7F-D417-2D22-7336-F8B05A6282F5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3" name="Google Shape;2198;p22">
              <a:extLst>
                <a:ext uri="{FF2B5EF4-FFF2-40B4-BE49-F238E27FC236}">
                  <a16:creationId xmlns:a16="http://schemas.microsoft.com/office/drawing/2014/main" id="{F33B73CA-8D98-F10F-004D-3051E57C0967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4" name="Google Shape;2199;p22">
              <a:extLst>
                <a:ext uri="{FF2B5EF4-FFF2-40B4-BE49-F238E27FC236}">
                  <a16:creationId xmlns:a16="http://schemas.microsoft.com/office/drawing/2014/main" id="{B7CE758E-8A0A-E746-4855-485DF8D1F757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5" name="Google Shape;2200;p22">
              <a:extLst>
                <a:ext uri="{FF2B5EF4-FFF2-40B4-BE49-F238E27FC236}">
                  <a16:creationId xmlns:a16="http://schemas.microsoft.com/office/drawing/2014/main" id="{0371476F-CD6B-A02C-D8BA-ADF21D42E6D8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6" name="Google Shape;2201;p22">
              <a:extLst>
                <a:ext uri="{FF2B5EF4-FFF2-40B4-BE49-F238E27FC236}">
                  <a16:creationId xmlns:a16="http://schemas.microsoft.com/office/drawing/2014/main" id="{7045A858-6735-7D4E-611E-A84DA0C6C414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7" name="Google Shape;2202;p22">
              <a:extLst>
                <a:ext uri="{FF2B5EF4-FFF2-40B4-BE49-F238E27FC236}">
                  <a16:creationId xmlns:a16="http://schemas.microsoft.com/office/drawing/2014/main" id="{27F2C8FC-A738-89C0-41F6-2220DCF3152B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8" name="Google Shape;2203;p22">
              <a:extLst>
                <a:ext uri="{FF2B5EF4-FFF2-40B4-BE49-F238E27FC236}">
                  <a16:creationId xmlns:a16="http://schemas.microsoft.com/office/drawing/2014/main" id="{5C3E4211-B4F4-0883-A117-9D897E33E38D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9" name="Google Shape;2204;p22">
              <a:extLst>
                <a:ext uri="{FF2B5EF4-FFF2-40B4-BE49-F238E27FC236}">
                  <a16:creationId xmlns:a16="http://schemas.microsoft.com/office/drawing/2014/main" id="{95F94935-2A38-50F3-0352-2687F95AB580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0" name="Google Shape;2205;p22">
              <a:extLst>
                <a:ext uri="{FF2B5EF4-FFF2-40B4-BE49-F238E27FC236}">
                  <a16:creationId xmlns:a16="http://schemas.microsoft.com/office/drawing/2014/main" id="{D9248195-D171-216F-A149-B00DB58ECF61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1" name="Google Shape;2206;p22">
              <a:extLst>
                <a:ext uri="{FF2B5EF4-FFF2-40B4-BE49-F238E27FC236}">
                  <a16:creationId xmlns:a16="http://schemas.microsoft.com/office/drawing/2014/main" id="{41C12D82-05BE-5642-293B-59AF7E47E7F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2" name="Google Shape;2207;p22">
              <a:extLst>
                <a:ext uri="{FF2B5EF4-FFF2-40B4-BE49-F238E27FC236}">
                  <a16:creationId xmlns:a16="http://schemas.microsoft.com/office/drawing/2014/main" id="{E0C16AC9-3181-4C91-FD0F-1DABE1F33B59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3" name="Google Shape;2208;p22">
              <a:extLst>
                <a:ext uri="{FF2B5EF4-FFF2-40B4-BE49-F238E27FC236}">
                  <a16:creationId xmlns:a16="http://schemas.microsoft.com/office/drawing/2014/main" id="{E6F6D48D-C042-6DE2-4E59-7140361390AF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4" name="Google Shape;2209;p22">
              <a:extLst>
                <a:ext uri="{FF2B5EF4-FFF2-40B4-BE49-F238E27FC236}">
                  <a16:creationId xmlns:a16="http://schemas.microsoft.com/office/drawing/2014/main" id="{A00B408A-C3E0-4BCF-4074-3572C7C4052C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5" name="Google Shape;2210;p22">
              <a:extLst>
                <a:ext uri="{FF2B5EF4-FFF2-40B4-BE49-F238E27FC236}">
                  <a16:creationId xmlns:a16="http://schemas.microsoft.com/office/drawing/2014/main" id="{E7C8A0E8-86AF-FD33-4486-B1B978826557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6" name="Google Shape;2211;p22">
              <a:extLst>
                <a:ext uri="{FF2B5EF4-FFF2-40B4-BE49-F238E27FC236}">
                  <a16:creationId xmlns:a16="http://schemas.microsoft.com/office/drawing/2014/main" id="{C198885A-E69F-5ECC-DF60-FD4396EDC894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7" name="Google Shape;2212;p22">
              <a:extLst>
                <a:ext uri="{FF2B5EF4-FFF2-40B4-BE49-F238E27FC236}">
                  <a16:creationId xmlns:a16="http://schemas.microsoft.com/office/drawing/2014/main" id="{8F717268-932D-C786-E6AB-476FE08FB732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8" name="Google Shape;2213;p22">
              <a:extLst>
                <a:ext uri="{FF2B5EF4-FFF2-40B4-BE49-F238E27FC236}">
                  <a16:creationId xmlns:a16="http://schemas.microsoft.com/office/drawing/2014/main" id="{89700331-7B96-8003-C307-99DFAF41FBE7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9" name="Google Shape;2214;p22">
              <a:extLst>
                <a:ext uri="{FF2B5EF4-FFF2-40B4-BE49-F238E27FC236}">
                  <a16:creationId xmlns:a16="http://schemas.microsoft.com/office/drawing/2014/main" id="{BB9B99F9-774A-570D-F843-42FDD9C2660B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0" name="Google Shape;2215;p22">
              <a:extLst>
                <a:ext uri="{FF2B5EF4-FFF2-40B4-BE49-F238E27FC236}">
                  <a16:creationId xmlns:a16="http://schemas.microsoft.com/office/drawing/2014/main" id="{81A8DA8E-C2D8-56C5-83E9-1999D398B90F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1" name="Google Shape;2216;p22">
              <a:extLst>
                <a:ext uri="{FF2B5EF4-FFF2-40B4-BE49-F238E27FC236}">
                  <a16:creationId xmlns:a16="http://schemas.microsoft.com/office/drawing/2014/main" id="{18A3E31F-0D40-3BEE-C390-2F345A6EE1D0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2" name="Google Shape;2217;p22">
              <a:extLst>
                <a:ext uri="{FF2B5EF4-FFF2-40B4-BE49-F238E27FC236}">
                  <a16:creationId xmlns:a16="http://schemas.microsoft.com/office/drawing/2014/main" id="{0787E3C5-2DC1-EF03-3D28-E22892D61AB3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3" name="Google Shape;2218;p22">
              <a:extLst>
                <a:ext uri="{FF2B5EF4-FFF2-40B4-BE49-F238E27FC236}">
                  <a16:creationId xmlns:a16="http://schemas.microsoft.com/office/drawing/2014/main" id="{BC600100-C9AC-7EC2-F1C9-0741D1057923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4" name="Google Shape;2219;p22">
              <a:extLst>
                <a:ext uri="{FF2B5EF4-FFF2-40B4-BE49-F238E27FC236}">
                  <a16:creationId xmlns:a16="http://schemas.microsoft.com/office/drawing/2014/main" id="{DC70D758-8D4F-E5D5-1D6E-805914CF9768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5" name="Google Shape;2220;p22">
              <a:extLst>
                <a:ext uri="{FF2B5EF4-FFF2-40B4-BE49-F238E27FC236}">
                  <a16:creationId xmlns:a16="http://schemas.microsoft.com/office/drawing/2014/main" id="{036371E2-A793-1476-399E-8E3786562456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6" name="Google Shape;2221;p22">
              <a:extLst>
                <a:ext uri="{FF2B5EF4-FFF2-40B4-BE49-F238E27FC236}">
                  <a16:creationId xmlns:a16="http://schemas.microsoft.com/office/drawing/2014/main" id="{0779CD0B-0BB3-92BB-13C6-2CD0AC00B445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7" name="Google Shape;2222;p22">
              <a:extLst>
                <a:ext uri="{FF2B5EF4-FFF2-40B4-BE49-F238E27FC236}">
                  <a16:creationId xmlns:a16="http://schemas.microsoft.com/office/drawing/2014/main" id="{ED461139-8646-EDD0-5DBD-8ABA1E38C961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8" name="Google Shape;2223;p22">
              <a:extLst>
                <a:ext uri="{FF2B5EF4-FFF2-40B4-BE49-F238E27FC236}">
                  <a16:creationId xmlns:a16="http://schemas.microsoft.com/office/drawing/2014/main" id="{51BE99C9-AFFF-9DAA-CC95-AF3D1F0F41FC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9" name="Google Shape;2224;p22">
              <a:extLst>
                <a:ext uri="{FF2B5EF4-FFF2-40B4-BE49-F238E27FC236}">
                  <a16:creationId xmlns:a16="http://schemas.microsoft.com/office/drawing/2014/main" id="{0EB33E22-B0A2-9844-0965-D47B29D02622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0" name="Google Shape;2225;p22">
              <a:extLst>
                <a:ext uri="{FF2B5EF4-FFF2-40B4-BE49-F238E27FC236}">
                  <a16:creationId xmlns:a16="http://schemas.microsoft.com/office/drawing/2014/main" id="{B8BBF24E-700B-BE58-F61B-DD32AAB90030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1" name="Google Shape;2226;p22">
              <a:extLst>
                <a:ext uri="{FF2B5EF4-FFF2-40B4-BE49-F238E27FC236}">
                  <a16:creationId xmlns:a16="http://schemas.microsoft.com/office/drawing/2014/main" id="{EEE1CA82-C75C-EB70-46F6-CA69070FF494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2" name="Google Shape;2227;p22">
              <a:extLst>
                <a:ext uri="{FF2B5EF4-FFF2-40B4-BE49-F238E27FC236}">
                  <a16:creationId xmlns:a16="http://schemas.microsoft.com/office/drawing/2014/main" id="{23E9E280-898F-EECC-81DB-8D2D22A64774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3" name="Google Shape;2228;p22">
              <a:extLst>
                <a:ext uri="{FF2B5EF4-FFF2-40B4-BE49-F238E27FC236}">
                  <a16:creationId xmlns:a16="http://schemas.microsoft.com/office/drawing/2014/main" id="{F4D1DC16-9042-67FB-5385-AAB5266EA027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4" name="Google Shape;2229;p22">
              <a:extLst>
                <a:ext uri="{FF2B5EF4-FFF2-40B4-BE49-F238E27FC236}">
                  <a16:creationId xmlns:a16="http://schemas.microsoft.com/office/drawing/2014/main" id="{927118D5-FE21-0761-700F-AF7AC514CB34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5" name="Google Shape;2230;p22">
              <a:extLst>
                <a:ext uri="{FF2B5EF4-FFF2-40B4-BE49-F238E27FC236}">
                  <a16:creationId xmlns:a16="http://schemas.microsoft.com/office/drawing/2014/main" id="{62CE10F5-EB2E-11CC-EB6A-8A42002EE5F3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6" name="Google Shape;2231;p22">
              <a:extLst>
                <a:ext uri="{FF2B5EF4-FFF2-40B4-BE49-F238E27FC236}">
                  <a16:creationId xmlns:a16="http://schemas.microsoft.com/office/drawing/2014/main" id="{69898DED-5D5A-EEEE-9309-AFC21D7DA537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7" name="Google Shape;2232;p22">
              <a:extLst>
                <a:ext uri="{FF2B5EF4-FFF2-40B4-BE49-F238E27FC236}">
                  <a16:creationId xmlns:a16="http://schemas.microsoft.com/office/drawing/2014/main" id="{3A46DE5C-60ED-6CEF-E150-08A9BC1C6F59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8" name="Google Shape;2233;p22">
              <a:extLst>
                <a:ext uri="{FF2B5EF4-FFF2-40B4-BE49-F238E27FC236}">
                  <a16:creationId xmlns:a16="http://schemas.microsoft.com/office/drawing/2014/main" id="{BF7298DF-E1DC-EC74-4229-26C00C349176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9" name="Google Shape;2234;p22">
              <a:extLst>
                <a:ext uri="{FF2B5EF4-FFF2-40B4-BE49-F238E27FC236}">
                  <a16:creationId xmlns:a16="http://schemas.microsoft.com/office/drawing/2014/main" id="{A9D919E4-32E3-5098-275C-F7A9B683AF3A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0" name="Google Shape;2235;p22">
              <a:extLst>
                <a:ext uri="{FF2B5EF4-FFF2-40B4-BE49-F238E27FC236}">
                  <a16:creationId xmlns:a16="http://schemas.microsoft.com/office/drawing/2014/main" id="{A34753C4-0512-6943-2EAF-7E3D0F9E890D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1" name="Google Shape;2236;p22">
              <a:extLst>
                <a:ext uri="{FF2B5EF4-FFF2-40B4-BE49-F238E27FC236}">
                  <a16:creationId xmlns:a16="http://schemas.microsoft.com/office/drawing/2014/main" id="{B9D4EE27-025C-FE92-DFC9-278B0BB5A271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2" name="Google Shape;2237;p22">
              <a:extLst>
                <a:ext uri="{FF2B5EF4-FFF2-40B4-BE49-F238E27FC236}">
                  <a16:creationId xmlns:a16="http://schemas.microsoft.com/office/drawing/2014/main" id="{5173F62B-7A0F-3DCD-197A-5A25E903A5E0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3" name="Google Shape;2238;p22">
              <a:extLst>
                <a:ext uri="{FF2B5EF4-FFF2-40B4-BE49-F238E27FC236}">
                  <a16:creationId xmlns:a16="http://schemas.microsoft.com/office/drawing/2014/main" id="{243E0EFE-B247-2967-C7D7-B6393D3F1608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4" name="Google Shape;2239;p22">
              <a:extLst>
                <a:ext uri="{FF2B5EF4-FFF2-40B4-BE49-F238E27FC236}">
                  <a16:creationId xmlns:a16="http://schemas.microsoft.com/office/drawing/2014/main" id="{8AAC7484-1BE1-6B6C-6B7E-69AEBB36F3DF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5" name="Google Shape;2240;p22">
              <a:extLst>
                <a:ext uri="{FF2B5EF4-FFF2-40B4-BE49-F238E27FC236}">
                  <a16:creationId xmlns:a16="http://schemas.microsoft.com/office/drawing/2014/main" id="{0F9B6CC3-22BD-2C30-7B49-C76AC9B66329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6" name="Google Shape;2241;p22">
              <a:extLst>
                <a:ext uri="{FF2B5EF4-FFF2-40B4-BE49-F238E27FC236}">
                  <a16:creationId xmlns:a16="http://schemas.microsoft.com/office/drawing/2014/main" id="{4D4A6E17-DE0A-C0AB-F8BE-143C6C75C1A7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7" name="Google Shape;2242;p22">
              <a:extLst>
                <a:ext uri="{FF2B5EF4-FFF2-40B4-BE49-F238E27FC236}">
                  <a16:creationId xmlns:a16="http://schemas.microsoft.com/office/drawing/2014/main" id="{F01CD5CC-23D9-ED6D-864F-4637338451DB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8" name="Google Shape;2243;p22">
              <a:extLst>
                <a:ext uri="{FF2B5EF4-FFF2-40B4-BE49-F238E27FC236}">
                  <a16:creationId xmlns:a16="http://schemas.microsoft.com/office/drawing/2014/main" id="{728FB288-D610-EDD6-3764-85E315D54EDE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9" name="Google Shape;2244;p22">
              <a:extLst>
                <a:ext uri="{FF2B5EF4-FFF2-40B4-BE49-F238E27FC236}">
                  <a16:creationId xmlns:a16="http://schemas.microsoft.com/office/drawing/2014/main" id="{6DFE08C5-2EAC-B98D-C572-7050FFCCD6CF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0" name="Google Shape;2245;p22">
              <a:extLst>
                <a:ext uri="{FF2B5EF4-FFF2-40B4-BE49-F238E27FC236}">
                  <a16:creationId xmlns:a16="http://schemas.microsoft.com/office/drawing/2014/main" id="{A942F815-D4F1-410C-47BA-ED8F2F04F891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1" name="Google Shape;2246;p22">
              <a:extLst>
                <a:ext uri="{FF2B5EF4-FFF2-40B4-BE49-F238E27FC236}">
                  <a16:creationId xmlns:a16="http://schemas.microsoft.com/office/drawing/2014/main" id="{5DE149DF-16FB-47E0-0403-9284DE79EED9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2" name="Google Shape;2247;p22">
              <a:extLst>
                <a:ext uri="{FF2B5EF4-FFF2-40B4-BE49-F238E27FC236}">
                  <a16:creationId xmlns:a16="http://schemas.microsoft.com/office/drawing/2014/main" id="{1430A72D-8AEF-289D-E97D-02A49F11DEFA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3" name="Google Shape;2248;p22">
              <a:extLst>
                <a:ext uri="{FF2B5EF4-FFF2-40B4-BE49-F238E27FC236}">
                  <a16:creationId xmlns:a16="http://schemas.microsoft.com/office/drawing/2014/main" id="{58BAFDE0-6014-C905-99BE-5917B147B100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4" name="Google Shape;2249;p22">
              <a:extLst>
                <a:ext uri="{FF2B5EF4-FFF2-40B4-BE49-F238E27FC236}">
                  <a16:creationId xmlns:a16="http://schemas.microsoft.com/office/drawing/2014/main" id="{8353B94C-808D-6D46-C9A9-7BA0F491C7F9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5" name="Google Shape;2250;p22">
              <a:extLst>
                <a:ext uri="{FF2B5EF4-FFF2-40B4-BE49-F238E27FC236}">
                  <a16:creationId xmlns:a16="http://schemas.microsoft.com/office/drawing/2014/main" id="{08F542D6-DD88-C4F4-5D9D-3CED81ABA4ED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6" name="Google Shape;2251;p22">
              <a:extLst>
                <a:ext uri="{FF2B5EF4-FFF2-40B4-BE49-F238E27FC236}">
                  <a16:creationId xmlns:a16="http://schemas.microsoft.com/office/drawing/2014/main" id="{4A80B92A-66FA-22BE-08BB-326EC40EAA2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7" name="Google Shape;2252;p22">
              <a:extLst>
                <a:ext uri="{FF2B5EF4-FFF2-40B4-BE49-F238E27FC236}">
                  <a16:creationId xmlns:a16="http://schemas.microsoft.com/office/drawing/2014/main" id="{3FF0A357-E7C6-A1FE-61B4-D87551051C57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8" name="Google Shape;2253;p22">
              <a:extLst>
                <a:ext uri="{FF2B5EF4-FFF2-40B4-BE49-F238E27FC236}">
                  <a16:creationId xmlns:a16="http://schemas.microsoft.com/office/drawing/2014/main" id="{97C8526E-3F65-F1CB-01EF-3C3381406E0A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9" name="Google Shape;2254;p22">
              <a:extLst>
                <a:ext uri="{FF2B5EF4-FFF2-40B4-BE49-F238E27FC236}">
                  <a16:creationId xmlns:a16="http://schemas.microsoft.com/office/drawing/2014/main" id="{5CBDF776-F2B7-897F-65B8-F8FFB36BA0DF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0" name="Google Shape;2255;p22">
              <a:extLst>
                <a:ext uri="{FF2B5EF4-FFF2-40B4-BE49-F238E27FC236}">
                  <a16:creationId xmlns:a16="http://schemas.microsoft.com/office/drawing/2014/main" id="{0CFB0124-C54A-A65E-BDEB-4549E751E0E9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1" name="Google Shape;2256;p22">
              <a:extLst>
                <a:ext uri="{FF2B5EF4-FFF2-40B4-BE49-F238E27FC236}">
                  <a16:creationId xmlns:a16="http://schemas.microsoft.com/office/drawing/2014/main" id="{CDD080FF-8F4C-D5F2-BAB4-2AAE5D16201D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2" name="Google Shape;2257;p22">
              <a:extLst>
                <a:ext uri="{FF2B5EF4-FFF2-40B4-BE49-F238E27FC236}">
                  <a16:creationId xmlns:a16="http://schemas.microsoft.com/office/drawing/2014/main" id="{C16542F0-E747-4A75-B52B-15A53EFDA9B4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3" name="Google Shape;2258;p22">
              <a:extLst>
                <a:ext uri="{FF2B5EF4-FFF2-40B4-BE49-F238E27FC236}">
                  <a16:creationId xmlns:a16="http://schemas.microsoft.com/office/drawing/2014/main" id="{2F94B929-5C7B-49FD-F234-1F3CD00541E7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4" name="Google Shape;2259;p22">
              <a:extLst>
                <a:ext uri="{FF2B5EF4-FFF2-40B4-BE49-F238E27FC236}">
                  <a16:creationId xmlns:a16="http://schemas.microsoft.com/office/drawing/2014/main" id="{9E6EB46D-424B-4F0C-F609-B9FF3D215D1D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5" name="Google Shape;2260;p22">
              <a:extLst>
                <a:ext uri="{FF2B5EF4-FFF2-40B4-BE49-F238E27FC236}">
                  <a16:creationId xmlns:a16="http://schemas.microsoft.com/office/drawing/2014/main" id="{0F6C0AB8-1657-A2E9-2C68-26DB0470567D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6" name="Google Shape;2261;p22">
              <a:extLst>
                <a:ext uri="{FF2B5EF4-FFF2-40B4-BE49-F238E27FC236}">
                  <a16:creationId xmlns:a16="http://schemas.microsoft.com/office/drawing/2014/main" id="{A3A5C86B-2E8C-D45C-9172-FE072548DAC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7" name="Google Shape;2262;p22">
              <a:extLst>
                <a:ext uri="{FF2B5EF4-FFF2-40B4-BE49-F238E27FC236}">
                  <a16:creationId xmlns:a16="http://schemas.microsoft.com/office/drawing/2014/main" id="{98DDD1B2-D11A-A297-8BE6-26498249C748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8" name="Google Shape;2263;p22">
              <a:extLst>
                <a:ext uri="{FF2B5EF4-FFF2-40B4-BE49-F238E27FC236}">
                  <a16:creationId xmlns:a16="http://schemas.microsoft.com/office/drawing/2014/main" id="{8F218B80-9917-3EBC-1105-6B6FA917EAB7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9" name="Google Shape;2264;p22">
              <a:extLst>
                <a:ext uri="{FF2B5EF4-FFF2-40B4-BE49-F238E27FC236}">
                  <a16:creationId xmlns:a16="http://schemas.microsoft.com/office/drawing/2014/main" id="{57799A28-C178-24D8-9E83-29AC32F3F098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0" name="Google Shape;2265;p22">
              <a:extLst>
                <a:ext uri="{FF2B5EF4-FFF2-40B4-BE49-F238E27FC236}">
                  <a16:creationId xmlns:a16="http://schemas.microsoft.com/office/drawing/2014/main" id="{ADD85C9A-E96E-FAA2-AD8A-468D2FF8B46A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1" name="Google Shape;2266;p22">
              <a:extLst>
                <a:ext uri="{FF2B5EF4-FFF2-40B4-BE49-F238E27FC236}">
                  <a16:creationId xmlns:a16="http://schemas.microsoft.com/office/drawing/2014/main" id="{522FB111-ECE4-C082-6F7E-71AF07717AE8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2" name="Google Shape;2267;p22">
              <a:extLst>
                <a:ext uri="{FF2B5EF4-FFF2-40B4-BE49-F238E27FC236}">
                  <a16:creationId xmlns:a16="http://schemas.microsoft.com/office/drawing/2014/main" id="{1AA5E873-E9FD-C63F-CC03-1D076F0530FB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3" name="Google Shape;2268;p22">
              <a:extLst>
                <a:ext uri="{FF2B5EF4-FFF2-40B4-BE49-F238E27FC236}">
                  <a16:creationId xmlns:a16="http://schemas.microsoft.com/office/drawing/2014/main" id="{25061F92-35F6-C660-5901-EC8B1DE9EB5A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4" name="Google Shape;2269;p22">
              <a:extLst>
                <a:ext uri="{FF2B5EF4-FFF2-40B4-BE49-F238E27FC236}">
                  <a16:creationId xmlns:a16="http://schemas.microsoft.com/office/drawing/2014/main" id="{B4D8977A-58F4-77E2-BA0E-87003FA8CB6C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5" name="Google Shape;2270;p22">
              <a:extLst>
                <a:ext uri="{FF2B5EF4-FFF2-40B4-BE49-F238E27FC236}">
                  <a16:creationId xmlns:a16="http://schemas.microsoft.com/office/drawing/2014/main" id="{3DF1D571-8C82-A932-D81F-041E1C791503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6" name="Google Shape;2271;p22">
              <a:extLst>
                <a:ext uri="{FF2B5EF4-FFF2-40B4-BE49-F238E27FC236}">
                  <a16:creationId xmlns:a16="http://schemas.microsoft.com/office/drawing/2014/main" id="{4A25F181-E1E8-4EAC-A9CA-99467ABD4A09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7" name="Google Shape;2272;p22">
              <a:extLst>
                <a:ext uri="{FF2B5EF4-FFF2-40B4-BE49-F238E27FC236}">
                  <a16:creationId xmlns:a16="http://schemas.microsoft.com/office/drawing/2014/main" id="{5C9556CD-5E57-736B-34E4-2BB654906EDF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8" name="Google Shape;2273;p22">
              <a:extLst>
                <a:ext uri="{FF2B5EF4-FFF2-40B4-BE49-F238E27FC236}">
                  <a16:creationId xmlns:a16="http://schemas.microsoft.com/office/drawing/2014/main" id="{6A2690AD-2CCF-EE2A-27B0-669084F35CF2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9" name="Google Shape;2274;p22">
              <a:extLst>
                <a:ext uri="{FF2B5EF4-FFF2-40B4-BE49-F238E27FC236}">
                  <a16:creationId xmlns:a16="http://schemas.microsoft.com/office/drawing/2014/main" id="{E453D47C-1F48-038F-B778-33AE786C0B0F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0" name="Google Shape;2275;p22">
              <a:extLst>
                <a:ext uri="{FF2B5EF4-FFF2-40B4-BE49-F238E27FC236}">
                  <a16:creationId xmlns:a16="http://schemas.microsoft.com/office/drawing/2014/main" id="{6AD758B4-1B5B-004D-723E-CD39A6F77EC1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1" name="Google Shape;2276;p22">
              <a:extLst>
                <a:ext uri="{FF2B5EF4-FFF2-40B4-BE49-F238E27FC236}">
                  <a16:creationId xmlns:a16="http://schemas.microsoft.com/office/drawing/2014/main" id="{46CD7DF1-D2CE-3A49-6C9F-BADB60FB8CFF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2" name="Google Shape;2277;p22">
              <a:extLst>
                <a:ext uri="{FF2B5EF4-FFF2-40B4-BE49-F238E27FC236}">
                  <a16:creationId xmlns:a16="http://schemas.microsoft.com/office/drawing/2014/main" id="{B8A3C171-ECD6-39E3-792D-34070B05182E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3" name="Google Shape;2278;p22">
              <a:extLst>
                <a:ext uri="{FF2B5EF4-FFF2-40B4-BE49-F238E27FC236}">
                  <a16:creationId xmlns:a16="http://schemas.microsoft.com/office/drawing/2014/main" id="{485BA842-5ADE-F851-531B-4C3EBC0B6D0D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4" name="Google Shape;2279;p22">
              <a:extLst>
                <a:ext uri="{FF2B5EF4-FFF2-40B4-BE49-F238E27FC236}">
                  <a16:creationId xmlns:a16="http://schemas.microsoft.com/office/drawing/2014/main" id="{CBF695CE-33D7-CF59-7F40-4B72956B5588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5" name="Google Shape;2280;p22">
              <a:extLst>
                <a:ext uri="{FF2B5EF4-FFF2-40B4-BE49-F238E27FC236}">
                  <a16:creationId xmlns:a16="http://schemas.microsoft.com/office/drawing/2014/main" id="{67366BD8-E8A9-C743-08ED-B5E0581A34EE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6" name="Google Shape;2281;p22">
              <a:extLst>
                <a:ext uri="{FF2B5EF4-FFF2-40B4-BE49-F238E27FC236}">
                  <a16:creationId xmlns:a16="http://schemas.microsoft.com/office/drawing/2014/main" id="{A76308CE-46EA-7E00-5A6C-5DE3647875C9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7" name="Google Shape;2282;p22">
              <a:extLst>
                <a:ext uri="{FF2B5EF4-FFF2-40B4-BE49-F238E27FC236}">
                  <a16:creationId xmlns:a16="http://schemas.microsoft.com/office/drawing/2014/main" id="{7B41C38E-F00B-23B0-4071-20DC32FD933A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8" name="Google Shape;2283;p22">
              <a:extLst>
                <a:ext uri="{FF2B5EF4-FFF2-40B4-BE49-F238E27FC236}">
                  <a16:creationId xmlns:a16="http://schemas.microsoft.com/office/drawing/2014/main" id="{A356E189-807D-E39A-5156-91FDD397A43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9" name="Google Shape;2284;p22">
              <a:extLst>
                <a:ext uri="{FF2B5EF4-FFF2-40B4-BE49-F238E27FC236}">
                  <a16:creationId xmlns:a16="http://schemas.microsoft.com/office/drawing/2014/main" id="{5CA4AA6B-A450-ABA5-438B-2F9A6954AEB7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0" name="Google Shape;2285;p22">
              <a:extLst>
                <a:ext uri="{FF2B5EF4-FFF2-40B4-BE49-F238E27FC236}">
                  <a16:creationId xmlns:a16="http://schemas.microsoft.com/office/drawing/2014/main" id="{79373BAD-BAA8-A574-B577-B002D76E63FA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1" name="Google Shape;2286;p22">
              <a:extLst>
                <a:ext uri="{FF2B5EF4-FFF2-40B4-BE49-F238E27FC236}">
                  <a16:creationId xmlns:a16="http://schemas.microsoft.com/office/drawing/2014/main" id="{A0513605-DB35-3B38-B116-C3F853FCB118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2" name="Google Shape;2287;p22">
              <a:extLst>
                <a:ext uri="{FF2B5EF4-FFF2-40B4-BE49-F238E27FC236}">
                  <a16:creationId xmlns:a16="http://schemas.microsoft.com/office/drawing/2014/main" id="{29CDD9C1-FE45-26CA-0C0B-ACC8CFA7B86E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3" name="Google Shape;2288;p22">
              <a:extLst>
                <a:ext uri="{FF2B5EF4-FFF2-40B4-BE49-F238E27FC236}">
                  <a16:creationId xmlns:a16="http://schemas.microsoft.com/office/drawing/2014/main" id="{8BDB04EC-39B2-834F-BA67-6C4D427CACB7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4" name="Google Shape;2289;p22">
              <a:extLst>
                <a:ext uri="{FF2B5EF4-FFF2-40B4-BE49-F238E27FC236}">
                  <a16:creationId xmlns:a16="http://schemas.microsoft.com/office/drawing/2014/main" id="{8D977F29-E9CA-5593-12C1-E461008049D2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5" name="Google Shape;2290;p22">
              <a:extLst>
                <a:ext uri="{FF2B5EF4-FFF2-40B4-BE49-F238E27FC236}">
                  <a16:creationId xmlns:a16="http://schemas.microsoft.com/office/drawing/2014/main" id="{067AC596-271F-B05D-1962-3F0D5EAD7C1D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6" name="Google Shape;2291;p22">
              <a:extLst>
                <a:ext uri="{FF2B5EF4-FFF2-40B4-BE49-F238E27FC236}">
                  <a16:creationId xmlns:a16="http://schemas.microsoft.com/office/drawing/2014/main" id="{BF178F4B-D2CB-9C99-5E54-3A9739A32598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7" name="Google Shape;2292;p22">
              <a:extLst>
                <a:ext uri="{FF2B5EF4-FFF2-40B4-BE49-F238E27FC236}">
                  <a16:creationId xmlns:a16="http://schemas.microsoft.com/office/drawing/2014/main" id="{FCF0A459-F40F-4C90-2885-9BBD71657DB5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8" name="Google Shape;2293;p22">
              <a:extLst>
                <a:ext uri="{FF2B5EF4-FFF2-40B4-BE49-F238E27FC236}">
                  <a16:creationId xmlns:a16="http://schemas.microsoft.com/office/drawing/2014/main" id="{FA266935-0F30-378B-92C4-971B4926625F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9" name="Google Shape;2294;p22">
              <a:extLst>
                <a:ext uri="{FF2B5EF4-FFF2-40B4-BE49-F238E27FC236}">
                  <a16:creationId xmlns:a16="http://schemas.microsoft.com/office/drawing/2014/main" id="{38AAC6E9-D1CB-4864-7FFA-93668EF11BF7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0" name="Google Shape;2295;p22">
              <a:extLst>
                <a:ext uri="{FF2B5EF4-FFF2-40B4-BE49-F238E27FC236}">
                  <a16:creationId xmlns:a16="http://schemas.microsoft.com/office/drawing/2014/main" id="{22CB2382-A86B-8D4B-8A91-23C82CB0FAA9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1" name="Google Shape;2296;p22">
              <a:extLst>
                <a:ext uri="{FF2B5EF4-FFF2-40B4-BE49-F238E27FC236}">
                  <a16:creationId xmlns:a16="http://schemas.microsoft.com/office/drawing/2014/main" id="{0D9DF096-5D95-8AA0-13D7-ECA273C9149A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2" name="Google Shape;2297;p22">
              <a:extLst>
                <a:ext uri="{FF2B5EF4-FFF2-40B4-BE49-F238E27FC236}">
                  <a16:creationId xmlns:a16="http://schemas.microsoft.com/office/drawing/2014/main" id="{59AF9E25-8E1E-585B-8499-4C6390F52CD1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3" name="Google Shape;2298;p22">
              <a:extLst>
                <a:ext uri="{FF2B5EF4-FFF2-40B4-BE49-F238E27FC236}">
                  <a16:creationId xmlns:a16="http://schemas.microsoft.com/office/drawing/2014/main" id="{C3A1B794-9196-8374-B255-29CCF4FAD2DD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4" name="Google Shape;2299;p22">
              <a:extLst>
                <a:ext uri="{FF2B5EF4-FFF2-40B4-BE49-F238E27FC236}">
                  <a16:creationId xmlns:a16="http://schemas.microsoft.com/office/drawing/2014/main" id="{09E33F64-3648-EC3A-C7A4-33ED99A9A668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5" name="Google Shape;2300;p22">
              <a:extLst>
                <a:ext uri="{FF2B5EF4-FFF2-40B4-BE49-F238E27FC236}">
                  <a16:creationId xmlns:a16="http://schemas.microsoft.com/office/drawing/2014/main" id="{21ADE555-3547-1436-6AD6-F2622DEBDDF7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6" name="Google Shape;2301;p22">
              <a:extLst>
                <a:ext uri="{FF2B5EF4-FFF2-40B4-BE49-F238E27FC236}">
                  <a16:creationId xmlns:a16="http://schemas.microsoft.com/office/drawing/2014/main" id="{0558675C-EAA3-8F1E-0817-29D283A87C8A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7" name="Google Shape;2302;p22">
              <a:extLst>
                <a:ext uri="{FF2B5EF4-FFF2-40B4-BE49-F238E27FC236}">
                  <a16:creationId xmlns:a16="http://schemas.microsoft.com/office/drawing/2014/main" id="{6D4F46EE-E02D-1792-C7D3-8D9014B745D1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8" name="Google Shape;2303;p22">
              <a:extLst>
                <a:ext uri="{FF2B5EF4-FFF2-40B4-BE49-F238E27FC236}">
                  <a16:creationId xmlns:a16="http://schemas.microsoft.com/office/drawing/2014/main" id="{97AB81CB-9B33-EF1F-669F-290F404957BA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9" name="Google Shape;2304;p22">
              <a:extLst>
                <a:ext uri="{FF2B5EF4-FFF2-40B4-BE49-F238E27FC236}">
                  <a16:creationId xmlns:a16="http://schemas.microsoft.com/office/drawing/2014/main" id="{D14014AE-EFD5-7A83-AE7C-6AB2D13C29C4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0" name="Google Shape;2305;p22">
              <a:extLst>
                <a:ext uri="{FF2B5EF4-FFF2-40B4-BE49-F238E27FC236}">
                  <a16:creationId xmlns:a16="http://schemas.microsoft.com/office/drawing/2014/main" id="{F6F3C483-AF20-146A-5865-0389AFCAA9C8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1" name="Google Shape;2306;p22">
              <a:extLst>
                <a:ext uri="{FF2B5EF4-FFF2-40B4-BE49-F238E27FC236}">
                  <a16:creationId xmlns:a16="http://schemas.microsoft.com/office/drawing/2014/main" id="{27848685-900D-A167-C501-8CE907F82E3B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2" name="Google Shape;2307;p22">
              <a:extLst>
                <a:ext uri="{FF2B5EF4-FFF2-40B4-BE49-F238E27FC236}">
                  <a16:creationId xmlns:a16="http://schemas.microsoft.com/office/drawing/2014/main" id="{3EF220F5-6A2C-C412-DACA-A362116E2C2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3" name="Google Shape;2308;p22">
              <a:extLst>
                <a:ext uri="{FF2B5EF4-FFF2-40B4-BE49-F238E27FC236}">
                  <a16:creationId xmlns:a16="http://schemas.microsoft.com/office/drawing/2014/main" id="{F4705FB3-BE27-D58E-4338-8AD0736AD9C2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4" name="Google Shape;2309;p22">
              <a:extLst>
                <a:ext uri="{FF2B5EF4-FFF2-40B4-BE49-F238E27FC236}">
                  <a16:creationId xmlns:a16="http://schemas.microsoft.com/office/drawing/2014/main" id="{626BBFD0-D4C7-3FF3-03C4-46514EAA45B5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5" name="Google Shape;2310;p22">
              <a:extLst>
                <a:ext uri="{FF2B5EF4-FFF2-40B4-BE49-F238E27FC236}">
                  <a16:creationId xmlns:a16="http://schemas.microsoft.com/office/drawing/2014/main" id="{6ACDE535-0D8B-0BF9-7AC3-AF2998EDA76F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6" name="Google Shape;2311;p22">
              <a:extLst>
                <a:ext uri="{FF2B5EF4-FFF2-40B4-BE49-F238E27FC236}">
                  <a16:creationId xmlns:a16="http://schemas.microsoft.com/office/drawing/2014/main" id="{448F0132-217B-62FD-9C6A-574C4B307F74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7" name="Google Shape;2312;p22">
              <a:extLst>
                <a:ext uri="{FF2B5EF4-FFF2-40B4-BE49-F238E27FC236}">
                  <a16:creationId xmlns:a16="http://schemas.microsoft.com/office/drawing/2014/main" id="{363A7003-B15A-CC43-78F4-E0F6D00DED32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8" name="Google Shape;2313;p22">
              <a:extLst>
                <a:ext uri="{FF2B5EF4-FFF2-40B4-BE49-F238E27FC236}">
                  <a16:creationId xmlns:a16="http://schemas.microsoft.com/office/drawing/2014/main" id="{B9082057-E619-CAC1-8B48-122A87649626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9" name="Google Shape;2314;p22">
              <a:extLst>
                <a:ext uri="{FF2B5EF4-FFF2-40B4-BE49-F238E27FC236}">
                  <a16:creationId xmlns:a16="http://schemas.microsoft.com/office/drawing/2014/main" id="{0F104F40-1238-20CF-7E64-0FB3376D9F1C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0" name="Google Shape;2315;p22">
              <a:extLst>
                <a:ext uri="{FF2B5EF4-FFF2-40B4-BE49-F238E27FC236}">
                  <a16:creationId xmlns:a16="http://schemas.microsoft.com/office/drawing/2014/main" id="{23F32E19-587D-D527-52EE-2977D393DB31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1" name="Google Shape;2316;p22">
              <a:extLst>
                <a:ext uri="{FF2B5EF4-FFF2-40B4-BE49-F238E27FC236}">
                  <a16:creationId xmlns:a16="http://schemas.microsoft.com/office/drawing/2014/main" id="{B9614C3C-A11C-2041-CB9A-6FCA2A534D48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2" name="Google Shape;2317;p22">
              <a:extLst>
                <a:ext uri="{FF2B5EF4-FFF2-40B4-BE49-F238E27FC236}">
                  <a16:creationId xmlns:a16="http://schemas.microsoft.com/office/drawing/2014/main" id="{130300D5-B491-AB48-40BD-5E5A8D20DBC7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3" name="Google Shape;2318;p22">
              <a:extLst>
                <a:ext uri="{FF2B5EF4-FFF2-40B4-BE49-F238E27FC236}">
                  <a16:creationId xmlns:a16="http://schemas.microsoft.com/office/drawing/2014/main" id="{9435DB7C-4DF7-E392-A578-820AC7D0F7DC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4" name="Google Shape;2319;p22">
              <a:extLst>
                <a:ext uri="{FF2B5EF4-FFF2-40B4-BE49-F238E27FC236}">
                  <a16:creationId xmlns:a16="http://schemas.microsoft.com/office/drawing/2014/main" id="{21CB8BE4-6786-7207-EC93-6869BEDDD9E4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5" name="Google Shape;2320;p22">
              <a:extLst>
                <a:ext uri="{FF2B5EF4-FFF2-40B4-BE49-F238E27FC236}">
                  <a16:creationId xmlns:a16="http://schemas.microsoft.com/office/drawing/2014/main" id="{04956F22-5DC2-4BB7-24AA-968AB09B3D89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6" name="Google Shape;2321;p22">
              <a:extLst>
                <a:ext uri="{FF2B5EF4-FFF2-40B4-BE49-F238E27FC236}">
                  <a16:creationId xmlns:a16="http://schemas.microsoft.com/office/drawing/2014/main" id="{5BE1CFD4-48F4-3BBA-EC82-69AB3D9B4477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7" name="Google Shape;2322;p22">
              <a:extLst>
                <a:ext uri="{FF2B5EF4-FFF2-40B4-BE49-F238E27FC236}">
                  <a16:creationId xmlns:a16="http://schemas.microsoft.com/office/drawing/2014/main" id="{56EE91A2-9C34-D627-F555-72E41DCE471F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8" name="Google Shape;2323;p22">
              <a:extLst>
                <a:ext uri="{FF2B5EF4-FFF2-40B4-BE49-F238E27FC236}">
                  <a16:creationId xmlns:a16="http://schemas.microsoft.com/office/drawing/2014/main" id="{E526D329-9486-86B6-513D-A600208D4BA2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9" name="Google Shape;2324;p22">
              <a:extLst>
                <a:ext uri="{FF2B5EF4-FFF2-40B4-BE49-F238E27FC236}">
                  <a16:creationId xmlns:a16="http://schemas.microsoft.com/office/drawing/2014/main" id="{8B2FEF6E-57E2-E715-CFBB-E8110DC6C404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0" name="Google Shape;2325;p22">
              <a:extLst>
                <a:ext uri="{FF2B5EF4-FFF2-40B4-BE49-F238E27FC236}">
                  <a16:creationId xmlns:a16="http://schemas.microsoft.com/office/drawing/2014/main" id="{6F8A8437-7C4C-DFAD-211D-F357A2AE86C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1" name="Google Shape;2326;p22">
              <a:extLst>
                <a:ext uri="{FF2B5EF4-FFF2-40B4-BE49-F238E27FC236}">
                  <a16:creationId xmlns:a16="http://schemas.microsoft.com/office/drawing/2014/main" id="{D8F5F6DE-305C-4CCA-4895-9D97B94CBE2F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2" name="Google Shape;2327;p22">
              <a:extLst>
                <a:ext uri="{FF2B5EF4-FFF2-40B4-BE49-F238E27FC236}">
                  <a16:creationId xmlns:a16="http://schemas.microsoft.com/office/drawing/2014/main" id="{96F1651B-CBC1-2571-96CF-97FEA4D0AD7D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3" name="Google Shape;2328;p22">
              <a:extLst>
                <a:ext uri="{FF2B5EF4-FFF2-40B4-BE49-F238E27FC236}">
                  <a16:creationId xmlns:a16="http://schemas.microsoft.com/office/drawing/2014/main" id="{789B5766-D9DD-898B-6A48-967377689756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4" name="Google Shape;2329;p22">
              <a:extLst>
                <a:ext uri="{FF2B5EF4-FFF2-40B4-BE49-F238E27FC236}">
                  <a16:creationId xmlns:a16="http://schemas.microsoft.com/office/drawing/2014/main" id="{BFC5E111-548B-BCF5-718E-04BA16E3C62D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5" name="Google Shape;2330;p22">
              <a:extLst>
                <a:ext uri="{FF2B5EF4-FFF2-40B4-BE49-F238E27FC236}">
                  <a16:creationId xmlns:a16="http://schemas.microsoft.com/office/drawing/2014/main" id="{37FD7D06-D862-1793-0ACD-F7E75A28D278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6" name="Google Shape;2331;p22">
              <a:extLst>
                <a:ext uri="{FF2B5EF4-FFF2-40B4-BE49-F238E27FC236}">
                  <a16:creationId xmlns:a16="http://schemas.microsoft.com/office/drawing/2014/main" id="{6F570C87-963B-625E-DA28-CE8E62FA21B5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7" name="Google Shape;2332;p22">
              <a:extLst>
                <a:ext uri="{FF2B5EF4-FFF2-40B4-BE49-F238E27FC236}">
                  <a16:creationId xmlns:a16="http://schemas.microsoft.com/office/drawing/2014/main" id="{E7F71C35-7015-4997-5E74-41BFD0DB3773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8" name="Google Shape;2333;p22">
              <a:extLst>
                <a:ext uri="{FF2B5EF4-FFF2-40B4-BE49-F238E27FC236}">
                  <a16:creationId xmlns:a16="http://schemas.microsoft.com/office/drawing/2014/main" id="{15EB89ED-CD07-5E38-9153-3DBEF3AA0DB5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9" name="Google Shape;2334;p22">
              <a:extLst>
                <a:ext uri="{FF2B5EF4-FFF2-40B4-BE49-F238E27FC236}">
                  <a16:creationId xmlns:a16="http://schemas.microsoft.com/office/drawing/2014/main" id="{54C87D04-24E4-4193-A631-8FB9EF0C9B2F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0" name="Google Shape;2335;p22">
              <a:extLst>
                <a:ext uri="{FF2B5EF4-FFF2-40B4-BE49-F238E27FC236}">
                  <a16:creationId xmlns:a16="http://schemas.microsoft.com/office/drawing/2014/main" id="{14E5EFBD-BA27-08B8-3B13-BBF7E8FFC65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1" name="Google Shape;2336;p22">
              <a:extLst>
                <a:ext uri="{FF2B5EF4-FFF2-40B4-BE49-F238E27FC236}">
                  <a16:creationId xmlns:a16="http://schemas.microsoft.com/office/drawing/2014/main" id="{F9C5FDA0-0C36-0EEC-B59C-9BAC8EB392EE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2" name="Google Shape;2337;p22">
              <a:extLst>
                <a:ext uri="{FF2B5EF4-FFF2-40B4-BE49-F238E27FC236}">
                  <a16:creationId xmlns:a16="http://schemas.microsoft.com/office/drawing/2014/main" id="{05863B3F-6B51-C457-A19F-E2E305C1D8BA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3" name="Google Shape;2338;p22">
              <a:extLst>
                <a:ext uri="{FF2B5EF4-FFF2-40B4-BE49-F238E27FC236}">
                  <a16:creationId xmlns:a16="http://schemas.microsoft.com/office/drawing/2014/main" id="{B0C4F89D-E722-25BF-8CE1-337639A1509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4" name="Google Shape;2339;p22">
              <a:extLst>
                <a:ext uri="{FF2B5EF4-FFF2-40B4-BE49-F238E27FC236}">
                  <a16:creationId xmlns:a16="http://schemas.microsoft.com/office/drawing/2014/main" id="{737AA6F8-A599-259E-CF23-D687E40FCD8A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5" name="Google Shape;2340;p22">
              <a:extLst>
                <a:ext uri="{FF2B5EF4-FFF2-40B4-BE49-F238E27FC236}">
                  <a16:creationId xmlns:a16="http://schemas.microsoft.com/office/drawing/2014/main" id="{A161F57C-1628-4FB0-2B38-E81C48B0F07A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6" name="Google Shape;2341;p22">
              <a:extLst>
                <a:ext uri="{FF2B5EF4-FFF2-40B4-BE49-F238E27FC236}">
                  <a16:creationId xmlns:a16="http://schemas.microsoft.com/office/drawing/2014/main" id="{6ADE8BCC-FD82-6DD8-AA9D-A4AB1A31D8B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7" name="Google Shape;2342;p22">
              <a:extLst>
                <a:ext uri="{FF2B5EF4-FFF2-40B4-BE49-F238E27FC236}">
                  <a16:creationId xmlns:a16="http://schemas.microsoft.com/office/drawing/2014/main" id="{74F5E9DC-8B82-FE66-FFD0-E5CA491064F1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8" name="Google Shape;2343;p22">
              <a:extLst>
                <a:ext uri="{FF2B5EF4-FFF2-40B4-BE49-F238E27FC236}">
                  <a16:creationId xmlns:a16="http://schemas.microsoft.com/office/drawing/2014/main" id="{F91EF9B4-802C-782C-69ED-93086E112276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9" name="Google Shape;2344;p22">
              <a:extLst>
                <a:ext uri="{FF2B5EF4-FFF2-40B4-BE49-F238E27FC236}">
                  <a16:creationId xmlns:a16="http://schemas.microsoft.com/office/drawing/2014/main" id="{64175D14-83D9-23DA-FD77-9281F2628A8A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0" name="Google Shape;2345;p22">
              <a:extLst>
                <a:ext uri="{FF2B5EF4-FFF2-40B4-BE49-F238E27FC236}">
                  <a16:creationId xmlns:a16="http://schemas.microsoft.com/office/drawing/2014/main" id="{8FB845CD-C1BE-8197-1424-89D69FA506B9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1" name="Google Shape;2346;p22">
              <a:extLst>
                <a:ext uri="{FF2B5EF4-FFF2-40B4-BE49-F238E27FC236}">
                  <a16:creationId xmlns:a16="http://schemas.microsoft.com/office/drawing/2014/main" id="{E1BB3D1D-804B-C525-682C-B13D4147B974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2" name="Google Shape;2347;p22">
              <a:extLst>
                <a:ext uri="{FF2B5EF4-FFF2-40B4-BE49-F238E27FC236}">
                  <a16:creationId xmlns:a16="http://schemas.microsoft.com/office/drawing/2014/main" id="{96FAB93D-C806-8214-D276-FD6036F7769E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3" name="Google Shape;2348;p22">
              <a:extLst>
                <a:ext uri="{FF2B5EF4-FFF2-40B4-BE49-F238E27FC236}">
                  <a16:creationId xmlns:a16="http://schemas.microsoft.com/office/drawing/2014/main" id="{789B09CB-616A-0F02-5A89-623B42DCCD0B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4" name="Google Shape;2349;p22">
              <a:extLst>
                <a:ext uri="{FF2B5EF4-FFF2-40B4-BE49-F238E27FC236}">
                  <a16:creationId xmlns:a16="http://schemas.microsoft.com/office/drawing/2014/main" id="{7529CFCA-C85E-CEC2-A916-A201629AF975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5" name="Google Shape;2350;p22">
              <a:extLst>
                <a:ext uri="{FF2B5EF4-FFF2-40B4-BE49-F238E27FC236}">
                  <a16:creationId xmlns:a16="http://schemas.microsoft.com/office/drawing/2014/main" id="{F3925FF1-BECC-B90C-D779-082FE4C5136F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6" name="Google Shape;2351;p22">
              <a:extLst>
                <a:ext uri="{FF2B5EF4-FFF2-40B4-BE49-F238E27FC236}">
                  <a16:creationId xmlns:a16="http://schemas.microsoft.com/office/drawing/2014/main" id="{293B3847-73D1-D5A5-211A-6F00D99CF688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7" name="Google Shape;2352;p22">
              <a:extLst>
                <a:ext uri="{FF2B5EF4-FFF2-40B4-BE49-F238E27FC236}">
                  <a16:creationId xmlns:a16="http://schemas.microsoft.com/office/drawing/2014/main" id="{3281353E-2D96-A988-D50B-52820DA3703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8" name="Google Shape;2353;p22">
              <a:extLst>
                <a:ext uri="{FF2B5EF4-FFF2-40B4-BE49-F238E27FC236}">
                  <a16:creationId xmlns:a16="http://schemas.microsoft.com/office/drawing/2014/main" id="{CEE97E8B-968F-7DA9-AEFE-C29FC4FD5DFC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9" name="Google Shape;2354;p22">
              <a:extLst>
                <a:ext uri="{FF2B5EF4-FFF2-40B4-BE49-F238E27FC236}">
                  <a16:creationId xmlns:a16="http://schemas.microsoft.com/office/drawing/2014/main" id="{151B553C-3593-2FCF-70D8-D7A719BBE843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0" name="Google Shape;2355;p22">
              <a:extLst>
                <a:ext uri="{FF2B5EF4-FFF2-40B4-BE49-F238E27FC236}">
                  <a16:creationId xmlns:a16="http://schemas.microsoft.com/office/drawing/2014/main" id="{1777AB7C-29FC-B35F-C071-DC276199731F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1" name="Google Shape;2356;p22">
              <a:extLst>
                <a:ext uri="{FF2B5EF4-FFF2-40B4-BE49-F238E27FC236}">
                  <a16:creationId xmlns:a16="http://schemas.microsoft.com/office/drawing/2014/main" id="{B81688A6-5967-AAB4-DA8A-96A35BAA397B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2" name="Google Shape;2357;p22">
              <a:extLst>
                <a:ext uri="{FF2B5EF4-FFF2-40B4-BE49-F238E27FC236}">
                  <a16:creationId xmlns:a16="http://schemas.microsoft.com/office/drawing/2014/main" id="{EA449FFF-AAFD-0847-D986-4832D3ED6FC6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3" name="Google Shape;2358;p22">
              <a:extLst>
                <a:ext uri="{FF2B5EF4-FFF2-40B4-BE49-F238E27FC236}">
                  <a16:creationId xmlns:a16="http://schemas.microsoft.com/office/drawing/2014/main" id="{6F508DC3-BD87-4987-045E-635BB5D33C69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4" name="Google Shape;2359;p22">
              <a:extLst>
                <a:ext uri="{FF2B5EF4-FFF2-40B4-BE49-F238E27FC236}">
                  <a16:creationId xmlns:a16="http://schemas.microsoft.com/office/drawing/2014/main" id="{71A22C86-8B78-CC6C-89C5-98AE6DE0BFC2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5" name="Google Shape;2360;p22">
              <a:extLst>
                <a:ext uri="{FF2B5EF4-FFF2-40B4-BE49-F238E27FC236}">
                  <a16:creationId xmlns:a16="http://schemas.microsoft.com/office/drawing/2014/main" id="{69706404-924E-B98F-173F-FA8C6A28D4A1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6" name="Google Shape;2361;p22">
              <a:extLst>
                <a:ext uri="{FF2B5EF4-FFF2-40B4-BE49-F238E27FC236}">
                  <a16:creationId xmlns:a16="http://schemas.microsoft.com/office/drawing/2014/main" id="{367FF084-3661-74F0-EA27-86C6406A5BC6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7" name="Google Shape;2362;p22">
              <a:extLst>
                <a:ext uri="{FF2B5EF4-FFF2-40B4-BE49-F238E27FC236}">
                  <a16:creationId xmlns:a16="http://schemas.microsoft.com/office/drawing/2014/main" id="{5981F370-8060-090A-96BD-39B290F6C02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8" name="Google Shape;2363;p22">
              <a:extLst>
                <a:ext uri="{FF2B5EF4-FFF2-40B4-BE49-F238E27FC236}">
                  <a16:creationId xmlns:a16="http://schemas.microsoft.com/office/drawing/2014/main" id="{91CDBE1E-C7F4-9BE0-7B5C-01D1A36EC9B4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9" name="Google Shape;2364;p22">
              <a:extLst>
                <a:ext uri="{FF2B5EF4-FFF2-40B4-BE49-F238E27FC236}">
                  <a16:creationId xmlns:a16="http://schemas.microsoft.com/office/drawing/2014/main" id="{7F31ECD9-7D4A-157C-115D-24B4013D2873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0" name="Google Shape;2365;p22">
              <a:extLst>
                <a:ext uri="{FF2B5EF4-FFF2-40B4-BE49-F238E27FC236}">
                  <a16:creationId xmlns:a16="http://schemas.microsoft.com/office/drawing/2014/main" id="{771858BB-C71A-FC98-89B4-A856AE10F03E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1" name="Google Shape;2366;p22">
              <a:extLst>
                <a:ext uri="{FF2B5EF4-FFF2-40B4-BE49-F238E27FC236}">
                  <a16:creationId xmlns:a16="http://schemas.microsoft.com/office/drawing/2014/main" id="{60E9A0E5-9103-6B38-8D04-B706D87FA57D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2" name="Google Shape;2367;p22">
              <a:extLst>
                <a:ext uri="{FF2B5EF4-FFF2-40B4-BE49-F238E27FC236}">
                  <a16:creationId xmlns:a16="http://schemas.microsoft.com/office/drawing/2014/main" id="{53B0AEDD-6227-890C-AB62-6BE8534CA755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3" name="Google Shape;2368;p22">
              <a:extLst>
                <a:ext uri="{FF2B5EF4-FFF2-40B4-BE49-F238E27FC236}">
                  <a16:creationId xmlns:a16="http://schemas.microsoft.com/office/drawing/2014/main" id="{F2BE075A-7E5A-6211-8995-28FBE26C8F90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4" name="Google Shape;2369;p22">
              <a:extLst>
                <a:ext uri="{FF2B5EF4-FFF2-40B4-BE49-F238E27FC236}">
                  <a16:creationId xmlns:a16="http://schemas.microsoft.com/office/drawing/2014/main" id="{71CDF010-2C68-40A1-C671-652EC7EB7729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5" name="Google Shape;2370;p22">
              <a:extLst>
                <a:ext uri="{FF2B5EF4-FFF2-40B4-BE49-F238E27FC236}">
                  <a16:creationId xmlns:a16="http://schemas.microsoft.com/office/drawing/2014/main" id="{34403B3C-8AE7-4CE2-5E3D-CEEA92A4543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6" name="Google Shape;2371;p22">
              <a:extLst>
                <a:ext uri="{FF2B5EF4-FFF2-40B4-BE49-F238E27FC236}">
                  <a16:creationId xmlns:a16="http://schemas.microsoft.com/office/drawing/2014/main" id="{10D9EA1E-4C6F-11B2-6BD1-A4DFE812DCCC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7" name="Google Shape;2372;p22">
              <a:extLst>
                <a:ext uri="{FF2B5EF4-FFF2-40B4-BE49-F238E27FC236}">
                  <a16:creationId xmlns:a16="http://schemas.microsoft.com/office/drawing/2014/main" id="{D07781F7-F005-37A6-55BF-696A8BD0BE8B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8" name="Google Shape;2373;p22">
              <a:extLst>
                <a:ext uri="{FF2B5EF4-FFF2-40B4-BE49-F238E27FC236}">
                  <a16:creationId xmlns:a16="http://schemas.microsoft.com/office/drawing/2014/main" id="{DD3F3045-33EE-37FA-4660-E0790E8451CA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9" name="Google Shape;2374;p22">
              <a:extLst>
                <a:ext uri="{FF2B5EF4-FFF2-40B4-BE49-F238E27FC236}">
                  <a16:creationId xmlns:a16="http://schemas.microsoft.com/office/drawing/2014/main" id="{70F8F629-0611-105C-8A1A-7ABBBF574E13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0" name="Google Shape;2375;p22">
              <a:extLst>
                <a:ext uri="{FF2B5EF4-FFF2-40B4-BE49-F238E27FC236}">
                  <a16:creationId xmlns:a16="http://schemas.microsoft.com/office/drawing/2014/main" id="{0C16694D-46E0-1BC6-AE90-704F2272A6D3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1" name="Google Shape;2376;p22">
              <a:extLst>
                <a:ext uri="{FF2B5EF4-FFF2-40B4-BE49-F238E27FC236}">
                  <a16:creationId xmlns:a16="http://schemas.microsoft.com/office/drawing/2014/main" id="{5C004AFF-D8FC-3CAC-AC3A-D29102E2EAB3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2" name="Google Shape;2377;p22">
              <a:extLst>
                <a:ext uri="{FF2B5EF4-FFF2-40B4-BE49-F238E27FC236}">
                  <a16:creationId xmlns:a16="http://schemas.microsoft.com/office/drawing/2014/main" id="{85BBB536-40C4-461D-7180-80988261028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3" name="Google Shape;2378;p22">
              <a:extLst>
                <a:ext uri="{FF2B5EF4-FFF2-40B4-BE49-F238E27FC236}">
                  <a16:creationId xmlns:a16="http://schemas.microsoft.com/office/drawing/2014/main" id="{1CB4A527-9C23-4399-826C-DE76B4EC9281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4" name="Google Shape;2379;p22">
              <a:extLst>
                <a:ext uri="{FF2B5EF4-FFF2-40B4-BE49-F238E27FC236}">
                  <a16:creationId xmlns:a16="http://schemas.microsoft.com/office/drawing/2014/main" id="{7AFC7347-C2ED-115D-E3FE-284ABC067774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5" name="Google Shape;2380;p22">
              <a:extLst>
                <a:ext uri="{FF2B5EF4-FFF2-40B4-BE49-F238E27FC236}">
                  <a16:creationId xmlns:a16="http://schemas.microsoft.com/office/drawing/2014/main" id="{1417996B-6AD6-1CC2-9F73-4BAA5CA50D1B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6" name="Google Shape;2381;p22">
              <a:extLst>
                <a:ext uri="{FF2B5EF4-FFF2-40B4-BE49-F238E27FC236}">
                  <a16:creationId xmlns:a16="http://schemas.microsoft.com/office/drawing/2014/main" id="{FF1CC07B-9DD6-44D9-80BA-FF5A93A67433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7" name="Google Shape;2382;p22">
              <a:extLst>
                <a:ext uri="{FF2B5EF4-FFF2-40B4-BE49-F238E27FC236}">
                  <a16:creationId xmlns:a16="http://schemas.microsoft.com/office/drawing/2014/main" id="{2B24CC8F-14B1-EB6F-8A91-7A0E9C470BF4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8" name="Google Shape;2383;p22">
              <a:extLst>
                <a:ext uri="{FF2B5EF4-FFF2-40B4-BE49-F238E27FC236}">
                  <a16:creationId xmlns:a16="http://schemas.microsoft.com/office/drawing/2014/main" id="{4A7EA5B0-5E87-5CFE-5F99-86BB2933B29A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9" name="Google Shape;2384;p22">
              <a:extLst>
                <a:ext uri="{FF2B5EF4-FFF2-40B4-BE49-F238E27FC236}">
                  <a16:creationId xmlns:a16="http://schemas.microsoft.com/office/drawing/2014/main" id="{44121D64-A533-62B2-4623-23078AF29D1E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0" name="Google Shape;2385;p22">
              <a:extLst>
                <a:ext uri="{FF2B5EF4-FFF2-40B4-BE49-F238E27FC236}">
                  <a16:creationId xmlns:a16="http://schemas.microsoft.com/office/drawing/2014/main" id="{C616A7D7-D38F-977F-6B3B-49045EAFC161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1" name="Google Shape;2386;p22">
              <a:extLst>
                <a:ext uri="{FF2B5EF4-FFF2-40B4-BE49-F238E27FC236}">
                  <a16:creationId xmlns:a16="http://schemas.microsoft.com/office/drawing/2014/main" id="{4E7278BF-91C9-708D-321F-8D9D48455AEB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2" name="Google Shape;2387;p22">
              <a:extLst>
                <a:ext uri="{FF2B5EF4-FFF2-40B4-BE49-F238E27FC236}">
                  <a16:creationId xmlns:a16="http://schemas.microsoft.com/office/drawing/2014/main" id="{32A44EB6-2BD5-FC07-6F9C-A5BA3C0A7E25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3" name="Google Shape;2388;p22">
              <a:extLst>
                <a:ext uri="{FF2B5EF4-FFF2-40B4-BE49-F238E27FC236}">
                  <a16:creationId xmlns:a16="http://schemas.microsoft.com/office/drawing/2014/main" id="{D6EEB880-AF97-9C17-555B-D34603FE5EAC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4" name="Google Shape;2389;p22">
              <a:extLst>
                <a:ext uri="{FF2B5EF4-FFF2-40B4-BE49-F238E27FC236}">
                  <a16:creationId xmlns:a16="http://schemas.microsoft.com/office/drawing/2014/main" id="{B381C811-FC70-049B-DB3F-8DF8749A2046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5" name="Google Shape;2390;p22">
              <a:extLst>
                <a:ext uri="{FF2B5EF4-FFF2-40B4-BE49-F238E27FC236}">
                  <a16:creationId xmlns:a16="http://schemas.microsoft.com/office/drawing/2014/main" id="{973E4AA2-6C4B-E6F5-D5A4-906AE7439BBF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6" name="Google Shape;2391;p22">
              <a:extLst>
                <a:ext uri="{FF2B5EF4-FFF2-40B4-BE49-F238E27FC236}">
                  <a16:creationId xmlns:a16="http://schemas.microsoft.com/office/drawing/2014/main" id="{8B156A52-F5C9-6797-B969-181CF29BE246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7" name="Google Shape;2392;p22">
              <a:extLst>
                <a:ext uri="{FF2B5EF4-FFF2-40B4-BE49-F238E27FC236}">
                  <a16:creationId xmlns:a16="http://schemas.microsoft.com/office/drawing/2014/main" id="{D4C038A4-F5F3-6AB4-5F4A-BDC7F09C93DB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8" name="Google Shape;2393;p22">
              <a:extLst>
                <a:ext uri="{FF2B5EF4-FFF2-40B4-BE49-F238E27FC236}">
                  <a16:creationId xmlns:a16="http://schemas.microsoft.com/office/drawing/2014/main" id="{DB98540C-8379-3FFB-40B9-FBC9B539D593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9" name="Google Shape;2394;p22">
              <a:extLst>
                <a:ext uri="{FF2B5EF4-FFF2-40B4-BE49-F238E27FC236}">
                  <a16:creationId xmlns:a16="http://schemas.microsoft.com/office/drawing/2014/main" id="{3BC3A07C-1EA6-D0B7-1F9D-7D40224AF52D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0" name="Google Shape;2395;p22">
              <a:extLst>
                <a:ext uri="{FF2B5EF4-FFF2-40B4-BE49-F238E27FC236}">
                  <a16:creationId xmlns:a16="http://schemas.microsoft.com/office/drawing/2014/main" id="{0B1BCCCF-EAEF-8B64-02F4-42FEEE22A3F7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1" name="Google Shape;2396;p22">
              <a:extLst>
                <a:ext uri="{FF2B5EF4-FFF2-40B4-BE49-F238E27FC236}">
                  <a16:creationId xmlns:a16="http://schemas.microsoft.com/office/drawing/2014/main" id="{DE17B55E-A115-893D-583B-E6D5A27F95BE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2" name="Google Shape;2397;p22">
              <a:extLst>
                <a:ext uri="{FF2B5EF4-FFF2-40B4-BE49-F238E27FC236}">
                  <a16:creationId xmlns:a16="http://schemas.microsoft.com/office/drawing/2014/main" id="{2FEFDC11-9145-A800-4CCD-E88B06C504EF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3" name="Google Shape;2398;p22">
              <a:extLst>
                <a:ext uri="{FF2B5EF4-FFF2-40B4-BE49-F238E27FC236}">
                  <a16:creationId xmlns:a16="http://schemas.microsoft.com/office/drawing/2014/main" id="{1EB1BC1D-205E-207C-6D35-C7828F8D3E3C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4" name="Google Shape;2399;p22">
              <a:extLst>
                <a:ext uri="{FF2B5EF4-FFF2-40B4-BE49-F238E27FC236}">
                  <a16:creationId xmlns:a16="http://schemas.microsoft.com/office/drawing/2014/main" id="{66D31F51-C99E-83E1-10E5-6191281980AC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5" name="Google Shape;2400;p22">
              <a:extLst>
                <a:ext uri="{FF2B5EF4-FFF2-40B4-BE49-F238E27FC236}">
                  <a16:creationId xmlns:a16="http://schemas.microsoft.com/office/drawing/2014/main" id="{C04DCF25-55E1-8B95-64AD-FA020DC3353F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6" name="Google Shape;2401;p22">
              <a:extLst>
                <a:ext uri="{FF2B5EF4-FFF2-40B4-BE49-F238E27FC236}">
                  <a16:creationId xmlns:a16="http://schemas.microsoft.com/office/drawing/2014/main" id="{600D6BDE-A1F0-9FC9-526A-78B9E16937FA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7" name="Google Shape;2402;p22">
              <a:extLst>
                <a:ext uri="{FF2B5EF4-FFF2-40B4-BE49-F238E27FC236}">
                  <a16:creationId xmlns:a16="http://schemas.microsoft.com/office/drawing/2014/main" id="{C99CE74F-249B-7341-5C80-8F56ED2AF8BB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8" name="Google Shape;2403;p22">
              <a:extLst>
                <a:ext uri="{FF2B5EF4-FFF2-40B4-BE49-F238E27FC236}">
                  <a16:creationId xmlns:a16="http://schemas.microsoft.com/office/drawing/2014/main" id="{C6806801-DC1F-1CEE-0547-EE4F88B247C6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9" name="Google Shape;2404;p22">
              <a:extLst>
                <a:ext uri="{FF2B5EF4-FFF2-40B4-BE49-F238E27FC236}">
                  <a16:creationId xmlns:a16="http://schemas.microsoft.com/office/drawing/2014/main" id="{58CC5611-0860-1A02-8066-F022DC066272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0" name="Google Shape;2405;p22">
              <a:extLst>
                <a:ext uri="{FF2B5EF4-FFF2-40B4-BE49-F238E27FC236}">
                  <a16:creationId xmlns:a16="http://schemas.microsoft.com/office/drawing/2014/main" id="{D0F2B87C-7E02-4412-0E4A-790E702E7D67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1" name="Google Shape;2406;p22">
              <a:extLst>
                <a:ext uri="{FF2B5EF4-FFF2-40B4-BE49-F238E27FC236}">
                  <a16:creationId xmlns:a16="http://schemas.microsoft.com/office/drawing/2014/main" id="{C2D47A8C-65FE-4EA5-B6AA-FC3FB8E50B3A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2" name="Google Shape;2407;p22">
              <a:extLst>
                <a:ext uri="{FF2B5EF4-FFF2-40B4-BE49-F238E27FC236}">
                  <a16:creationId xmlns:a16="http://schemas.microsoft.com/office/drawing/2014/main" id="{E16DBA50-FBB5-E209-B411-5A32B42BBBB4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3" name="Google Shape;2408;p22">
              <a:extLst>
                <a:ext uri="{FF2B5EF4-FFF2-40B4-BE49-F238E27FC236}">
                  <a16:creationId xmlns:a16="http://schemas.microsoft.com/office/drawing/2014/main" id="{00937FDD-1C38-2D01-4073-AE9D4661DBEF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4" name="Google Shape;2409;p22">
              <a:extLst>
                <a:ext uri="{FF2B5EF4-FFF2-40B4-BE49-F238E27FC236}">
                  <a16:creationId xmlns:a16="http://schemas.microsoft.com/office/drawing/2014/main" id="{6FE4C7B4-601F-25B1-B6C1-8BCF459EC1A1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5" name="Google Shape;2410;p22">
              <a:extLst>
                <a:ext uri="{FF2B5EF4-FFF2-40B4-BE49-F238E27FC236}">
                  <a16:creationId xmlns:a16="http://schemas.microsoft.com/office/drawing/2014/main" id="{BB6ED9B2-F773-6DA2-32DD-4CA344A3EE5F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6" name="Google Shape;2411;p22">
              <a:extLst>
                <a:ext uri="{FF2B5EF4-FFF2-40B4-BE49-F238E27FC236}">
                  <a16:creationId xmlns:a16="http://schemas.microsoft.com/office/drawing/2014/main" id="{BF00E3B0-0FE3-038F-C462-FB2C170FD919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7" name="Google Shape;2412;p22">
              <a:extLst>
                <a:ext uri="{FF2B5EF4-FFF2-40B4-BE49-F238E27FC236}">
                  <a16:creationId xmlns:a16="http://schemas.microsoft.com/office/drawing/2014/main" id="{E4BC482B-36FE-D082-46FE-3920DC3A1ADB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8" name="Google Shape;2413;p22">
              <a:extLst>
                <a:ext uri="{FF2B5EF4-FFF2-40B4-BE49-F238E27FC236}">
                  <a16:creationId xmlns:a16="http://schemas.microsoft.com/office/drawing/2014/main" id="{4048C12F-E568-5C74-E1D5-3DD1CF96A9F7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9" name="Google Shape;2414;p22">
              <a:extLst>
                <a:ext uri="{FF2B5EF4-FFF2-40B4-BE49-F238E27FC236}">
                  <a16:creationId xmlns:a16="http://schemas.microsoft.com/office/drawing/2014/main" id="{D1583996-C8A9-5855-8375-E9D993DD93D5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0" name="Google Shape;2415;p22">
              <a:extLst>
                <a:ext uri="{FF2B5EF4-FFF2-40B4-BE49-F238E27FC236}">
                  <a16:creationId xmlns:a16="http://schemas.microsoft.com/office/drawing/2014/main" id="{39A50BB8-D236-FF9A-07BA-8E1CD6141DE1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1" name="Google Shape;2416;p22">
              <a:extLst>
                <a:ext uri="{FF2B5EF4-FFF2-40B4-BE49-F238E27FC236}">
                  <a16:creationId xmlns:a16="http://schemas.microsoft.com/office/drawing/2014/main" id="{F02C66BD-AEF7-1E41-8362-18BB8F85B2B4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2" name="Google Shape;2417;p22">
              <a:extLst>
                <a:ext uri="{FF2B5EF4-FFF2-40B4-BE49-F238E27FC236}">
                  <a16:creationId xmlns:a16="http://schemas.microsoft.com/office/drawing/2014/main" id="{6FD6765C-7EB8-078E-31B2-3940B563442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3" name="Google Shape;2418;p22">
              <a:extLst>
                <a:ext uri="{FF2B5EF4-FFF2-40B4-BE49-F238E27FC236}">
                  <a16:creationId xmlns:a16="http://schemas.microsoft.com/office/drawing/2014/main" id="{D3F8C17B-E905-78F3-30F0-A4314A9102B0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4" name="Google Shape;2419;p22">
              <a:extLst>
                <a:ext uri="{FF2B5EF4-FFF2-40B4-BE49-F238E27FC236}">
                  <a16:creationId xmlns:a16="http://schemas.microsoft.com/office/drawing/2014/main" id="{B4959C19-2682-5634-EE14-718651E5E2B1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5" name="Google Shape;2420;p22">
              <a:extLst>
                <a:ext uri="{FF2B5EF4-FFF2-40B4-BE49-F238E27FC236}">
                  <a16:creationId xmlns:a16="http://schemas.microsoft.com/office/drawing/2014/main" id="{C788A395-507B-279A-E41F-B670B541CCB3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6" name="Google Shape;2421;p22">
              <a:extLst>
                <a:ext uri="{FF2B5EF4-FFF2-40B4-BE49-F238E27FC236}">
                  <a16:creationId xmlns:a16="http://schemas.microsoft.com/office/drawing/2014/main" id="{7E729BC7-3281-4BC1-A5D7-636CE72A5F61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7" name="Google Shape;2422;p22">
              <a:extLst>
                <a:ext uri="{FF2B5EF4-FFF2-40B4-BE49-F238E27FC236}">
                  <a16:creationId xmlns:a16="http://schemas.microsoft.com/office/drawing/2014/main" id="{DCC3248D-CFB1-7C37-2D90-79B266F0FFD0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8" name="Google Shape;2423;p22">
              <a:extLst>
                <a:ext uri="{FF2B5EF4-FFF2-40B4-BE49-F238E27FC236}">
                  <a16:creationId xmlns:a16="http://schemas.microsoft.com/office/drawing/2014/main" id="{AB684D8C-D015-EA5A-E0EC-C83216152B96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9" name="Google Shape;2424;p22">
              <a:extLst>
                <a:ext uri="{FF2B5EF4-FFF2-40B4-BE49-F238E27FC236}">
                  <a16:creationId xmlns:a16="http://schemas.microsoft.com/office/drawing/2014/main" id="{BCE9D284-DE5D-87ED-012F-DF2C91D00F05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0" name="Google Shape;2425;p22">
              <a:extLst>
                <a:ext uri="{FF2B5EF4-FFF2-40B4-BE49-F238E27FC236}">
                  <a16:creationId xmlns:a16="http://schemas.microsoft.com/office/drawing/2014/main" id="{20E724FD-0FEB-73CA-C97A-F21A1D0797C9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1" name="Google Shape;2426;p22">
              <a:extLst>
                <a:ext uri="{FF2B5EF4-FFF2-40B4-BE49-F238E27FC236}">
                  <a16:creationId xmlns:a16="http://schemas.microsoft.com/office/drawing/2014/main" id="{CFA32ACD-8010-FA4E-A84C-819351754C02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2" name="Google Shape;2427;p22">
              <a:extLst>
                <a:ext uri="{FF2B5EF4-FFF2-40B4-BE49-F238E27FC236}">
                  <a16:creationId xmlns:a16="http://schemas.microsoft.com/office/drawing/2014/main" id="{AB4326F7-DB0D-455F-D109-37896EA9615C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3" name="Google Shape;2428;p22">
              <a:extLst>
                <a:ext uri="{FF2B5EF4-FFF2-40B4-BE49-F238E27FC236}">
                  <a16:creationId xmlns:a16="http://schemas.microsoft.com/office/drawing/2014/main" id="{80FAA057-371A-71CE-5E0F-5C059097F02C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4" name="Google Shape;2429;p22">
              <a:extLst>
                <a:ext uri="{FF2B5EF4-FFF2-40B4-BE49-F238E27FC236}">
                  <a16:creationId xmlns:a16="http://schemas.microsoft.com/office/drawing/2014/main" id="{3A4E1BE7-ADEA-9393-82FD-3C3CAE35A313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5" name="Google Shape;2430;p22">
              <a:extLst>
                <a:ext uri="{FF2B5EF4-FFF2-40B4-BE49-F238E27FC236}">
                  <a16:creationId xmlns:a16="http://schemas.microsoft.com/office/drawing/2014/main" id="{331EBE3B-863B-9D8D-7AF7-F57421E140EC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6" name="Google Shape;2431;p22">
              <a:extLst>
                <a:ext uri="{FF2B5EF4-FFF2-40B4-BE49-F238E27FC236}">
                  <a16:creationId xmlns:a16="http://schemas.microsoft.com/office/drawing/2014/main" id="{2A48896B-C42A-376D-BAB7-CCEE73693160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7" name="Google Shape;2432;p22">
              <a:extLst>
                <a:ext uri="{FF2B5EF4-FFF2-40B4-BE49-F238E27FC236}">
                  <a16:creationId xmlns:a16="http://schemas.microsoft.com/office/drawing/2014/main" id="{39BD944F-889B-1F42-938E-D99C808405F9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8" name="Google Shape;2433;p22">
              <a:extLst>
                <a:ext uri="{FF2B5EF4-FFF2-40B4-BE49-F238E27FC236}">
                  <a16:creationId xmlns:a16="http://schemas.microsoft.com/office/drawing/2014/main" id="{0CD1BC70-F4AA-1B6F-FE1D-01D1585033E3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solidFill>
              <a:srgbClr val="DBDC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9" name="Google Shape;2434;p22">
              <a:extLst>
                <a:ext uri="{FF2B5EF4-FFF2-40B4-BE49-F238E27FC236}">
                  <a16:creationId xmlns:a16="http://schemas.microsoft.com/office/drawing/2014/main" id="{353056C2-61AB-38FB-9CA7-DE89114FE6EE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0" name="Google Shape;2435;p22">
              <a:extLst>
                <a:ext uri="{FF2B5EF4-FFF2-40B4-BE49-F238E27FC236}">
                  <a16:creationId xmlns:a16="http://schemas.microsoft.com/office/drawing/2014/main" id="{5EC0BAE3-1830-30B1-1748-BA14A526A597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1" name="Google Shape;2436;p22">
              <a:extLst>
                <a:ext uri="{FF2B5EF4-FFF2-40B4-BE49-F238E27FC236}">
                  <a16:creationId xmlns:a16="http://schemas.microsoft.com/office/drawing/2014/main" id="{2C7015B7-431C-A606-521F-4E445C9CB7F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2" name="Google Shape;2437;p22">
              <a:extLst>
                <a:ext uri="{FF2B5EF4-FFF2-40B4-BE49-F238E27FC236}">
                  <a16:creationId xmlns:a16="http://schemas.microsoft.com/office/drawing/2014/main" id="{154805ED-9AB8-AEED-0A8C-D011FCEF8754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3" name="Google Shape;2438;p22">
              <a:extLst>
                <a:ext uri="{FF2B5EF4-FFF2-40B4-BE49-F238E27FC236}">
                  <a16:creationId xmlns:a16="http://schemas.microsoft.com/office/drawing/2014/main" id="{DCFD9260-23D0-5D26-DFAC-C41910A69702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4" name="Google Shape;2439;p22">
              <a:extLst>
                <a:ext uri="{FF2B5EF4-FFF2-40B4-BE49-F238E27FC236}">
                  <a16:creationId xmlns:a16="http://schemas.microsoft.com/office/drawing/2014/main" id="{A683530A-D7F2-B7F2-C51B-CB4A98F993B3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5" name="Google Shape;2440;p22">
              <a:extLst>
                <a:ext uri="{FF2B5EF4-FFF2-40B4-BE49-F238E27FC236}">
                  <a16:creationId xmlns:a16="http://schemas.microsoft.com/office/drawing/2014/main" id="{1ECD7BF7-976F-7AB4-110C-5CA2C0C1FCAB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6" name="Google Shape;2441;p22">
              <a:extLst>
                <a:ext uri="{FF2B5EF4-FFF2-40B4-BE49-F238E27FC236}">
                  <a16:creationId xmlns:a16="http://schemas.microsoft.com/office/drawing/2014/main" id="{0731CEE3-03F3-7BA0-A3CC-08746C21990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7" name="Google Shape;2442;p22">
              <a:extLst>
                <a:ext uri="{FF2B5EF4-FFF2-40B4-BE49-F238E27FC236}">
                  <a16:creationId xmlns:a16="http://schemas.microsoft.com/office/drawing/2014/main" id="{229790CD-63E6-B5AA-E2DC-D8A933A11182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8" name="Google Shape;2443;p22">
              <a:extLst>
                <a:ext uri="{FF2B5EF4-FFF2-40B4-BE49-F238E27FC236}">
                  <a16:creationId xmlns:a16="http://schemas.microsoft.com/office/drawing/2014/main" id="{D4CD33C8-A6F5-469C-E0E6-B1F556476E7C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9" name="Google Shape;2444;p22">
              <a:extLst>
                <a:ext uri="{FF2B5EF4-FFF2-40B4-BE49-F238E27FC236}">
                  <a16:creationId xmlns:a16="http://schemas.microsoft.com/office/drawing/2014/main" id="{8AD6AF1E-D714-38E2-53C0-E84372D7B204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0" name="Google Shape;2445;p22">
              <a:extLst>
                <a:ext uri="{FF2B5EF4-FFF2-40B4-BE49-F238E27FC236}">
                  <a16:creationId xmlns:a16="http://schemas.microsoft.com/office/drawing/2014/main" id="{22E93C24-095F-BFE0-EB46-1485A67F6840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1" name="Google Shape;2446;p22">
              <a:extLst>
                <a:ext uri="{FF2B5EF4-FFF2-40B4-BE49-F238E27FC236}">
                  <a16:creationId xmlns:a16="http://schemas.microsoft.com/office/drawing/2014/main" id="{AB188850-4F98-17DE-2DD8-CEEB3A779212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2" name="Google Shape;2447;p22">
              <a:extLst>
                <a:ext uri="{FF2B5EF4-FFF2-40B4-BE49-F238E27FC236}">
                  <a16:creationId xmlns:a16="http://schemas.microsoft.com/office/drawing/2014/main" id="{41B5862F-BDD7-0D0A-E604-CB52CDD7B590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3" name="Google Shape;2448;p22">
              <a:extLst>
                <a:ext uri="{FF2B5EF4-FFF2-40B4-BE49-F238E27FC236}">
                  <a16:creationId xmlns:a16="http://schemas.microsoft.com/office/drawing/2014/main" id="{22E92940-828B-E0F5-C296-AD1724324570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4" name="Google Shape;2449;p22">
              <a:extLst>
                <a:ext uri="{FF2B5EF4-FFF2-40B4-BE49-F238E27FC236}">
                  <a16:creationId xmlns:a16="http://schemas.microsoft.com/office/drawing/2014/main" id="{95B0D82D-D34B-765F-3169-37806C35CE15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5" name="Google Shape;2450;p22">
              <a:extLst>
                <a:ext uri="{FF2B5EF4-FFF2-40B4-BE49-F238E27FC236}">
                  <a16:creationId xmlns:a16="http://schemas.microsoft.com/office/drawing/2014/main" id="{40175D9B-8259-BC10-9BF4-85AA1BCDB811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6" name="Google Shape;2451;p22">
              <a:extLst>
                <a:ext uri="{FF2B5EF4-FFF2-40B4-BE49-F238E27FC236}">
                  <a16:creationId xmlns:a16="http://schemas.microsoft.com/office/drawing/2014/main" id="{D71759AE-B545-BA50-AA91-EBC808D53F10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7" name="Google Shape;2452;p22">
              <a:extLst>
                <a:ext uri="{FF2B5EF4-FFF2-40B4-BE49-F238E27FC236}">
                  <a16:creationId xmlns:a16="http://schemas.microsoft.com/office/drawing/2014/main" id="{ADBC1ABA-9CC6-A993-07A4-49556C8A9DF5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8" name="Google Shape;2453;p22">
              <a:extLst>
                <a:ext uri="{FF2B5EF4-FFF2-40B4-BE49-F238E27FC236}">
                  <a16:creationId xmlns:a16="http://schemas.microsoft.com/office/drawing/2014/main" id="{A19B051D-E086-37D8-8FA9-FD99C2412D66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9" name="Google Shape;2454;p22">
              <a:extLst>
                <a:ext uri="{FF2B5EF4-FFF2-40B4-BE49-F238E27FC236}">
                  <a16:creationId xmlns:a16="http://schemas.microsoft.com/office/drawing/2014/main" id="{87FD7B3F-C031-5771-3994-48A339511E94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0" name="Google Shape;2455;p22">
              <a:extLst>
                <a:ext uri="{FF2B5EF4-FFF2-40B4-BE49-F238E27FC236}">
                  <a16:creationId xmlns:a16="http://schemas.microsoft.com/office/drawing/2014/main" id="{DF496392-10E1-6256-1268-B65DD6F47476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1" name="Google Shape;2456;p22">
              <a:extLst>
                <a:ext uri="{FF2B5EF4-FFF2-40B4-BE49-F238E27FC236}">
                  <a16:creationId xmlns:a16="http://schemas.microsoft.com/office/drawing/2014/main" id="{6DB0D62B-5E4E-42BA-3676-6CCF0A96DA5B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2" name="Google Shape;2457;p22">
              <a:extLst>
                <a:ext uri="{FF2B5EF4-FFF2-40B4-BE49-F238E27FC236}">
                  <a16:creationId xmlns:a16="http://schemas.microsoft.com/office/drawing/2014/main" id="{A226E3DF-BC80-5A78-AE12-C12FDEDC890F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3" name="Google Shape;2458;p22">
              <a:extLst>
                <a:ext uri="{FF2B5EF4-FFF2-40B4-BE49-F238E27FC236}">
                  <a16:creationId xmlns:a16="http://schemas.microsoft.com/office/drawing/2014/main" id="{ABD4DECF-2BAB-7755-907C-0FF8BA5677DC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4" name="Google Shape;2459;p22">
              <a:extLst>
                <a:ext uri="{FF2B5EF4-FFF2-40B4-BE49-F238E27FC236}">
                  <a16:creationId xmlns:a16="http://schemas.microsoft.com/office/drawing/2014/main" id="{7669DD4F-D91A-18C8-1CF7-7BE93B3290D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5" name="Google Shape;2460;p22">
              <a:extLst>
                <a:ext uri="{FF2B5EF4-FFF2-40B4-BE49-F238E27FC236}">
                  <a16:creationId xmlns:a16="http://schemas.microsoft.com/office/drawing/2014/main" id="{1AA1638F-1A19-A607-BF92-D678BFA5C1D7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6" name="Google Shape;2461;p22">
              <a:extLst>
                <a:ext uri="{FF2B5EF4-FFF2-40B4-BE49-F238E27FC236}">
                  <a16:creationId xmlns:a16="http://schemas.microsoft.com/office/drawing/2014/main" id="{1CE6660A-9E02-8DBA-7DF0-635F6D9BD763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7" name="Google Shape;2462;p22">
              <a:extLst>
                <a:ext uri="{FF2B5EF4-FFF2-40B4-BE49-F238E27FC236}">
                  <a16:creationId xmlns:a16="http://schemas.microsoft.com/office/drawing/2014/main" id="{9E69FEDF-8149-2D27-82AC-F6ABAF6A8295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8" name="Google Shape;2463;p22">
              <a:extLst>
                <a:ext uri="{FF2B5EF4-FFF2-40B4-BE49-F238E27FC236}">
                  <a16:creationId xmlns:a16="http://schemas.microsoft.com/office/drawing/2014/main" id="{0EF3627B-1770-22E0-6923-F1836E580E3C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9" name="Google Shape;2464;p22">
              <a:extLst>
                <a:ext uri="{FF2B5EF4-FFF2-40B4-BE49-F238E27FC236}">
                  <a16:creationId xmlns:a16="http://schemas.microsoft.com/office/drawing/2014/main" id="{980E4CD3-F2AC-C29F-0E54-D6F66AA879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0" name="Google Shape;2465;p22">
              <a:extLst>
                <a:ext uri="{FF2B5EF4-FFF2-40B4-BE49-F238E27FC236}">
                  <a16:creationId xmlns:a16="http://schemas.microsoft.com/office/drawing/2014/main" id="{7E9ECB5D-A27A-BEEE-F2A9-C96AB016A7F6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1" name="Google Shape;2466;p22">
              <a:extLst>
                <a:ext uri="{FF2B5EF4-FFF2-40B4-BE49-F238E27FC236}">
                  <a16:creationId xmlns:a16="http://schemas.microsoft.com/office/drawing/2014/main" id="{2496D917-DA56-68B9-98F6-040C416C9B00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2" name="Google Shape;2467;p22">
              <a:extLst>
                <a:ext uri="{FF2B5EF4-FFF2-40B4-BE49-F238E27FC236}">
                  <a16:creationId xmlns:a16="http://schemas.microsoft.com/office/drawing/2014/main" id="{2706E81F-2421-FA16-73EE-7EE27AB416DB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3" name="Google Shape;2468;p22">
              <a:extLst>
                <a:ext uri="{FF2B5EF4-FFF2-40B4-BE49-F238E27FC236}">
                  <a16:creationId xmlns:a16="http://schemas.microsoft.com/office/drawing/2014/main" id="{B1133061-1610-B9DF-8F34-6748B64DD66B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4" name="Google Shape;2469;p22">
              <a:extLst>
                <a:ext uri="{FF2B5EF4-FFF2-40B4-BE49-F238E27FC236}">
                  <a16:creationId xmlns:a16="http://schemas.microsoft.com/office/drawing/2014/main" id="{ECF46ECA-0049-2580-1AC9-CB27125812FB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5" name="Google Shape;2470;p22">
              <a:extLst>
                <a:ext uri="{FF2B5EF4-FFF2-40B4-BE49-F238E27FC236}">
                  <a16:creationId xmlns:a16="http://schemas.microsoft.com/office/drawing/2014/main" id="{D3F88873-0968-181B-E3C8-519B685DA814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6" name="Google Shape;2471;p22">
              <a:extLst>
                <a:ext uri="{FF2B5EF4-FFF2-40B4-BE49-F238E27FC236}">
                  <a16:creationId xmlns:a16="http://schemas.microsoft.com/office/drawing/2014/main" id="{012355D6-6C6E-ED87-2010-11FF2AA92903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7" name="Google Shape;2472;p22">
              <a:extLst>
                <a:ext uri="{FF2B5EF4-FFF2-40B4-BE49-F238E27FC236}">
                  <a16:creationId xmlns:a16="http://schemas.microsoft.com/office/drawing/2014/main" id="{F11048DD-5DE6-78B0-F371-BA31A1F9D8D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8" name="Google Shape;2473;p22">
              <a:extLst>
                <a:ext uri="{FF2B5EF4-FFF2-40B4-BE49-F238E27FC236}">
                  <a16:creationId xmlns:a16="http://schemas.microsoft.com/office/drawing/2014/main" id="{AD2D03E5-EF48-180C-5E84-A423F796930C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9" name="Google Shape;2474;p22">
              <a:extLst>
                <a:ext uri="{FF2B5EF4-FFF2-40B4-BE49-F238E27FC236}">
                  <a16:creationId xmlns:a16="http://schemas.microsoft.com/office/drawing/2014/main" id="{7E301AEF-519D-88DF-18CB-D8946E71A551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0" name="Google Shape;2475;p22">
              <a:extLst>
                <a:ext uri="{FF2B5EF4-FFF2-40B4-BE49-F238E27FC236}">
                  <a16:creationId xmlns:a16="http://schemas.microsoft.com/office/drawing/2014/main" id="{76598126-5A0F-C09A-79A5-EC7A6C329DF0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1" name="Google Shape;2476;p22">
              <a:extLst>
                <a:ext uri="{FF2B5EF4-FFF2-40B4-BE49-F238E27FC236}">
                  <a16:creationId xmlns:a16="http://schemas.microsoft.com/office/drawing/2014/main" id="{272E09C5-071E-F67B-4DA5-411ADF88F486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2" name="Google Shape;2477;p22">
              <a:extLst>
                <a:ext uri="{FF2B5EF4-FFF2-40B4-BE49-F238E27FC236}">
                  <a16:creationId xmlns:a16="http://schemas.microsoft.com/office/drawing/2014/main" id="{8AB2EB31-B770-465A-29F4-5376733F45E2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3" name="Google Shape;2478;p22">
              <a:extLst>
                <a:ext uri="{FF2B5EF4-FFF2-40B4-BE49-F238E27FC236}">
                  <a16:creationId xmlns:a16="http://schemas.microsoft.com/office/drawing/2014/main" id="{9D3582FE-2F47-91D8-549B-9BD0FDFA99C2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4" name="Google Shape;2479;p22">
              <a:extLst>
                <a:ext uri="{FF2B5EF4-FFF2-40B4-BE49-F238E27FC236}">
                  <a16:creationId xmlns:a16="http://schemas.microsoft.com/office/drawing/2014/main" id="{4748B291-5991-3AD2-837C-33FEEA67B5C9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5" name="Google Shape;2480;p22">
              <a:extLst>
                <a:ext uri="{FF2B5EF4-FFF2-40B4-BE49-F238E27FC236}">
                  <a16:creationId xmlns:a16="http://schemas.microsoft.com/office/drawing/2014/main" id="{0393FCFF-839D-A1A3-9ED2-4CC25E766627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6" name="Google Shape;2481;p22">
              <a:extLst>
                <a:ext uri="{FF2B5EF4-FFF2-40B4-BE49-F238E27FC236}">
                  <a16:creationId xmlns:a16="http://schemas.microsoft.com/office/drawing/2014/main" id="{6006A326-78EE-459F-81CE-1272793C1900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7" name="Google Shape;2482;p22">
              <a:extLst>
                <a:ext uri="{FF2B5EF4-FFF2-40B4-BE49-F238E27FC236}">
                  <a16:creationId xmlns:a16="http://schemas.microsoft.com/office/drawing/2014/main" id="{74456546-6DDD-5E22-3ADE-2B228080EB5E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8" name="Google Shape;2483;p22">
              <a:extLst>
                <a:ext uri="{FF2B5EF4-FFF2-40B4-BE49-F238E27FC236}">
                  <a16:creationId xmlns:a16="http://schemas.microsoft.com/office/drawing/2014/main" id="{E1E45FD9-13BB-C646-E5FC-A8887BEFA1D0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9" name="Google Shape;2484;p22">
              <a:extLst>
                <a:ext uri="{FF2B5EF4-FFF2-40B4-BE49-F238E27FC236}">
                  <a16:creationId xmlns:a16="http://schemas.microsoft.com/office/drawing/2014/main" id="{521D84E2-97D3-17B1-BDA9-0E84B12ECAA8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0" name="Google Shape;2485;p22">
              <a:extLst>
                <a:ext uri="{FF2B5EF4-FFF2-40B4-BE49-F238E27FC236}">
                  <a16:creationId xmlns:a16="http://schemas.microsoft.com/office/drawing/2014/main" id="{314BD410-F391-C88D-9AB4-D1A390ED4812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1" name="Google Shape;2486;p22">
              <a:extLst>
                <a:ext uri="{FF2B5EF4-FFF2-40B4-BE49-F238E27FC236}">
                  <a16:creationId xmlns:a16="http://schemas.microsoft.com/office/drawing/2014/main" id="{B43C41AA-AAC4-8CE1-701C-D3B7E974386F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2" name="Google Shape;2487;p22">
              <a:extLst>
                <a:ext uri="{FF2B5EF4-FFF2-40B4-BE49-F238E27FC236}">
                  <a16:creationId xmlns:a16="http://schemas.microsoft.com/office/drawing/2014/main" id="{C6A500B2-F4AE-5EC1-B91B-629949210773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3" name="Google Shape;2488;p22">
              <a:extLst>
                <a:ext uri="{FF2B5EF4-FFF2-40B4-BE49-F238E27FC236}">
                  <a16:creationId xmlns:a16="http://schemas.microsoft.com/office/drawing/2014/main" id="{E519EB10-E603-1642-5AF1-7D8C6F21354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4" name="Google Shape;2489;p22">
              <a:extLst>
                <a:ext uri="{FF2B5EF4-FFF2-40B4-BE49-F238E27FC236}">
                  <a16:creationId xmlns:a16="http://schemas.microsoft.com/office/drawing/2014/main" id="{59C0D3A6-DA8E-19A8-0B98-6BC6CE9A375B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5" name="Google Shape;2490;p22">
              <a:extLst>
                <a:ext uri="{FF2B5EF4-FFF2-40B4-BE49-F238E27FC236}">
                  <a16:creationId xmlns:a16="http://schemas.microsoft.com/office/drawing/2014/main" id="{974AD9A5-3D4E-7F84-6E43-16B077F721D5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6" name="Google Shape;2491;p22">
              <a:extLst>
                <a:ext uri="{FF2B5EF4-FFF2-40B4-BE49-F238E27FC236}">
                  <a16:creationId xmlns:a16="http://schemas.microsoft.com/office/drawing/2014/main" id="{93A6DD3A-7362-C518-DEF6-0CD5B862E26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7" name="Google Shape;2492;p22">
              <a:extLst>
                <a:ext uri="{FF2B5EF4-FFF2-40B4-BE49-F238E27FC236}">
                  <a16:creationId xmlns:a16="http://schemas.microsoft.com/office/drawing/2014/main" id="{205BD18A-67D0-B95A-E493-1D88360433C9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8" name="Google Shape;2493;p22">
              <a:extLst>
                <a:ext uri="{FF2B5EF4-FFF2-40B4-BE49-F238E27FC236}">
                  <a16:creationId xmlns:a16="http://schemas.microsoft.com/office/drawing/2014/main" id="{67DAEF4D-9A02-5FA7-E4CA-70F7B37E5918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9" name="Google Shape;2494;p22">
              <a:extLst>
                <a:ext uri="{FF2B5EF4-FFF2-40B4-BE49-F238E27FC236}">
                  <a16:creationId xmlns:a16="http://schemas.microsoft.com/office/drawing/2014/main" id="{C143F78E-9E0F-B4B4-7451-7730A58BFEE8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0" name="Google Shape;2495;p22">
              <a:extLst>
                <a:ext uri="{FF2B5EF4-FFF2-40B4-BE49-F238E27FC236}">
                  <a16:creationId xmlns:a16="http://schemas.microsoft.com/office/drawing/2014/main" id="{BD67EC9C-7C65-C6C7-C989-E654264B23D0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1" name="Google Shape;2496;p22">
              <a:extLst>
                <a:ext uri="{FF2B5EF4-FFF2-40B4-BE49-F238E27FC236}">
                  <a16:creationId xmlns:a16="http://schemas.microsoft.com/office/drawing/2014/main" id="{47E2F024-9A08-9DB6-8DA2-0A99ED474A75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2" name="Google Shape;2497;p22">
              <a:extLst>
                <a:ext uri="{FF2B5EF4-FFF2-40B4-BE49-F238E27FC236}">
                  <a16:creationId xmlns:a16="http://schemas.microsoft.com/office/drawing/2014/main" id="{44D6C4B8-B9CD-7E25-3557-75CA671E8DC5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3" name="Google Shape;2498;p22">
              <a:extLst>
                <a:ext uri="{FF2B5EF4-FFF2-40B4-BE49-F238E27FC236}">
                  <a16:creationId xmlns:a16="http://schemas.microsoft.com/office/drawing/2014/main" id="{2DAE6F3E-50CE-E08E-4D65-7B75C99E4416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4" name="Google Shape;2499;p22">
              <a:extLst>
                <a:ext uri="{FF2B5EF4-FFF2-40B4-BE49-F238E27FC236}">
                  <a16:creationId xmlns:a16="http://schemas.microsoft.com/office/drawing/2014/main" id="{5F7CEFE4-98D8-93D4-8295-B1B3D625CBF7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5" name="Google Shape;2500;p22">
              <a:extLst>
                <a:ext uri="{FF2B5EF4-FFF2-40B4-BE49-F238E27FC236}">
                  <a16:creationId xmlns:a16="http://schemas.microsoft.com/office/drawing/2014/main" id="{90D234BB-EB4E-3256-E620-CC8E808D0558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6" name="Google Shape;2501;p22">
              <a:extLst>
                <a:ext uri="{FF2B5EF4-FFF2-40B4-BE49-F238E27FC236}">
                  <a16:creationId xmlns:a16="http://schemas.microsoft.com/office/drawing/2014/main" id="{E3A6C05D-AB7A-F0AC-1172-96BAE18508B3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7" name="Google Shape;2502;p22">
              <a:extLst>
                <a:ext uri="{FF2B5EF4-FFF2-40B4-BE49-F238E27FC236}">
                  <a16:creationId xmlns:a16="http://schemas.microsoft.com/office/drawing/2014/main" id="{B8D3E092-5E3B-0BB9-8068-3326B868C660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8" name="Google Shape;2503;p22">
              <a:extLst>
                <a:ext uri="{FF2B5EF4-FFF2-40B4-BE49-F238E27FC236}">
                  <a16:creationId xmlns:a16="http://schemas.microsoft.com/office/drawing/2014/main" id="{11BAD888-91F9-A9FE-B3AC-08CB2590CE0B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9" name="Google Shape;2504;p22">
              <a:extLst>
                <a:ext uri="{FF2B5EF4-FFF2-40B4-BE49-F238E27FC236}">
                  <a16:creationId xmlns:a16="http://schemas.microsoft.com/office/drawing/2014/main" id="{35C9FB80-6DE2-18C3-2665-ADB067B94268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0" name="Google Shape;2505;p22">
              <a:extLst>
                <a:ext uri="{FF2B5EF4-FFF2-40B4-BE49-F238E27FC236}">
                  <a16:creationId xmlns:a16="http://schemas.microsoft.com/office/drawing/2014/main" id="{9BA0126E-0698-E18F-7F0C-74904502EB67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1" name="Google Shape;2506;p22">
              <a:extLst>
                <a:ext uri="{FF2B5EF4-FFF2-40B4-BE49-F238E27FC236}">
                  <a16:creationId xmlns:a16="http://schemas.microsoft.com/office/drawing/2014/main" id="{77DB30A4-1972-62EC-200E-7A07B5551C87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2" name="Google Shape;2507;p22">
              <a:extLst>
                <a:ext uri="{FF2B5EF4-FFF2-40B4-BE49-F238E27FC236}">
                  <a16:creationId xmlns:a16="http://schemas.microsoft.com/office/drawing/2014/main" id="{7F88B02B-AB6C-66C1-9476-2134AA28E390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3" name="Google Shape;2508;p22">
              <a:extLst>
                <a:ext uri="{FF2B5EF4-FFF2-40B4-BE49-F238E27FC236}">
                  <a16:creationId xmlns:a16="http://schemas.microsoft.com/office/drawing/2014/main" id="{724EA561-911E-17C1-4ECF-917659408862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4" name="Google Shape;2509;p22">
              <a:extLst>
                <a:ext uri="{FF2B5EF4-FFF2-40B4-BE49-F238E27FC236}">
                  <a16:creationId xmlns:a16="http://schemas.microsoft.com/office/drawing/2014/main" id="{67783334-148F-2053-8031-275D8F8A3F3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5" name="Google Shape;2510;p22">
              <a:extLst>
                <a:ext uri="{FF2B5EF4-FFF2-40B4-BE49-F238E27FC236}">
                  <a16:creationId xmlns:a16="http://schemas.microsoft.com/office/drawing/2014/main" id="{97078739-A02B-114F-B480-381DD22DA95E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6" name="Google Shape;2511;p22">
              <a:extLst>
                <a:ext uri="{FF2B5EF4-FFF2-40B4-BE49-F238E27FC236}">
                  <a16:creationId xmlns:a16="http://schemas.microsoft.com/office/drawing/2014/main" id="{D1076C2F-4068-E833-C00D-1CE21AD548E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7" name="Google Shape;2512;p22">
              <a:extLst>
                <a:ext uri="{FF2B5EF4-FFF2-40B4-BE49-F238E27FC236}">
                  <a16:creationId xmlns:a16="http://schemas.microsoft.com/office/drawing/2014/main" id="{DF741F9B-C766-01E3-F57F-83F51170D1B0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8" name="Google Shape;2513;p22">
              <a:extLst>
                <a:ext uri="{FF2B5EF4-FFF2-40B4-BE49-F238E27FC236}">
                  <a16:creationId xmlns:a16="http://schemas.microsoft.com/office/drawing/2014/main" id="{EC6ACAB6-5A82-C81D-28E7-DD307DBBEA10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9" name="Google Shape;2514;p22">
              <a:extLst>
                <a:ext uri="{FF2B5EF4-FFF2-40B4-BE49-F238E27FC236}">
                  <a16:creationId xmlns:a16="http://schemas.microsoft.com/office/drawing/2014/main" id="{BA0FEAD0-49F8-2569-5B96-EA849EBB6CAF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0" name="Google Shape;2515;p22">
              <a:extLst>
                <a:ext uri="{FF2B5EF4-FFF2-40B4-BE49-F238E27FC236}">
                  <a16:creationId xmlns:a16="http://schemas.microsoft.com/office/drawing/2014/main" id="{2207E290-FB0F-9A96-F776-392FE313C3E3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1" name="Google Shape;2516;p22">
              <a:extLst>
                <a:ext uri="{FF2B5EF4-FFF2-40B4-BE49-F238E27FC236}">
                  <a16:creationId xmlns:a16="http://schemas.microsoft.com/office/drawing/2014/main" id="{B80D767B-035F-7CDF-5602-CD43885D27CC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2" name="Google Shape;2517;p22">
              <a:extLst>
                <a:ext uri="{FF2B5EF4-FFF2-40B4-BE49-F238E27FC236}">
                  <a16:creationId xmlns:a16="http://schemas.microsoft.com/office/drawing/2014/main" id="{82F6FE70-D558-6AC6-02A9-8F2EFA027D97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3" name="Google Shape;2518;p22">
              <a:extLst>
                <a:ext uri="{FF2B5EF4-FFF2-40B4-BE49-F238E27FC236}">
                  <a16:creationId xmlns:a16="http://schemas.microsoft.com/office/drawing/2014/main" id="{D9DAAA95-94ED-5EA0-A743-5042F2AD82B7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4" name="Google Shape;2519;p22">
              <a:extLst>
                <a:ext uri="{FF2B5EF4-FFF2-40B4-BE49-F238E27FC236}">
                  <a16:creationId xmlns:a16="http://schemas.microsoft.com/office/drawing/2014/main" id="{B0975248-EBE3-7FF1-E9A8-2AF617AD7ED3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5" name="Google Shape;2520;p22">
              <a:extLst>
                <a:ext uri="{FF2B5EF4-FFF2-40B4-BE49-F238E27FC236}">
                  <a16:creationId xmlns:a16="http://schemas.microsoft.com/office/drawing/2014/main" id="{1B6C8BDF-8C8E-FC21-9FB0-B7F92C9668F5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6" name="Google Shape;2521;p22">
              <a:extLst>
                <a:ext uri="{FF2B5EF4-FFF2-40B4-BE49-F238E27FC236}">
                  <a16:creationId xmlns:a16="http://schemas.microsoft.com/office/drawing/2014/main" id="{97EF5D4C-8D69-10F1-E9DB-6AF6A5839EB4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7" name="Google Shape;2522;p22">
              <a:extLst>
                <a:ext uri="{FF2B5EF4-FFF2-40B4-BE49-F238E27FC236}">
                  <a16:creationId xmlns:a16="http://schemas.microsoft.com/office/drawing/2014/main" id="{AA431CCA-0BB3-20BA-FC6C-1B094ED882A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8" name="Google Shape;2523;p22">
              <a:extLst>
                <a:ext uri="{FF2B5EF4-FFF2-40B4-BE49-F238E27FC236}">
                  <a16:creationId xmlns:a16="http://schemas.microsoft.com/office/drawing/2014/main" id="{21E54B4A-EA1A-BA1A-5DE3-40B49DF9759D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9" name="Google Shape;2524;p22">
              <a:extLst>
                <a:ext uri="{FF2B5EF4-FFF2-40B4-BE49-F238E27FC236}">
                  <a16:creationId xmlns:a16="http://schemas.microsoft.com/office/drawing/2014/main" id="{C840B14D-1C79-6FEC-1DF5-46DB5314C209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0" name="Google Shape;2525;p22">
              <a:extLst>
                <a:ext uri="{FF2B5EF4-FFF2-40B4-BE49-F238E27FC236}">
                  <a16:creationId xmlns:a16="http://schemas.microsoft.com/office/drawing/2014/main" id="{6E4F8DCB-9855-2116-8EB7-94F8BD5D4148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1" name="Google Shape;2526;p22">
              <a:extLst>
                <a:ext uri="{FF2B5EF4-FFF2-40B4-BE49-F238E27FC236}">
                  <a16:creationId xmlns:a16="http://schemas.microsoft.com/office/drawing/2014/main" id="{9064A999-C7CA-BD97-BF35-C6FC94D85D2A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2" name="Google Shape;2527;p22">
              <a:extLst>
                <a:ext uri="{FF2B5EF4-FFF2-40B4-BE49-F238E27FC236}">
                  <a16:creationId xmlns:a16="http://schemas.microsoft.com/office/drawing/2014/main" id="{86C2DB8F-01FA-EAC4-6C76-77B0784E9AED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3" name="Google Shape;2528;p22">
              <a:extLst>
                <a:ext uri="{FF2B5EF4-FFF2-40B4-BE49-F238E27FC236}">
                  <a16:creationId xmlns:a16="http://schemas.microsoft.com/office/drawing/2014/main" id="{22572CD2-F1DA-3462-A2EB-E349F7BCBCC2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4" name="Google Shape;2529;p22">
              <a:extLst>
                <a:ext uri="{FF2B5EF4-FFF2-40B4-BE49-F238E27FC236}">
                  <a16:creationId xmlns:a16="http://schemas.microsoft.com/office/drawing/2014/main" id="{9DF0E533-D2E4-9DCC-B626-F762B0600BE2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5" name="Google Shape;2530;p22">
              <a:extLst>
                <a:ext uri="{FF2B5EF4-FFF2-40B4-BE49-F238E27FC236}">
                  <a16:creationId xmlns:a16="http://schemas.microsoft.com/office/drawing/2014/main" id="{39FB68B6-669C-D5A8-4DA5-C54734FABCB0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6" name="Google Shape;2531;p22">
              <a:extLst>
                <a:ext uri="{FF2B5EF4-FFF2-40B4-BE49-F238E27FC236}">
                  <a16:creationId xmlns:a16="http://schemas.microsoft.com/office/drawing/2014/main" id="{19F37BC2-DCD4-B623-B97C-C93870139C19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7" name="Google Shape;2532;p22">
              <a:extLst>
                <a:ext uri="{FF2B5EF4-FFF2-40B4-BE49-F238E27FC236}">
                  <a16:creationId xmlns:a16="http://schemas.microsoft.com/office/drawing/2014/main" id="{23860651-6D47-FD54-DE07-F3F5631F9E4D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8" name="Google Shape;2533;p22">
              <a:extLst>
                <a:ext uri="{FF2B5EF4-FFF2-40B4-BE49-F238E27FC236}">
                  <a16:creationId xmlns:a16="http://schemas.microsoft.com/office/drawing/2014/main" id="{C495F1E8-5144-0278-D46D-CC83C9CF5E9D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9" name="Google Shape;2534;p22">
              <a:extLst>
                <a:ext uri="{FF2B5EF4-FFF2-40B4-BE49-F238E27FC236}">
                  <a16:creationId xmlns:a16="http://schemas.microsoft.com/office/drawing/2014/main" id="{CEFC9D0F-E11A-1798-9094-2F56B6DBA130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0" name="Google Shape;2535;p22">
              <a:extLst>
                <a:ext uri="{FF2B5EF4-FFF2-40B4-BE49-F238E27FC236}">
                  <a16:creationId xmlns:a16="http://schemas.microsoft.com/office/drawing/2014/main" id="{2FDBFF9B-C0B0-B5D9-D2B4-B0494DB1AC9D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1" name="Google Shape;2536;p22">
              <a:extLst>
                <a:ext uri="{FF2B5EF4-FFF2-40B4-BE49-F238E27FC236}">
                  <a16:creationId xmlns:a16="http://schemas.microsoft.com/office/drawing/2014/main" id="{B89CB783-6C6C-531D-77BF-381CAFA349B3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2" name="Google Shape;2537;p22">
              <a:extLst>
                <a:ext uri="{FF2B5EF4-FFF2-40B4-BE49-F238E27FC236}">
                  <a16:creationId xmlns:a16="http://schemas.microsoft.com/office/drawing/2014/main" id="{7294AB81-3F8A-8E63-AF8C-E80CA333945B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3" name="Google Shape;2538;p22">
              <a:extLst>
                <a:ext uri="{FF2B5EF4-FFF2-40B4-BE49-F238E27FC236}">
                  <a16:creationId xmlns:a16="http://schemas.microsoft.com/office/drawing/2014/main" id="{DC7F6B1A-807A-0FC2-20A3-BBD6FBAC9043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4" name="Google Shape;2539;p22">
              <a:extLst>
                <a:ext uri="{FF2B5EF4-FFF2-40B4-BE49-F238E27FC236}">
                  <a16:creationId xmlns:a16="http://schemas.microsoft.com/office/drawing/2014/main" id="{3E78D432-2FBD-C4EB-EB53-F9854004E858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5" name="Google Shape;2540;p22">
              <a:extLst>
                <a:ext uri="{FF2B5EF4-FFF2-40B4-BE49-F238E27FC236}">
                  <a16:creationId xmlns:a16="http://schemas.microsoft.com/office/drawing/2014/main" id="{2E93513E-402E-047C-F526-E6EED3E61FFA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6" name="Google Shape;2541;p22">
              <a:extLst>
                <a:ext uri="{FF2B5EF4-FFF2-40B4-BE49-F238E27FC236}">
                  <a16:creationId xmlns:a16="http://schemas.microsoft.com/office/drawing/2014/main" id="{39665B40-32D3-F384-C0BA-7F3D698E5341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7" name="Google Shape;2542;p22">
              <a:extLst>
                <a:ext uri="{FF2B5EF4-FFF2-40B4-BE49-F238E27FC236}">
                  <a16:creationId xmlns:a16="http://schemas.microsoft.com/office/drawing/2014/main" id="{D0F880D5-2C65-EB94-7D34-E08B87831D65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8" name="Google Shape;2543;p22">
              <a:extLst>
                <a:ext uri="{FF2B5EF4-FFF2-40B4-BE49-F238E27FC236}">
                  <a16:creationId xmlns:a16="http://schemas.microsoft.com/office/drawing/2014/main" id="{C5DD0D3B-A26F-C6C4-34A2-A00E2A5FAF87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9" name="Google Shape;2544;p22">
              <a:extLst>
                <a:ext uri="{FF2B5EF4-FFF2-40B4-BE49-F238E27FC236}">
                  <a16:creationId xmlns:a16="http://schemas.microsoft.com/office/drawing/2014/main" id="{2A355603-AA00-28CD-A2C9-43DFDDE984C3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0" name="Google Shape;2545;p22">
              <a:extLst>
                <a:ext uri="{FF2B5EF4-FFF2-40B4-BE49-F238E27FC236}">
                  <a16:creationId xmlns:a16="http://schemas.microsoft.com/office/drawing/2014/main" id="{CFB7E15B-6E72-C131-861F-65FD2618836C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1" name="Google Shape;2546;p22">
              <a:extLst>
                <a:ext uri="{FF2B5EF4-FFF2-40B4-BE49-F238E27FC236}">
                  <a16:creationId xmlns:a16="http://schemas.microsoft.com/office/drawing/2014/main" id="{71870EB0-1008-FAC0-55E7-BFC3A5BA97D5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2" name="Google Shape;2547;p22">
              <a:extLst>
                <a:ext uri="{FF2B5EF4-FFF2-40B4-BE49-F238E27FC236}">
                  <a16:creationId xmlns:a16="http://schemas.microsoft.com/office/drawing/2014/main" id="{5E14713F-CFD9-37E9-7EFD-BBADA63B38F6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3" name="Google Shape;2548;p22">
              <a:extLst>
                <a:ext uri="{FF2B5EF4-FFF2-40B4-BE49-F238E27FC236}">
                  <a16:creationId xmlns:a16="http://schemas.microsoft.com/office/drawing/2014/main" id="{2D3336A8-C198-F011-47E2-18C3B6D8D4F5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4" name="Google Shape;2549;p22">
              <a:extLst>
                <a:ext uri="{FF2B5EF4-FFF2-40B4-BE49-F238E27FC236}">
                  <a16:creationId xmlns:a16="http://schemas.microsoft.com/office/drawing/2014/main" id="{6721EBC1-57B6-D905-39DD-A766966E2CE1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5" name="Google Shape;2550;p22">
              <a:extLst>
                <a:ext uri="{FF2B5EF4-FFF2-40B4-BE49-F238E27FC236}">
                  <a16:creationId xmlns:a16="http://schemas.microsoft.com/office/drawing/2014/main" id="{6D768B5B-5F4E-9800-9259-CD367F20B39B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6" name="Google Shape;2551;p22">
              <a:extLst>
                <a:ext uri="{FF2B5EF4-FFF2-40B4-BE49-F238E27FC236}">
                  <a16:creationId xmlns:a16="http://schemas.microsoft.com/office/drawing/2014/main" id="{6E97D959-0012-F13B-FE54-EA2B4424E9A0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7" name="Google Shape;2552;p22">
              <a:extLst>
                <a:ext uri="{FF2B5EF4-FFF2-40B4-BE49-F238E27FC236}">
                  <a16:creationId xmlns:a16="http://schemas.microsoft.com/office/drawing/2014/main" id="{CD1AE1C7-7B5B-5A55-0FD0-7588E91ECA60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8" name="Google Shape;2553;p22">
              <a:extLst>
                <a:ext uri="{FF2B5EF4-FFF2-40B4-BE49-F238E27FC236}">
                  <a16:creationId xmlns:a16="http://schemas.microsoft.com/office/drawing/2014/main" id="{566A62DC-C905-3244-E4F2-A814DBC21A87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9" name="Google Shape;2554;p22">
              <a:extLst>
                <a:ext uri="{FF2B5EF4-FFF2-40B4-BE49-F238E27FC236}">
                  <a16:creationId xmlns:a16="http://schemas.microsoft.com/office/drawing/2014/main" id="{A02BCBDE-A7A2-482D-1BDF-A575CE6B6175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0" name="Google Shape;2555;p22">
              <a:extLst>
                <a:ext uri="{FF2B5EF4-FFF2-40B4-BE49-F238E27FC236}">
                  <a16:creationId xmlns:a16="http://schemas.microsoft.com/office/drawing/2014/main" id="{48471D84-7BCC-C498-BC05-DE1F89F7B0CE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1" name="Google Shape;2556;p22">
              <a:extLst>
                <a:ext uri="{FF2B5EF4-FFF2-40B4-BE49-F238E27FC236}">
                  <a16:creationId xmlns:a16="http://schemas.microsoft.com/office/drawing/2014/main" id="{A7E064F8-10EE-3CC9-D58B-463E6C329C3D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2" name="Google Shape;2557;p22">
              <a:extLst>
                <a:ext uri="{FF2B5EF4-FFF2-40B4-BE49-F238E27FC236}">
                  <a16:creationId xmlns:a16="http://schemas.microsoft.com/office/drawing/2014/main" id="{23EDE72D-B80A-3C53-B13D-11CA84E2FA05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3" name="Google Shape;2558;p22">
              <a:extLst>
                <a:ext uri="{FF2B5EF4-FFF2-40B4-BE49-F238E27FC236}">
                  <a16:creationId xmlns:a16="http://schemas.microsoft.com/office/drawing/2014/main" id="{15FAECBB-7F2D-D93A-1680-4C0F9A0F4EB0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4" name="Google Shape;2559;p22">
              <a:extLst>
                <a:ext uri="{FF2B5EF4-FFF2-40B4-BE49-F238E27FC236}">
                  <a16:creationId xmlns:a16="http://schemas.microsoft.com/office/drawing/2014/main" id="{D4403BB7-4149-77CA-C661-85C23C25B545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5" name="Google Shape;2560;p22">
              <a:extLst>
                <a:ext uri="{FF2B5EF4-FFF2-40B4-BE49-F238E27FC236}">
                  <a16:creationId xmlns:a16="http://schemas.microsoft.com/office/drawing/2014/main" id="{40514E85-914C-83C3-AEBA-C29C852D1CCC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6" name="Google Shape;2561;p22">
              <a:extLst>
                <a:ext uri="{FF2B5EF4-FFF2-40B4-BE49-F238E27FC236}">
                  <a16:creationId xmlns:a16="http://schemas.microsoft.com/office/drawing/2014/main" id="{CA1CE4DA-67A6-5644-B299-EDC2A046AB55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7" name="Google Shape;2562;p22">
              <a:extLst>
                <a:ext uri="{FF2B5EF4-FFF2-40B4-BE49-F238E27FC236}">
                  <a16:creationId xmlns:a16="http://schemas.microsoft.com/office/drawing/2014/main" id="{C894BE0D-E05F-F29F-9F18-4375CF774504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8" name="Google Shape;2563;p22">
              <a:extLst>
                <a:ext uri="{FF2B5EF4-FFF2-40B4-BE49-F238E27FC236}">
                  <a16:creationId xmlns:a16="http://schemas.microsoft.com/office/drawing/2014/main" id="{45FEA125-0A27-4E17-AE54-671D912EBE25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9" name="Google Shape;2564;p22">
              <a:extLst>
                <a:ext uri="{FF2B5EF4-FFF2-40B4-BE49-F238E27FC236}">
                  <a16:creationId xmlns:a16="http://schemas.microsoft.com/office/drawing/2014/main" id="{5763E887-0B41-5F90-1A60-3240370CA7FB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0" name="Google Shape;2565;p22">
              <a:extLst>
                <a:ext uri="{FF2B5EF4-FFF2-40B4-BE49-F238E27FC236}">
                  <a16:creationId xmlns:a16="http://schemas.microsoft.com/office/drawing/2014/main" id="{C9DE015E-3328-13CA-34EC-8818576D71B0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1" name="Google Shape;2566;p22">
              <a:extLst>
                <a:ext uri="{FF2B5EF4-FFF2-40B4-BE49-F238E27FC236}">
                  <a16:creationId xmlns:a16="http://schemas.microsoft.com/office/drawing/2014/main" id="{C3D14EFF-D525-6E07-DB40-D042CFBCB565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2" name="Google Shape;2567;p22">
              <a:extLst>
                <a:ext uri="{FF2B5EF4-FFF2-40B4-BE49-F238E27FC236}">
                  <a16:creationId xmlns:a16="http://schemas.microsoft.com/office/drawing/2014/main" id="{2C32A3AA-7CC8-6280-3ACA-EA1D6EA2DBDE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3" name="Google Shape;2568;p22">
              <a:extLst>
                <a:ext uri="{FF2B5EF4-FFF2-40B4-BE49-F238E27FC236}">
                  <a16:creationId xmlns:a16="http://schemas.microsoft.com/office/drawing/2014/main" id="{CACC317D-C61C-A5F8-5FE8-D0829E266B07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4" name="Google Shape;2569;p22">
              <a:extLst>
                <a:ext uri="{FF2B5EF4-FFF2-40B4-BE49-F238E27FC236}">
                  <a16:creationId xmlns:a16="http://schemas.microsoft.com/office/drawing/2014/main" id="{5EF16411-B8BD-F6F5-DAAA-6E260C247752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5" name="Google Shape;2570;p22">
              <a:extLst>
                <a:ext uri="{FF2B5EF4-FFF2-40B4-BE49-F238E27FC236}">
                  <a16:creationId xmlns:a16="http://schemas.microsoft.com/office/drawing/2014/main" id="{CE55FA33-19CC-31E1-2157-D680C25D8FC8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6" name="Google Shape;2571;p22">
              <a:extLst>
                <a:ext uri="{FF2B5EF4-FFF2-40B4-BE49-F238E27FC236}">
                  <a16:creationId xmlns:a16="http://schemas.microsoft.com/office/drawing/2014/main" id="{D5A927C1-0DE4-09A0-E7FE-20868B9108FC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7" name="Google Shape;2572;p22">
              <a:extLst>
                <a:ext uri="{FF2B5EF4-FFF2-40B4-BE49-F238E27FC236}">
                  <a16:creationId xmlns:a16="http://schemas.microsoft.com/office/drawing/2014/main" id="{30E500D3-6A66-F988-D391-D3C263694E1C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8" name="Google Shape;2573;p22">
              <a:extLst>
                <a:ext uri="{FF2B5EF4-FFF2-40B4-BE49-F238E27FC236}">
                  <a16:creationId xmlns:a16="http://schemas.microsoft.com/office/drawing/2014/main" id="{92390259-ABF4-93A2-6087-36BB98EED24D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9" name="Google Shape;2574;p22">
              <a:extLst>
                <a:ext uri="{FF2B5EF4-FFF2-40B4-BE49-F238E27FC236}">
                  <a16:creationId xmlns:a16="http://schemas.microsoft.com/office/drawing/2014/main" id="{ED2B02D2-00C3-B7E9-B5E6-3E147BDAC0BA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0" name="Google Shape;2575;p22">
              <a:extLst>
                <a:ext uri="{FF2B5EF4-FFF2-40B4-BE49-F238E27FC236}">
                  <a16:creationId xmlns:a16="http://schemas.microsoft.com/office/drawing/2014/main" id="{2F7616DF-06EC-7C64-D5BA-44A3FBE90AA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1" name="Google Shape;2576;p22">
              <a:extLst>
                <a:ext uri="{FF2B5EF4-FFF2-40B4-BE49-F238E27FC236}">
                  <a16:creationId xmlns:a16="http://schemas.microsoft.com/office/drawing/2014/main" id="{A23E9B68-FC51-1C4C-2627-9992DFC57195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2" name="Google Shape;2577;p22">
              <a:extLst>
                <a:ext uri="{FF2B5EF4-FFF2-40B4-BE49-F238E27FC236}">
                  <a16:creationId xmlns:a16="http://schemas.microsoft.com/office/drawing/2014/main" id="{7DF8F522-F816-4B68-843D-89EC626A00B0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3" name="Google Shape;2578;p22">
              <a:extLst>
                <a:ext uri="{FF2B5EF4-FFF2-40B4-BE49-F238E27FC236}">
                  <a16:creationId xmlns:a16="http://schemas.microsoft.com/office/drawing/2014/main" id="{495435E0-4A32-4FD4-B404-CCAD4DEE74FA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4" name="Google Shape;2579;p22">
              <a:extLst>
                <a:ext uri="{FF2B5EF4-FFF2-40B4-BE49-F238E27FC236}">
                  <a16:creationId xmlns:a16="http://schemas.microsoft.com/office/drawing/2014/main" id="{87CE7D94-7C86-D586-0B72-7C8A6E403EBC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5" name="Google Shape;2580;p22">
              <a:extLst>
                <a:ext uri="{FF2B5EF4-FFF2-40B4-BE49-F238E27FC236}">
                  <a16:creationId xmlns:a16="http://schemas.microsoft.com/office/drawing/2014/main" id="{10F02B56-3C0D-1B02-3D61-214F180967E5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6" name="Google Shape;2581;p22">
              <a:extLst>
                <a:ext uri="{FF2B5EF4-FFF2-40B4-BE49-F238E27FC236}">
                  <a16:creationId xmlns:a16="http://schemas.microsoft.com/office/drawing/2014/main" id="{66E85296-9C6B-6306-57EF-79C0A98E620A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7" name="Google Shape;2582;p22">
              <a:extLst>
                <a:ext uri="{FF2B5EF4-FFF2-40B4-BE49-F238E27FC236}">
                  <a16:creationId xmlns:a16="http://schemas.microsoft.com/office/drawing/2014/main" id="{CF784C9C-F151-67D8-656F-FAFF9D1070A2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8" name="Google Shape;2583;p22">
              <a:extLst>
                <a:ext uri="{FF2B5EF4-FFF2-40B4-BE49-F238E27FC236}">
                  <a16:creationId xmlns:a16="http://schemas.microsoft.com/office/drawing/2014/main" id="{4CC63C0E-8DE0-5180-09D1-16BE8F4956B6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9" name="Google Shape;2584;p22">
              <a:extLst>
                <a:ext uri="{FF2B5EF4-FFF2-40B4-BE49-F238E27FC236}">
                  <a16:creationId xmlns:a16="http://schemas.microsoft.com/office/drawing/2014/main" id="{A34999D7-93DF-0CE9-6D31-2C59C0CD37B3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0" name="Google Shape;2585;p22">
              <a:extLst>
                <a:ext uri="{FF2B5EF4-FFF2-40B4-BE49-F238E27FC236}">
                  <a16:creationId xmlns:a16="http://schemas.microsoft.com/office/drawing/2014/main" id="{8008FCB0-8486-A5C2-ADE0-BE21EB705C44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1" name="Google Shape;2586;p22">
              <a:extLst>
                <a:ext uri="{FF2B5EF4-FFF2-40B4-BE49-F238E27FC236}">
                  <a16:creationId xmlns:a16="http://schemas.microsoft.com/office/drawing/2014/main" id="{A7C8ECC4-DB03-6593-FDDA-D180004ED7D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2" name="Google Shape;2587;p22">
              <a:extLst>
                <a:ext uri="{FF2B5EF4-FFF2-40B4-BE49-F238E27FC236}">
                  <a16:creationId xmlns:a16="http://schemas.microsoft.com/office/drawing/2014/main" id="{E85397EC-EE9D-B3F9-AC09-BC85182A77E7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3" name="Google Shape;2588;p22">
              <a:extLst>
                <a:ext uri="{FF2B5EF4-FFF2-40B4-BE49-F238E27FC236}">
                  <a16:creationId xmlns:a16="http://schemas.microsoft.com/office/drawing/2014/main" id="{59992D78-257E-82A0-936A-A571367992AA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4" name="Google Shape;2589;p22">
              <a:extLst>
                <a:ext uri="{FF2B5EF4-FFF2-40B4-BE49-F238E27FC236}">
                  <a16:creationId xmlns:a16="http://schemas.microsoft.com/office/drawing/2014/main" id="{4A0EA322-80CE-64FA-BFCD-769C384919DA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5" name="Google Shape;2590;p22">
              <a:extLst>
                <a:ext uri="{FF2B5EF4-FFF2-40B4-BE49-F238E27FC236}">
                  <a16:creationId xmlns:a16="http://schemas.microsoft.com/office/drawing/2014/main" id="{73CE66CF-209C-A6A3-15A1-C2DC3A8CE99F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6" name="Google Shape;2591;p22">
              <a:extLst>
                <a:ext uri="{FF2B5EF4-FFF2-40B4-BE49-F238E27FC236}">
                  <a16:creationId xmlns:a16="http://schemas.microsoft.com/office/drawing/2014/main" id="{4AA464F7-E934-1F86-F70B-79D4070FFEDF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7" name="Google Shape;2592;p22">
              <a:extLst>
                <a:ext uri="{FF2B5EF4-FFF2-40B4-BE49-F238E27FC236}">
                  <a16:creationId xmlns:a16="http://schemas.microsoft.com/office/drawing/2014/main" id="{5ECA55E3-3AA3-2356-DF43-37A8C69B9126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8" name="Google Shape;2593;p22">
              <a:extLst>
                <a:ext uri="{FF2B5EF4-FFF2-40B4-BE49-F238E27FC236}">
                  <a16:creationId xmlns:a16="http://schemas.microsoft.com/office/drawing/2014/main" id="{5AB9A449-8AA3-52CF-9429-98991D812295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9" name="Google Shape;2594;p22">
              <a:extLst>
                <a:ext uri="{FF2B5EF4-FFF2-40B4-BE49-F238E27FC236}">
                  <a16:creationId xmlns:a16="http://schemas.microsoft.com/office/drawing/2014/main" id="{BFA77AED-B43C-21B4-146C-7A52011C19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0" name="Google Shape;2595;p22">
              <a:extLst>
                <a:ext uri="{FF2B5EF4-FFF2-40B4-BE49-F238E27FC236}">
                  <a16:creationId xmlns:a16="http://schemas.microsoft.com/office/drawing/2014/main" id="{DFC2EA79-EB7E-99FB-CC91-ABB010EED4B0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1" name="Google Shape;2596;p22">
              <a:extLst>
                <a:ext uri="{FF2B5EF4-FFF2-40B4-BE49-F238E27FC236}">
                  <a16:creationId xmlns:a16="http://schemas.microsoft.com/office/drawing/2014/main" id="{4E7AC266-61F6-937B-E308-BC38C7A050AB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2" name="Google Shape;2597;p22">
              <a:extLst>
                <a:ext uri="{FF2B5EF4-FFF2-40B4-BE49-F238E27FC236}">
                  <a16:creationId xmlns:a16="http://schemas.microsoft.com/office/drawing/2014/main" id="{67FFA896-A972-253D-097A-3DD30CFBF087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3" name="Google Shape;2598;p22">
              <a:extLst>
                <a:ext uri="{FF2B5EF4-FFF2-40B4-BE49-F238E27FC236}">
                  <a16:creationId xmlns:a16="http://schemas.microsoft.com/office/drawing/2014/main" id="{69187C3A-01CC-759A-108B-86A610DA06A0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4" name="Google Shape;2599;p22">
              <a:extLst>
                <a:ext uri="{FF2B5EF4-FFF2-40B4-BE49-F238E27FC236}">
                  <a16:creationId xmlns:a16="http://schemas.microsoft.com/office/drawing/2014/main" id="{A33C392E-1957-642A-9A92-08FB75FBED0A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5" name="Google Shape;2600;p22">
              <a:extLst>
                <a:ext uri="{FF2B5EF4-FFF2-40B4-BE49-F238E27FC236}">
                  <a16:creationId xmlns:a16="http://schemas.microsoft.com/office/drawing/2014/main" id="{CB2DF800-ABAC-0509-77FE-E465006C7B49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6" name="Google Shape;2601;p22">
              <a:extLst>
                <a:ext uri="{FF2B5EF4-FFF2-40B4-BE49-F238E27FC236}">
                  <a16:creationId xmlns:a16="http://schemas.microsoft.com/office/drawing/2014/main" id="{65BDF11D-44CC-0D8D-B770-E07C1536D8F5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7" name="Google Shape;2602;p22">
              <a:extLst>
                <a:ext uri="{FF2B5EF4-FFF2-40B4-BE49-F238E27FC236}">
                  <a16:creationId xmlns:a16="http://schemas.microsoft.com/office/drawing/2014/main" id="{98841428-A5E8-73D0-C88B-40096FEB35B8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8" name="Google Shape;2603;p22">
              <a:extLst>
                <a:ext uri="{FF2B5EF4-FFF2-40B4-BE49-F238E27FC236}">
                  <a16:creationId xmlns:a16="http://schemas.microsoft.com/office/drawing/2014/main" id="{E610A609-4729-DD6E-8FC1-321A84EC73A7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9" name="Google Shape;2604;p22">
              <a:extLst>
                <a:ext uri="{FF2B5EF4-FFF2-40B4-BE49-F238E27FC236}">
                  <a16:creationId xmlns:a16="http://schemas.microsoft.com/office/drawing/2014/main" id="{A0CBDA52-65D0-8FBA-CB4B-9E87447DE1E6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0" name="Google Shape;2605;p22">
              <a:extLst>
                <a:ext uri="{FF2B5EF4-FFF2-40B4-BE49-F238E27FC236}">
                  <a16:creationId xmlns:a16="http://schemas.microsoft.com/office/drawing/2014/main" id="{5C1351FA-F460-B6D7-2A38-F574CFA42690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1" name="Google Shape;2606;p22">
              <a:extLst>
                <a:ext uri="{FF2B5EF4-FFF2-40B4-BE49-F238E27FC236}">
                  <a16:creationId xmlns:a16="http://schemas.microsoft.com/office/drawing/2014/main" id="{024EF4EC-4A92-6F3D-C85C-964C971DC8F7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2" name="Google Shape;2607;p22">
              <a:extLst>
                <a:ext uri="{FF2B5EF4-FFF2-40B4-BE49-F238E27FC236}">
                  <a16:creationId xmlns:a16="http://schemas.microsoft.com/office/drawing/2014/main" id="{BE6A0361-CA2A-4C7D-A973-A01369C24A6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3" name="Google Shape;2608;p22">
              <a:extLst>
                <a:ext uri="{FF2B5EF4-FFF2-40B4-BE49-F238E27FC236}">
                  <a16:creationId xmlns:a16="http://schemas.microsoft.com/office/drawing/2014/main" id="{7CF1BDBD-8CA3-8AB6-B097-7DA96ADD3540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4" name="Google Shape;2609;p22">
              <a:extLst>
                <a:ext uri="{FF2B5EF4-FFF2-40B4-BE49-F238E27FC236}">
                  <a16:creationId xmlns:a16="http://schemas.microsoft.com/office/drawing/2014/main" id="{08C949AB-FE5C-7D1E-6FCF-6D5C2D0A3CE8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5" name="Google Shape;2610;p22">
              <a:extLst>
                <a:ext uri="{FF2B5EF4-FFF2-40B4-BE49-F238E27FC236}">
                  <a16:creationId xmlns:a16="http://schemas.microsoft.com/office/drawing/2014/main" id="{C6CAA156-958B-0479-E445-02EDC58A34A6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6" name="Google Shape;2611;p22">
              <a:extLst>
                <a:ext uri="{FF2B5EF4-FFF2-40B4-BE49-F238E27FC236}">
                  <a16:creationId xmlns:a16="http://schemas.microsoft.com/office/drawing/2014/main" id="{924988E0-E830-6442-0FAA-7B973023E30C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7" name="Google Shape;2612;p22">
              <a:extLst>
                <a:ext uri="{FF2B5EF4-FFF2-40B4-BE49-F238E27FC236}">
                  <a16:creationId xmlns:a16="http://schemas.microsoft.com/office/drawing/2014/main" id="{C793A7DA-F784-1433-1961-669BEA924B57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8" name="Google Shape;2613;p22">
              <a:extLst>
                <a:ext uri="{FF2B5EF4-FFF2-40B4-BE49-F238E27FC236}">
                  <a16:creationId xmlns:a16="http://schemas.microsoft.com/office/drawing/2014/main" id="{CEBE0CC9-92BC-672A-E4F4-E1BD6420901D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9" name="Google Shape;2614;p22">
              <a:extLst>
                <a:ext uri="{FF2B5EF4-FFF2-40B4-BE49-F238E27FC236}">
                  <a16:creationId xmlns:a16="http://schemas.microsoft.com/office/drawing/2014/main" id="{CA32238A-7C75-295E-BE12-18CD94C15480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0" name="Google Shape;2615;p22">
              <a:extLst>
                <a:ext uri="{FF2B5EF4-FFF2-40B4-BE49-F238E27FC236}">
                  <a16:creationId xmlns:a16="http://schemas.microsoft.com/office/drawing/2014/main" id="{68A03BD7-A295-8C05-A185-7F070CA2523D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1" name="Google Shape;2616;p22">
              <a:extLst>
                <a:ext uri="{FF2B5EF4-FFF2-40B4-BE49-F238E27FC236}">
                  <a16:creationId xmlns:a16="http://schemas.microsoft.com/office/drawing/2014/main" id="{BBDC4D89-E33D-7811-B610-E9AA09C2B8FC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2" name="Google Shape;2617;p22">
              <a:extLst>
                <a:ext uri="{FF2B5EF4-FFF2-40B4-BE49-F238E27FC236}">
                  <a16:creationId xmlns:a16="http://schemas.microsoft.com/office/drawing/2014/main" id="{59B64D13-4138-D42B-6787-C4570BB16FF6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3" name="Google Shape;2618;p22">
              <a:extLst>
                <a:ext uri="{FF2B5EF4-FFF2-40B4-BE49-F238E27FC236}">
                  <a16:creationId xmlns:a16="http://schemas.microsoft.com/office/drawing/2014/main" id="{0DBECFEC-298C-1DAF-1CDC-F5E0CB5DEFFE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4" name="Google Shape;2619;p22">
              <a:extLst>
                <a:ext uri="{FF2B5EF4-FFF2-40B4-BE49-F238E27FC236}">
                  <a16:creationId xmlns:a16="http://schemas.microsoft.com/office/drawing/2014/main" id="{B382C6BF-A6A0-1518-5414-D2B072D7DFC1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5" name="Google Shape;2620;p22">
              <a:extLst>
                <a:ext uri="{FF2B5EF4-FFF2-40B4-BE49-F238E27FC236}">
                  <a16:creationId xmlns:a16="http://schemas.microsoft.com/office/drawing/2014/main" id="{89932541-B197-15D3-7B88-C894A6624213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6" name="Google Shape;2621;p22">
              <a:extLst>
                <a:ext uri="{FF2B5EF4-FFF2-40B4-BE49-F238E27FC236}">
                  <a16:creationId xmlns:a16="http://schemas.microsoft.com/office/drawing/2014/main" id="{EFF8D810-028D-825C-48E5-20D1D373603B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7" name="Google Shape;2622;p22">
              <a:extLst>
                <a:ext uri="{FF2B5EF4-FFF2-40B4-BE49-F238E27FC236}">
                  <a16:creationId xmlns:a16="http://schemas.microsoft.com/office/drawing/2014/main" id="{F8E8A6EF-4CAA-A530-C7E4-07F705179913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8" name="Google Shape;2623;p22">
              <a:extLst>
                <a:ext uri="{FF2B5EF4-FFF2-40B4-BE49-F238E27FC236}">
                  <a16:creationId xmlns:a16="http://schemas.microsoft.com/office/drawing/2014/main" id="{AEC37BD4-B256-2FBE-6C7D-E29E0C939A2F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9" name="Google Shape;2624;p22">
              <a:extLst>
                <a:ext uri="{FF2B5EF4-FFF2-40B4-BE49-F238E27FC236}">
                  <a16:creationId xmlns:a16="http://schemas.microsoft.com/office/drawing/2014/main" id="{106129B0-A78B-BBB8-AFF7-DC4479343558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0" name="Google Shape;2625;p22">
              <a:extLst>
                <a:ext uri="{FF2B5EF4-FFF2-40B4-BE49-F238E27FC236}">
                  <a16:creationId xmlns:a16="http://schemas.microsoft.com/office/drawing/2014/main" id="{FD898E45-05C3-3BD8-0FDB-C88916970195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1" name="Google Shape;2626;p22">
              <a:extLst>
                <a:ext uri="{FF2B5EF4-FFF2-40B4-BE49-F238E27FC236}">
                  <a16:creationId xmlns:a16="http://schemas.microsoft.com/office/drawing/2014/main" id="{40AE7062-D65F-60BE-D12E-0465A6A1208E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2" name="Google Shape;2627;p22">
              <a:extLst>
                <a:ext uri="{FF2B5EF4-FFF2-40B4-BE49-F238E27FC236}">
                  <a16:creationId xmlns:a16="http://schemas.microsoft.com/office/drawing/2014/main" id="{43688EE1-45E4-CDD8-E010-720A245D520A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3" name="Google Shape;2628;p22">
              <a:extLst>
                <a:ext uri="{FF2B5EF4-FFF2-40B4-BE49-F238E27FC236}">
                  <a16:creationId xmlns:a16="http://schemas.microsoft.com/office/drawing/2014/main" id="{737F3E12-1961-4555-72D5-1FD5EC820EC2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4" name="Google Shape;2629;p22">
              <a:extLst>
                <a:ext uri="{FF2B5EF4-FFF2-40B4-BE49-F238E27FC236}">
                  <a16:creationId xmlns:a16="http://schemas.microsoft.com/office/drawing/2014/main" id="{9D3029BA-008D-6CDE-FB22-693A4C132098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5" name="Google Shape;2630;p22">
              <a:extLst>
                <a:ext uri="{FF2B5EF4-FFF2-40B4-BE49-F238E27FC236}">
                  <a16:creationId xmlns:a16="http://schemas.microsoft.com/office/drawing/2014/main" id="{4939D411-2FB4-E43F-2737-515704E09AE7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6" name="Google Shape;2631;p22">
              <a:extLst>
                <a:ext uri="{FF2B5EF4-FFF2-40B4-BE49-F238E27FC236}">
                  <a16:creationId xmlns:a16="http://schemas.microsoft.com/office/drawing/2014/main" id="{B569CC9C-627E-7701-B7F8-27BA6C9DB3CE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7" name="Google Shape;2632;p22">
              <a:extLst>
                <a:ext uri="{FF2B5EF4-FFF2-40B4-BE49-F238E27FC236}">
                  <a16:creationId xmlns:a16="http://schemas.microsoft.com/office/drawing/2014/main" id="{7ED0AF1D-9EA0-64BB-8EDE-3D59BA5F98F1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8" name="Google Shape;2633;p22">
              <a:extLst>
                <a:ext uri="{FF2B5EF4-FFF2-40B4-BE49-F238E27FC236}">
                  <a16:creationId xmlns:a16="http://schemas.microsoft.com/office/drawing/2014/main" id="{7AE15F6D-D6B6-801D-92BA-69E1C2C548D6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9" name="Google Shape;2634;p22">
              <a:extLst>
                <a:ext uri="{FF2B5EF4-FFF2-40B4-BE49-F238E27FC236}">
                  <a16:creationId xmlns:a16="http://schemas.microsoft.com/office/drawing/2014/main" id="{98C14A7C-FC4F-4F5C-223C-65BA6851AE95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0" name="Google Shape;2635;p22">
              <a:extLst>
                <a:ext uri="{FF2B5EF4-FFF2-40B4-BE49-F238E27FC236}">
                  <a16:creationId xmlns:a16="http://schemas.microsoft.com/office/drawing/2014/main" id="{FFC2DE39-DEA2-F320-8A5A-77C479462928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1" name="Google Shape;2636;p22">
              <a:extLst>
                <a:ext uri="{FF2B5EF4-FFF2-40B4-BE49-F238E27FC236}">
                  <a16:creationId xmlns:a16="http://schemas.microsoft.com/office/drawing/2014/main" id="{A9D3BC4F-00B3-400E-0D49-BF24B707B07D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2" name="Google Shape;2637;p22">
              <a:extLst>
                <a:ext uri="{FF2B5EF4-FFF2-40B4-BE49-F238E27FC236}">
                  <a16:creationId xmlns:a16="http://schemas.microsoft.com/office/drawing/2014/main" id="{2DF9D08E-BD87-7D0D-C562-45DA4F4FBB12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3" name="Google Shape;2638;p22">
              <a:extLst>
                <a:ext uri="{FF2B5EF4-FFF2-40B4-BE49-F238E27FC236}">
                  <a16:creationId xmlns:a16="http://schemas.microsoft.com/office/drawing/2014/main" id="{81CC96E1-AB83-76E1-8347-F1C44D38B311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4" name="Google Shape;2639;p22">
              <a:extLst>
                <a:ext uri="{FF2B5EF4-FFF2-40B4-BE49-F238E27FC236}">
                  <a16:creationId xmlns:a16="http://schemas.microsoft.com/office/drawing/2014/main" id="{0B23578E-C2B8-8944-030C-F747C44E2A8B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5" name="Google Shape;2640;p22">
              <a:extLst>
                <a:ext uri="{FF2B5EF4-FFF2-40B4-BE49-F238E27FC236}">
                  <a16:creationId xmlns:a16="http://schemas.microsoft.com/office/drawing/2014/main" id="{85A18B38-2A89-0F04-FC54-E0329139CDB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6" name="Google Shape;2641;p22">
              <a:extLst>
                <a:ext uri="{FF2B5EF4-FFF2-40B4-BE49-F238E27FC236}">
                  <a16:creationId xmlns:a16="http://schemas.microsoft.com/office/drawing/2014/main" id="{F484EA04-384E-1A89-E80F-E9FD11282A6D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7" name="Google Shape;2642;p22">
              <a:extLst>
                <a:ext uri="{FF2B5EF4-FFF2-40B4-BE49-F238E27FC236}">
                  <a16:creationId xmlns:a16="http://schemas.microsoft.com/office/drawing/2014/main" id="{C66548DB-5032-8861-1C78-09D38FDC4892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8" name="Google Shape;2643;p22">
              <a:extLst>
                <a:ext uri="{FF2B5EF4-FFF2-40B4-BE49-F238E27FC236}">
                  <a16:creationId xmlns:a16="http://schemas.microsoft.com/office/drawing/2014/main" id="{909754FD-8922-212F-9F51-3FA67C0171A7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9" name="Google Shape;2644;p22">
              <a:extLst>
                <a:ext uri="{FF2B5EF4-FFF2-40B4-BE49-F238E27FC236}">
                  <a16:creationId xmlns:a16="http://schemas.microsoft.com/office/drawing/2014/main" id="{B8BAD01D-B9E1-13CF-6227-87A16D779DE3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0" name="Google Shape;2645;p22">
              <a:extLst>
                <a:ext uri="{FF2B5EF4-FFF2-40B4-BE49-F238E27FC236}">
                  <a16:creationId xmlns:a16="http://schemas.microsoft.com/office/drawing/2014/main" id="{7CD02ABD-D5FF-AD08-B802-C91026AE40B9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1" name="Google Shape;2646;p22">
              <a:extLst>
                <a:ext uri="{FF2B5EF4-FFF2-40B4-BE49-F238E27FC236}">
                  <a16:creationId xmlns:a16="http://schemas.microsoft.com/office/drawing/2014/main" id="{0D5A2C99-CB85-58BA-02D9-F1A843E4D65E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2" name="Google Shape;2647;p22">
              <a:extLst>
                <a:ext uri="{FF2B5EF4-FFF2-40B4-BE49-F238E27FC236}">
                  <a16:creationId xmlns:a16="http://schemas.microsoft.com/office/drawing/2014/main" id="{B179E0BD-5D63-DF87-C696-7DB11156C153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3" name="Google Shape;2648;p22">
              <a:extLst>
                <a:ext uri="{FF2B5EF4-FFF2-40B4-BE49-F238E27FC236}">
                  <a16:creationId xmlns:a16="http://schemas.microsoft.com/office/drawing/2014/main" id="{0E68C2A5-C727-2534-D202-6D4D79422F33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4" name="Google Shape;2649;p22">
              <a:extLst>
                <a:ext uri="{FF2B5EF4-FFF2-40B4-BE49-F238E27FC236}">
                  <a16:creationId xmlns:a16="http://schemas.microsoft.com/office/drawing/2014/main" id="{B0BA5D11-C921-7322-E113-82369D63C3FF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5" name="Google Shape;2650;p22">
              <a:extLst>
                <a:ext uri="{FF2B5EF4-FFF2-40B4-BE49-F238E27FC236}">
                  <a16:creationId xmlns:a16="http://schemas.microsoft.com/office/drawing/2014/main" id="{6AB319D9-C283-B482-9070-30A571256835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6" name="Google Shape;2651;p22">
              <a:extLst>
                <a:ext uri="{FF2B5EF4-FFF2-40B4-BE49-F238E27FC236}">
                  <a16:creationId xmlns:a16="http://schemas.microsoft.com/office/drawing/2014/main" id="{E75C3826-149B-5953-AE37-B2CA2751429E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7" name="Google Shape;2652;p22">
              <a:extLst>
                <a:ext uri="{FF2B5EF4-FFF2-40B4-BE49-F238E27FC236}">
                  <a16:creationId xmlns:a16="http://schemas.microsoft.com/office/drawing/2014/main" id="{C5047B5A-3942-5A87-0950-ED93E9117E22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8" name="Google Shape;2653;p22">
              <a:extLst>
                <a:ext uri="{FF2B5EF4-FFF2-40B4-BE49-F238E27FC236}">
                  <a16:creationId xmlns:a16="http://schemas.microsoft.com/office/drawing/2014/main" id="{C32B44CD-9635-3EBC-8E01-25A21159125D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9" name="Google Shape;2654;p22">
              <a:extLst>
                <a:ext uri="{FF2B5EF4-FFF2-40B4-BE49-F238E27FC236}">
                  <a16:creationId xmlns:a16="http://schemas.microsoft.com/office/drawing/2014/main" id="{97D6172A-1EF5-644E-9E09-C143654D339C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0" name="Google Shape;2655;p22">
              <a:extLst>
                <a:ext uri="{FF2B5EF4-FFF2-40B4-BE49-F238E27FC236}">
                  <a16:creationId xmlns:a16="http://schemas.microsoft.com/office/drawing/2014/main" id="{E374A471-6346-78E8-423D-33B7B45CD3EF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1" name="Google Shape;2656;p22">
              <a:extLst>
                <a:ext uri="{FF2B5EF4-FFF2-40B4-BE49-F238E27FC236}">
                  <a16:creationId xmlns:a16="http://schemas.microsoft.com/office/drawing/2014/main" id="{198A352F-BAAB-46C4-4387-09290D0C554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2" name="Google Shape;2657;p22">
              <a:extLst>
                <a:ext uri="{FF2B5EF4-FFF2-40B4-BE49-F238E27FC236}">
                  <a16:creationId xmlns:a16="http://schemas.microsoft.com/office/drawing/2014/main" id="{AA381C39-3696-2CFC-B8CE-F3FCB58DD93F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3" name="Google Shape;2658;p22">
              <a:extLst>
                <a:ext uri="{FF2B5EF4-FFF2-40B4-BE49-F238E27FC236}">
                  <a16:creationId xmlns:a16="http://schemas.microsoft.com/office/drawing/2014/main" id="{8738A19C-E5BA-D11E-9B45-77B396DDC152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4" name="Google Shape;2659;p22">
              <a:extLst>
                <a:ext uri="{FF2B5EF4-FFF2-40B4-BE49-F238E27FC236}">
                  <a16:creationId xmlns:a16="http://schemas.microsoft.com/office/drawing/2014/main" id="{4D86CA2A-7E67-E5F7-DD4E-A33F00DA30AE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5" name="Google Shape;2660;p22">
              <a:extLst>
                <a:ext uri="{FF2B5EF4-FFF2-40B4-BE49-F238E27FC236}">
                  <a16:creationId xmlns:a16="http://schemas.microsoft.com/office/drawing/2014/main" id="{A19C6F59-D938-A418-A525-E13108A12F20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6" name="Google Shape;2661;p22">
              <a:extLst>
                <a:ext uri="{FF2B5EF4-FFF2-40B4-BE49-F238E27FC236}">
                  <a16:creationId xmlns:a16="http://schemas.microsoft.com/office/drawing/2014/main" id="{00C2569C-BB88-034F-BB73-799497D74ECD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7" name="Google Shape;2662;p22">
              <a:extLst>
                <a:ext uri="{FF2B5EF4-FFF2-40B4-BE49-F238E27FC236}">
                  <a16:creationId xmlns:a16="http://schemas.microsoft.com/office/drawing/2014/main" id="{34BD12DF-0894-D789-D460-A88DA2FCAA1A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8" name="Google Shape;2663;p22">
              <a:extLst>
                <a:ext uri="{FF2B5EF4-FFF2-40B4-BE49-F238E27FC236}">
                  <a16:creationId xmlns:a16="http://schemas.microsoft.com/office/drawing/2014/main" id="{A8939B53-45AF-FF92-8AB0-D3EAEEE7520B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9" name="Google Shape;2664;p22">
              <a:extLst>
                <a:ext uri="{FF2B5EF4-FFF2-40B4-BE49-F238E27FC236}">
                  <a16:creationId xmlns:a16="http://schemas.microsoft.com/office/drawing/2014/main" id="{4C859258-60A3-5B72-0985-8F829C334B91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0" name="Google Shape;2665;p22">
              <a:extLst>
                <a:ext uri="{FF2B5EF4-FFF2-40B4-BE49-F238E27FC236}">
                  <a16:creationId xmlns:a16="http://schemas.microsoft.com/office/drawing/2014/main" id="{8BBC7B41-103B-7CC2-5A8E-9F5120636F62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1" name="Google Shape;2666;p22">
              <a:extLst>
                <a:ext uri="{FF2B5EF4-FFF2-40B4-BE49-F238E27FC236}">
                  <a16:creationId xmlns:a16="http://schemas.microsoft.com/office/drawing/2014/main" id="{9C47A384-4B51-556F-DB58-A3475CD29199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2" name="Google Shape;2667;p22">
              <a:extLst>
                <a:ext uri="{FF2B5EF4-FFF2-40B4-BE49-F238E27FC236}">
                  <a16:creationId xmlns:a16="http://schemas.microsoft.com/office/drawing/2014/main" id="{A0940471-A0AE-41E6-3414-98C89093336B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3" name="Google Shape;2668;p22">
              <a:extLst>
                <a:ext uri="{FF2B5EF4-FFF2-40B4-BE49-F238E27FC236}">
                  <a16:creationId xmlns:a16="http://schemas.microsoft.com/office/drawing/2014/main" id="{8EE0F352-87B1-D420-9145-60578016EEE3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4" name="Google Shape;2669;p22">
              <a:extLst>
                <a:ext uri="{FF2B5EF4-FFF2-40B4-BE49-F238E27FC236}">
                  <a16:creationId xmlns:a16="http://schemas.microsoft.com/office/drawing/2014/main" id="{B899DAD4-E148-F07B-B2DE-43B804CFD93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5" name="Google Shape;2670;p22">
              <a:extLst>
                <a:ext uri="{FF2B5EF4-FFF2-40B4-BE49-F238E27FC236}">
                  <a16:creationId xmlns:a16="http://schemas.microsoft.com/office/drawing/2014/main" id="{8410908A-0ED1-6C98-CBE4-B2FFD9415E98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6" name="Google Shape;2671;p22">
              <a:extLst>
                <a:ext uri="{FF2B5EF4-FFF2-40B4-BE49-F238E27FC236}">
                  <a16:creationId xmlns:a16="http://schemas.microsoft.com/office/drawing/2014/main" id="{D7629316-D009-00F9-8003-EE6CA1649E38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7" name="Google Shape;2672;p22">
              <a:extLst>
                <a:ext uri="{FF2B5EF4-FFF2-40B4-BE49-F238E27FC236}">
                  <a16:creationId xmlns:a16="http://schemas.microsoft.com/office/drawing/2014/main" id="{294944FC-6FA9-F688-1AEA-2F35D03C7117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8" name="Google Shape;2673;p22">
              <a:extLst>
                <a:ext uri="{FF2B5EF4-FFF2-40B4-BE49-F238E27FC236}">
                  <a16:creationId xmlns:a16="http://schemas.microsoft.com/office/drawing/2014/main" id="{AF8B1669-0C3E-A066-6188-0B89D311A7B2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9" name="Google Shape;2674;p22">
              <a:extLst>
                <a:ext uri="{FF2B5EF4-FFF2-40B4-BE49-F238E27FC236}">
                  <a16:creationId xmlns:a16="http://schemas.microsoft.com/office/drawing/2014/main" id="{2CCE49E6-35EE-F337-71B8-A9D105637705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0" name="Google Shape;2675;p22">
              <a:extLst>
                <a:ext uri="{FF2B5EF4-FFF2-40B4-BE49-F238E27FC236}">
                  <a16:creationId xmlns:a16="http://schemas.microsoft.com/office/drawing/2014/main" id="{0F7B278C-65F8-076F-5E06-769E1B17956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1" name="Google Shape;2676;p22">
              <a:extLst>
                <a:ext uri="{FF2B5EF4-FFF2-40B4-BE49-F238E27FC236}">
                  <a16:creationId xmlns:a16="http://schemas.microsoft.com/office/drawing/2014/main" id="{1AC452E0-5836-C53D-7579-1C09D3EAACF3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2" name="Google Shape;2677;p22">
              <a:extLst>
                <a:ext uri="{FF2B5EF4-FFF2-40B4-BE49-F238E27FC236}">
                  <a16:creationId xmlns:a16="http://schemas.microsoft.com/office/drawing/2014/main" id="{517370D2-4680-FA74-7B07-423074D426F7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3" name="Google Shape;2678;p22">
              <a:extLst>
                <a:ext uri="{FF2B5EF4-FFF2-40B4-BE49-F238E27FC236}">
                  <a16:creationId xmlns:a16="http://schemas.microsoft.com/office/drawing/2014/main" id="{58714530-36D9-08CE-660A-136C75F418EB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4" name="Google Shape;2679;p22">
              <a:extLst>
                <a:ext uri="{FF2B5EF4-FFF2-40B4-BE49-F238E27FC236}">
                  <a16:creationId xmlns:a16="http://schemas.microsoft.com/office/drawing/2014/main" id="{6D96936F-C8D8-3AC1-08EE-6FC09D972C45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5" name="Google Shape;2680;p22">
              <a:extLst>
                <a:ext uri="{FF2B5EF4-FFF2-40B4-BE49-F238E27FC236}">
                  <a16:creationId xmlns:a16="http://schemas.microsoft.com/office/drawing/2014/main" id="{FD423C8C-32AE-58F7-30BA-11275BCDCBEC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6" name="Google Shape;2681;p22">
              <a:extLst>
                <a:ext uri="{FF2B5EF4-FFF2-40B4-BE49-F238E27FC236}">
                  <a16:creationId xmlns:a16="http://schemas.microsoft.com/office/drawing/2014/main" id="{5FE3A0C1-9826-174B-43A4-5C3C2DD47D16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7" name="Google Shape;2682;p22">
              <a:extLst>
                <a:ext uri="{FF2B5EF4-FFF2-40B4-BE49-F238E27FC236}">
                  <a16:creationId xmlns:a16="http://schemas.microsoft.com/office/drawing/2014/main" id="{033ECF0E-F309-68FE-033B-512215919F43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8" name="Google Shape;2683;p22">
              <a:extLst>
                <a:ext uri="{FF2B5EF4-FFF2-40B4-BE49-F238E27FC236}">
                  <a16:creationId xmlns:a16="http://schemas.microsoft.com/office/drawing/2014/main" id="{B8E9A86E-3191-FB21-EF69-2BD6B4020E1B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9" name="Google Shape;2684;p22">
              <a:extLst>
                <a:ext uri="{FF2B5EF4-FFF2-40B4-BE49-F238E27FC236}">
                  <a16:creationId xmlns:a16="http://schemas.microsoft.com/office/drawing/2014/main" id="{1A4549CA-0508-4A32-4A10-000771CCF4F5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0" name="Google Shape;2685;p22">
              <a:extLst>
                <a:ext uri="{FF2B5EF4-FFF2-40B4-BE49-F238E27FC236}">
                  <a16:creationId xmlns:a16="http://schemas.microsoft.com/office/drawing/2014/main" id="{6E0F3345-D781-EE13-C091-A12641927331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1" name="Google Shape;2686;p22">
              <a:extLst>
                <a:ext uri="{FF2B5EF4-FFF2-40B4-BE49-F238E27FC236}">
                  <a16:creationId xmlns:a16="http://schemas.microsoft.com/office/drawing/2014/main" id="{4400AE2A-A39A-F59D-10DD-3C56B88A4C32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2" name="Google Shape;2687;p22">
              <a:extLst>
                <a:ext uri="{FF2B5EF4-FFF2-40B4-BE49-F238E27FC236}">
                  <a16:creationId xmlns:a16="http://schemas.microsoft.com/office/drawing/2014/main" id="{AC81060D-F894-9998-A5F8-AA01C6B79DB0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3" name="Google Shape;2688;p22">
              <a:extLst>
                <a:ext uri="{FF2B5EF4-FFF2-40B4-BE49-F238E27FC236}">
                  <a16:creationId xmlns:a16="http://schemas.microsoft.com/office/drawing/2014/main" id="{A39D9F94-5564-4DB7-1FB4-D37572085CE4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4" name="Google Shape;2689;p22">
              <a:extLst>
                <a:ext uri="{FF2B5EF4-FFF2-40B4-BE49-F238E27FC236}">
                  <a16:creationId xmlns:a16="http://schemas.microsoft.com/office/drawing/2014/main" id="{3C1DEBDB-E63B-F580-04F7-035CD0265ED4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5" name="Google Shape;2690;p22">
              <a:extLst>
                <a:ext uri="{FF2B5EF4-FFF2-40B4-BE49-F238E27FC236}">
                  <a16:creationId xmlns:a16="http://schemas.microsoft.com/office/drawing/2014/main" id="{9CAD98B8-3BAC-63BB-32E6-E2076CFCFFCE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6" name="Google Shape;2691;p22">
              <a:extLst>
                <a:ext uri="{FF2B5EF4-FFF2-40B4-BE49-F238E27FC236}">
                  <a16:creationId xmlns:a16="http://schemas.microsoft.com/office/drawing/2014/main" id="{957777CE-5D74-5CBE-ACE3-604E0969BF57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" name="Google Shape;2692;p22">
              <a:extLst>
                <a:ext uri="{FF2B5EF4-FFF2-40B4-BE49-F238E27FC236}">
                  <a16:creationId xmlns:a16="http://schemas.microsoft.com/office/drawing/2014/main" id="{99BD0787-92D7-26B2-DF65-AF7E66F40E1E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8" name="Google Shape;2693;p22">
              <a:extLst>
                <a:ext uri="{FF2B5EF4-FFF2-40B4-BE49-F238E27FC236}">
                  <a16:creationId xmlns:a16="http://schemas.microsoft.com/office/drawing/2014/main" id="{5106AC85-A246-0480-0B55-FDA4F03272FF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9" name="Google Shape;2694;p22">
              <a:extLst>
                <a:ext uri="{FF2B5EF4-FFF2-40B4-BE49-F238E27FC236}">
                  <a16:creationId xmlns:a16="http://schemas.microsoft.com/office/drawing/2014/main" id="{15E10B11-4B8F-7E57-85E2-8E41E6DB9D00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0" name="Google Shape;2695;p22">
              <a:extLst>
                <a:ext uri="{FF2B5EF4-FFF2-40B4-BE49-F238E27FC236}">
                  <a16:creationId xmlns:a16="http://schemas.microsoft.com/office/drawing/2014/main" id="{A9F9B7A0-3E4A-C344-4FCA-3F4F8767A141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1" name="Google Shape;2696;p22">
              <a:extLst>
                <a:ext uri="{FF2B5EF4-FFF2-40B4-BE49-F238E27FC236}">
                  <a16:creationId xmlns:a16="http://schemas.microsoft.com/office/drawing/2014/main" id="{2663960C-A7C8-42E3-D13F-86EE616949F0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2" name="Google Shape;2697;p22">
              <a:extLst>
                <a:ext uri="{FF2B5EF4-FFF2-40B4-BE49-F238E27FC236}">
                  <a16:creationId xmlns:a16="http://schemas.microsoft.com/office/drawing/2014/main" id="{B33050C5-6D66-F4F1-E694-BD1ADF766D1B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3" name="Google Shape;2698;p22">
              <a:extLst>
                <a:ext uri="{FF2B5EF4-FFF2-40B4-BE49-F238E27FC236}">
                  <a16:creationId xmlns:a16="http://schemas.microsoft.com/office/drawing/2014/main" id="{6D565DDD-DF39-A533-88E2-D211BA6513D2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4" name="Google Shape;2699;p22">
              <a:extLst>
                <a:ext uri="{FF2B5EF4-FFF2-40B4-BE49-F238E27FC236}">
                  <a16:creationId xmlns:a16="http://schemas.microsoft.com/office/drawing/2014/main" id="{7D7E94BF-2FAC-9FBC-4166-7637EB357C5A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5" name="Google Shape;2700;p22">
              <a:extLst>
                <a:ext uri="{FF2B5EF4-FFF2-40B4-BE49-F238E27FC236}">
                  <a16:creationId xmlns:a16="http://schemas.microsoft.com/office/drawing/2014/main" id="{8852074F-F715-F1B0-BE4C-E6412ADEC47F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6" name="Google Shape;2701;p22">
              <a:extLst>
                <a:ext uri="{FF2B5EF4-FFF2-40B4-BE49-F238E27FC236}">
                  <a16:creationId xmlns:a16="http://schemas.microsoft.com/office/drawing/2014/main" id="{F662DE43-7F17-02DF-562A-0F8DDD9CDC5A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7" name="Google Shape;2702;p22">
              <a:extLst>
                <a:ext uri="{FF2B5EF4-FFF2-40B4-BE49-F238E27FC236}">
                  <a16:creationId xmlns:a16="http://schemas.microsoft.com/office/drawing/2014/main" id="{4D93E33D-5960-FBB1-FBF8-049BBF2E04E4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8" name="Google Shape;2703;p22">
              <a:extLst>
                <a:ext uri="{FF2B5EF4-FFF2-40B4-BE49-F238E27FC236}">
                  <a16:creationId xmlns:a16="http://schemas.microsoft.com/office/drawing/2014/main" id="{B1DD1B88-0284-02E5-E440-D1B69585D70F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9" name="Google Shape;2704;p22">
              <a:extLst>
                <a:ext uri="{FF2B5EF4-FFF2-40B4-BE49-F238E27FC236}">
                  <a16:creationId xmlns:a16="http://schemas.microsoft.com/office/drawing/2014/main" id="{18E5E78D-D39E-D33C-4A03-DA3D0C0010FE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0" name="Google Shape;2705;p22">
              <a:extLst>
                <a:ext uri="{FF2B5EF4-FFF2-40B4-BE49-F238E27FC236}">
                  <a16:creationId xmlns:a16="http://schemas.microsoft.com/office/drawing/2014/main" id="{3D9863E0-BB76-B992-705D-205217F53E75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1" name="Google Shape;2706;p22">
              <a:extLst>
                <a:ext uri="{FF2B5EF4-FFF2-40B4-BE49-F238E27FC236}">
                  <a16:creationId xmlns:a16="http://schemas.microsoft.com/office/drawing/2014/main" id="{BF573BE5-9B2C-42DB-D588-C53E2B07D835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2" name="Google Shape;2707;p22">
              <a:extLst>
                <a:ext uri="{FF2B5EF4-FFF2-40B4-BE49-F238E27FC236}">
                  <a16:creationId xmlns:a16="http://schemas.microsoft.com/office/drawing/2014/main" id="{7F3DEA16-D5C8-B511-0C64-9BDF783EACB8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3" name="Google Shape;2708;p22">
              <a:extLst>
                <a:ext uri="{FF2B5EF4-FFF2-40B4-BE49-F238E27FC236}">
                  <a16:creationId xmlns:a16="http://schemas.microsoft.com/office/drawing/2014/main" id="{5ABAFDE4-B758-03AA-D57A-4DB9690756E9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4" name="Google Shape;2709;p22">
              <a:extLst>
                <a:ext uri="{FF2B5EF4-FFF2-40B4-BE49-F238E27FC236}">
                  <a16:creationId xmlns:a16="http://schemas.microsoft.com/office/drawing/2014/main" id="{86681205-14CF-0EB8-FC67-C4ED7BDA6A7F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5" name="Google Shape;2710;p22">
              <a:extLst>
                <a:ext uri="{FF2B5EF4-FFF2-40B4-BE49-F238E27FC236}">
                  <a16:creationId xmlns:a16="http://schemas.microsoft.com/office/drawing/2014/main" id="{50A68536-021D-5A83-1CB2-BE22D48CA292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6" name="Google Shape;2711;p22">
              <a:extLst>
                <a:ext uri="{FF2B5EF4-FFF2-40B4-BE49-F238E27FC236}">
                  <a16:creationId xmlns:a16="http://schemas.microsoft.com/office/drawing/2014/main" id="{D65A7E3D-803A-DD1D-2E29-27327568E907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7" name="Google Shape;2712;p22">
              <a:extLst>
                <a:ext uri="{FF2B5EF4-FFF2-40B4-BE49-F238E27FC236}">
                  <a16:creationId xmlns:a16="http://schemas.microsoft.com/office/drawing/2014/main" id="{75DB06FB-6F3B-C831-C75D-69803B4D478F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8" name="Google Shape;2713;p22">
              <a:extLst>
                <a:ext uri="{FF2B5EF4-FFF2-40B4-BE49-F238E27FC236}">
                  <a16:creationId xmlns:a16="http://schemas.microsoft.com/office/drawing/2014/main" id="{C11C2E45-D28B-5C24-8141-5D38AF61B215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9" name="Google Shape;2714;p22">
              <a:extLst>
                <a:ext uri="{FF2B5EF4-FFF2-40B4-BE49-F238E27FC236}">
                  <a16:creationId xmlns:a16="http://schemas.microsoft.com/office/drawing/2014/main" id="{9445D53B-8D64-938F-7704-83BE99C50BF6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0" name="Google Shape;2715;p22">
              <a:extLst>
                <a:ext uri="{FF2B5EF4-FFF2-40B4-BE49-F238E27FC236}">
                  <a16:creationId xmlns:a16="http://schemas.microsoft.com/office/drawing/2014/main" id="{FEB1A946-22D5-162D-FE88-21E3EB2EAF53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1" name="Google Shape;2716;p22">
              <a:extLst>
                <a:ext uri="{FF2B5EF4-FFF2-40B4-BE49-F238E27FC236}">
                  <a16:creationId xmlns:a16="http://schemas.microsoft.com/office/drawing/2014/main" id="{3CCA5954-0051-684A-3DD8-4336C6CDABE8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2" name="Google Shape;2717;p22">
              <a:extLst>
                <a:ext uri="{FF2B5EF4-FFF2-40B4-BE49-F238E27FC236}">
                  <a16:creationId xmlns:a16="http://schemas.microsoft.com/office/drawing/2014/main" id="{4AD21C3E-52C7-6B99-C34A-BC1CCD743E93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3" name="Google Shape;2718;p22">
              <a:extLst>
                <a:ext uri="{FF2B5EF4-FFF2-40B4-BE49-F238E27FC236}">
                  <a16:creationId xmlns:a16="http://schemas.microsoft.com/office/drawing/2014/main" id="{22E7A0B8-6F63-D833-A54E-DEB91079FE70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4" name="Google Shape;2719;p22">
              <a:extLst>
                <a:ext uri="{FF2B5EF4-FFF2-40B4-BE49-F238E27FC236}">
                  <a16:creationId xmlns:a16="http://schemas.microsoft.com/office/drawing/2014/main" id="{1FC78140-184E-3039-01B2-1F84A277CE31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5" name="Google Shape;2720;p22">
              <a:extLst>
                <a:ext uri="{FF2B5EF4-FFF2-40B4-BE49-F238E27FC236}">
                  <a16:creationId xmlns:a16="http://schemas.microsoft.com/office/drawing/2014/main" id="{6FEE0525-2376-43BC-CC29-B2B5DFA718AC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6" name="Google Shape;2721;p22">
              <a:extLst>
                <a:ext uri="{FF2B5EF4-FFF2-40B4-BE49-F238E27FC236}">
                  <a16:creationId xmlns:a16="http://schemas.microsoft.com/office/drawing/2014/main" id="{9D3FA2AD-9DC8-BB36-8657-6AE4FD4A28E1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7" name="Google Shape;2722;p22">
              <a:extLst>
                <a:ext uri="{FF2B5EF4-FFF2-40B4-BE49-F238E27FC236}">
                  <a16:creationId xmlns:a16="http://schemas.microsoft.com/office/drawing/2014/main" id="{D7BE95C5-5127-C88D-521C-4B57AA76F89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8" name="Google Shape;2723;p22">
              <a:extLst>
                <a:ext uri="{FF2B5EF4-FFF2-40B4-BE49-F238E27FC236}">
                  <a16:creationId xmlns:a16="http://schemas.microsoft.com/office/drawing/2014/main" id="{4C76CCAA-246F-4739-3D6E-74DD82D619DA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9" name="Google Shape;2724;p22">
              <a:extLst>
                <a:ext uri="{FF2B5EF4-FFF2-40B4-BE49-F238E27FC236}">
                  <a16:creationId xmlns:a16="http://schemas.microsoft.com/office/drawing/2014/main" id="{925D9EC6-AAD4-082B-7423-6CAA28851085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0" name="Google Shape;2725;p22">
              <a:extLst>
                <a:ext uri="{FF2B5EF4-FFF2-40B4-BE49-F238E27FC236}">
                  <a16:creationId xmlns:a16="http://schemas.microsoft.com/office/drawing/2014/main" id="{53A54CFA-EB57-9CE7-9B0B-698EB8D80922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1" name="Google Shape;2726;p22">
              <a:extLst>
                <a:ext uri="{FF2B5EF4-FFF2-40B4-BE49-F238E27FC236}">
                  <a16:creationId xmlns:a16="http://schemas.microsoft.com/office/drawing/2014/main" id="{E2CC9233-DBDF-76C4-8B31-1B998F2532D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2" name="Google Shape;2727;p22">
              <a:extLst>
                <a:ext uri="{FF2B5EF4-FFF2-40B4-BE49-F238E27FC236}">
                  <a16:creationId xmlns:a16="http://schemas.microsoft.com/office/drawing/2014/main" id="{2E122281-D418-E13B-1B21-B555DCFBD796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3" name="Google Shape;2728;p22">
              <a:extLst>
                <a:ext uri="{FF2B5EF4-FFF2-40B4-BE49-F238E27FC236}">
                  <a16:creationId xmlns:a16="http://schemas.microsoft.com/office/drawing/2014/main" id="{C490E02B-D2B7-9E78-E99C-BCF6F6F4E4A9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4" name="Google Shape;2729;p22">
              <a:extLst>
                <a:ext uri="{FF2B5EF4-FFF2-40B4-BE49-F238E27FC236}">
                  <a16:creationId xmlns:a16="http://schemas.microsoft.com/office/drawing/2014/main" id="{EF9A2357-98AE-B892-13D3-AE64B54F0D23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5" name="Google Shape;2730;p22">
              <a:extLst>
                <a:ext uri="{FF2B5EF4-FFF2-40B4-BE49-F238E27FC236}">
                  <a16:creationId xmlns:a16="http://schemas.microsoft.com/office/drawing/2014/main" id="{CDF64A05-2CA8-DF2F-7DE9-55A93245887D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6" name="Google Shape;2731;p22">
              <a:extLst>
                <a:ext uri="{FF2B5EF4-FFF2-40B4-BE49-F238E27FC236}">
                  <a16:creationId xmlns:a16="http://schemas.microsoft.com/office/drawing/2014/main" id="{E183A120-76B0-101A-8F88-1670EB14AF42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7" name="Google Shape;2732;p22">
              <a:extLst>
                <a:ext uri="{FF2B5EF4-FFF2-40B4-BE49-F238E27FC236}">
                  <a16:creationId xmlns:a16="http://schemas.microsoft.com/office/drawing/2014/main" id="{6A3E0EC9-B47F-3DF8-4ACD-A9F8FB0E5DD1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8" name="Google Shape;2733;p22">
              <a:extLst>
                <a:ext uri="{FF2B5EF4-FFF2-40B4-BE49-F238E27FC236}">
                  <a16:creationId xmlns:a16="http://schemas.microsoft.com/office/drawing/2014/main" id="{09D1CB88-E058-1E09-C53A-0526AEB5BDC2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9" name="Google Shape;2734;p22">
              <a:extLst>
                <a:ext uri="{FF2B5EF4-FFF2-40B4-BE49-F238E27FC236}">
                  <a16:creationId xmlns:a16="http://schemas.microsoft.com/office/drawing/2014/main" id="{BB135301-FCEA-A130-BBC4-96014C49CAD2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0" name="Google Shape;2735;p22">
              <a:extLst>
                <a:ext uri="{FF2B5EF4-FFF2-40B4-BE49-F238E27FC236}">
                  <a16:creationId xmlns:a16="http://schemas.microsoft.com/office/drawing/2014/main" id="{0642E375-B0B0-9EDA-58D7-4D24A07716BD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1" name="Google Shape;2736;p22">
              <a:extLst>
                <a:ext uri="{FF2B5EF4-FFF2-40B4-BE49-F238E27FC236}">
                  <a16:creationId xmlns:a16="http://schemas.microsoft.com/office/drawing/2014/main" id="{7EBA0A1B-FE3D-89AE-955A-74F81613901C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2" name="Google Shape;2737;p22">
              <a:extLst>
                <a:ext uri="{FF2B5EF4-FFF2-40B4-BE49-F238E27FC236}">
                  <a16:creationId xmlns:a16="http://schemas.microsoft.com/office/drawing/2014/main" id="{ABF094A1-C70E-F15B-CFB4-BBF6FB32B7DF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3" name="Google Shape;2738;p22">
              <a:extLst>
                <a:ext uri="{FF2B5EF4-FFF2-40B4-BE49-F238E27FC236}">
                  <a16:creationId xmlns:a16="http://schemas.microsoft.com/office/drawing/2014/main" id="{CC55F53A-FDD3-1948-86AB-3F15180985A6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4" name="Google Shape;2739;p22">
              <a:extLst>
                <a:ext uri="{FF2B5EF4-FFF2-40B4-BE49-F238E27FC236}">
                  <a16:creationId xmlns:a16="http://schemas.microsoft.com/office/drawing/2014/main" id="{30444DF9-A137-2875-C03F-F40AB9B87FD4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5" name="Google Shape;2740;p22">
              <a:extLst>
                <a:ext uri="{FF2B5EF4-FFF2-40B4-BE49-F238E27FC236}">
                  <a16:creationId xmlns:a16="http://schemas.microsoft.com/office/drawing/2014/main" id="{F0F23F02-1A03-DC28-73FD-88520D349807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6" name="Google Shape;2741;p22">
              <a:extLst>
                <a:ext uri="{FF2B5EF4-FFF2-40B4-BE49-F238E27FC236}">
                  <a16:creationId xmlns:a16="http://schemas.microsoft.com/office/drawing/2014/main" id="{0A3948D0-E36B-D3BA-7865-10E3C042A9EF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7" name="Google Shape;2742;p22">
              <a:extLst>
                <a:ext uri="{FF2B5EF4-FFF2-40B4-BE49-F238E27FC236}">
                  <a16:creationId xmlns:a16="http://schemas.microsoft.com/office/drawing/2014/main" id="{0EDD0582-D8E8-EFD9-DEC1-1A7458EEF498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8" name="Google Shape;2743;p22">
              <a:extLst>
                <a:ext uri="{FF2B5EF4-FFF2-40B4-BE49-F238E27FC236}">
                  <a16:creationId xmlns:a16="http://schemas.microsoft.com/office/drawing/2014/main" id="{AA89CEFD-EAEE-B974-49A3-0578ED83AC67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9" name="Google Shape;2744;p22">
              <a:extLst>
                <a:ext uri="{FF2B5EF4-FFF2-40B4-BE49-F238E27FC236}">
                  <a16:creationId xmlns:a16="http://schemas.microsoft.com/office/drawing/2014/main" id="{D01A579E-9A82-F751-4964-5F125739FBBA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0" name="Google Shape;2745;p22">
              <a:extLst>
                <a:ext uri="{FF2B5EF4-FFF2-40B4-BE49-F238E27FC236}">
                  <a16:creationId xmlns:a16="http://schemas.microsoft.com/office/drawing/2014/main" id="{34FF32F6-5B26-391A-F47D-15832E162D72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1" name="Google Shape;2746;p22">
              <a:extLst>
                <a:ext uri="{FF2B5EF4-FFF2-40B4-BE49-F238E27FC236}">
                  <a16:creationId xmlns:a16="http://schemas.microsoft.com/office/drawing/2014/main" id="{441247AF-B08F-9E89-1001-5464F77D101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2" name="Google Shape;2747;p22">
              <a:extLst>
                <a:ext uri="{FF2B5EF4-FFF2-40B4-BE49-F238E27FC236}">
                  <a16:creationId xmlns:a16="http://schemas.microsoft.com/office/drawing/2014/main" id="{B20F6BB9-5A45-055E-6131-39906DB85267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3" name="Google Shape;2748;p22">
              <a:extLst>
                <a:ext uri="{FF2B5EF4-FFF2-40B4-BE49-F238E27FC236}">
                  <a16:creationId xmlns:a16="http://schemas.microsoft.com/office/drawing/2014/main" id="{5A2B55AB-EF40-277C-ED04-E2DF599BBB43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4" name="Google Shape;2749;p22">
              <a:extLst>
                <a:ext uri="{FF2B5EF4-FFF2-40B4-BE49-F238E27FC236}">
                  <a16:creationId xmlns:a16="http://schemas.microsoft.com/office/drawing/2014/main" id="{7D5F8EAE-28A2-09F7-19F3-25AA3A4ECC1F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5" name="Google Shape;2750;p22">
              <a:extLst>
                <a:ext uri="{FF2B5EF4-FFF2-40B4-BE49-F238E27FC236}">
                  <a16:creationId xmlns:a16="http://schemas.microsoft.com/office/drawing/2014/main" id="{2C163306-EB55-1B3E-7192-E427B751CBD5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6" name="Google Shape;2751;p22">
              <a:extLst>
                <a:ext uri="{FF2B5EF4-FFF2-40B4-BE49-F238E27FC236}">
                  <a16:creationId xmlns:a16="http://schemas.microsoft.com/office/drawing/2014/main" id="{DE501A4E-7146-DC78-4E90-52B011A03AE3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7" name="Google Shape;2752;p22">
              <a:extLst>
                <a:ext uri="{FF2B5EF4-FFF2-40B4-BE49-F238E27FC236}">
                  <a16:creationId xmlns:a16="http://schemas.microsoft.com/office/drawing/2014/main" id="{7C7454E1-9253-2DC3-3A0C-77CC5FEA653B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8" name="Google Shape;2753;p22">
              <a:extLst>
                <a:ext uri="{FF2B5EF4-FFF2-40B4-BE49-F238E27FC236}">
                  <a16:creationId xmlns:a16="http://schemas.microsoft.com/office/drawing/2014/main" id="{DD6402FA-3AC2-631F-BC44-D90527730C58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9" name="Google Shape;2754;p22">
              <a:extLst>
                <a:ext uri="{FF2B5EF4-FFF2-40B4-BE49-F238E27FC236}">
                  <a16:creationId xmlns:a16="http://schemas.microsoft.com/office/drawing/2014/main" id="{A06811D8-61FC-76B0-05CF-463D6DA3C224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0" name="Google Shape;2755;p22">
              <a:extLst>
                <a:ext uri="{FF2B5EF4-FFF2-40B4-BE49-F238E27FC236}">
                  <a16:creationId xmlns:a16="http://schemas.microsoft.com/office/drawing/2014/main" id="{CEA0FC2C-4687-FAB6-AFA8-4F8702C9157D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1" name="Google Shape;2756;p22">
              <a:extLst>
                <a:ext uri="{FF2B5EF4-FFF2-40B4-BE49-F238E27FC236}">
                  <a16:creationId xmlns:a16="http://schemas.microsoft.com/office/drawing/2014/main" id="{D75EF468-CFD5-F486-1C8F-DBC2CA1CAFA8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2" name="Google Shape;2757;p22">
              <a:extLst>
                <a:ext uri="{FF2B5EF4-FFF2-40B4-BE49-F238E27FC236}">
                  <a16:creationId xmlns:a16="http://schemas.microsoft.com/office/drawing/2014/main" id="{A9C4D232-EFF4-D442-4A1F-74459585B399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3" name="Google Shape;2758;p22">
              <a:extLst>
                <a:ext uri="{FF2B5EF4-FFF2-40B4-BE49-F238E27FC236}">
                  <a16:creationId xmlns:a16="http://schemas.microsoft.com/office/drawing/2014/main" id="{C49FE562-B9C2-A30E-3373-8B76D97CF3DD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4" name="Google Shape;2759;p22">
              <a:extLst>
                <a:ext uri="{FF2B5EF4-FFF2-40B4-BE49-F238E27FC236}">
                  <a16:creationId xmlns:a16="http://schemas.microsoft.com/office/drawing/2014/main" id="{94F3EEC4-80A2-9A67-910A-A96743BDEC8E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5" name="Google Shape;2760;p22">
              <a:extLst>
                <a:ext uri="{FF2B5EF4-FFF2-40B4-BE49-F238E27FC236}">
                  <a16:creationId xmlns:a16="http://schemas.microsoft.com/office/drawing/2014/main" id="{764975DE-9310-E45E-FB6B-0F5549A00F77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6" name="Google Shape;2761;p22">
              <a:extLst>
                <a:ext uri="{FF2B5EF4-FFF2-40B4-BE49-F238E27FC236}">
                  <a16:creationId xmlns:a16="http://schemas.microsoft.com/office/drawing/2014/main" id="{9A2C244F-15FE-4036-B4CC-8C5792130388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7" name="Google Shape;2762;p22">
              <a:extLst>
                <a:ext uri="{FF2B5EF4-FFF2-40B4-BE49-F238E27FC236}">
                  <a16:creationId xmlns:a16="http://schemas.microsoft.com/office/drawing/2014/main" id="{B05A5672-770C-63DF-886F-074FFC9252F8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8" name="Google Shape;2763;p22">
              <a:extLst>
                <a:ext uri="{FF2B5EF4-FFF2-40B4-BE49-F238E27FC236}">
                  <a16:creationId xmlns:a16="http://schemas.microsoft.com/office/drawing/2014/main" id="{C54DAB43-1281-52DD-9EC1-732080F690FF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9" name="Google Shape;2764;p22">
              <a:extLst>
                <a:ext uri="{FF2B5EF4-FFF2-40B4-BE49-F238E27FC236}">
                  <a16:creationId xmlns:a16="http://schemas.microsoft.com/office/drawing/2014/main" id="{920C8BD8-260D-EF4B-4652-EC041043EE3D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0" name="Google Shape;2765;p22">
              <a:extLst>
                <a:ext uri="{FF2B5EF4-FFF2-40B4-BE49-F238E27FC236}">
                  <a16:creationId xmlns:a16="http://schemas.microsoft.com/office/drawing/2014/main" id="{55BF7201-6293-068B-A398-62DB7E9F2F47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1" name="Google Shape;2766;p22">
              <a:extLst>
                <a:ext uri="{FF2B5EF4-FFF2-40B4-BE49-F238E27FC236}">
                  <a16:creationId xmlns:a16="http://schemas.microsoft.com/office/drawing/2014/main" id="{03EEEEE2-F873-D2CE-9151-3AB614ABCB89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2" name="Google Shape;2767;p22">
              <a:extLst>
                <a:ext uri="{FF2B5EF4-FFF2-40B4-BE49-F238E27FC236}">
                  <a16:creationId xmlns:a16="http://schemas.microsoft.com/office/drawing/2014/main" id="{C0A5EBF3-EA58-0BCA-E080-19E828118D65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3" name="Google Shape;2768;p22">
              <a:extLst>
                <a:ext uri="{FF2B5EF4-FFF2-40B4-BE49-F238E27FC236}">
                  <a16:creationId xmlns:a16="http://schemas.microsoft.com/office/drawing/2014/main" id="{9093F321-E5A3-18AA-6EC1-ED746C03CBFF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4" name="Google Shape;2769;p22">
              <a:extLst>
                <a:ext uri="{FF2B5EF4-FFF2-40B4-BE49-F238E27FC236}">
                  <a16:creationId xmlns:a16="http://schemas.microsoft.com/office/drawing/2014/main" id="{5EB4336C-1029-17CB-EC69-9DC7120CA59A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5" name="Google Shape;2770;p22">
              <a:extLst>
                <a:ext uri="{FF2B5EF4-FFF2-40B4-BE49-F238E27FC236}">
                  <a16:creationId xmlns:a16="http://schemas.microsoft.com/office/drawing/2014/main" id="{3CE62938-73F8-B720-92D3-A8F55A1CDD80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6" name="Google Shape;2771;p22">
              <a:extLst>
                <a:ext uri="{FF2B5EF4-FFF2-40B4-BE49-F238E27FC236}">
                  <a16:creationId xmlns:a16="http://schemas.microsoft.com/office/drawing/2014/main" id="{BEF258BF-BB42-8C74-8E31-BCF5B9E8047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7" name="Google Shape;2772;p22">
              <a:extLst>
                <a:ext uri="{FF2B5EF4-FFF2-40B4-BE49-F238E27FC236}">
                  <a16:creationId xmlns:a16="http://schemas.microsoft.com/office/drawing/2014/main" id="{6936776E-EF48-EB2F-CCDA-E7C6D1FB0F26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8" name="Google Shape;2773;p22">
              <a:extLst>
                <a:ext uri="{FF2B5EF4-FFF2-40B4-BE49-F238E27FC236}">
                  <a16:creationId xmlns:a16="http://schemas.microsoft.com/office/drawing/2014/main" id="{0B31D0F0-6447-5EBC-CAF8-9FDD78055EC8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9" name="Google Shape;2774;p22">
              <a:extLst>
                <a:ext uri="{FF2B5EF4-FFF2-40B4-BE49-F238E27FC236}">
                  <a16:creationId xmlns:a16="http://schemas.microsoft.com/office/drawing/2014/main" id="{03B22B69-BC02-5F43-E0BA-83653E40673E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0" name="Google Shape;2775;p22">
              <a:extLst>
                <a:ext uri="{FF2B5EF4-FFF2-40B4-BE49-F238E27FC236}">
                  <a16:creationId xmlns:a16="http://schemas.microsoft.com/office/drawing/2014/main" id="{1770D3D0-1E98-C0DA-BF99-7BAA3177C371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1" name="Google Shape;2776;p22">
              <a:extLst>
                <a:ext uri="{FF2B5EF4-FFF2-40B4-BE49-F238E27FC236}">
                  <a16:creationId xmlns:a16="http://schemas.microsoft.com/office/drawing/2014/main" id="{6725983D-D8CE-A414-6335-44C11DDBDEFA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2" name="Google Shape;2777;p22">
              <a:extLst>
                <a:ext uri="{FF2B5EF4-FFF2-40B4-BE49-F238E27FC236}">
                  <a16:creationId xmlns:a16="http://schemas.microsoft.com/office/drawing/2014/main" id="{64107B00-CFDA-4F31-8295-D0BFDA4381E2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3" name="Google Shape;2778;p22">
              <a:extLst>
                <a:ext uri="{FF2B5EF4-FFF2-40B4-BE49-F238E27FC236}">
                  <a16:creationId xmlns:a16="http://schemas.microsoft.com/office/drawing/2014/main" id="{E35A8684-7099-668C-DC54-4567DFC18CE9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4" name="Google Shape;2779;p22">
              <a:extLst>
                <a:ext uri="{FF2B5EF4-FFF2-40B4-BE49-F238E27FC236}">
                  <a16:creationId xmlns:a16="http://schemas.microsoft.com/office/drawing/2014/main" id="{FE77BBDA-3DE9-456D-9275-226E3B62CB8C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5" name="Google Shape;2780;p22">
              <a:extLst>
                <a:ext uri="{FF2B5EF4-FFF2-40B4-BE49-F238E27FC236}">
                  <a16:creationId xmlns:a16="http://schemas.microsoft.com/office/drawing/2014/main" id="{2DA4B545-0499-018F-537B-2E069BEB7439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6" name="Google Shape;2781;p22">
              <a:extLst>
                <a:ext uri="{FF2B5EF4-FFF2-40B4-BE49-F238E27FC236}">
                  <a16:creationId xmlns:a16="http://schemas.microsoft.com/office/drawing/2014/main" id="{C32223A4-948E-5FA8-067B-1B22CB96051E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7" name="Google Shape;2782;p22">
              <a:extLst>
                <a:ext uri="{FF2B5EF4-FFF2-40B4-BE49-F238E27FC236}">
                  <a16:creationId xmlns:a16="http://schemas.microsoft.com/office/drawing/2014/main" id="{332751BB-834E-0C25-C775-397985E6E619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8" name="Google Shape;2783;p22">
              <a:extLst>
                <a:ext uri="{FF2B5EF4-FFF2-40B4-BE49-F238E27FC236}">
                  <a16:creationId xmlns:a16="http://schemas.microsoft.com/office/drawing/2014/main" id="{C631E64E-F4CA-FD65-D9E7-AFC188916B97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9" name="Google Shape;2784;p22">
              <a:extLst>
                <a:ext uri="{FF2B5EF4-FFF2-40B4-BE49-F238E27FC236}">
                  <a16:creationId xmlns:a16="http://schemas.microsoft.com/office/drawing/2014/main" id="{450FB2AF-0082-1F1F-17F6-C69E6A066498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0" name="Google Shape;2785;p22">
              <a:extLst>
                <a:ext uri="{FF2B5EF4-FFF2-40B4-BE49-F238E27FC236}">
                  <a16:creationId xmlns:a16="http://schemas.microsoft.com/office/drawing/2014/main" id="{13328C0F-7F36-F83F-ADA3-BDBA326976E5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1" name="Google Shape;2786;p22">
              <a:extLst>
                <a:ext uri="{FF2B5EF4-FFF2-40B4-BE49-F238E27FC236}">
                  <a16:creationId xmlns:a16="http://schemas.microsoft.com/office/drawing/2014/main" id="{45643E7B-0A74-6C40-6EFA-26C5D70D7030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2" name="Google Shape;2787;p22">
              <a:extLst>
                <a:ext uri="{FF2B5EF4-FFF2-40B4-BE49-F238E27FC236}">
                  <a16:creationId xmlns:a16="http://schemas.microsoft.com/office/drawing/2014/main" id="{25CD0006-7272-6F45-2178-7115A5C283D6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3" name="Google Shape;2788;p22">
              <a:extLst>
                <a:ext uri="{FF2B5EF4-FFF2-40B4-BE49-F238E27FC236}">
                  <a16:creationId xmlns:a16="http://schemas.microsoft.com/office/drawing/2014/main" id="{8C675246-7A6A-6B6B-0DCA-ED7A57E43A6D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4" name="Google Shape;2789;p22">
              <a:extLst>
                <a:ext uri="{FF2B5EF4-FFF2-40B4-BE49-F238E27FC236}">
                  <a16:creationId xmlns:a16="http://schemas.microsoft.com/office/drawing/2014/main" id="{2708B484-9097-64C8-A0AD-6360820E12C8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5" name="Google Shape;2790;p22">
              <a:extLst>
                <a:ext uri="{FF2B5EF4-FFF2-40B4-BE49-F238E27FC236}">
                  <a16:creationId xmlns:a16="http://schemas.microsoft.com/office/drawing/2014/main" id="{BDF048FA-1427-AEF7-24F9-3DC8E16D71C6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6" name="Google Shape;2791;p22">
              <a:extLst>
                <a:ext uri="{FF2B5EF4-FFF2-40B4-BE49-F238E27FC236}">
                  <a16:creationId xmlns:a16="http://schemas.microsoft.com/office/drawing/2014/main" id="{FFC79A86-0573-057C-EAF8-D4C205256848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7" name="Google Shape;2792;p22">
              <a:extLst>
                <a:ext uri="{FF2B5EF4-FFF2-40B4-BE49-F238E27FC236}">
                  <a16:creationId xmlns:a16="http://schemas.microsoft.com/office/drawing/2014/main" id="{0272D983-667A-D3FC-68B4-957B0BA3988E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8" name="Google Shape;2793;p22">
              <a:extLst>
                <a:ext uri="{FF2B5EF4-FFF2-40B4-BE49-F238E27FC236}">
                  <a16:creationId xmlns:a16="http://schemas.microsoft.com/office/drawing/2014/main" id="{64E7E643-7EFC-B76D-9BA0-BC11B7DBBB1A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9" name="Google Shape;2794;p22">
              <a:extLst>
                <a:ext uri="{FF2B5EF4-FFF2-40B4-BE49-F238E27FC236}">
                  <a16:creationId xmlns:a16="http://schemas.microsoft.com/office/drawing/2014/main" id="{36062AC3-1FAE-800D-FB77-77924288296B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0" name="Google Shape;2795;p22">
              <a:extLst>
                <a:ext uri="{FF2B5EF4-FFF2-40B4-BE49-F238E27FC236}">
                  <a16:creationId xmlns:a16="http://schemas.microsoft.com/office/drawing/2014/main" id="{2F677094-171E-CA96-D688-5FCFD03FA7B4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1" name="Google Shape;2796;p22">
              <a:extLst>
                <a:ext uri="{FF2B5EF4-FFF2-40B4-BE49-F238E27FC236}">
                  <a16:creationId xmlns:a16="http://schemas.microsoft.com/office/drawing/2014/main" id="{CE05A1A6-C37F-60C4-6EE8-1B1C7E42E7F1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2" name="Google Shape;2797;p22">
              <a:extLst>
                <a:ext uri="{FF2B5EF4-FFF2-40B4-BE49-F238E27FC236}">
                  <a16:creationId xmlns:a16="http://schemas.microsoft.com/office/drawing/2014/main" id="{49E23AF5-52E0-18BA-652A-8FFB6DBAA851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3" name="Google Shape;2798;p22">
              <a:extLst>
                <a:ext uri="{FF2B5EF4-FFF2-40B4-BE49-F238E27FC236}">
                  <a16:creationId xmlns:a16="http://schemas.microsoft.com/office/drawing/2014/main" id="{29EE6240-D028-8437-446E-50E65347325F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4" name="Google Shape;2799;p22">
              <a:extLst>
                <a:ext uri="{FF2B5EF4-FFF2-40B4-BE49-F238E27FC236}">
                  <a16:creationId xmlns:a16="http://schemas.microsoft.com/office/drawing/2014/main" id="{A1ACA882-C36F-DA98-6B9E-AE47A9096207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5" name="Google Shape;2800;p22">
              <a:extLst>
                <a:ext uri="{FF2B5EF4-FFF2-40B4-BE49-F238E27FC236}">
                  <a16:creationId xmlns:a16="http://schemas.microsoft.com/office/drawing/2014/main" id="{1DCDF020-30CE-9CF5-D361-6B90F8956E8C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6" name="Google Shape;2801;p22">
              <a:extLst>
                <a:ext uri="{FF2B5EF4-FFF2-40B4-BE49-F238E27FC236}">
                  <a16:creationId xmlns:a16="http://schemas.microsoft.com/office/drawing/2014/main" id="{AF72919E-240A-32E1-A42F-EF4F4816EA3F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7" name="Google Shape;2802;p22">
              <a:extLst>
                <a:ext uri="{FF2B5EF4-FFF2-40B4-BE49-F238E27FC236}">
                  <a16:creationId xmlns:a16="http://schemas.microsoft.com/office/drawing/2014/main" id="{E7587CEB-008D-7475-913E-E599D42C9B79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8" name="Google Shape;2803;p22">
              <a:extLst>
                <a:ext uri="{FF2B5EF4-FFF2-40B4-BE49-F238E27FC236}">
                  <a16:creationId xmlns:a16="http://schemas.microsoft.com/office/drawing/2014/main" id="{BD4B85F4-6A66-7CE6-FCEF-43E941073FEC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9" name="Google Shape;2804;p22">
              <a:extLst>
                <a:ext uri="{FF2B5EF4-FFF2-40B4-BE49-F238E27FC236}">
                  <a16:creationId xmlns:a16="http://schemas.microsoft.com/office/drawing/2014/main" id="{31B16F67-291F-2FA7-19EC-9840E07E70C9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0" name="Google Shape;2805;p22">
              <a:extLst>
                <a:ext uri="{FF2B5EF4-FFF2-40B4-BE49-F238E27FC236}">
                  <a16:creationId xmlns:a16="http://schemas.microsoft.com/office/drawing/2014/main" id="{CB7EF677-01CC-8E3D-5FA2-6BC25DAF8F3E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1" name="Google Shape;2806;p22">
              <a:extLst>
                <a:ext uri="{FF2B5EF4-FFF2-40B4-BE49-F238E27FC236}">
                  <a16:creationId xmlns:a16="http://schemas.microsoft.com/office/drawing/2014/main" id="{176E6AE1-4D0B-1F04-7F07-FE948E238C04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2" name="Google Shape;2807;p22">
              <a:extLst>
                <a:ext uri="{FF2B5EF4-FFF2-40B4-BE49-F238E27FC236}">
                  <a16:creationId xmlns:a16="http://schemas.microsoft.com/office/drawing/2014/main" id="{F0769F33-5847-B39E-1970-4CB349A0CBD4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3" name="Google Shape;2808;p22">
              <a:extLst>
                <a:ext uri="{FF2B5EF4-FFF2-40B4-BE49-F238E27FC236}">
                  <a16:creationId xmlns:a16="http://schemas.microsoft.com/office/drawing/2014/main" id="{AF100EFE-533F-07FD-90D1-F73C7365889A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4" name="Google Shape;2809;p22">
              <a:extLst>
                <a:ext uri="{FF2B5EF4-FFF2-40B4-BE49-F238E27FC236}">
                  <a16:creationId xmlns:a16="http://schemas.microsoft.com/office/drawing/2014/main" id="{770EB81E-3DDE-788A-FE10-87E5E2A409D8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5" name="Google Shape;2810;p22">
              <a:extLst>
                <a:ext uri="{FF2B5EF4-FFF2-40B4-BE49-F238E27FC236}">
                  <a16:creationId xmlns:a16="http://schemas.microsoft.com/office/drawing/2014/main" id="{A78D60AB-E55B-8631-4BD9-8E488436631F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6" name="Google Shape;2811;p22">
              <a:extLst>
                <a:ext uri="{FF2B5EF4-FFF2-40B4-BE49-F238E27FC236}">
                  <a16:creationId xmlns:a16="http://schemas.microsoft.com/office/drawing/2014/main" id="{6F121842-FBC3-3814-4128-BFE6DF568F3D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7" name="Google Shape;2812;p22">
              <a:extLst>
                <a:ext uri="{FF2B5EF4-FFF2-40B4-BE49-F238E27FC236}">
                  <a16:creationId xmlns:a16="http://schemas.microsoft.com/office/drawing/2014/main" id="{E91D3753-C809-9D3D-0CF3-45ECD93B01F3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8" name="Google Shape;2813;p22">
              <a:extLst>
                <a:ext uri="{FF2B5EF4-FFF2-40B4-BE49-F238E27FC236}">
                  <a16:creationId xmlns:a16="http://schemas.microsoft.com/office/drawing/2014/main" id="{21953A88-3DFD-E7A4-9B80-25A11403A25F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9" name="Google Shape;2814;p22">
              <a:extLst>
                <a:ext uri="{FF2B5EF4-FFF2-40B4-BE49-F238E27FC236}">
                  <a16:creationId xmlns:a16="http://schemas.microsoft.com/office/drawing/2014/main" id="{A9CEE270-1998-7815-9BF5-C1300756DA0E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0" name="Google Shape;2815;p22">
              <a:extLst>
                <a:ext uri="{FF2B5EF4-FFF2-40B4-BE49-F238E27FC236}">
                  <a16:creationId xmlns:a16="http://schemas.microsoft.com/office/drawing/2014/main" id="{F0C3765F-42CB-22E0-704E-A49D2BFEDFFD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1" name="Google Shape;2816;p22">
              <a:extLst>
                <a:ext uri="{FF2B5EF4-FFF2-40B4-BE49-F238E27FC236}">
                  <a16:creationId xmlns:a16="http://schemas.microsoft.com/office/drawing/2014/main" id="{62805FF4-0B03-E053-E6D2-7894FF636437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2" name="Google Shape;2817;p22">
              <a:extLst>
                <a:ext uri="{FF2B5EF4-FFF2-40B4-BE49-F238E27FC236}">
                  <a16:creationId xmlns:a16="http://schemas.microsoft.com/office/drawing/2014/main" id="{1D0D85B1-0B14-9F5A-A15C-72D87CC7C792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3" name="Google Shape;2818;p22">
              <a:extLst>
                <a:ext uri="{FF2B5EF4-FFF2-40B4-BE49-F238E27FC236}">
                  <a16:creationId xmlns:a16="http://schemas.microsoft.com/office/drawing/2014/main" id="{CF0E76BE-D5F1-4EE8-6D63-05008EF34A6B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4" name="Google Shape;2819;p22">
              <a:extLst>
                <a:ext uri="{FF2B5EF4-FFF2-40B4-BE49-F238E27FC236}">
                  <a16:creationId xmlns:a16="http://schemas.microsoft.com/office/drawing/2014/main" id="{30103232-F927-951E-1E4C-19192210A11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5" name="Google Shape;2820;p22">
              <a:extLst>
                <a:ext uri="{FF2B5EF4-FFF2-40B4-BE49-F238E27FC236}">
                  <a16:creationId xmlns:a16="http://schemas.microsoft.com/office/drawing/2014/main" id="{6ED0CFE1-FC5D-8EC2-586D-90AAD51E887B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6" name="Google Shape;2821;p22">
              <a:extLst>
                <a:ext uri="{FF2B5EF4-FFF2-40B4-BE49-F238E27FC236}">
                  <a16:creationId xmlns:a16="http://schemas.microsoft.com/office/drawing/2014/main" id="{59C434B3-01CA-1D22-6EC8-126E5AEC9FD5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7" name="Google Shape;2822;p22">
              <a:extLst>
                <a:ext uri="{FF2B5EF4-FFF2-40B4-BE49-F238E27FC236}">
                  <a16:creationId xmlns:a16="http://schemas.microsoft.com/office/drawing/2014/main" id="{48E2B24D-8CBA-B96C-FBA9-CB1D4384DD82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8" name="Google Shape;2823;p22">
              <a:extLst>
                <a:ext uri="{FF2B5EF4-FFF2-40B4-BE49-F238E27FC236}">
                  <a16:creationId xmlns:a16="http://schemas.microsoft.com/office/drawing/2014/main" id="{FBF18A0B-730D-5261-DF08-17E85275D929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9" name="Google Shape;2824;p22">
              <a:extLst>
                <a:ext uri="{FF2B5EF4-FFF2-40B4-BE49-F238E27FC236}">
                  <a16:creationId xmlns:a16="http://schemas.microsoft.com/office/drawing/2014/main" id="{9445966C-9D75-D761-C9AF-2C2B1BCD8CE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0" name="Google Shape;2825;p22">
              <a:extLst>
                <a:ext uri="{FF2B5EF4-FFF2-40B4-BE49-F238E27FC236}">
                  <a16:creationId xmlns:a16="http://schemas.microsoft.com/office/drawing/2014/main" id="{AF20D5BA-717C-990A-2202-66BEB309279C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1" name="Google Shape;2826;p22">
              <a:extLst>
                <a:ext uri="{FF2B5EF4-FFF2-40B4-BE49-F238E27FC236}">
                  <a16:creationId xmlns:a16="http://schemas.microsoft.com/office/drawing/2014/main" id="{F98D68E9-FB99-715A-42CB-745AC670BCA0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2" name="Google Shape;2827;p22">
              <a:extLst>
                <a:ext uri="{FF2B5EF4-FFF2-40B4-BE49-F238E27FC236}">
                  <a16:creationId xmlns:a16="http://schemas.microsoft.com/office/drawing/2014/main" id="{F200F143-D056-9B06-A168-E7B5828C034F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3" name="Google Shape;2828;p22">
              <a:extLst>
                <a:ext uri="{FF2B5EF4-FFF2-40B4-BE49-F238E27FC236}">
                  <a16:creationId xmlns:a16="http://schemas.microsoft.com/office/drawing/2014/main" id="{1CF2A0CB-4A7E-2C22-E4FD-7A0F61D6441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4" name="Google Shape;2829;p22">
              <a:extLst>
                <a:ext uri="{FF2B5EF4-FFF2-40B4-BE49-F238E27FC236}">
                  <a16:creationId xmlns:a16="http://schemas.microsoft.com/office/drawing/2014/main" id="{FAD58E72-D269-32E8-B84D-EFA319C25CDD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5" name="Google Shape;2830;p22">
              <a:extLst>
                <a:ext uri="{FF2B5EF4-FFF2-40B4-BE49-F238E27FC236}">
                  <a16:creationId xmlns:a16="http://schemas.microsoft.com/office/drawing/2014/main" id="{15448A52-B969-782E-9218-5E7147F0A4D7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6" name="Google Shape;2831;p22">
              <a:extLst>
                <a:ext uri="{FF2B5EF4-FFF2-40B4-BE49-F238E27FC236}">
                  <a16:creationId xmlns:a16="http://schemas.microsoft.com/office/drawing/2014/main" id="{8E34E32B-B951-7247-F1AE-62C61BCBBAD2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7" name="Google Shape;2832;p22">
              <a:extLst>
                <a:ext uri="{FF2B5EF4-FFF2-40B4-BE49-F238E27FC236}">
                  <a16:creationId xmlns:a16="http://schemas.microsoft.com/office/drawing/2014/main" id="{F736B69E-3E86-A10E-AB28-65E2ED4D9543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8" name="Google Shape;2833;p22">
              <a:extLst>
                <a:ext uri="{FF2B5EF4-FFF2-40B4-BE49-F238E27FC236}">
                  <a16:creationId xmlns:a16="http://schemas.microsoft.com/office/drawing/2014/main" id="{BAAA7B2E-7CB7-81E5-2D51-60475FE17EF8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9" name="Google Shape;2834;p22">
              <a:extLst>
                <a:ext uri="{FF2B5EF4-FFF2-40B4-BE49-F238E27FC236}">
                  <a16:creationId xmlns:a16="http://schemas.microsoft.com/office/drawing/2014/main" id="{4D9F0589-185D-8EB5-7873-7B6293568A6F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0" name="Google Shape;2835;p22">
              <a:extLst>
                <a:ext uri="{FF2B5EF4-FFF2-40B4-BE49-F238E27FC236}">
                  <a16:creationId xmlns:a16="http://schemas.microsoft.com/office/drawing/2014/main" id="{9D9B0DF9-B0F1-064B-2856-7B6212DF0657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1" name="Google Shape;2836;p22">
              <a:extLst>
                <a:ext uri="{FF2B5EF4-FFF2-40B4-BE49-F238E27FC236}">
                  <a16:creationId xmlns:a16="http://schemas.microsoft.com/office/drawing/2014/main" id="{CE81CEBC-54F2-09BE-4094-BBA4EF45F840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2" name="Google Shape;2837;p22">
              <a:extLst>
                <a:ext uri="{FF2B5EF4-FFF2-40B4-BE49-F238E27FC236}">
                  <a16:creationId xmlns:a16="http://schemas.microsoft.com/office/drawing/2014/main" id="{7FD7EC5C-B339-BB5D-FD06-996E11729C2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3" name="Google Shape;2838;p22">
              <a:extLst>
                <a:ext uri="{FF2B5EF4-FFF2-40B4-BE49-F238E27FC236}">
                  <a16:creationId xmlns:a16="http://schemas.microsoft.com/office/drawing/2014/main" id="{F18838F8-EC64-969E-8B97-667FCAE75904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4" name="Google Shape;2839;p22">
              <a:extLst>
                <a:ext uri="{FF2B5EF4-FFF2-40B4-BE49-F238E27FC236}">
                  <a16:creationId xmlns:a16="http://schemas.microsoft.com/office/drawing/2014/main" id="{E2907469-3DC7-D3AA-E8E9-F8AE70B65062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5" name="Google Shape;2840;p22">
              <a:extLst>
                <a:ext uri="{FF2B5EF4-FFF2-40B4-BE49-F238E27FC236}">
                  <a16:creationId xmlns:a16="http://schemas.microsoft.com/office/drawing/2014/main" id="{A960EC9B-DBC7-9CE6-5D9F-CF337E97CA53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6" name="Google Shape;2841;p22">
              <a:extLst>
                <a:ext uri="{FF2B5EF4-FFF2-40B4-BE49-F238E27FC236}">
                  <a16:creationId xmlns:a16="http://schemas.microsoft.com/office/drawing/2014/main" id="{68C6DA47-9230-435E-CE0E-8125FFCF12A5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7" name="Google Shape;2842;p22">
              <a:extLst>
                <a:ext uri="{FF2B5EF4-FFF2-40B4-BE49-F238E27FC236}">
                  <a16:creationId xmlns:a16="http://schemas.microsoft.com/office/drawing/2014/main" id="{26CFFA83-CBFD-14E8-4962-6600FCBC66A0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8" name="Google Shape;2843;p22">
              <a:extLst>
                <a:ext uri="{FF2B5EF4-FFF2-40B4-BE49-F238E27FC236}">
                  <a16:creationId xmlns:a16="http://schemas.microsoft.com/office/drawing/2014/main" id="{08376A77-A709-6A05-F71C-39B5C408DD97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9" name="Google Shape;2844;p22">
              <a:extLst>
                <a:ext uri="{FF2B5EF4-FFF2-40B4-BE49-F238E27FC236}">
                  <a16:creationId xmlns:a16="http://schemas.microsoft.com/office/drawing/2014/main" id="{EB3B4363-F9B5-56BD-FDF6-31C4A5806DC6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0" name="Google Shape;2845;p22">
              <a:extLst>
                <a:ext uri="{FF2B5EF4-FFF2-40B4-BE49-F238E27FC236}">
                  <a16:creationId xmlns:a16="http://schemas.microsoft.com/office/drawing/2014/main" id="{4B1CF882-88F8-019E-4C0C-DD8AC2C06218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1" name="Google Shape;2846;p22">
              <a:extLst>
                <a:ext uri="{FF2B5EF4-FFF2-40B4-BE49-F238E27FC236}">
                  <a16:creationId xmlns:a16="http://schemas.microsoft.com/office/drawing/2014/main" id="{CA6CA9AB-1C3C-7ADF-B9F6-DFF4DD5FD567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2" name="Google Shape;2847;p22">
              <a:extLst>
                <a:ext uri="{FF2B5EF4-FFF2-40B4-BE49-F238E27FC236}">
                  <a16:creationId xmlns:a16="http://schemas.microsoft.com/office/drawing/2014/main" id="{DA3E25D9-D18A-D5FB-AC26-9993D8055386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3" name="Google Shape;2848;p22">
              <a:extLst>
                <a:ext uri="{FF2B5EF4-FFF2-40B4-BE49-F238E27FC236}">
                  <a16:creationId xmlns:a16="http://schemas.microsoft.com/office/drawing/2014/main" id="{4D58188C-B390-59E6-4327-28F06820D2EC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4" name="Google Shape;2849;p22">
              <a:extLst>
                <a:ext uri="{FF2B5EF4-FFF2-40B4-BE49-F238E27FC236}">
                  <a16:creationId xmlns:a16="http://schemas.microsoft.com/office/drawing/2014/main" id="{41261998-7D48-0578-0518-D70165D0660D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5" name="Google Shape;2850;p22">
              <a:extLst>
                <a:ext uri="{FF2B5EF4-FFF2-40B4-BE49-F238E27FC236}">
                  <a16:creationId xmlns:a16="http://schemas.microsoft.com/office/drawing/2014/main" id="{9EE98072-D97B-CB27-1251-EBACE96E260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6" name="Google Shape;2851;p22">
              <a:extLst>
                <a:ext uri="{FF2B5EF4-FFF2-40B4-BE49-F238E27FC236}">
                  <a16:creationId xmlns:a16="http://schemas.microsoft.com/office/drawing/2014/main" id="{A3C46018-83C6-7D87-27E8-49E4D065FC73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7" name="Google Shape;2852;p22">
              <a:extLst>
                <a:ext uri="{FF2B5EF4-FFF2-40B4-BE49-F238E27FC236}">
                  <a16:creationId xmlns:a16="http://schemas.microsoft.com/office/drawing/2014/main" id="{B1FD7696-30C1-ECB5-2457-65C99382A0EA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8" name="Google Shape;2853;p22">
              <a:extLst>
                <a:ext uri="{FF2B5EF4-FFF2-40B4-BE49-F238E27FC236}">
                  <a16:creationId xmlns:a16="http://schemas.microsoft.com/office/drawing/2014/main" id="{E31D5B59-2029-5BB6-86D2-6494DF0D67FA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9" name="Google Shape;2854;p22">
              <a:extLst>
                <a:ext uri="{FF2B5EF4-FFF2-40B4-BE49-F238E27FC236}">
                  <a16:creationId xmlns:a16="http://schemas.microsoft.com/office/drawing/2014/main" id="{8ED3B940-AF0D-15A2-09DE-47EFBE58FB07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0" name="Google Shape;2855;p22">
              <a:extLst>
                <a:ext uri="{FF2B5EF4-FFF2-40B4-BE49-F238E27FC236}">
                  <a16:creationId xmlns:a16="http://schemas.microsoft.com/office/drawing/2014/main" id="{59DFE8EF-945B-E07A-C99C-9BEAF06B18B9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1" name="Google Shape;2856;p22">
              <a:extLst>
                <a:ext uri="{FF2B5EF4-FFF2-40B4-BE49-F238E27FC236}">
                  <a16:creationId xmlns:a16="http://schemas.microsoft.com/office/drawing/2014/main" id="{08364A51-117B-EC4D-707A-AB5037C0EEB3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2" name="Google Shape;2857;p22">
              <a:extLst>
                <a:ext uri="{FF2B5EF4-FFF2-40B4-BE49-F238E27FC236}">
                  <a16:creationId xmlns:a16="http://schemas.microsoft.com/office/drawing/2014/main" id="{F53956A8-E23A-7FED-342D-76C6453BE91D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3" name="Google Shape;2858;p22">
              <a:extLst>
                <a:ext uri="{FF2B5EF4-FFF2-40B4-BE49-F238E27FC236}">
                  <a16:creationId xmlns:a16="http://schemas.microsoft.com/office/drawing/2014/main" id="{5D7F3226-7873-17F4-5FEC-E9CC802985B0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4" name="Google Shape;2859;p22">
              <a:extLst>
                <a:ext uri="{FF2B5EF4-FFF2-40B4-BE49-F238E27FC236}">
                  <a16:creationId xmlns:a16="http://schemas.microsoft.com/office/drawing/2014/main" id="{4531C39E-65A8-C187-70A6-90E6D3884A8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5" name="Google Shape;2860;p22">
              <a:extLst>
                <a:ext uri="{FF2B5EF4-FFF2-40B4-BE49-F238E27FC236}">
                  <a16:creationId xmlns:a16="http://schemas.microsoft.com/office/drawing/2014/main" id="{E0F24A99-7B95-8551-9599-B44730889FAA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6" name="Google Shape;2861;p22">
              <a:extLst>
                <a:ext uri="{FF2B5EF4-FFF2-40B4-BE49-F238E27FC236}">
                  <a16:creationId xmlns:a16="http://schemas.microsoft.com/office/drawing/2014/main" id="{2E89647A-9857-FD6D-48D4-3D22F33DB0F9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7" name="Google Shape;2862;p22">
              <a:extLst>
                <a:ext uri="{FF2B5EF4-FFF2-40B4-BE49-F238E27FC236}">
                  <a16:creationId xmlns:a16="http://schemas.microsoft.com/office/drawing/2014/main" id="{E7C3B910-B5B1-16FB-CD88-142A5482E981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8" name="Google Shape;2863;p22">
              <a:extLst>
                <a:ext uri="{FF2B5EF4-FFF2-40B4-BE49-F238E27FC236}">
                  <a16:creationId xmlns:a16="http://schemas.microsoft.com/office/drawing/2014/main" id="{331C91A8-04C8-305A-3E0B-DDE273CAF00B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9" name="Google Shape;2864;p22">
              <a:extLst>
                <a:ext uri="{FF2B5EF4-FFF2-40B4-BE49-F238E27FC236}">
                  <a16:creationId xmlns:a16="http://schemas.microsoft.com/office/drawing/2014/main" id="{87986012-7CA9-7098-0979-6197CBDF9ECC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0" name="Google Shape;2865;p22">
              <a:extLst>
                <a:ext uri="{FF2B5EF4-FFF2-40B4-BE49-F238E27FC236}">
                  <a16:creationId xmlns:a16="http://schemas.microsoft.com/office/drawing/2014/main" id="{206B191D-C7AF-5E86-8FF2-DBA7320EED75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1" name="Google Shape;2866;p22">
              <a:extLst>
                <a:ext uri="{FF2B5EF4-FFF2-40B4-BE49-F238E27FC236}">
                  <a16:creationId xmlns:a16="http://schemas.microsoft.com/office/drawing/2014/main" id="{2F576070-7986-B06F-0A48-09E490E27E85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2" name="Google Shape;2867;p22">
              <a:extLst>
                <a:ext uri="{FF2B5EF4-FFF2-40B4-BE49-F238E27FC236}">
                  <a16:creationId xmlns:a16="http://schemas.microsoft.com/office/drawing/2014/main" id="{F36BE353-E8DF-1C4F-A829-41E5ECAD29D9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3" name="Google Shape;2868;p22">
              <a:extLst>
                <a:ext uri="{FF2B5EF4-FFF2-40B4-BE49-F238E27FC236}">
                  <a16:creationId xmlns:a16="http://schemas.microsoft.com/office/drawing/2014/main" id="{C0B50042-B8FB-3ADA-132B-0B973BA48AB0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4" name="Google Shape;2869;p22">
              <a:extLst>
                <a:ext uri="{FF2B5EF4-FFF2-40B4-BE49-F238E27FC236}">
                  <a16:creationId xmlns:a16="http://schemas.microsoft.com/office/drawing/2014/main" id="{06F57050-A749-9196-379B-9606356EA614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5" name="Google Shape;2870;p22">
              <a:extLst>
                <a:ext uri="{FF2B5EF4-FFF2-40B4-BE49-F238E27FC236}">
                  <a16:creationId xmlns:a16="http://schemas.microsoft.com/office/drawing/2014/main" id="{1970145D-4013-98A0-D67E-17A556109996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6" name="Google Shape;2871;p22">
              <a:extLst>
                <a:ext uri="{FF2B5EF4-FFF2-40B4-BE49-F238E27FC236}">
                  <a16:creationId xmlns:a16="http://schemas.microsoft.com/office/drawing/2014/main" id="{17946C8A-5A33-B11F-0B3C-8D0882006E14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7" name="Google Shape;2872;p22">
              <a:extLst>
                <a:ext uri="{FF2B5EF4-FFF2-40B4-BE49-F238E27FC236}">
                  <a16:creationId xmlns:a16="http://schemas.microsoft.com/office/drawing/2014/main" id="{5EEC103E-1377-3FC4-80C6-695B1552D8E2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8" name="Google Shape;2873;p22">
              <a:extLst>
                <a:ext uri="{FF2B5EF4-FFF2-40B4-BE49-F238E27FC236}">
                  <a16:creationId xmlns:a16="http://schemas.microsoft.com/office/drawing/2014/main" id="{28F89AA8-9634-D4A8-5D4D-3008F1CE381E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9" name="Google Shape;2874;p22">
              <a:extLst>
                <a:ext uri="{FF2B5EF4-FFF2-40B4-BE49-F238E27FC236}">
                  <a16:creationId xmlns:a16="http://schemas.microsoft.com/office/drawing/2014/main" id="{7C15F7F1-173C-B7CB-15AF-07A6C79DB45F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0" name="Google Shape;2875;p22">
              <a:extLst>
                <a:ext uri="{FF2B5EF4-FFF2-40B4-BE49-F238E27FC236}">
                  <a16:creationId xmlns:a16="http://schemas.microsoft.com/office/drawing/2014/main" id="{2C5F32A6-01B6-1D30-9496-3AF7AE17A814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1" name="Google Shape;2876;p22">
              <a:extLst>
                <a:ext uri="{FF2B5EF4-FFF2-40B4-BE49-F238E27FC236}">
                  <a16:creationId xmlns:a16="http://schemas.microsoft.com/office/drawing/2014/main" id="{67CC049A-0F6B-A01D-542F-43EB712F5EAC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2" name="Google Shape;2877;p22">
              <a:extLst>
                <a:ext uri="{FF2B5EF4-FFF2-40B4-BE49-F238E27FC236}">
                  <a16:creationId xmlns:a16="http://schemas.microsoft.com/office/drawing/2014/main" id="{D2FE8EC7-5ED0-26D1-0C7F-0AB3F42A790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3" name="Google Shape;2878;p22">
              <a:extLst>
                <a:ext uri="{FF2B5EF4-FFF2-40B4-BE49-F238E27FC236}">
                  <a16:creationId xmlns:a16="http://schemas.microsoft.com/office/drawing/2014/main" id="{9734B772-426B-A913-1B34-88F4D4367269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4" name="Google Shape;2879;p22">
              <a:extLst>
                <a:ext uri="{FF2B5EF4-FFF2-40B4-BE49-F238E27FC236}">
                  <a16:creationId xmlns:a16="http://schemas.microsoft.com/office/drawing/2014/main" id="{74DD59A7-CBB9-AF11-E924-9EE089BB7615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5" name="Google Shape;2880;p22">
              <a:extLst>
                <a:ext uri="{FF2B5EF4-FFF2-40B4-BE49-F238E27FC236}">
                  <a16:creationId xmlns:a16="http://schemas.microsoft.com/office/drawing/2014/main" id="{AC4508A5-E1E8-C1BD-9DD4-23C76261901E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6" name="Google Shape;2881;p22">
              <a:extLst>
                <a:ext uri="{FF2B5EF4-FFF2-40B4-BE49-F238E27FC236}">
                  <a16:creationId xmlns:a16="http://schemas.microsoft.com/office/drawing/2014/main" id="{3C4E4CD1-B893-2A09-573A-88C2F675BB79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7" name="Google Shape;2882;p22">
              <a:extLst>
                <a:ext uri="{FF2B5EF4-FFF2-40B4-BE49-F238E27FC236}">
                  <a16:creationId xmlns:a16="http://schemas.microsoft.com/office/drawing/2014/main" id="{DB7AE775-8402-2E29-1767-EE1C1D14FE44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8" name="Google Shape;2883;p22">
              <a:extLst>
                <a:ext uri="{FF2B5EF4-FFF2-40B4-BE49-F238E27FC236}">
                  <a16:creationId xmlns:a16="http://schemas.microsoft.com/office/drawing/2014/main" id="{052D5CF0-CAB8-B429-D17E-1A2598496202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9" name="Google Shape;2884;p22">
              <a:extLst>
                <a:ext uri="{FF2B5EF4-FFF2-40B4-BE49-F238E27FC236}">
                  <a16:creationId xmlns:a16="http://schemas.microsoft.com/office/drawing/2014/main" id="{40C7F011-14BE-4F2D-1A55-624478A94ABA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0" name="Google Shape;2885;p22">
              <a:extLst>
                <a:ext uri="{FF2B5EF4-FFF2-40B4-BE49-F238E27FC236}">
                  <a16:creationId xmlns:a16="http://schemas.microsoft.com/office/drawing/2014/main" id="{F22E2A7F-92B4-CD2E-AEAA-5A51E0B5E95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1" name="Google Shape;2886;p22">
              <a:extLst>
                <a:ext uri="{FF2B5EF4-FFF2-40B4-BE49-F238E27FC236}">
                  <a16:creationId xmlns:a16="http://schemas.microsoft.com/office/drawing/2014/main" id="{DDC5BA33-FC67-F9A2-B9EF-0AD94295E7A0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2" name="Google Shape;2887;p22">
              <a:extLst>
                <a:ext uri="{FF2B5EF4-FFF2-40B4-BE49-F238E27FC236}">
                  <a16:creationId xmlns:a16="http://schemas.microsoft.com/office/drawing/2014/main" id="{79F8E2F9-9B32-F314-176D-4455F68BD2C7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3" name="Google Shape;2888;p22">
              <a:extLst>
                <a:ext uri="{FF2B5EF4-FFF2-40B4-BE49-F238E27FC236}">
                  <a16:creationId xmlns:a16="http://schemas.microsoft.com/office/drawing/2014/main" id="{783D6F2F-C75A-8FDA-0874-071033C3E062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4" name="Google Shape;2889;p22">
              <a:extLst>
                <a:ext uri="{FF2B5EF4-FFF2-40B4-BE49-F238E27FC236}">
                  <a16:creationId xmlns:a16="http://schemas.microsoft.com/office/drawing/2014/main" id="{A761E68E-1226-8C16-634E-35C34F7D1D45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5" name="Google Shape;2890;p22">
              <a:extLst>
                <a:ext uri="{FF2B5EF4-FFF2-40B4-BE49-F238E27FC236}">
                  <a16:creationId xmlns:a16="http://schemas.microsoft.com/office/drawing/2014/main" id="{59DF811E-F4CC-4C05-3324-25ABE00E1F2A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6" name="Google Shape;2891;p22">
              <a:extLst>
                <a:ext uri="{FF2B5EF4-FFF2-40B4-BE49-F238E27FC236}">
                  <a16:creationId xmlns:a16="http://schemas.microsoft.com/office/drawing/2014/main" id="{D4EC6526-0909-9097-FC56-D11D86E582BA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7" name="Google Shape;2892;p22">
              <a:extLst>
                <a:ext uri="{FF2B5EF4-FFF2-40B4-BE49-F238E27FC236}">
                  <a16:creationId xmlns:a16="http://schemas.microsoft.com/office/drawing/2014/main" id="{E455B660-F136-1876-747D-E4AC3D2D17E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8" name="Google Shape;2893;p22">
              <a:extLst>
                <a:ext uri="{FF2B5EF4-FFF2-40B4-BE49-F238E27FC236}">
                  <a16:creationId xmlns:a16="http://schemas.microsoft.com/office/drawing/2014/main" id="{66ABF272-8755-A614-8E4D-672C40E6021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9" name="Google Shape;2894;p22">
              <a:extLst>
                <a:ext uri="{FF2B5EF4-FFF2-40B4-BE49-F238E27FC236}">
                  <a16:creationId xmlns:a16="http://schemas.microsoft.com/office/drawing/2014/main" id="{2C645275-A413-A686-78E2-DED7F148CFEB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0" name="Google Shape;2895;p22">
              <a:extLst>
                <a:ext uri="{FF2B5EF4-FFF2-40B4-BE49-F238E27FC236}">
                  <a16:creationId xmlns:a16="http://schemas.microsoft.com/office/drawing/2014/main" id="{2B0914A4-3DCE-B5B2-3236-787DDA45A9E3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1" name="Google Shape;2896;p22">
              <a:extLst>
                <a:ext uri="{FF2B5EF4-FFF2-40B4-BE49-F238E27FC236}">
                  <a16:creationId xmlns:a16="http://schemas.microsoft.com/office/drawing/2014/main" id="{716EE489-829E-ED2B-AB09-D720AB8061D9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2" name="Google Shape;2897;p22">
              <a:extLst>
                <a:ext uri="{FF2B5EF4-FFF2-40B4-BE49-F238E27FC236}">
                  <a16:creationId xmlns:a16="http://schemas.microsoft.com/office/drawing/2014/main" id="{7BEAED07-4B18-FAD3-C27A-ADDD9F056F43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3" name="Google Shape;2898;p22">
              <a:extLst>
                <a:ext uri="{FF2B5EF4-FFF2-40B4-BE49-F238E27FC236}">
                  <a16:creationId xmlns:a16="http://schemas.microsoft.com/office/drawing/2014/main" id="{4BF20AF7-F9C3-1432-DCF2-1AD538537751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4" name="Google Shape;2899;p22">
              <a:extLst>
                <a:ext uri="{FF2B5EF4-FFF2-40B4-BE49-F238E27FC236}">
                  <a16:creationId xmlns:a16="http://schemas.microsoft.com/office/drawing/2014/main" id="{569DB53E-B723-EEE0-37A2-F86E980D09F0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5" name="Google Shape;2900;p22">
              <a:extLst>
                <a:ext uri="{FF2B5EF4-FFF2-40B4-BE49-F238E27FC236}">
                  <a16:creationId xmlns:a16="http://schemas.microsoft.com/office/drawing/2014/main" id="{886C74FF-7590-2064-98E7-4C2850118019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6" name="Google Shape;2901;p22">
              <a:extLst>
                <a:ext uri="{FF2B5EF4-FFF2-40B4-BE49-F238E27FC236}">
                  <a16:creationId xmlns:a16="http://schemas.microsoft.com/office/drawing/2014/main" id="{4049E3B4-6EC8-BCC0-52E9-BEBBB0CE10CF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7" name="Google Shape;2902;p22">
              <a:extLst>
                <a:ext uri="{FF2B5EF4-FFF2-40B4-BE49-F238E27FC236}">
                  <a16:creationId xmlns:a16="http://schemas.microsoft.com/office/drawing/2014/main" id="{5B5B757C-CB9A-C6FF-EF27-7D45DC14474A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8" name="Google Shape;2903;p22">
              <a:extLst>
                <a:ext uri="{FF2B5EF4-FFF2-40B4-BE49-F238E27FC236}">
                  <a16:creationId xmlns:a16="http://schemas.microsoft.com/office/drawing/2014/main" id="{2527CE6B-0B0A-F3BF-5027-54CA05CDDC57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9" name="Google Shape;2904;p22">
              <a:extLst>
                <a:ext uri="{FF2B5EF4-FFF2-40B4-BE49-F238E27FC236}">
                  <a16:creationId xmlns:a16="http://schemas.microsoft.com/office/drawing/2014/main" id="{464E7958-17CA-27D0-5E8C-B5290136CDB9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0" name="Google Shape;2905;p22">
              <a:extLst>
                <a:ext uri="{FF2B5EF4-FFF2-40B4-BE49-F238E27FC236}">
                  <a16:creationId xmlns:a16="http://schemas.microsoft.com/office/drawing/2014/main" id="{55A1B80C-C595-658A-A24E-A7F954FAA908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1" name="Google Shape;2906;p22">
              <a:extLst>
                <a:ext uri="{FF2B5EF4-FFF2-40B4-BE49-F238E27FC236}">
                  <a16:creationId xmlns:a16="http://schemas.microsoft.com/office/drawing/2014/main" id="{A17500F3-6B89-45EE-AE7A-A346977AAB4D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2" name="Google Shape;2907;p22">
              <a:extLst>
                <a:ext uri="{FF2B5EF4-FFF2-40B4-BE49-F238E27FC236}">
                  <a16:creationId xmlns:a16="http://schemas.microsoft.com/office/drawing/2014/main" id="{646D3B99-A3FD-B78A-7B27-2AC8623A5944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3" name="Google Shape;2908;p22">
              <a:extLst>
                <a:ext uri="{FF2B5EF4-FFF2-40B4-BE49-F238E27FC236}">
                  <a16:creationId xmlns:a16="http://schemas.microsoft.com/office/drawing/2014/main" id="{D070FF41-5CCC-155B-56B5-47F10B482D24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4" name="Google Shape;2909;p22">
              <a:extLst>
                <a:ext uri="{FF2B5EF4-FFF2-40B4-BE49-F238E27FC236}">
                  <a16:creationId xmlns:a16="http://schemas.microsoft.com/office/drawing/2014/main" id="{04E301A7-9CFD-7B5D-6C13-222B865CBB45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5" name="Google Shape;2910;p22">
              <a:extLst>
                <a:ext uri="{FF2B5EF4-FFF2-40B4-BE49-F238E27FC236}">
                  <a16:creationId xmlns:a16="http://schemas.microsoft.com/office/drawing/2014/main" id="{01949E43-F8DB-E995-86B4-BA38CD28965F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6" name="Google Shape;2911;p22">
              <a:extLst>
                <a:ext uri="{FF2B5EF4-FFF2-40B4-BE49-F238E27FC236}">
                  <a16:creationId xmlns:a16="http://schemas.microsoft.com/office/drawing/2014/main" id="{3D0ED48F-734C-825A-315D-CA4F5A500EB3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7" name="Google Shape;2912;p22">
              <a:extLst>
                <a:ext uri="{FF2B5EF4-FFF2-40B4-BE49-F238E27FC236}">
                  <a16:creationId xmlns:a16="http://schemas.microsoft.com/office/drawing/2014/main" id="{58484189-1DBD-697A-6CCD-DF22A8DB0134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8" name="Google Shape;2913;p22">
              <a:extLst>
                <a:ext uri="{FF2B5EF4-FFF2-40B4-BE49-F238E27FC236}">
                  <a16:creationId xmlns:a16="http://schemas.microsoft.com/office/drawing/2014/main" id="{71C13902-FA83-8D6A-19B7-5AA9C9AA3ABE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9" name="Google Shape;2914;p22">
              <a:extLst>
                <a:ext uri="{FF2B5EF4-FFF2-40B4-BE49-F238E27FC236}">
                  <a16:creationId xmlns:a16="http://schemas.microsoft.com/office/drawing/2014/main" id="{55BC13B1-DBDB-0775-0113-DEAC8A4819DC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0" name="Google Shape;2915;p22">
              <a:extLst>
                <a:ext uri="{FF2B5EF4-FFF2-40B4-BE49-F238E27FC236}">
                  <a16:creationId xmlns:a16="http://schemas.microsoft.com/office/drawing/2014/main" id="{09C0A654-2BDE-64CE-7ABB-E8A92E97182F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1" name="Google Shape;2916;p22">
              <a:extLst>
                <a:ext uri="{FF2B5EF4-FFF2-40B4-BE49-F238E27FC236}">
                  <a16:creationId xmlns:a16="http://schemas.microsoft.com/office/drawing/2014/main" id="{668B175D-BD9E-946F-2C93-B50B4868E80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2" name="Google Shape;2917;p22">
              <a:extLst>
                <a:ext uri="{FF2B5EF4-FFF2-40B4-BE49-F238E27FC236}">
                  <a16:creationId xmlns:a16="http://schemas.microsoft.com/office/drawing/2014/main" id="{DEABBE8F-2920-04C6-1AB0-3CFE941D7A0B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3" name="Google Shape;2918;p22">
              <a:extLst>
                <a:ext uri="{FF2B5EF4-FFF2-40B4-BE49-F238E27FC236}">
                  <a16:creationId xmlns:a16="http://schemas.microsoft.com/office/drawing/2014/main" id="{B8E5F328-C06F-5D5C-7E39-9F3FF7454784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4" name="Google Shape;2919;p22">
              <a:extLst>
                <a:ext uri="{FF2B5EF4-FFF2-40B4-BE49-F238E27FC236}">
                  <a16:creationId xmlns:a16="http://schemas.microsoft.com/office/drawing/2014/main" id="{F0D061EB-86E7-F088-8D62-697F1EB61F03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5" name="Google Shape;2920;p22">
              <a:extLst>
                <a:ext uri="{FF2B5EF4-FFF2-40B4-BE49-F238E27FC236}">
                  <a16:creationId xmlns:a16="http://schemas.microsoft.com/office/drawing/2014/main" id="{9B039AC8-8F9D-CA2D-10CC-89466FF10237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6" name="Google Shape;2921;p22">
              <a:extLst>
                <a:ext uri="{FF2B5EF4-FFF2-40B4-BE49-F238E27FC236}">
                  <a16:creationId xmlns:a16="http://schemas.microsoft.com/office/drawing/2014/main" id="{D234EE66-F909-3E52-34D3-738609AD924F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7" name="Google Shape;2922;p22">
              <a:extLst>
                <a:ext uri="{FF2B5EF4-FFF2-40B4-BE49-F238E27FC236}">
                  <a16:creationId xmlns:a16="http://schemas.microsoft.com/office/drawing/2014/main" id="{2440CBD1-2B5C-C7F7-89A3-9715DD02524B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8" name="Google Shape;2923;p22">
              <a:extLst>
                <a:ext uri="{FF2B5EF4-FFF2-40B4-BE49-F238E27FC236}">
                  <a16:creationId xmlns:a16="http://schemas.microsoft.com/office/drawing/2014/main" id="{0BF925C9-4281-D9DD-BD5B-058EB31E3C22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9" name="Google Shape;2924;p22">
              <a:extLst>
                <a:ext uri="{FF2B5EF4-FFF2-40B4-BE49-F238E27FC236}">
                  <a16:creationId xmlns:a16="http://schemas.microsoft.com/office/drawing/2014/main" id="{CFED1CB8-CE86-A5AC-45F9-B870E027CB6E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0" name="Google Shape;2925;p22">
              <a:extLst>
                <a:ext uri="{FF2B5EF4-FFF2-40B4-BE49-F238E27FC236}">
                  <a16:creationId xmlns:a16="http://schemas.microsoft.com/office/drawing/2014/main" id="{300E3022-5067-CEEE-E7B6-AB4E3CD834EA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1" name="Google Shape;2926;p22">
              <a:extLst>
                <a:ext uri="{FF2B5EF4-FFF2-40B4-BE49-F238E27FC236}">
                  <a16:creationId xmlns:a16="http://schemas.microsoft.com/office/drawing/2014/main" id="{FF598ACC-09D9-174D-9071-B7E52345EA50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2" name="Google Shape;2927;p22">
              <a:extLst>
                <a:ext uri="{FF2B5EF4-FFF2-40B4-BE49-F238E27FC236}">
                  <a16:creationId xmlns:a16="http://schemas.microsoft.com/office/drawing/2014/main" id="{0DA0373C-2FFB-DB46-19BA-03C6CE79819B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3" name="Google Shape;2928;p22">
              <a:extLst>
                <a:ext uri="{FF2B5EF4-FFF2-40B4-BE49-F238E27FC236}">
                  <a16:creationId xmlns:a16="http://schemas.microsoft.com/office/drawing/2014/main" id="{D4EE590B-41DB-8D3F-48C1-E7A69E0BFC9C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4" name="Google Shape;2929;p22">
              <a:extLst>
                <a:ext uri="{FF2B5EF4-FFF2-40B4-BE49-F238E27FC236}">
                  <a16:creationId xmlns:a16="http://schemas.microsoft.com/office/drawing/2014/main" id="{C6D24758-197F-4502-3487-64E69E7C1763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5" name="Google Shape;2930;p22">
              <a:extLst>
                <a:ext uri="{FF2B5EF4-FFF2-40B4-BE49-F238E27FC236}">
                  <a16:creationId xmlns:a16="http://schemas.microsoft.com/office/drawing/2014/main" id="{B63BDD17-08B3-D3BC-4656-BF927490411C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6" name="Google Shape;2931;p22">
              <a:extLst>
                <a:ext uri="{FF2B5EF4-FFF2-40B4-BE49-F238E27FC236}">
                  <a16:creationId xmlns:a16="http://schemas.microsoft.com/office/drawing/2014/main" id="{CAD676FD-5B2B-EEC0-581B-6F8C14578A0F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7" name="Google Shape;2932;p22">
              <a:extLst>
                <a:ext uri="{FF2B5EF4-FFF2-40B4-BE49-F238E27FC236}">
                  <a16:creationId xmlns:a16="http://schemas.microsoft.com/office/drawing/2014/main" id="{0F0F29A3-F9FE-8888-7780-FBA15A1817C8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8" name="Google Shape;2933;p22">
              <a:extLst>
                <a:ext uri="{FF2B5EF4-FFF2-40B4-BE49-F238E27FC236}">
                  <a16:creationId xmlns:a16="http://schemas.microsoft.com/office/drawing/2014/main" id="{0C1CCA5B-DB7E-BA19-61DA-9CACD1ECE9D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9" name="Google Shape;2934;p22">
              <a:extLst>
                <a:ext uri="{FF2B5EF4-FFF2-40B4-BE49-F238E27FC236}">
                  <a16:creationId xmlns:a16="http://schemas.microsoft.com/office/drawing/2014/main" id="{7B9CDA64-D0BC-4B9C-4ECB-D39C004ADBBE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0" name="Google Shape;2935;p22">
              <a:extLst>
                <a:ext uri="{FF2B5EF4-FFF2-40B4-BE49-F238E27FC236}">
                  <a16:creationId xmlns:a16="http://schemas.microsoft.com/office/drawing/2014/main" id="{3D5DC034-1147-E215-5172-AD6F2B5FD3BD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1" name="Google Shape;2936;p22">
              <a:extLst>
                <a:ext uri="{FF2B5EF4-FFF2-40B4-BE49-F238E27FC236}">
                  <a16:creationId xmlns:a16="http://schemas.microsoft.com/office/drawing/2014/main" id="{069F706A-D9D0-94A6-066C-33910C413418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2" name="Google Shape;2937;p22">
              <a:extLst>
                <a:ext uri="{FF2B5EF4-FFF2-40B4-BE49-F238E27FC236}">
                  <a16:creationId xmlns:a16="http://schemas.microsoft.com/office/drawing/2014/main" id="{84066FD9-792E-CE53-A45D-872C1343A8B3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3" name="Google Shape;2938;p22">
              <a:extLst>
                <a:ext uri="{FF2B5EF4-FFF2-40B4-BE49-F238E27FC236}">
                  <a16:creationId xmlns:a16="http://schemas.microsoft.com/office/drawing/2014/main" id="{7A25510B-84B0-7D2F-B178-FE36A3E741BB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4" name="Google Shape;2939;p22">
              <a:extLst>
                <a:ext uri="{FF2B5EF4-FFF2-40B4-BE49-F238E27FC236}">
                  <a16:creationId xmlns:a16="http://schemas.microsoft.com/office/drawing/2014/main" id="{F7B2050E-4EE7-763E-506E-EEE2C1EA197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5" name="Google Shape;2940;p22">
              <a:extLst>
                <a:ext uri="{FF2B5EF4-FFF2-40B4-BE49-F238E27FC236}">
                  <a16:creationId xmlns:a16="http://schemas.microsoft.com/office/drawing/2014/main" id="{D97FA4CF-864E-02BA-D84B-28CF5046A49D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6" name="Google Shape;2941;p22">
              <a:extLst>
                <a:ext uri="{FF2B5EF4-FFF2-40B4-BE49-F238E27FC236}">
                  <a16:creationId xmlns:a16="http://schemas.microsoft.com/office/drawing/2014/main" id="{BFDC7CF8-87F9-D06C-EF62-17A3D5D3D757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7" name="Google Shape;2942;p22">
              <a:extLst>
                <a:ext uri="{FF2B5EF4-FFF2-40B4-BE49-F238E27FC236}">
                  <a16:creationId xmlns:a16="http://schemas.microsoft.com/office/drawing/2014/main" id="{D0C0A180-CFDF-A5DC-59C0-56B16D96FDEC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8" name="Google Shape;2943;p22">
              <a:extLst>
                <a:ext uri="{FF2B5EF4-FFF2-40B4-BE49-F238E27FC236}">
                  <a16:creationId xmlns:a16="http://schemas.microsoft.com/office/drawing/2014/main" id="{BFDC741B-B642-E9DD-4B79-271DF5AB4596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9" name="Google Shape;2944;p22">
              <a:extLst>
                <a:ext uri="{FF2B5EF4-FFF2-40B4-BE49-F238E27FC236}">
                  <a16:creationId xmlns:a16="http://schemas.microsoft.com/office/drawing/2014/main" id="{A97815DD-51DF-15C6-D4BD-3BFDB2D267C9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0" name="Google Shape;2945;p22">
              <a:extLst>
                <a:ext uri="{FF2B5EF4-FFF2-40B4-BE49-F238E27FC236}">
                  <a16:creationId xmlns:a16="http://schemas.microsoft.com/office/drawing/2014/main" id="{5C98636A-22FC-68A5-9908-A0AE7D502373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1" name="Google Shape;2946;p22">
              <a:extLst>
                <a:ext uri="{FF2B5EF4-FFF2-40B4-BE49-F238E27FC236}">
                  <a16:creationId xmlns:a16="http://schemas.microsoft.com/office/drawing/2014/main" id="{8DBDC6E1-1696-A3FA-1159-8E11DD4B6808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2" name="Google Shape;2947;p22">
              <a:extLst>
                <a:ext uri="{FF2B5EF4-FFF2-40B4-BE49-F238E27FC236}">
                  <a16:creationId xmlns:a16="http://schemas.microsoft.com/office/drawing/2014/main" id="{547981E0-4055-B6FB-FF40-005BC67A14E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3" name="Google Shape;2948;p22">
              <a:extLst>
                <a:ext uri="{FF2B5EF4-FFF2-40B4-BE49-F238E27FC236}">
                  <a16:creationId xmlns:a16="http://schemas.microsoft.com/office/drawing/2014/main" id="{D1D18880-16ED-FEFB-853C-5CBB229B7AC5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4" name="Google Shape;2949;p22">
              <a:extLst>
                <a:ext uri="{FF2B5EF4-FFF2-40B4-BE49-F238E27FC236}">
                  <a16:creationId xmlns:a16="http://schemas.microsoft.com/office/drawing/2014/main" id="{B0BA7AB4-C91D-3CA6-F9EF-5BB58198AE5F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5" name="Google Shape;2950;p22">
              <a:extLst>
                <a:ext uri="{FF2B5EF4-FFF2-40B4-BE49-F238E27FC236}">
                  <a16:creationId xmlns:a16="http://schemas.microsoft.com/office/drawing/2014/main" id="{AEFFC80A-8C22-30EF-3AC9-F1EABF3034F8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6" name="Google Shape;2951;p22">
              <a:extLst>
                <a:ext uri="{FF2B5EF4-FFF2-40B4-BE49-F238E27FC236}">
                  <a16:creationId xmlns:a16="http://schemas.microsoft.com/office/drawing/2014/main" id="{C7A0E03A-85DE-2162-2A11-44B43C1E10F0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7" name="Google Shape;2952;p22">
              <a:extLst>
                <a:ext uri="{FF2B5EF4-FFF2-40B4-BE49-F238E27FC236}">
                  <a16:creationId xmlns:a16="http://schemas.microsoft.com/office/drawing/2014/main" id="{BC4E257E-A3AA-7E22-3B91-062A48104ACE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8" name="Google Shape;2953;p22">
              <a:extLst>
                <a:ext uri="{FF2B5EF4-FFF2-40B4-BE49-F238E27FC236}">
                  <a16:creationId xmlns:a16="http://schemas.microsoft.com/office/drawing/2014/main" id="{CBA40CB3-1397-D3DB-88DD-5D24FB1DD2FB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9" name="Google Shape;2954;p22">
              <a:extLst>
                <a:ext uri="{FF2B5EF4-FFF2-40B4-BE49-F238E27FC236}">
                  <a16:creationId xmlns:a16="http://schemas.microsoft.com/office/drawing/2014/main" id="{DBC07095-BF41-7D60-03C7-FE10A28FE7C2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0" name="Google Shape;2955;p22">
              <a:extLst>
                <a:ext uri="{FF2B5EF4-FFF2-40B4-BE49-F238E27FC236}">
                  <a16:creationId xmlns:a16="http://schemas.microsoft.com/office/drawing/2014/main" id="{247B2F21-4E03-EB8D-D780-A53AF38AD44B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1" name="Google Shape;2956;p22">
              <a:extLst>
                <a:ext uri="{FF2B5EF4-FFF2-40B4-BE49-F238E27FC236}">
                  <a16:creationId xmlns:a16="http://schemas.microsoft.com/office/drawing/2014/main" id="{43356494-A34E-D0C0-6A27-A4771CC8142F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2" name="Google Shape;2957;p22">
              <a:extLst>
                <a:ext uri="{FF2B5EF4-FFF2-40B4-BE49-F238E27FC236}">
                  <a16:creationId xmlns:a16="http://schemas.microsoft.com/office/drawing/2014/main" id="{34FC78B1-A202-E468-2D27-079305300018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3" name="Google Shape;2958;p22">
              <a:extLst>
                <a:ext uri="{FF2B5EF4-FFF2-40B4-BE49-F238E27FC236}">
                  <a16:creationId xmlns:a16="http://schemas.microsoft.com/office/drawing/2014/main" id="{1FD3F71C-6D34-E279-7548-AEB10E5ACFE0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4" name="Google Shape;2959;p22">
              <a:extLst>
                <a:ext uri="{FF2B5EF4-FFF2-40B4-BE49-F238E27FC236}">
                  <a16:creationId xmlns:a16="http://schemas.microsoft.com/office/drawing/2014/main" id="{B665A1FB-2EB2-A7A3-B9F5-7A8211671375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5" name="Google Shape;2960;p22">
              <a:extLst>
                <a:ext uri="{FF2B5EF4-FFF2-40B4-BE49-F238E27FC236}">
                  <a16:creationId xmlns:a16="http://schemas.microsoft.com/office/drawing/2014/main" id="{016CA4DE-CEE8-5F1A-4791-E98C02021A00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6" name="Google Shape;2961;p22">
              <a:extLst>
                <a:ext uri="{FF2B5EF4-FFF2-40B4-BE49-F238E27FC236}">
                  <a16:creationId xmlns:a16="http://schemas.microsoft.com/office/drawing/2014/main" id="{F3557514-8BC8-1B4C-B6D9-1B53DF0E3BDA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7" name="Google Shape;2962;p22">
              <a:extLst>
                <a:ext uri="{FF2B5EF4-FFF2-40B4-BE49-F238E27FC236}">
                  <a16:creationId xmlns:a16="http://schemas.microsoft.com/office/drawing/2014/main" id="{83A1E45E-7A17-6124-6796-6AB2088541BC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8" name="Google Shape;2963;p22">
              <a:extLst>
                <a:ext uri="{FF2B5EF4-FFF2-40B4-BE49-F238E27FC236}">
                  <a16:creationId xmlns:a16="http://schemas.microsoft.com/office/drawing/2014/main" id="{27BF76AB-E6B8-3E11-ACC2-BA049C06AF2F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9" name="Google Shape;2964;p22">
              <a:extLst>
                <a:ext uri="{FF2B5EF4-FFF2-40B4-BE49-F238E27FC236}">
                  <a16:creationId xmlns:a16="http://schemas.microsoft.com/office/drawing/2014/main" id="{EC3A5373-99E5-3093-9A65-4D7BD7B904D1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0" name="Google Shape;2965;p22">
              <a:extLst>
                <a:ext uri="{FF2B5EF4-FFF2-40B4-BE49-F238E27FC236}">
                  <a16:creationId xmlns:a16="http://schemas.microsoft.com/office/drawing/2014/main" id="{3DABCBFF-5027-A6AD-3274-E546BCAD9CD7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1" name="Google Shape;2966;p22">
              <a:extLst>
                <a:ext uri="{FF2B5EF4-FFF2-40B4-BE49-F238E27FC236}">
                  <a16:creationId xmlns:a16="http://schemas.microsoft.com/office/drawing/2014/main" id="{B95190D4-D73C-63D4-73AA-7CE5355F1D9D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2" name="Google Shape;2967;p22">
              <a:extLst>
                <a:ext uri="{FF2B5EF4-FFF2-40B4-BE49-F238E27FC236}">
                  <a16:creationId xmlns:a16="http://schemas.microsoft.com/office/drawing/2014/main" id="{A2DD3913-D893-2ADB-F161-B7384E11955E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3" name="Google Shape;2968;p22">
              <a:extLst>
                <a:ext uri="{FF2B5EF4-FFF2-40B4-BE49-F238E27FC236}">
                  <a16:creationId xmlns:a16="http://schemas.microsoft.com/office/drawing/2014/main" id="{82F77D90-F374-2E77-365F-AFB90B99345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4" name="Google Shape;2969;p22">
              <a:extLst>
                <a:ext uri="{FF2B5EF4-FFF2-40B4-BE49-F238E27FC236}">
                  <a16:creationId xmlns:a16="http://schemas.microsoft.com/office/drawing/2014/main" id="{79F7752C-197D-0EE8-CE1D-A518ADD54C6F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5" name="Google Shape;2970;p22">
              <a:extLst>
                <a:ext uri="{FF2B5EF4-FFF2-40B4-BE49-F238E27FC236}">
                  <a16:creationId xmlns:a16="http://schemas.microsoft.com/office/drawing/2014/main" id="{2C7DF012-C880-DD5B-114A-71958BDADE2C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6" name="Google Shape;2971;p22">
              <a:extLst>
                <a:ext uri="{FF2B5EF4-FFF2-40B4-BE49-F238E27FC236}">
                  <a16:creationId xmlns:a16="http://schemas.microsoft.com/office/drawing/2014/main" id="{EF16BEFD-CB66-0C3E-9E62-5EE0F1DEA613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7" name="Google Shape;2972;p22">
              <a:extLst>
                <a:ext uri="{FF2B5EF4-FFF2-40B4-BE49-F238E27FC236}">
                  <a16:creationId xmlns:a16="http://schemas.microsoft.com/office/drawing/2014/main" id="{3BF058B3-0D15-C5F8-9D94-3AD9037EE51C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8" name="Google Shape;2973;p22">
              <a:extLst>
                <a:ext uri="{FF2B5EF4-FFF2-40B4-BE49-F238E27FC236}">
                  <a16:creationId xmlns:a16="http://schemas.microsoft.com/office/drawing/2014/main" id="{9CD44D02-D90E-0369-F8B7-2B04C8985FF1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9" name="Google Shape;2974;p22">
              <a:extLst>
                <a:ext uri="{FF2B5EF4-FFF2-40B4-BE49-F238E27FC236}">
                  <a16:creationId xmlns:a16="http://schemas.microsoft.com/office/drawing/2014/main" id="{41233255-992B-DCAB-D19A-E647AB7F2E1D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0" name="Google Shape;2975;p22">
              <a:extLst>
                <a:ext uri="{FF2B5EF4-FFF2-40B4-BE49-F238E27FC236}">
                  <a16:creationId xmlns:a16="http://schemas.microsoft.com/office/drawing/2014/main" id="{2FD42E76-A9E3-8F6B-C9F2-B50689603115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1" name="Google Shape;2976;p22">
              <a:extLst>
                <a:ext uri="{FF2B5EF4-FFF2-40B4-BE49-F238E27FC236}">
                  <a16:creationId xmlns:a16="http://schemas.microsoft.com/office/drawing/2014/main" id="{795EE9E8-ACD7-3984-50CA-78122D8D6A5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2" name="Google Shape;2977;p22">
              <a:extLst>
                <a:ext uri="{FF2B5EF4-FFF2-40B4-BE49-F238E27FC236}">
                  <a16:creationId xmlns:a16="http://schemas.microsoft.com/office/drawing/2014/main" id="{B36307B9-0D1D-9BD3-D9B2-6A4825316319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3" name="Google Shape;2978;p22">
              <a:extLst>
                <a:ext uri="{FF2B5EF4-FFF2-40B4-BE49-F238E27FC236}">
                  <a16:creationId xmlns:a16="http://schemas.microsoft.com/office/drawing/2014/main" id="{16873556-F1FE-371E-0D7D-941D4ECBD252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4" name="Google Shape;2979;p22">
              <a:extLst>
                <a:ext uri="{FF2B5EF4-FFF2-40B4-BE49-F238E27FC236}">
                  <a16:creationId xmlns:a16="http://schemas.microsoft.com/office/drawing/2014/main" id="{EB3195BC-2AED-C587-BBBA-AD881148869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5" name="Google Shape;2980;p22">
              <a:extLst>
                <a:ext uri="{FF2B5EF4-FFF2-40B4-BE49-F238E27FC236}">
                  <a16:creationId xmlns:a16="http://schemas.microsoft.com/office/drawing/2014/main" id="{5F56C141-0E0D-0C98-E451-899CC151B873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6" name="Google Shape;2981;p22">
              <a:extLst>
                <a:ext uri="{FF2B5EF4-FFF2-40B4-BE49-F238E27FC236}">
                  <a16:creationId xmlns:a16="http://schemas.microsoft.com/office/drawing/2014/main" id="{EC4470CB-1736-48A9-2D93-7E555EA9415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7" name="Google Shape;2982;p22">
              <a:extLst>
                <a:ext uri="{FF2B5EF4-FFF2-40B4-BE49-F238E27FC236}">
                  <a16:creationId xmlns:a16="http://schemas.microsoft.com/office/drawing/2014/main" id="{1909D461-FCAF-6B26-C012-2CEA40C615C4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8" name="Google Shape;2983;p22">
              <a:extLst>
                <a:ext uri="{FF2B5EF4-FFF2-40B4-BE49-F238E27FC236}">
                  <a16:creationId xmlns:a16="http://schemas.microsoft.com/office/drawing/2014/main" id="{34AABA2D-2B10-56A4-C73A-AB542EE51243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9" name="Google Shape;2984;p22">
              <a:extLst>
                <a:ext uri="{FF2B5EF4-FFF2-40B4-BE49-F238E27FC236}">
                  <a16:creationId xmlns:a16="http://schemas.microsoft.com/office/drawing/2014/main" id="{4EC51C70-95FE-1E43-3C46-5F61931E8063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0" name="Google Shape;2985;p22">
              <a:extLst>
                <a:ext uri="{FF2B5EF4-FFF2-40B4-BE49-F238E27FC236}">
                  <a16:creationId xmlns:a16="http://schemas.microsoft.com/office/drawing/2014/main" id="{8B8E628F-5FC0-1132-C74B-385775D13CD1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1" name="Google Shape;2986;p22">
              <a:extLst>
                <a:ext uri="{FF2B5EF4-FFF2-40B4-BE49-F238E27FC236}">
                  <a16:creationId xmlns:a16="http://schemas.microsoft.com/office/drawing/2014/main" id="{1616C45F-AF83-6709-300C-3CDE38F58B07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2" name="Google Shape;2987;p22">
              <a:extLst>
                <a:ext uri="{FF2B5EF4-FFF2-40B4-BE49-F238E27FC236}">
                  <a16:creationId xmlns:a16="http://schemas.microsoft.com/office/drawing/2014/main" id="{72D21D95-DB86-BE48-E935-A31F13ECFC97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3" name="Google Shape;2988;p22">
              <a:extLst>
                <a:ext uri="{FF2B5EF4-FFF2-40B4-BE49-F238E27FC236}">
                  <a16:creationId xmlns:a16="http://schemas.microsoft.com/office/drawing/2014/main" id="{395D9A77-E189-E0C8-20E1-F9EDBF7A643F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4" name="Google Shape;2989;p22">
              <a:extLst>
                <a:ext uri="{FF2B5EF4-FFF2-40B4-BE49-F238E27FC236}">
                  <a16:creationId xmlns:a16="http://schemas.microsoft.com/office/drawing/2014/main" id="{85F75A0B-9CFC-4802-D9FC-8E14731F741B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5" name="Google Shape;2990;p22">
              <a:extLst>
                <a:ext uri="{FF2B5EF4-FFF2-40B4-BE49-F238E27FC236}">
                  <a16:creationId xmlns:a16="http://schemas.microsoft.com/office/drawing/2014/main" id="{B25537B6-20F9-460A-10FE-C47D2A48B302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6" name="Google Shape;2991;p22">
              <a:extLst>
                <a:ext uri="{FF2B5EF4-FFF2-40B4-BE49-F238E27FC236}">
                  <a16:creationId xmlns:a16="http://schemas.microsoft.com/office/drawing/2014/main" id="{8155D8C2-FEAF-C5ED-A0A2-7A165097D5AF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7" name="Google Shape;2992;p22">
              <a:extLst>
                <a:ext uri="{FF2B5EF4-FFF2-40B4-BE49-F238E27FC236}">
                  <a16:creationId xmlns:a16="http://schemas.microsoft.com/office/drawing/2014/main" id="{5B110704-2AF5-0CBC-96AB-A6238EEE81D8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8" name="Google Shape;2993;p22">
              <a:extLst>
                <a:ext uri="{FF2B5EF4-FFF2-40B4-BE49-F238E27FC236}">
                  <a16:creationId xmlns:a16="http://schemas.microsoft.com/office/drawing/2014/main" id="{CBD79973-7618-CB37-BB90-7BB964D7BECB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9" name="Google Shape;2994;p22">
              <a:extLst>
                <a:ext uri="{FF2B5EF4-FFF2-40B4-BE49-F238E27FC236}">
                  <a16:creationId xmlns:a16="http://schemas.microsoft.com/office/drawing/2014/main" id="{C0C36F1C-4EE6-B807-E78F-A7B7DC8B463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0" name="Google Shape;2995;p22">
              <a:extLst>
                <a:ext uri="{FF2B5EF4-FFF2-40B4-BE49-F238E27FC236}">
                  <a16:creationId xmlns:a16="http://schemas.microsoft.com/office/drawing/2014/main" id="{02CD6863-2362-EDCD-BE45-9663CD2C13B7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1" name="Google Shape;2996;p22">
              <a:extLst>
                <a:ext uri="{FF2B5EF4-FFF2-40B4-BE49-F238E27FC236}">
                  <a16:creationId xmlns:a16="http://schemas.microsoft.com/office/drawing/2014/main" id="{E8F28600-68A7-3887-F62B-7284FD4A1FDF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2" name="Google Shape;2997;p22">
              <a:extLst>
                <a:ext uri="{FF2B5EF4-FFF2-40B4-BE49-F238E27FC236}">
                  <a16:creationId xmlns:a16="http://schemas.microsoft.com/office/drawing/2014/main" id="{5876D6F3-3525-32BD-22E4-CE4C6873490B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3" name="Google Shape;2998;p22">
              <a:extLst>
                <a:ext uri="{FF2B5EF4-FFF2-40B4-BE49-F238E27FC236}">
                  <a16:creationId xmlns:a16="http://schemas.microsoft.com/office/drawing/2014/main" id="{118B0CC4-322A-EC0C-42AA-BB35454437A0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4" name="Google Shape;2999;p22">
              <a:extLst>
                <a:ext uri="{FF2B5EF4-FFF2-40B4-BE49-F238E27FC236}">
                  <a16:creationId xmlns:a16="http://schemas.microsoft.com/office/drawing/2014/main" id="{BF809991-8976-85D4-A26D-36921D8F45D8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5" name="Google Shape;3000;p22">
              <a:extLst>
                <a:ext uri="{FF2B5EF4-FFF2-40B4-BE49-F238E27FC236}">
                  <a16:creationId xmlns:a16="http://schemas.microsoft.com/office/drawing/2014/main" id="{530B98FA-6A3D-E887-1714-AC502E003F07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6" name="Google Shape;3001;p22">
              <a:extLst>
                <a:ext uri="{FF2B5EF4-FFF2-40B4-BE49-F238E27FC236}">
                  <a16:creationId xmlns:a16="http://schemas.microsoft.com/office/drawing/2014/main" id="{BC352EBF-7799-9D54-B26D-B5A63D6B3E5D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7" name="Google Shape;3002;p22">
              <a:extLst>
                <a:ext uri="{FF2B5EF4-FFF2-40B4-BE49-F238E27FC236}">
                  <a16:creationId xmlns:a16="http://schemas.microsoft.com/office/drawing/2014/main" id="{22E0ED40-F98B-9947-A172-22A0C8FB9BBE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8" name="Google Shape;3003;p22">
              <a:extLst>
                <a:ext uri="{FF2B5EF4-FFF2-40B4-BE49-F238E27FC236}">
                  <a16:creationId xmlns:a16="http://schemas.microsoft.com/office/drawing/2014/main" id="{86CDBFEA-0168-8967-8F89-2F977636CC3F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9" name="Google Shape;3004;p22">
              <a:extLst>
                <a:ext uri="{FF2B5EF4-FFF2-40B4-BE49-F238E27FC236}">
                  <a16:creationId xmlns:a16="http://schemas.microsoft.com/office/drawing/2014/main" id="{F44535D7-1AE1-B290-873B-13CED783C082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0" name="Google Shape;3005;p22">
              <a:extLst>
                <a:ext uri="{FF2B5EF4-FFF2-40B4-BE49-F238E27FC236}">
                  <a16:creationId xmlns:a16="http://schemas.microsoft.com/office/drawing/2014/main" id="{27B47E7D-ED7C-0DA5-185D-E5A0961CDA44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1" name="Google Shape;3006;p22">
              <a:extLst>
                <a:ext uri="{FF2B5EF4-FFF2-40B4-BE49-F238E27FC236}">
                  <a16:creationId xmlns:a16="http://schemas.microsoft.com/office/drawing/2014/main" id="{FF2504A3-D017-50B7-5FE6-727F0C66476E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2" name="Google Shape;3007;p22">
              <a:extLst>
                <a:ext uri="{FF2B5EF4-FFF2-40B4-BE49-F238E27FC236}">
                  <a16:creationId xmlns:a16="http://schemas.microsoft.com/office/drawing/2014/main" id="{8B6AC4E9-E0C7-0394-4DB2-7969C50DCF0E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3" name="Google Shape;3008;p22">
              <a:extLst>
                <a:ext uri="{FF2B5EF4-FFF2-40B4-BE49-F238E27FC236}">
                  <a16:creationId xmlns:a16="http://schemas.microsoft.com/office/drawing/2014/main" id="{FED602FE-C055-226E-B69A-CD0E86296E5E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4" name="Google Shape;3009;p22">
              <a:extLst>
                <a:ext uri="{FF2B5EF4-FFF2-40B4-BE49-F238E27FC236}">
                  <a16:creationId xmlns:a16="http://schemas.microsoft.com/office/drawing/2014/main" id="{4B6BC52D-D82A-F962-FB12-694C2C2E6E76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5" name="Google Shape;3010;p22">
              <a:extLst>
                <a:ext uri="{FF2B5EF4-FFF2-40B4-BE49-F238E27FC236}">
                  <a16:creationId xmlns:a16="http://schemas.microsoft.com/office/drawing/2014/main" id="{26712D7B-31A0-B0C6-A40B-514EBB3AC69B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6" name="Google Shape;3011;p22">
              <a:extLst>
                <a:ext uri="{FF2B5EF4-FFF2-40B4-BE49-F238E27FC236}">
                  <a16:creationId xmlns:a16="http://schemas.microsoft.com/office/drawing/2014/main" id="{A5F4E015-3526-1698-732B-E4F034786B98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7" name="Google Shape;3012;p22">
              <a:extLst>
                <a:ext uri="{FF2B5EF4-FFF2-40B4-BE49-F238E27FC236}">
                  <a16:creationId xmlns:a16="http://schemas.microsoft.com/office/drawing/2014/main" id="{312264EE-F361-9CAE-15DE-B9D3CB1442B2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8" name="Google Shape;3013;p22">
              <a:extLst>
                <a:ext uri="{FF2B5EF4-FFF2-40B4-BE49-F238E27FC236}">
                  <a16:creationId xmlns:a16="http://schemas.microsoft.com/office/drawing/2014/main" id="{2DEED26C-218C-ADD3-1C29-0CE414D0C8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9" name="Google Shape;3014;p22">
              <a:extLst>
                <a:ext uri="{FF2B5EF4-FFF2-40B4-BE49-F238E27FC236}">
                  <a16:creationId xmlns:a16="http://schemas.microsoft.com/office/drawing/2014/main" id="{16DD0828-7324-8A8C-7273-2FAEB38E731A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0" name="Google Shape;3015;p22">
              <a:extLst>
                <a:ext uri="{FF2B5EF4-FFF2-40B4-BE49-F238E27FC236}">
                  <a16:creationId xmlns:a16="http://schemas.microsoft.com/office/drawing/2014/main" id="{6BC75AC1-2B53-68AF-D060-BA69ACA5EC90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1" name="Google Shape;3016;p22">
              <a:extLst>
                <a:ext uri="{FF2B5EF4-FFF2-40B4-BE49-F238E27FC236}">
                  <a16:creationId xmlns:a16="http://schemas.microsoft.com/office/drawing/2014/main" id="{FDA26C0D-E246-78D3-F0AA-F25AD45ECF6A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2" name="Google Shape;3017;p22">
              <a:extLst>
                <a:ext uri="{FF2B5EF4-FFF2-40B4-BE49-F238E27FC236}">
                  <a16:creationId xmlns:a16="http://schemas.microsoft.com/office/drawing/2014/main" id="{B8568989-2EFD-65FF-381D-DE829169E176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3" name="Google Shape;3018;p22">
              <a:extLst>
                <a:ext uri="{FF2B5EF4-FFF2-40B4-BE49-F238E27FC236}">
                  <a16:creationId xmlns:a16="http://schemas.microsoft.com/office/drawing/2014/main" id="{A2E4D8C2-F978-A439-397E-61834809E271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4" name="Google Shape;3019;p22">
              <a:extLst>
                <a:ext uri="{FF2B5EF4-FFF2-40B4-BE49-F238E27FC236}">
                  <a16:creationId xmlns:a16="http://schemas.microsoft.com/office/drawing/2014/main" id="{C3E301C0-27EC-53FF-A725-A3092D49DA24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5" name="Google Shape;3020;p22">
              <a:extLst>
                <a:ext uri="{FF2B5EF4-FFF2-40B4-BE49-F238E27FC236}">
                  <a16:creationId xmlns:a16="http://schemas.microsoft.com/office/drawing/2014/main" id="{CFDA434D-91F7-C7B1-A9CE-8E15BE04885B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6" name="Google Shape;3021;p22">
              <a:extLst>
                <a:ext uri="{FF2B5EF4-FFF2-40B4-BE49-F238E27FC236}">
                  <a16:creationId xmlns:a16="http://schemas.microsoft.com/office/drawing/2014/main" id="{507412EB-A983-52F0-0564-9232E39F5693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7" name="Google Shape;3022;p22">
              <a:extLst>
                <a:ext uri="{FF2B5EF4-FFF2-40B4-BE49-F238E27FC236}">
                  <a16:creationId xmlns:a16="http://schemas.microsoft.com/office/drawing/2014/main" id="{7DBB8664-1235-4F82-21ED-C6D0D3852011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8" name="Google Shape;3023;p22">
              <a:extLst>
                <a:ext uri="{FF2B5EF4-FFF2-40B4-BE49-F238E27FC236}">
                  <a16:creationId xmlns:a16="http://schemas.microsoft.com/office/drawing/2014/main" id="{C557DBED-50B7-E91B-835D-5711187F5ADA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9" name="Google Shape;3024;p22">
              <a:extLst>
                <a:ext uri="{FF2B5EF4-FFF2-40B4-BE49-F238E27FC236}">
                  <a16:creationId xmlns:a16="http://schemas.microsoft.com/office/drawing/2014/main" id="{D19C0222-BFF8-8DEB-DA49-1A9971BFAD31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0" name="Google Shape;3025;p22">
              <a:extLst>
                <a:ext uri="{FF2B5EF4-FFF2-40B4-BE49-F238E27FC236}">
                  <a16:creationId xmlns:a16="http://schemas.microsoft.com/office/drawing/2014/main" id="{ECE9C174-70F8-7CE4-E820-615C5117D7C1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1" name="Google Shape;3026;p22">
              <a:extLst>
                <a:ext uri="{FF2B5EF4-FFF2-40B4-BE49-F238E27FC236}">
                  <a16:creationId xmlns:a16="http://schemas.microsoft.com/office/drawing/2014/main" id="{695E0AE1-0225-996B-7B0E-227201AA0F4B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2" name="Google Shape;3027;p22">
              <a:extLst>
                <a:ext uri="{FF2B5EF4-FFF2-40B4-BE49-F238E27FC236}">
                  <a16:creationId xmlns:a16="http://schemas.microsoft.com/office/drawing/2014/main" id="{B8754325-0A76-F401-4564-61D809F8D89D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3" name="Google Shape;3028;p22">
              <a:extLst>
                <a:ext uri="{FF2B5EF4-FFF2-40B4-BE49-F238E27FC236}">
                  <a16:creationId xmlns:a16="http://schemas.microsoft.com/office/drawing/2014/main" id="{4E572C3C-1999-0290-CA60-4CCAAB768D5E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4" name="Google Shape;3029;p22">
              <a:extLst>
                <a:ext uri="{FF2B5EF4-FFF2-40B4-BE49-F238E27FC236}">
                  <a16:creationId xmlns:a16="http://schemas.microsoft.com/office/drawing/2014/main" id="{66C7F3D5-EEBD-4598-CA5E-91FA248CB1F9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5" name="Google Shape;3030;p22">
              <a:extLst>
                <a:ext uri="{FF2B5EF4-FFF2-40B4-BE49-F238E27FC236}">
                  <a16:creationId xmlns:a16="http://schemas.microsoft.com/office/drawing/2014/main" id="{131DCA3A-7D42-88E8-597E-94682C813171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6" name="Google Shape;3031;p22">
              <a:extLst>
                <a:ext uri="{FF2B5EF4-FFF2-40B4-BE49-F238E27FC236}">
                  <a16:creationId xmlns:a16="http://schemas.microsoft.com/office/drawing/2014/main" id="{3730320E-8029-4CC2-F813-CCC43E7EC855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7" name="Google Shape;3032;p22">
              <a:extLst>
                <a:ext uri="{FF2B5EF4-FFF2-40B4-BE49-F238E27FC236}">
                  <a16:creationId xmlns:a16="http://schemas.microsoft.com/office/drawing/2014/main" id="{F1679C76-E14C-8461-F8F5-6B56E6782B11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8" name="Google Shape;3033;p22">
              <a:extLst>
                <a:ext uri="{FF2B5EF4-FFF2-40B4-BE49-F238E27FC236}">
                  <a16:creationId xmlns:a16="http://schemas.microsoft.com/office/drawing/2014/main" id="{5654AD08-00BD-0E1F-9414-2022F715F4B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9" name="Google Shape;3034;p22">
              <a:extLst>
                <a:ext uri="{FF2B5EF4-FFF2-40B4-BE49-F238E27FC236}">
                  <a16:creationId xmlns:a16="http://schemas.microsoft.com/office/drawing/2014/main" id="{A9AE51A1-48B0-4D4C-69A6-64813A6DD6E6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0" name="Google Shape;3035;p22">
              <a:extLst>
                <a:ext uri="{FF2B5EF4-FFF2-40B4-BE49-F238E27FC236}">
                  <a16:creationId xmlns:a16="http://schemas.microsoft.com/office/drawing/2014/main" id="{A164BE9F-E702-975F-E57B-CC57BBB047FA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1" name="Google Shape;3036;p22">
              <a:extLst>
                <a:ext uri="{FF2B5EF4-FFF2-40B4-BE49-F238E27FC236}">
                  <a16:creationId xmlns:a16="http://schemas.microsoft.com/office/drawing/2014/main" id="{05615BF7-4736-809C-DEF4-1CF9E2F8D02A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2" name="Google Shape;3037;p22">
              <a:extLst>
                <a:ext uri="{FF2B5EF4-FFF2-40B4-BE49-F238E27FC236}">
                  <a16:creationId xmlns:a16="http://schemas.microsoft.com/office/drawing/2014/main" id="{4EAF0875-C931-5A03-ECB6-0CAF8305F494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3" name="Google Shape;3038;p22">
              <a:extLst>
                <a:ext uri="{FF2B5EF4-FFF2-40B4-BE49-F238E27FC236}">
                  <a16:creationId xmlns:a16="http://schemas.microsoft.com/office/drawing/2014/main" id="{9B402DF3-598F-4CB7-3A46-2E54274DD36F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4" name="Google Shape;3039;p22">
              <a:extLst>
                <a:ext uri="{FF2B5EF4-FFF2-40B4-BE49-F238E27FC236}">
                  <a16:creationId xmlns:a16="http://schemas.microsoft.com/office/drawing/2014/main" id="{A34EE0B3-C645-1798-826E-80D28C5C5FFA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5" name="Google Shape;3040;p22">
              <a:extLst>
                <a:ext uri="{FF2B5EF4-FFF2-40B4-BE49-F238E27FC236}">
                  <a16:creationId xmlns:a16="http://schemas.microsoft.com/office/drawing/2014/main" id="{430E05D1-CEDC-6B37-C2FA-C7C9E181D04A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6" name="Google Shape;3041;p22">
              <a:extLst>
                <a:ext uri="{FF2B5EF4-FFF2-40B4-BE49-F238E27FC236}">
                  <a16:creationId xmlns:a16="http://schemas.microsoft.com/office/drawing/2014/main" id="{B57BCBC0-15F2-564B-FB69-4CDB73D9AE84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7" name="Google Shape;3042;p22">
              <a:extLst>
                <a:ext uri="{FF2B5EF4-FFF2-40B4-BE49-F238E27FC236}">
                  <a16:creationId xmlns:a16="http://schemas.microsoft.com/office/drawing/2014/main" id="{1C7580AD-0CD6-BAB5-4B28-D48F0CF0CB53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8" name="Google Shape;3043;p22">
              <a:extLst>
                <a:ext uri="{FF2B5EF4-FFF2-40B4-BE49-F238E27FC236}">
                  <a16:creationId xmlns:a16="http://schemas.microsoft.com/office/drawing/2014/main" id="{D1FC1167-9DC0-0251-2FAB-10174898AE0D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9" name="Google Shape;3044;p22">
              <a:extLst>
                <a:ext uri="{FF2B5EF4-FFF2-40B4-BE49-F238E27FC236}">
                  <a16:creationId xmlns:a16="http://schemas.microsoft.com/office/drawing/2014/main" id="{E3B2D005-CA91-D79F-0F80-4D91E0183007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0" name="Google Shape;3045;p22">
              <a:extLst>
                <a:ext uri="{FF2B5EF4-FFF2-40B4-BE49-F238E27FC236}">
                  <a16:creationId xmlns:a16="http://schemas.microsoft.com/office/drawing/2014/main" id="{796D3A80-BC2E-964C-D29E-75571C34F289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1" name="Google Shape;3046;p22">
              <a:extLst>
                <a:ext uri="{FF2B5EF4-FFF2-40B4-BE49-F238E27FC236}">
                  <a16:creationId xmlns:a16="http://schemas.microsoft.com/office/drawing/2014/main" id="{48EFADA7-A1F7-34AF-49CB-EB528AA3E0C6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2" name="Google Shape;3047;p22">
              <a:extLst>
                <a:ext uri="{FF2B5EF4-FFF2-40B4-BE49-F238E27FC236}">
                  <a16:creationId xmlns:a16="http://schemas.microsoft.com/office/drawing/2014/main" id="{91FEE272-1250-FB99-8370-4405AF5E6BE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3" name="Google Shape;3048;p22">
              <a:extLst>
                <a:ext uri="{FF2B5EF4-FFF2-40B4-BE49-F238E27FC236}">
                  <a16:creationId xmlns:a16="http://schemas.microsoft.com/office/drawing/2014/main" id="{460F8BEA-6A08-9AF1-5233-7FEDA9614F4B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4" name="Google Shape;3049;p22">
              <a:extLst>
                <a:ext uri="{FF2B5EF4-FFF2-40B4-BE49-F238E27FC236}">
                  <a16:creationId xmlns:a16="http://schemas.microsoft.com/office/drawing/2014/main" id="{3A29B969-3664-306C-9ED3-A12C5F797DBE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5" name="Google Shape;3050;p22">
              <a:extLst>
                <a:ext uri="{FF2B5EF4-FFF2-40B4-BE49-F238E27FC236}">
                  <a16:creationId xmlns:a16="http://schemas.microsoft.com/office/drawing/2014/main" id="{A13945A5-46BB-68A0-851A-25F1A91BD0F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6" name="Google Shape;3051;p22">
              <a:extLst>
                <a:ext uri="{FF2B5EF4-FFF2-40B4-BE49-F238E27FC236}">
                  <a16:creationId xmlns:a16="http://schemas.microsoft.com/office/drawing/2014/main" id="{BFFD11DE-6C30-6128-E184-7448EE47DB8E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7" name="Google Shape;3052;p22">
              <a:extLst>
                <a:ext uri="{FF2B5EF4-FFF2-40B4-BE49-F238E27FC236}">
                  <a16:creationId xmlns:a16="http://schemas.microsoft.com/office/drawing/2014/main" id="{638CA2FF-3E9A-038F-95CD-2BF78E8D7389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8" name="Google Shape;3053;p22">
              <a:extLst>
                <a:ext uri="{FF2B5EF4-FFF2-40B4-BE49-F238E27FC236}">
                  <a16:creationId xmlns:a16="http://schemas.microsoft.com/office/drawing/2014/main" id="{95C40DD4-6794-D56E-FCCD-45224D6FC149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9" name="Google Shape;3054;p22">
              <a:extLst>
                <a:ext uri="{FF2B5EF4-FFF2-40B4-BE49-F238E27FC236}">
                  <a16:creationId xmlns:a16="http://schemas.microsoft.com/office/drawing/2014/main" id="{C19F2301-F62A-CE92-9218-24CA39372820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0" name="Google Shape;3055;p22">
              <a:extLst>
                <a:ext uri="{FF2B5EF4-FFF2-40B4-BE49-F238E27FC236}">
                  <a16:creationId xmlns:a16="http://schemas.microsoft.com/office/drawing/2014/main" id="{F2C726D2-BBC9-8BDC-5F2E-4A15C9A305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1" name="Google Shape;3056;p22">
              <a:extLst>
                <a:ext uri="{FF2B5EF4-FFF2-40B4-BE49-F238E27FC236}">
                  <a16:creationId xmlns:a16="http://schemas.microsoft.com/office/drawing/2014/main" id="{8DB64167-B00C-2754-75A9-3A3CC7E8FBD9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2" name="Google Shape;3057;p22">
              <a:extLst>
                <a:ext uri="{FF2B5EF4-FFF2-40B4-BE49-F238E27FC236}">
                  <a16:creationId xmlns:a16="http://schemas.microsoft.com/office/drawing/2014/main" id="{1410E51D-8F9F-8DB3-F52E-961A313A5880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3" name="Google Shape;3058;p22">
              <a:extLst>
                <a:ext uri="{FF2B5EF4-FFF2-40B4-BE49-F238E27FC236}">
                  <a16:creationId xmlns:a16="http://schemas.microsoft.com/office/drawing/2014/main" id="{D2C0F8B9-F17B-5E7A-AEDE-DE158F7FC8C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4" name="Google Shape;3059;p22">
              <a:extLst>
                <a:ext uri="{FF2B5EF4-FFF2-40B4-BE49-F238E27FC236}">
                  <a16:creationId xmlns:a16="http://schemas.microsoft.com/office/drawing/2014/main" id="{4D2048FE-4F56-A076-50DA-963C2C8A0DEF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5" name="Google Shape;3060;p22">
              <a:extLst>
                <a:ext uri="{FF2B5EF4-FFF2-40B4-BE49-F238E27FC236}">
                  <a16:creationId xmlns:a16="http://schemas.microsoft.com/office/drawing/2014/main" id="{4B6ADA7E-FC95-F72B-FCF9-65FE1673E0B0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6" name="Google Shape;3061;p22">
              <a:extLst>
                <a:ext uri="{FF2B5EF4-FFF2-40B4-BE49-F238E27FC236}">
                  <a16:creationId xmlns:a16="http://schemas.microsoft.com/office/drawing/2014/main" id="{5B630126-70A9-0C46-F19F-5510BB6F01DB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7" name="Google Shape;3062;p22">
              <a:extLst>
                <a:ext uri="{FF2B5EF4-FFF2-40B4-BE49-F238E27FC236}">
                  <a16:creationId xmlns:a16="http://schemas.microsoft.com/office/drawing/2014/main" id="{06EE0535-8F58-EFBC-EB81-C1FD0AB8B938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8" name="Google Shape;3063;p22">
              <a:extLst>
                <a:ext uri="{FF2B5EF4-FFF2-40B4-BE49-F238E27FC236}">
                  <a16:creationId xmlns:a16="http://schemas.microsoft.com/office/drawing/2014/main" id="{3B86B1AB-1936-7071-6E9A-7027855DAB8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9" name="Google Shape;3064;p22">
              <a:extLst>
                <a:ext uri="{FF2B5EF4-FFF2-40B4-BE49-F238E27FC236}">
                  <a16:creationId xmlns:a16="http://schemas.microsoft.com/office/drawing/2014/main" id="{4264440F-73A5-3B48-BAF6-62D402B85FD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0" name="Google Shape;3065;p22">
              <a:extLst>
                <a:ext uri="{FF2B5EF4-FFF2-40B4-BE49-F238E27FC236}">
                  <a16:creationId xmlns:a16="http://schemas.microsoft.com/office/drawing/2014/main" id="{1E639E05-8F87-0DD6-5F59-13AF4EB99C9B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1" name="Google Shape;3066;p22">
              <a:extLst>
                <a:ext uri="{FF2B5EF4-FFF2-40B4-BE49-F238E27FC236}">
                  <a16:creationId xmlns:a16="http://schemas.microsoft.com/office/drawing/2014/main" id="{C876C93F-C457-9C55-9FF3-C5B68585405D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2" name="Google Shape;3067;p22">
              <a:extLst>
                <a:ext uri="{FF2B5EF4-FFF2-40B4-BE49-F238E27FC236}">
                  <a16:creationId xmlns:a16="http://schemas.microsoft.com/office/drawing/2014/main" id="{15C849F5-F9E7-9B6C-5D4A-218258DD4989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3" name="Google Shape;3068;p22">
              <a:extLst>
                <a:ext uri="{FF2B5EF4-FFF2-40B4-BE49-F238E27FC236}">
                  <a16:creationId xmlns:a16="http://schemas.microsoft.com/office/drawing/2014/main" id="{3C81C526-42DD-9B74-8C57-3C048C7FA4DF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4" name="Google Shape;3069;p22">
              <a:extLst>
                <a:ext uri="{FF2B5EF4-FFF2-40B4-BE49-F238E27FC236}">
                  <a16:creationId xmlns:a16="http://schemas.microsoft.com/office/drawing/2014/main" id="{7F909035-E615-E883-A2F9-7294BA2D4EDD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5" name="Google Shape;3070;p22">
              <a:extLst>
                <a:ext uri="{FF2B5EF4-FFF2-40B4-BE49-F238E27FC236}">
                  <a16:creationId xmlns:a16="http://schemas.microsoft.com/office/drawing/2014/main" id="{AD29F60A-5F0E-1F76-A33E-C9B42D427C2B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6" name="Google Shape;3071;p22">
              <a:extLst>
                <a:ext uri="{FF2B5EF4-FFF2-40B4-BE49-F238E27FC236}">
                  <a16:creationId xmlns:a16="http://schemas.microsoft.com/office/drawing/2014/main" id="{D795BE1E-6B4B-676F-85C1-2549A357A5EE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7" name="Google Shape;3072;p22">
              <a:extLst>
                <a:ext uri="{FF2B5EF4-FFF2-40B4-BE49-F238E27FC236}">
                  <a16:creationId xmlns:a16="http://schemas.microsoft.com/office/drawing/2014/main" id="{1E784FD0-E3C3-D133-B5A4-9835BA7E9DF4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8" name="Google Shape;3073;p22">
              <a:extLst>
                <a:ext uri="{FF2B5EF4-FFF2-40B4-BE49-F238E27FC236}">
                  <a16:creationId xmlns:a16="http://schemas.microsoft.com/office/drawing/2014/main" id="{55D9D992-B884-7DD2-AB66-1A0F462FB63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9" name="Google Shape;3074;p22">
              <a:extLst>
                <a:ext uri="{FF2B5EF4-FFF2-40B4-BE49-F238E27FC236}">
                  <a16:creationId xmlns:a16="http://schemas.microsoft.com/office/drawing/2014/main" id="{B42ED495-4CB3-9E3D-428E-EAA405C93551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0" name="Google Shape;3075;p22">
              <a:extLst>
                <a:ext uri="{FF2B5EF4-FFF2-40B4-BE49-F238E27FC236}">
                  <a16:creationId xmlns:a16="http://schemas.microsoft.com/office/drawing/2014/main" id="{96FDF5DB-2883-5783-EF3D-AB70598F19D2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1" name="Google Shape;3076;p22">
              <a:extLst>
                <a:ext uri="{FF2B5EF4-FFF2-40B4-BE49-F238E27FC236}">
                  <a16:creationId xmlns:a16="http://schemas.microsoft.com/office/drawing/2014/main" id="{EC348677-1AB8-424F-97DC-C5FCA5FA26C0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2" name="Google Shape;3077;p22">
              <a:extLst>
                <a:ext uri="{FF2B5EF4-FFF2-40B4-BE49-F238E27FC236}">
                  <a16:creationId xmlns:a16="http://schemas.microsoft.com/office/drawing/2014/main" id="{257E1B32-3CFD-06C4-0203-15B86EBB2EFE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3" name="Google Shape;3078;p22">
              <a:extLst>
                <a:ext uri="{FF2B5EF4-FFF2-40B4-BE49-F238E27FC236}">
                  <a16:creationId xmlns:a16="http://schemas.microsoft.com/office/drawing/2014/main" id="{4ACF89A7-F826-FD97-7078-CAEA63A32E72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4" name="Google Shape;3079;p22">
              <a:extLst>
                <a:ext uri="{FF2B5EF4-FFF2-40B4-BE49-F238E27FC236}">
                  <a16:creationId xmlns:a16="http://schemas.microsoft.com/office/drawing/2014/main" id="{939DC0A2-C4F9-5B35-0EDE-B9727508EE27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5" name="Google Shape;3080;p22">
              <a:extLst>
                <a:ext uri="{FF2B5EF4-FFF2-40B4-BE49-F238E27FC236}">
                  <a16:creationId xmlns:a16="http://schemas.microsoft.com/office/drawing/2014/main" id="{9ED68D63-4CA6-192E-6861-BD6E05B97B97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6" name="Google Shape;3081;p22">
              <a:extLst>
                <a:ext uri="{FF2B5EF4-FFF2-40B4-BE49-F238E27FC236}">
                  <a16:creationId xmlns:a16="http://schemas.microsoft.com/office/drawing/2014/main" id="{40B0766E-51E0-DB23-0E3E-01E62F188907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7" name="Google Shape;3082;p22">
              <a:extLst>
                <a:ext uri="{FF2B5EF4-FFF2-40B4-BE49-F238E27FC236}">
                  <a16:creationId xmlns:a16="http://schemas.microsoft.com/office/drawing/2014/main" id="{E620993B-F565-AF34-4054-42EE472EB06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8" name="Google Shape;3083;p22">
              <a:extLst>
                <a:ext uri="{FF2B5EF4-FFF2-40B4-BE49-F238E27FC236}">
                  <a16:creationId xmlns:a16="http://schemas.microsoft.com/office/drawing/2014/main" id="{E375A4EC-F05B-8C47-D6E2-4E210B97EC00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9" name="Google Shape;3084;p22">
              <a:extLst>
                <a:ext uri="{FF2B5EF4-FFF2-40B4-BE49-F238E27FC236}">
                  <a16:creationId xmlns:a16="http://schemas.microsoft.com/office/drawing/2014/main" id="{544DA92D-4A1C-4055-6113-DED940DD26BE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0" name="Google Shape;3085;p22">
              <a:extLst>
                <a:ext uri="{FF2B5EF4-FFF2-40B4-BE49-F238E27FC236}">
                  <a16:creationId xmlns:a16="http://schemas.microsoft.com/office/drawing/2014/main" id="{0F1D8C43-4AF7-4494-28BC-0E25932CBC2F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1" name="Google Shape;3086;p22">
              <a:extLst>
                <a:ext uri="{FF2B5EF4-FFF2-40B4-BE49-F238E27FC236}">
                  <a16:creationId xmlns:a16="http://schemas.microsoft.com/office/drawing/2014/main" id="{2CC18490-9116-163F-8B55-6CE76AB3B55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2" name="Google Shape;3087;p22">
              <a:extLst>
                <a:ext uri="{FF2B5EF4-FFF2-40B4-BE49-F238E27FC236}">
                  <a16:creationId xmlns:a16="http://schemas.microsoft.com/office/drawing/2014/main" id="{1178A749-025B-582F-FC81-878FB7294C82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3" name="Google Shape;3088;p22">
              <a:extLst>
                <a:ext uri="{FF2B5EF4-FFF2-40B4-BE49-F238E27FC236}">
                  <a16:creationId xmlns:a16="http://schemas.microsoft.com/office/drawing/2014/main" id="{A25A7A37-1A68-4B74-0CDA-DB9CB42DF325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4" name="Google Shape;3089;p22">
              <a:extLst>
                <a:ext uri="{FF2B5EF4-FFF2-40B4-BE49-F238E27FC236}">
                  <a16:creationId xmlns:a16="http://schemas.microsoft.com/office/drawing/2014/main" id="{700A25CA-45EA-D2D9-943F-125D5F3F7B41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5" name="Google Shape;3090;p22">
              <a:extLst>
                <a:ext uri="{FF2B5EF4-FFF2-40B4-BE49-F238E27FC236}">
                  <a16:creationId xmlns:a16="http://schemas.microsoft.com/office/drawing/2014/main" id="{BB214464-57B0-3DA2-5319-5CA8E799592C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6" name="Google Shape;3091;p22">
              <a:extLst>
                <a:ext uri="{FF2B5EF4-FFF2-40B4-BE49-F238E27FC236}">
                  <a16:creationId xmlns:a16="http://schemas.microsoft.com/office/drawing/2014/main" id="{EBF5ADF9-C899-8E07-5FE3-3ABE58220F16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7" name="Google Shape;3092;p22">
              <a:extLst>
                <a:ext uri="{FF2B5EF4-FFF2-40B4-BE49-F238E27FC236}">
                  <a16:creationId xmlns:a16="http://schemas.microsoft.com/office/drawing/2014/main" id="{836F7CF7-17D9-804B-B1E2-B22A09ACE1B4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8" name="Google Shape;3093;p22">
              <a:extLst>
                <a:ext uri="{FF2B5EF4-FFF2-40B4-BE49-F238E27FC236}">
                  <a16:creationId xmlns:a16="http://schemas.microsoft.com/office/drawing/2014/main" id="{D47343D1-A561-AAA8-5687-E5D3CD82264D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9" name="Google Shape;3094;p22">
              <a:extLst>
                <a:ext uri="{FF2B5EF4-FFF2-40B4-BE49-F238E27FC236}">
                  <a16:creationId xmlns:a16="http://schemas.microsoft.com/office/drawing/2014/main" id="{E60C9C75-5EBC-A75B-06CE-B28E3CE672E5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0" name="Google Shape;3095;p22">
              <a:extLst>
                <a:ext uri="{FF2B5EF4-FFF2-40B4-BE49-F238E27FC236}">
                  <a16:creationId xmlns:a16="http://schemas.microsoft.com/office/drawing/2014/main" id="{4F254324-787F-E272-C984-888ACD27295C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1" name="Google Shape;3096;p22">
              <a:extLst>
                <a:ext uri="{FF2B5EF4-FFF2-40B4-BE49-F238E27FC236}">
                  <a16:creationId xmlns:a16="http://schemas.microsoft.com/office/drawing/2014/main" id="{80ED344E-3EE4-0B5A-ACF8-65D9869FD9F4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2" name="Google Shape;3097;p22">
              <a:extLst>
                <a:ext uri="{FF2B5EF4-FFF2-40B4-BE49-F238E27FC236}">
                  <a16:creationId xmlns:a16="http://schemas.microsoft.com/office/drawing/2014/main" id="{7339E442-3CCB-2C6F-CA46-4260577DCC87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3" name="Google Shape;3098;p22">
              <a:extLst>
                <a:ext uri="{FF2B5EF4-FFF2-40B4-BE49-F238E27FC236}">
                  <a16:creationId xmlns:a16="http://schemas.microsoft.com/office/drawing/2014/main" id="{31BBA016-F685-E6D5-9240-31CF1A702913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4" name="Google Shape;3099;p22">
              <a:extLst>
                <a:ext uri="{FF2B5EF4-FFF2-40B4-BE49-F238E27FC236}">
                  <a16:creationId xmlns:a16="http://schemas.microsoft.com/office/drawing/2014/main" id="{B66B04D4-879C-DF83-6C6A-C89EDADAC7E8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5" name="Google Shape;3100;p22">
              <a:extLst>
                <a:ext uri="{FF2B5EF4-FFF2-40B4-BE49-F238E27FC236}">
                  <a16:creationId xmlns:a16="http://schemas.microsoft.com/office/drawing/2014/main" id="{EF2DDB0C-814F-32E5-E9F3-7752F087215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6" name="Google Shape;3101;p22">
              <a:extLst>
                <a:ext uri="{FF2B5EF4-FFF2-40B4-BE49-F238E27FC236}">
                  <a16:creationId xmlns:a16="http://schemas.microsoft.com/office/drawing/2014/main" id="{E6C3B67C-3B6D-8945-DAAB-B3795F145AD8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7" name="Google Shape;3102;p22">
              <a:extLst>
                <a:ext uri="{FF2B5EF4-FFF2-40B4-BE49-F238E27FC236}">
                  <a16:creationId xmlns:a16="http://schemas.microsoft.com/office/drawing/2014/main" id="{5280F16B-55CC-6912-8F89-3E937F53A213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8" name="Google Shape;3103;p22">
              <a:extLst>
                <a:ext uri="{FF2B5EF4-FFF2-40B4-BE49-F238E27FC236}">
                  <a16:creationId xmlns:a16="http://schemas.microsoft.com/office/drawing/2014/main" id="{7D5814E3-BB4E-6016-9857-0286870136B0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9" name="Google Shape;3104;p22">
              <a:extLst>
                <a:ext uri="{FF2B5EF4-FFF2-40B4-BE49-F238E27FC236}">
                  <a16:creationId xmlns:a16="http://schemas.microsoft.com/office/drawing/2014/main" id="{E8AA2D63-40EF-C190-6978-E0FB21AD27A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0" name="Google Shape;3105;p22">
              <a:extLst>
                <a:ext uri="{FF2B5EF4-FFF2-40B4-BE49-F238E27FC236}">
                  <a16:creationId xmlns:a16="http://schemas.microsoft.com/office/drawing/2014/main" id="{5CA112E9-E7F8-C4D9-59EE-AFDBF6EA01DF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1" name="Google Shape;3106;p22">
              <a:extLst>
                <a:ext uri="{FF2B5EF4-FFF2-40B4-BE49-F238E27FC236}">
                  <a16:creationId xmlns:a16="http://schemas.microsoft.com/office/drawing/2014/main" id="{2C667B29-AF6C-1CC7-064E-D940A9E754C6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2" name="Google Shape;3107;p22">
              <a:extLst>
                <a:ext uri="{FF2B5EF4-FFF2-40B4-BE49-F238E27FC236}">
                  <a16:creationId xmlns:a16="http://schemas.microsoft.com/office/drawing/2014/main" id="{A16110A1-16DA-819F-11D8-DB07BAED7A26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3" name="Google Shape;3108;p22">
              <a:extLst>
                <a:ext uri="{FF2B5EF4-FFF2-40B4-BE49-F238E27FC236}">
                  <a16:creationId xmlns:a16="http://schemas.microsoft.com/office/drawing/2014/main" id="{C7098198-BDBA-D9BA-1114-825E73278AFA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4" name="Google Shape;3109;p22">
              <a:extLst>
                <a:ext uri="{FF2B5EF4-FFF2-40B4-BE49-F238E27FC236}">
                  <a16:creationId xmlns:a16="http://schemas.microsoft.com/office/drawing/2014/main" id="{9D3B2800-3B6B-CF71-599A-50E50F1650EB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5" name="Google Shape;3110;p22">
              <a:extLst>
                <a:ext uri="{FF2B5EF4-FFF2-40B4-BE49-F238E27FC236}">
                  <a16:creationId xmlns:a16="http://schemas.microsoft.com/office/drawing/2014/main" id="{657561F8-D20A-DCE2-E684-D0AFA21E2EA0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6" name="Google Shape;3111;p22">
              <a:extLst>
                <a:ext uri="{FF2B5EF4-FFF2-40B4-BE49-F238E27FC236}">
                  <a16:creationId xmlns:a16="http://schemas.microsoft.com/office/drawing/2014/main" id="{44B781FD-01C4-C8CB-50CC-4763144C613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7" name="Google Shape;3112;p22">
              <a:extLst>
                <a:ext uri="{FF2B5EF4-FFF2-40B4-BE49-F238E27FC236}">
                  <a16:creationId xmlns:a16="http://schemas.microsoft.com/office/drawing/2014/main" id="{217ED170-69F6-C0FB-C5E8-E85914B19759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8" name="Google Shape;3113;p22">
              <a:extLst>
                <a:ext uri="{FF2B5EF4-FFF2-40B4-BE49-F238E27FC236}">
                  <a16:creationId xmlns:a16="http://schemas.microsoft.com/office/drawing/2014/main" id="{4D8D3F62-E5E2-58DF-ACDF-5C9A3188FCF9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9" name="Google Shape;3114;p22">
              <a:extLst>
                <a:ext uri="{FF2B5EF4-FFF2-40B4-BE49-F238E27FC236}">
                  <a16:creationId xmlns:a16="http://schemas.microsoft.com/office/drawing/2014/main" id="{BFE83B91-863C-8013-042A-0AC5DB7964F1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0" name="Google Shape;3115;p22">
              <a:extLst>
                <a:ext uri="{FF2B5EF4-FFF2-40B4-BE49-F238E27FC236}">
                  <a16:creationId xmlns:a16="http://schemas.microsoft.com/office/drawing/2014/main" id="{2248F5D5-A896-D802-07B3-82FE51A72435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1" name="Google Shape;3116;p22">
              <a:extLst>
                <a:ext uri="{FF2B5EF4-FFF2-40B4-BE49-F238E27FC236}">
                  <a16:creationId xmlns:a16="http://schemas.microsoft.com/office/drawing/2014/main" id="{97D06114-A7DF-181C-7915-57329F5349E1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2" name="Google Shape;3117;p22">
              <a:extLst>
                <a:ext uri="{FF2B5EF4-FFF2-40B4-BE49-F238E27FC236}">
                  <a16:creationId xmlns:a16="http://schemas.microsoft.com/office/drawing/2014/main" id="{5F7F2EB9-A828-F6BA-1A96-AFD695B86210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3" name="Google Shape;3118;p22">
              <a:extLst>
                <a:ext uri="{FF2B5EF4-FFF2-40B4-BE49-F238E27FC236}">
                  <a16:creationId xmlns:a16="http://schemas.microsoft.com/office/drawing/2014/main" id="{B5CBD84D-85CF-5163-E895-554060BDC38F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4" name="Google Shape;3119;p22">
              <a:extLst>
                <a:ext uri="{FF2B5EF4-FFF2-40B4-BE49-F238E27FC236}">
                  <a16:creationId xmlns:a16="http://schemas.microsoft.com/office/drawing/2014/main" id="{3EA783B4-4238-AA8D-853E-5D5CA7B77B1F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5" name="Google Shape;3120;p22">
              <a:extLst>
                <a:ext uri="{FF2B5EF4-FFF2-40B4-BE49-F238E27FC236}">
                  <a16:creationId xmlns:a16="http://schemas.microsoft.com/office/drawing/2014/main" id="{04F18D50-7929-E015-B8DA-BC044153125C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6" name="Google Shape;3121;p22">
              <a:extLst>
                <a:ext uri="{FF2B5EF4-FFF2-40B4-BE49-F238E27FC236}">
                  <a16:creationId xmlns:a16="http://schemas.microsoft.com/office/drawing/2014/main" id="{246097FB-ED78-99C8-0F43-B2D15406CF0B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7" name="Google Shape;3122;p22">
              <a:extLst>
                <a:ext uri="{FF2B5EF4-FFF2-40B4-BE49-F238E27FC236}">
                  <a16:creationId xmlns:a16="http://schemas.microsoft.com/office/drawing/2014/main" id="{38A4A7B5-F9A3-FDCA-55E3-C07B78781852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8" name="Google Shape;3123;p22">
              <a:extLst>
                <a:ext uri="{FF2B5EF4-FFF2-40B4-BE49-F238E27FC236}">
                  <a16:creationId xmlns:a16="http://schemas.microsoft.com/office/drawing/2014/main" id="{0494ACDA-C017-B156-2E11-CF450EDBD9AB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9" name="Google Shape;3124;p22">
              <a:extLst>
                <a:ext uri="{FF2B5EF4-FFF2-40B4-BE49-F238E27FC236}">
                  <a16:creationId xmlns:a16="http://schemas.microsoft.com/office/drawing/2014/main" id="{2D91673E-6C86-66D0-0B08-96C052B666AA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0" name="Google Shape;3125;p22">
              <a:extLst>
                <a:ext uri="{FF2B5EF4-FFF2-40B4-BE49-F238E27FC236}">
                  <a16:creationId xmlns:a16="http://schemas.microsoft.com/office/drawing/2014/main" id="{5B2579D6-D068-CF97-A57A-92BC679B73DB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1" name="Google Shape;3126;p22">
              <a:extLst>
                <a:ext uri="{FF2B5EF4-FFF2-40B4-BE49-F238E27FC236}">
                  <a16:creationId xmlns:a16="http://schemas.microsoft.com/office/drawing/2014/main" id="{17A90937-AD79-92B9-E1D4-48F4B7850A88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2" name="Google Shape;3127;p22">
              <a:extLst>
                <a:ext uri="{FF2B5EF4-FFF2-40B4-BE49-F238E27FC236}">
                  <a16:creationId xmlns:a16="http://schemas.microsoft.com/office/drawing/2014/main" id="{77C86CAD-833B-7CCF-DBFE-FDFEE05673FA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3" name="Google Shape;3128;p22">
              <a:extLst>
                <a:ext uri="{FF2B5EF4-FFF2-40B4-BE49-F238E27FC236}">
                  <a16:creationId xmlns:a16="http://schemas.microsoft.com/office/drawing/2014/main" id="{1FFF8AD7-E1B9-07F0-473F-8450D191FF29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4" name="Google Shape;3129;p22">
              <a:extLst>
                <a:ext uri="{FF2B5EF4-FFF2-40B4-BE49-F238E27FC236}">
                  <a16:creationId xmlns:a16="http://schemas.microsoft.com/office/drawing/2014/main" id="{6F43A0DE-24F0-9D17-B485-A0190250BC97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5" name="Google Shape;3130;p22">
              <a:extLst>
                <a:ext uri="{FF2B5EF4-FFF2-40B4-BE49-F238E27FC236}">
                  <a16:creationId xmlns:a16="http://schemas.microsoft.com/office/drawing/2014/main" id="{6A2FA6F8-803C-615B-984A-D7950E00958D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6" name="Google Shape;3131;p22">
              <a:extLst>
                <a:ext uri="{FF2B5EF4-FFF2-40B4-BE49-F238E27FC236}">
                  <a16:creationId xmlns:a16="http://schemas.microsoft.com/office/drawing/2014/main" id="{E6FD51E7-2113-BE1C-755A-E4A7831A5292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7" name="Google Shape;3132;p22">
              <a:extLst>
                <a:ext uri="{FF2B5EF4-FFF2-40B4-BE49-F238E27FC236}">
                  <a16:creationId xmlns:a16="http://schemas.microsoft.com/office/drawing/2014/main" id="{EE5A4DCF-AC1B-D537-CC4A-A2DD3AE18200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8" name="Google Shape;3133;p22">
              <a:extLst>
                <a:ext uri="{FF2B5EF4-FFF2-40B4-BE49-F238E27FC236}">
                  <a16:creationId xmlns:a16="http://schemas.microsoft.com/office/drawing/2014/main" id="{E2BE4C39-1906-4627-8117-BCAF4BD072C7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9" name="Google Shape;3134;p22">
              <a:extLst>
                <a:ext uri="{FF2B5EF4-FFF2-40B4-BE49-F238E27FC236}">
                  <a16:creationId xmlns:a16="http://schemas.microsoft.com/office/drawing/2014/main" id="{8F163568-17C7-C85D-69E4-99446809EE2A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0" name="Google Shape;3135;p22">
              <a:extLst>
                <a:ext uri="{FF2B5EF4-FFF2-40B4-BE49-F238E27FC236}">
                  <a16:creationId xmlns:a16="http://schemas.microsoft.com/office/drawing/2014/main" id="{CC718FED-066B-FF31-3F15-C8EC7F924DBC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1" name="Google Shape;3136;p22">
              <a:extLst>
                <a:ext uri="{FF2B5EF4-FFF2-40B4-BE49-F238E27FC236}">
                  <a16:creationId xmlns:a16="http://schemas.microsoft.com/office/drawing/2014/main" id="{837F3CBE-652D-1B55-9BC6-9112C23CADD7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2" name="Google Shape;3137;p22">
              <a:extLst>
                <a:ext uri="{FF2B5EF4-FFF2-40B4-BE49-F238E27FC236}">
                  <a16:creationId xmlns:a16="http://schemas.microsoft.com/office/drawing/2014/main" id="{81EE32F3-2915-0BA6-FF49-273CACF5B835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3" name="Google Shape;3138;p22">
              <a:extLst>
                <a:ext uri="{FF2B5EF4-FFF2-40B4-BE49-F238E27FC236}">
                  <a16:creationId xmlns:a16="http://schemas.microsoft.com/office/drawing/2014/main" id="{2AB4C3BB-A1C5-6B45-AD7D-58920300E2A0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4" name="Google Shape;3139;p22">
              <a:extLst>
                <a:ext uri="{FF2B5EF4-FFF2-40B4-BE49-F238E27FC236}">
                  <a16:creationId xmlns:a16="http://schemas.microsoft.com/office/drawing/2014/main" id="{968E54E6-7B6D-7D90-1046-276A5BD78B88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5" name="Google Shape;3140;p22">
              <a:extLst>
                <a:ext uri="{FF2B5EF4-FFF2-40B4-BE49-F238E27FC236}">
                  <a16:creationId xmlns:a16="http://schemas.microsoft.com/office/drawing/2014/main" id="{41BAB13F-A418-940F-6FFB-490E4F974BF8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6" name="Google Shape;3141;p22">
              <a:extLst>
                <a:ext uri="{FF2B5EF4-FFF2-40B4-BE49-F238E27FC236}">
                  <a16:creationId xmlns:a16="http://schemas.microsoft.com/office/drawing/2014/main" id="{37731BA3-560A-1747-44E7-13B42E2D3A9B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7" name="Google Shape;3142;p22">
              <a:extLst>
                <a:ext uri="{FF2B5EF4-FFF2-40B4-BE49-F238E27FC236}">
                  <a16:creationId xmlns:a16="http://schemas.microsoft.com/office/drawing/2014/main" id="{FA471BA4-39AE-29DA-5AD5-AFE3F1FCBCF3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8" name="Google Shape;3143;p22">
              <a:extLst>
                <a:ext uri="{FF2B5EF4-FFF2-40B4-BE49-F238E27FC236}">
                  <a16:creationId xmlns:a16="http://schemas.microsoft.com/office/drawing/2014/main" id="{3BA5FDF6-9C99-ADF6-343B-F42C65CB7A48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9" name="Google Shape;3144;p22">
              <a:extLst>
                <a:ext uri="{FF2B5EF4-FFF2-40B4-BE49-F238E27FC236}">
                  <a16:creationId xmlns:a16="http://schemas.microsoft.com/office/drawing/2014/main" id="{552FB722-3A0C-F3CC-70B7-40A4DD3B52EE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0" name="Google Shape;3145;p22">
              <a:extLst>
                <a:ext uri="{FF2B5EF4-FFF2-40B4-BE49-F238E27FC236}">
                  <a16:creationId xmlns:a16="http://schemas.microsoft.com/office/drawing/2014/main" id="{201406FB-32D1-E3C8-651C-60ADB7CFF493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1" name="Google Shape;3146;p22">
              <a:extLst>
                <a:ext uri="{FF2B5EF4-FFF2-40B4-BE49-F238E27FC236}">
                  <a16:creationId xmlns:a16="http://schemas.microsoft.com/office/drawing/2014/main" id="{4878C65C-FA33-E079-A25E-030FC16B7B25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2" name="Google Shape;3147;p22">
              <a:extLst>
                <a:ext uri="{FF2B5EF4-FFF2-40B4-BE49-F238E27FC236}">
                  <a16:creationId xmlns:a16="http://schemas.microsoft.com/office/drawing/2014/main" id="{C1E029B7-B624-91A8-D89D-CFA8422E2200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3" name="Google Shape;3148;p22">
              <a:extLst>
                <a:ext uri="{FF2B5EF4-FFF2-40B4-BE49-F238E27FC236}">
                  <a16:creationId xmlns:a16="http://schemas.microsoft.com/office/drawing/2014/main" id="{6E58BAA0-666B-3184-4C34-90C5069A7230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4" name="Google Shape;3149;p22">
              <a:extLst>
                <a:ext uri="{FF2B5EF4-FFF2-40B4-BE49-F238E27FC236}">
                  <a16:creationId xmlns:a16="http://schemas.microsoft.com/office/drawing/2014/main" id="{2410CC44-EDEA-16C3-917D-60D9170D938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5" name="Google Shape;3150;p22">
              <a:extLst>
                <a:ext uri="{FF2B5EF4-FFF2-40B4-BE49-F238E27FC236}">
                  <a16:creationId xmlns:a16="http://schemas.microsoft.com/office/drawing/2014/main" id="{CACE0A6A-47C9-4A84-50C0-53EBDD185D04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6" name="Google Shape;3151;p22">
              <a:extLst>
                <a:ext uri="{FF2B5EF4-FFF2-40B4-BE49-F238E27FC236}">
                  <a16:creationId xmlns:a16="http://schemas.microsoft.com/office/drawing/2014/main" id="{82F55067-1A08-5328-F3B9-8067AC8814B8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7" name="Google Shape;3152;p22">
              <a:extLst>
                <a:ext uri="{FF2B5EF4-FFF2-40B4-BE49-F238E27FC236}">
                  <a16:creationId xmlns:a16="http://schemas.microsoft.com/office/drawing/2014/main" id="{B9E83AF1-229E-605F-966F-1CD8A07073F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8" name="Google Shape;3153;p22">
              <a:extLst>
                <a:ext uri="{FF2B5EF4-FFF2-40B4-BE49-F238E27FC236}">
                  <a16:creationId xmlns:a16="http://schemas.microsoft.com/office/drawing/2014/main" id="{CF4B3974-3FA2-C0B9-E2B9-B95FB2CE9F6A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9" name="Google Shape;3154;p22">
              <a:extLst>
                <a:ext uri="{FF2B5EF4-FFF2-40B4-BE49-F238E27FC236}">
                  <a16:creationId xmlns:a16="http://schemas.microsoft.com/office/drawing/2014/main" id="{77CD5B53-5713-E5ED-31F3-6FAF34643AAC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0" name="Google Shape;3155;p22">
              <a:extLst>
                <a:ext uri="{FF2B5EF4-FFF2-40B4-BE49-F238E27FC236}">
                  <a16:creationId xmlns:a16="http://schemas.microsoft.com/office/drawing/2014/main" id="{CA5257A1-1A2E-92DC-2176-9B536757B83F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1" name="Google Shape;3156;p22">
              <a:extLst>
                <a:ext uri="{FF2B5EF4-FFF2-40B4-BE49-F238E27FC236}">
                  <a16:creationId xmlns:a16="http://schemas.microsoft.com/office/drawing/2014/main" id="{5F5D9AD5-F3C1-C54F-5FFC-E7F8966667A7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2" name="Google Shape;3157;p22">
              <a:extLst>
                <a:ext uri="{FF2B5EF4-FFF2-40B4-BE49-F238E27FC236}">
                  <a16:creationId xmlns:a16="http://schemas.microsoft.com/office/drawing/2014/main" id="{8AF84582-1027-9CC7-9999-8655E2EE5D15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3" name="Google Shape;3158;p22">
              <a:extLst>
                <a:ext uri="{FF2B5EF4-FFF2-40B4-BE49-F238E27FC236}">
                  <a16:creationId xmlns:a16="http://schemas.microsoft.com/office/drawing/2014/main" id="{3FF93F03-CC77-DCCD-6DB5-9FE6C7F97EEA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4" name="Google Shape;3159;p22">
              <a:extLst>
                <a:ext uri="{FF2B5EF4-FFF2-40B4-BE49-F238E27FC236}">
                  <a16:creationId xmlns:a16="http://schemas.microsoft.com/office/drawing/2014/main" id="{3FC6426B-F8EC-6465-DBBD-086F8D994F1C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5" name="Google Shape;3160;p22">
              <a:extLst>
                <a:ext uri="{FF2B5EF4-FFF2-40B4-BE49-F238E27FC236}">
                  <a16:creationId xmlns:a16="http://schemas.microsoft.com/office/drawing/2014/main" id="{CED5F856-7E2D-51E9-88CD-A77962FD9692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6" name="Google Shape;3161;p22">
              <a:extLst>
                <a:ext uri="{FF2B5EF4-FFF2-40B4-BE49-F238E27FC236}">
                  <a16:creationId xmlns:a16="http://schemas.microsoft.com/office/drawing/2014/main" id="{918F6BB5-13DC-76DA-6A77-242C19839A61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7" name="Google Shape;3162;p22">
              <a:extLst>
                <a:ext uri="{FF2B5EF4-FFF2-40B4-BE49-F238E27FC236}">
                  <a16:creationId xmlns:a16="http://schemas.microsoft.com/office/drawing/2014/main" id="{1C0D0EB3-C4C0-C81C-5061-020AA35C9745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8" name="Google Shape;3163;p22">
              <a:extLst>
                <a:ext uri="{FF2B5EF4-FFF2-40B4-BE49-F238E27FC236}">
                  <a16:creationId xmlns:a16="http://schemas.microsoft.com/office/drawing/2014/main" id="{97EC27D8-5949-5723-9A89-FEFB7B2A4098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9" name="Google Shape;3164;p22">
              <a:extLst>
                <a:ext uri="{FF2B5EF4-FFF2-40B4-BE49-F238E27FC236}">
                  <a16:creationId xmlns:a16="http://schemas.microsoft.com/office/drawing/2014/main" id="{B6979DF8-7A67-F6F6-A5FE-F5337828AB9E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0" name="Google Shape;3165;p22">
              <a:extLst>
                <a:ext uri="{FF2B5EF4-FFF2-40B4-BE49-F238E27FC236}">
                  <a16:creationId xmlns:a16="http://schemas.microsoft.com/office/drawing/2014/main" id="{46B08001-3024-A6B5-59E9-9EC20D875E27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1" name="Google Shape;3166;p22">
              <a:extLst>
                <a:ext uri="{FF2B5EF4-FFF2-40B4-BE49-F238E27FC236}">
                  <a16:creationId xmlns:a16="http://schemas.microsoft.com/office/drawing/2014/main" id="{83DE0EE6-FD85-91CB-9C9C-C902E89439DB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2" name="Google Shape;3167;p22">
              <a:extLst>
                <a:ext uri="{FF2B5EF4-FFF2-40B4-BE49-F238E27FC236}">
                  <a16:creationId xmlns:a16="http://schemas.microsoft.com/office/drawing/2014/main" id="{55DBC14F-B4E4-1647-40ED-ABE57E5410D9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3" name="Google Shape;3168;p22">
              <a:extLst>
                <a:ext uri="{FF2B5EF4-FFF2-40B4-BE49-F238E27FC236}">
                  <a16:creationId xmlns:a16="http://schemas.microsoft.com/office/drawing/2014/main" id="{63F36D6E-A884-0AEF-CA9D-8CDF6DFCDAC4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4" name="Google Shape;3169;p22">
              <a:extLst>
                <a:ext uri="{FF2B5EF4-FFF2-40B4-BE49-F238E27FC236}">
                  <a16:creationId xmlns:a16="http://schemas.microsoft.com/office/drawing/2014/main" id="{76F47136-7376-1200-140E-2A42FE1D984B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5" name="Google Shape;3170;p22">
              <a:extLst>
                <a:ext uri="{FF2B5EF4-FFF2-40B4-BE49-F238E27FC236}">
                  <a16:creationId xmlns:a16="http://schemas.microsoft.com/office/drawing/2014/main" id="{B631160D-A970-B52F-DD6C-C37614A93395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6" name="Google Shape;3171;p22">
              <a:extLst>
                <a:ext uri="{FF2B5EF4-FFF2-40B4-BE49-F238E27FC236}">
                  <a16:creationId xmlns:a16="http://schemas.microsoft.com/office/drawing/2014/main" id="{D5264B07-075F-BB39-494A-2A62694B147F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7" name="Google Shape;3172;p22">
              <a:extLst>
                <a:ext uri="{FF2B5EF4-FFF2-40B4-BE49-F238E27FC236}">
                  <a16:creationId xmlns:a16="http://schemas.microsoft.com/office/drawing/2014/main" id="{477D3294-67B3-FF73-5874-947EFEC56348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8" name="Google Shape;3173;p22">
              <a:extLst>
                <a:ext uri="{FF2B5EF4-FFF2-40B4-BE49-F238E27FC236}">
                  <a16:creationId xmlns:a16="http://schemas.microsoft.com/office/drawing/2014/main" id="{0898CE86-0EC2-D250-247F-59785AE99991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9" name="Google Shape;3174;p22">
              <a:extLst>
                <a:ext uri="{FF2B5EF4-FFF2-40B4-BE49-F238E27FC236}">
                  <a16:creationId xmlns:a16="http://schemas.microsoft.com/office/drawing/2014/main" id="{3E42B901-8F21-B9A9-B924-1F86E88994CB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0" name="Google Shape;3175;p22">
              <a:extLst>
                <a:ext uri="{FF2B5EF4-FFF2-40B4-BE49-F238E27FC236}">
                  <a16:creationId xmlns:a16="http://schemas.microsoft.com/office/drawing/2014/main" id="{860A9E4E-8DED-0C04-96B2-1A353FE64497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1" name="Google Shape;3176;p22">
              <a:extLst>
                <a:ext uri="{FF2B5EF4-FFF2-40B4-BE49-F238E27FC236}">
                  <a16:creationId xmlns:a16="http://schemas.microsoft.com/office/drawing/2014/main" id="{F93A86AB-3C2F-3B8B-C018-3F66D46135A3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2" name="Google Shape;3177;p22">
              <a:extLst>
                <a:ext uri="{FF2B5EF4-FFF2-40B4-BE49-F238E27FC236}">
                  <a16:creationId xmlns:a16="http://schemas.microsoft.com/office/drawing/2014/main" id="{FC6AF134-BC8B-E7AC-3A08-DD1ADBEDDAD8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3" name="Google Shape;3178;p22">
              <a:extLst>
                <a:ext uri="{FF2B5EF4-FFF2-40B4-BE49-F238E27FC236}">
                  <a16:creationId xmlns:a16="http://schemas.microsoft.com/office/drawing/2014/main" id="{6BB1A896-CB07-458B-493F-463430AF7DD8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4" name="Google Shape;3179;p22">
              <a:extLst>
                <a:ext uri="{FF2B5EF4-FFF2-40B4-BE49-F238E27FC236}">
                  <a16:creationId xmlns:a16="http://schemas.microsoft.com/office/drawing/2014/main" id="{D194EB2F-F7B9-0CB8-1215-5A7CC0EAF01E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5" name="Google Shape;3180;p22">
              <a:extLst>
                <a:ext uri="{FF2B5EF4-FFF2-40B4-BE49-F238E27FC236}">
                  <a16:creationId xmlns:a16="http://schemas.microsoft.com/office/drawing/2014/main" id="{E54588CB-DB13-3F78-D1A9-50370EC424C3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6" name="Google Shape;3181;p22">
              <a:extLst>
                <a:ext uri="{FF2B5EF4-FFF2-40B4-BE49-F238E27FC236}">
                  <a16:creationId xmlns:a16="http://schemas.microsoft.com/office/drawing/2014/main" id="{706DCF78-E366-AED2-8FFC-56FC09B6F80E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7" name="Google Shape;3182;p22">
              <a:extLst>
                <a:ext uri="{FF2B5EF4-FFF2-40B4-BE49-F238E27FC236}">
                  <a16:creationId xmlns:a16="http://schemas.microsoft.com/office/drawing/2014/main" id="{ED38DD19-F6E9-9337-AA1D-68EFE5CA9EE2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8" name="Google Shape;3183;p22">
              <a:extLst>
                <a:ext uri="{FF2B5EF4-FFF2-40B4-BE49-F238E27FC236}">
                  <a16:creationId xmlns:a16="http://schemas.microsoft.com/office/drawing/2014/main" id="{CE29A604-ABCB-F330-9DB7-8A06470DFB3F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9" name="Google Shape;3184;p22">
              <a:extLst>
                <a:ext uri="{FF2B5EF4-FFF2-40B4-BE49-F238E27FC236}">
                  <a16:creationId xmlns:a16="http://schemas.microsoft.com/office/drawing/2014/main" id="{CF3068C0-80C5-BE2C-8C76-2A03FA021E0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0" name="Google Shape;3185;p22">
              <a:extLst>
                <a:ext uri="{FF2B5EF4-FFF2-40B4-BE49-F238E27FC236}">
                  <a16:creationId xmlns:a16="http://schemas.microsoft.com/office/drawing/2014/main" id="{742941A1-DE0C-6DDA-3305-502E30F57F34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1" name="Google Shape;3186;p22">
              <a:extLst>
                <a:ext uri="{FF2B5EF4-FFF2-40B4-BE49-F238E27FC236}">
                  <a16:creationId xmlns:a16="http://schemas.microsoft.com/office/drawing/2014/main" id="{BF604D42-DFA2-67CE-433F-6F7B6D0A917C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2" name="Google Shape;3187;p22">
              <a:extLst>
                <a:ext uri="{FF2B5EF4-FFF2-40B4-BE49-F238E27FC236}">
                  <a16:creationId xmlns:a16="http://schemas.microsoft.com/office/drawing/2014/main" id="{151F1F32-2114-D5AD-DA80-12615F58C7C9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3" name="Google Shape;3188;p22">
              <a:extLst>
                <a:ext uri="{FF2B5EF4-FFF2-40B4-BE49-F238E27FC236}">
                  <a16:creationId xmlns:a16="http://schemas.microsoft.com/office/drawing/2014/main" id="{14AE9498-FB3E-8021-CA28-BA3810B0B58D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4" name="Google Shape;3189;p22">
              <a:extLst>
                <a:ext uri="{FF2B5EF4-FFF2-40B4-BE49-F238E27FC236}">
                  <a16:creationId xmlns:a16="http://schemas.microsoft.com/office/drawing/2014/main" id="{133E6640-03C0-5CAD-9196-65791B3CF16D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5" name="Google Shape;3190;p22">
              <a:extLst>
                <a:ext uri="{FF2B5EF4-FFF2-40B4-BE49-F238E27FC236}">
                  <a16:creationId xmlns:a16="http://schemas.microsoft.com/office/drawing/2014/main" id="{7989A021-3FE2-11A1-A727-84EA0131B0AA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6" name="Google Shape;3191;p22">
              <a:extLst>
                <a:ext uri="{FF2B5EF4-FFF2-40B4-BE49-F238E27FC236}">
                  <a16:creationId xmlns:a16="http://schemas.microsoft.com/office/drawing/2014/main" id="{27F9A8CF-532D-9C79-C6E5-801E1679FF4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7" name="Google Shape;3192;p22">
              <a:extLst>
                <a:ext uri="{FF2B5EF4-FFF2-40B4-BE49-F238E27FC236}">
                  <a16:creationId xmlns:a16="http://schemas.microsoft.com/office/drawing/2014/main" id="{D3C7E2E6-90A1-6207-677F-E928A837964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8" name="Google Shape;3193;p22">
              <a:extLst>
                <a:ext uri="{FF2B5EF4-FFF2-40B4-BE49-F238E27FC236}">
                  <a16:creationId xmlns:a16="http://schemas.microsoft.com/office/drawing/2014/main" id="{B01E33C0-A723-A60A-8D6B-2B1A02C9CC41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9" name="Google Shape;3194;p22">
              <a:extLst>
                <a:ext uri="{FF2B5EF4-FFF2-40B4-BE49-F238E27FC236}">
                  <a16:creationId xmlns:a16="http://schemas.microsoft.com/office/drawing/2014/main" id="{FB8FF561-1BE4-099C-62F2-2337D6BE167E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0" name="Google Shape;3195;p22">
              <a:extLst>
                <a:ext uri="{FF2B5EF4-FFF2-40B4-BE49-F238E27FC236}">
                  <a16:creationId xmlns:a16="http://schemas.microsoft.com/office/drawing/2014/main" id="{91B6D60F-6F60-D76F-2E7F-3732F04D0665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1" name="Google Shape;3196;p22">
              <a:extLst>
                <a:ext uri="{FF2B5EF4-FFF2-40B4-BE49-F238E27FC236}">
                  <a16:creationId xmlns:a16="http://schemas.microsoft.com/office/drawing/2014/main" id="{7B593ACD-2DBC-E58F-0AD8-BC245C6E50D8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2" name="Google Shape;3197;p22">
              <a:extLst>
                <a:ext uri="{FF2B5EF4-FFF2-40B4-BE49-F238E27FC236}">
                  <a16:creationId xmlns:a16="http://schemas.microsoft.com/office/drawing/2014/main" id="{DE3FEB7E-4A2D-56E6-9B3B-7B5BCE622E55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3" name="Google Shape;3198;p22">
              <a:extLst>
                <a:ext uri="{FF2B5EF4-FFF2-40B4-BE49-F238E27FC236}">
                  <a16:creationId xmlns:a16="http://schemas.microsoft.com/office/drawing/2014/main" id="{9823B5D5-8B56-9178-EDE5-DAE653792FC4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4" name="Google Shape;3199;p22">
              <a:extLst>
                <a:ext uri="{FF2B5EF4-FFF2-40B4-BE49-F238E27FC236}">
                  <a16:creationId xmlns:a16="http://schemas.microsoft.com/office/drawing/2014/main" id="{856A293B-15A0-0B9D-6551-4D3737750814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5" name="Google Shape;3200;p22">
              <a:extLst>
                <a:ext uri="{FF2B5EF4-FFF2-40B4-BE49-F238E27FC236}">
                  <a16:creationId xmlns:a16="http://schemas.microsoft.com/office/drawing/2014/main" id="{905C1771-918D-10F2-FB4F-3FF6BACCFC4C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6" name="Google Shape;3201;p22">
              <a:extLst>
                <a:ext uri="{FF2B5EF4-FFF2-40B4-BE49-F238E27FC236}">
                  <a16:creationId xmlns:a16="http://schemas.microsoft.com/office/drawing/2014/main" id="{A6A858E1-37C9-5244-E4D7-ECCEAF933483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7" name="Google Shape;3202;p22">
              <a:extLst>
                <a:ext uri="{FF2B5EF4-FFF2-40B4-BE49-F238E27FC236}">
                  <a16:creationId xmlns:a16="http://schemas.microsoft.com/office/drawing/2014/main" id="{1384EDB6-C4D1-E74F-965B-578505D60C8B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8" name="Google Shape;3203;p22">
              <a:extLst>
                <a:ext uri="{FF2B5EF4-FFF2-40B4-BE49-F238E27FC236}">
                  <a16:creationId xmlns:a16="http://schemas.microsoft.com/office/drawing/2014/main" id="{C2B1A917-7620-CD63-B7C0-8EB0C33C3807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9" name="Google Shape;3204;p22">
              <a:extLst>
                <a:ext uri="{FF2B5EF4-FFF2-40B4-BE49-F238E27FC236}">
                  <a16:creationId xmlns:a16="http://schemas.microsoft.com/office/drawing/2014/main" id="{D63F7932-5617-5639-95E6-A09596658C9A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0" name="Google Shape;3205;p22">
              <a:extLst>
                <a:ext uri="{FF2B5EF4-FFF2-40B4-BE49-F238E27FC236}">
                  <a16:creationId xmlns:a16="http://schemas.microsoft.com/office/drawing/2014/main" id="{33CF92B8-EC51-EBC6-337C-131B9DC2E28F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1" name="Google Shape;3206;p22">
              <a:extLst>
                <a:ext uri="{FF2B5EF4-FFF2-40B4-BE49-F238E27FC236}">
                  <a16:creationId xmlns:a16="http://schemas.microsoft.com/office/drawing/2014/main" id="{7DDF51DA-2B12-7558-098D-EEC3E3171293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2" name="Google Shape;3207;p22">
              <a:extLst>
                <a:ext uri="{FF2B5EF4-FFF2-40B4-BE49-F238E27FC236}">
                  <a16:creationId xmlns:a16="http://schemas.microsoft.com/office/drawing/2014/main" id="{11CB9E07-AB91-55FD-AAF2-3DDF91DD2B70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3" name="Google Shape;3208;p22">
              <a:extLst>
                <a:ext uri="{FF2B5EF4-FFF2-40B4-BE49-F238E27FC236}">
                  <a16:creationId xmlns:a16="http://schemas.microsoft.com/office/drawing/2014/main" id="{9D92FA27-D08A-1684-2770-4197E2531F23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4" name="Google Shape;3209;p22">
              <a:extLst>
                <a:ext uri="{FF2B5EF4-FFF2-40B4-BE49-F238E27FC236}">
                  <a16:creationId xmlns:a16="http://schemas.microsoft.com/office/drawing/2014/main" id="{84696D19-A34F-D72F-EE33-62D53284688D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5" name="Google Shape;3210;p22">
              <a:extLst>
                <a:ext uri="{FF2B5EF4-FFF2-40B4-BE49-F238E27FC236}">
                  <a16:creationId xmlns:a16="http://schemas.microsoft.com/office/drawing/2014/main" id="{B4B71446-C64E-3519-B640-24979CC3F4D8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6" name="Google Shape;3211;p22">
              <a:extLst>
                <a:ext uri="{FF2B5EF4-FFF2-40B4-BE49-F238E27FC236}">
                  <a16:creationId xmlns:a16="http://schemas.microsoft.com/office/drawing/2014/main" id="{2EF89FBE-309E-DCB0-0F74-AB57B5DE0CD1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7" name="Google Shape;3212;p22">
              <a:extLst>
                <a:ext uri="{FF2B5EF4-FFF2-40B4-BE49-F238E27FC236}">
                  <a16:creationId xmlns:a16="http://schemas.microsoft.com/office/drawing/2014/main" id="{5DE2E837-7D69-A5FB-1E5F-CC44584DDEE4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8" name="Google Shape;3213;p22">
              <a:extLst>
                <a:ext uri="{FF2B5EF4-FFF2-40B4-BE49-F238E27FC236}">
                  <a16:creationId xmlns:a16="http://schemas.microsoft.com/office/drawing/2014/main" id="{E7801692-6B4F-32E1-3DC3-44B0CA0A3A7F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9" name="Google Shape;3214;p22">
              <a:extLst>
                <a:ext uri="{FF2B5EF4-FFF2-40B4-BE49-F238E27FC236}">
                  <a16:creationId xmlns:a16="http://schemas.microsoft.com/office/drawing/2014/main" id="{92164E5F-A537-C26D-8B81-DA2E77BBB069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0" name="Google Shape;3215;p22">
              <a:extLst>
                <a:ext uri="{FF2B5EF4-FFF2-40B4-BE49-F238E27FC236}">
                  <a16:creationId xmlns:a16="http://schemas.microsoft.com/office/drawing/2014/main" id="{8D967D3A-1CDF-D25B-8275-8776DD1976D8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1" name="Google Shape;3216;p22">
              <a:extLst>
                <a:ext uri="{FF2B5EF4-FFF2-40B4-BE49-F238E27FC236}">
                  <a16:creationId xmlns:a16="http://schemas.microsoft.com/office/drawing/2014/main" id="{3C4DB781-AA1C-CB61-0B21-F0A1B6B43B49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2" name="Google Shape;3217;p22">
              <a:extLst>
                <a:ext uri="{FF2B5EF4-FFF2-40B4-BE49-F238E27FC236}">
                  <a16:creationId xmlns:a16="http://schemas.microsoft.com/office/drawing/2014/main" id="{14CF91F2-D8DB-D988-CF20-0E2083B1D21B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3" name="Google Shape;3218;p22">
              <a:extLst>
                <a:ext uri="{FF2B5EF4-FFF2-40B4-BE49-F238E27FC236}">
                  <a16:creationId xmlns:a16="http://schemas.microsoft.com/office/drawing/2014/main" id="{13CD0DB3-E235-3C80-CFA7-7BAB1726BC41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4" name="Google Shape;3219;p22">
              <a:extLst>
                <a:ext uri="{FF2B5EF4-FFF2-40B4-BE49-F238E27FC236}">
                  <a16:creationId xmlns:a16="http://schemas.microsoft.com/office/drawing/2014/main" id="{F5846442-F081-8F8A-1C2C-CDAC3CFE1300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5" name="Google Shape;3220;p22">
              <a:extLst>
                <a:ext uri="{FF2B5EF4-FFF2-40B4-BE49-F238E27FC236}">
                  <a16:creationId xmlns:a16="http://schemas.microsoft.com/office/drawing/2014/main" id="{EF628E6B-D7DC-67A4-AFDD-D7A57C29361F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6" name="Google Shape;3221;p22">
              <a:extLst>
                <a:ext uri="{FF2B5EF4-FFF2-40B4-BE49-F238E27FC236}">
                  <a16:creationId xmlns:a16="http://schemas.microsoft.com/office/drawing/2014/main" id="{DE719BF5-0D8E-CC94-97FF-94C7422076D1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7" name="Google Shape;3222;p22">
              <a:extLst>
                <a:ext uri="{FF2B5EF4-FFF2-40B4-BE49-F238E27FC236}">
                  <a16:creationId xmlns:a16="http://schemas.microsoft.com/office/drawing/2014/main" id="{F8BC26DC-AB8E-09FD-4B69-D50AABACB5FB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8" name="Google Shape;3223;p22">
              <a:extLst>
                <a:ext uri="{FF2B5EF4-FFF2-40B4-BE49-F238E27FC236}">
                  <a16:creationId xmlns:a16="http://schemas.microsoft.com/office/drawing/2014/main" id="{3D4A7DF3-7500-EA96-71B6-51E0A7B47955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9" name="Google Shape;3224;p22">
              <a:extLst>
                <a:ext uri="{FF2B5EF4-FFF2-40B4-BE49-F238E27FC236}">
                  <a16:creationId xmlns:a16="http://schemas.microsoft.com/office/drawing/2014/main" id="{4C8B1858-0F73-FCAE-11B4-B1391601B0E8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0" name="Google Shape;3225;p22">
              <a:extLst>
                <a:ext uri="{FF2B5EF4-FFF2-40B4-BE49-F238E27FC236}">
                  <a16:creationId xmlns:a16="http://schemas.microsoft.com/office/drawing/2014/main" id="{B4D4FF48-2EAF-0F4B-D6B8-675500059557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1" name="Google Shape;3226;p22">
              <a:extLst>
                <a:ext uri="{FF2B5EF4-FFF2-40B4-BE49-F238E27FC236}">
                  <a16:creationId xmlns:a16="http://schemas.microsoft.com/office/drawing/2014/main" id="{4A5FF14A-33F5-492E-4C9B-BBA415ED1AF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2" name="Google Shape;3227;p22">
              <a:extLst>
                <a:ext uri="{FF2B5EF4-FFF2-40B4-BE49-F238E27FC236}">
                  <a16:creationId xmlns:a16="http://schemas.microsoft.com/office/drawing/2014/main" id="{8B9AB3BE-869A-2686-5174-02BEA0760CF5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3" name="Google Shape;3228;p22">
              <a:extLst>
                <a:ext uri="{FF2B5EF4-FFF2-40B4-BE49-F238E27FC236}">
                  <a16:creationId xmlns:a16="http://schemas.microsoft.com/office/drawing/2014/main" id="{D961B2D5-9340-2257-3F7C-B76470D69226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4" name="Google Shape;3229;p22">
              <a:extLst>
                <a:ext uri="{FF2B5EF4-FFF2-40B4-BE49-F238E27FC236}">
                  <a16:creationId xmlns:a16="http://schemas.microsoft.com/office/drawing/2014/main" id="{B3543BC0-98D1-E059-C38A-29B6FCC5631A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5" name="Google Shape;3230;p22">
              <a:extLst>
                <a:ext uri="{FF2B5EF4-FFF2-40B4-BE49-F238E27FC236}">
                  <a16:creationId xmlns:a16="http://schemas.microsoft.com/office/drawing/2014/main" id="{40BE2FCB-1E69-CE45-5195-B9E2A4CAB7A7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6" name="Google Shape;3231;p22">
              <a:extLst>
                <a:ext uri="{FF2B5EF4-FFF2-40B4-BE49-F238E27FC236}">
                  <a16:creationId xmlns:a16="http://schemas.microsoft.com/office/drawing/2014/main" id="{113F0B77-94FC-D6D0-E059-D130D4CCF229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7" name="Google Shape;3232;p22">
              <a:extLst>
                <a:ext uri="{FF2B5EF4-FFF2-40B4-BE49-F238E27FC236}">
                  <a16:creationId xmlns:a16="http://schemas.microsoft.com/office/drawing/2014/main" id="{C6D3EA51-19F6-35F4-E06D-87CA9BD92CBD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8" name="Google Shape;3233;p22">
              <a:extLst>
                <a:ext uri="{FF2B5EF4-FFF2-40B4-BE49-F238E27FC236}">
                  <a16:creationId xmlns:a16="http://schemas.microsoft.com/office/drawing/2014/main" id="{28BC90CC-07BE-AFFA-A60E-5222856DCE23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9" name="Google Shape;3234;p22">
              <a:extLst>
                <a:ext uri="{FF2B5EF4-FFF2-40B4-BE49-F238E27FC236}">
                  <a16:creationId xmlns:a16="http://schemas.microsoft.com/office/drawing/2014/main" id="{EF02AD64-8A3E-634C-9971-E27A237BD370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0" name="Google Shape;3235;p22">
              <a:extLst>
                <a:ext uri="{FF2B5EF4-FFF2-40B4-BE49-F238E27FC236}">
                  <a16:creationId xmlns:a16="http://schemas.microsoft.com/office/drawing/2014/main" id="{6A78C390-93E9-A12F-1346-FE0150442FF7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1" name="Google Shape;3236;p22">
              <a:extLst>
                <a:ext uri="{FF2B5EF4-FFF2-40B4-BE49-F238E27FC236}">
                  <a16:creationId xmlns:a16="http://schemas.microsoft.com/office/drawing/2014/main" id="{D6B36478-D7AF-3ADE-4858-30310865754E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2" name="Google Shape;3237;p22">
              <a:extLst>
                <a:ext uri="{FF2B5EF4-FFF2-40B4-BE49-F238E27FC236}">
                  <a16:creationId xmlns:a16="http://schemas.microsoft.com/office/drawing/2014/main" id="{0FE8B722-3641-1C6C-7023-839108BC3F74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3" name="Google Shape;3238;p22">
              <a:extLst>
                <a:ext uri="{FF2B5EF4-FFF2-40B4-BE49-F238E27FC236}">
                  <a16:creationId xmlns:a16="http://schemas.microsoft.com/office/drawing/2014/main" id="{72024A53-5DE8-A1BC-465F-BAC9C23691BE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4" name="Google Shape;3239;p22">
              <a:extLst>
                <a:ext uri="{FF2B5EF4-FFF2-40B4-BE49-F238E27FC236}">
                  <a16:creationId xmlns:a16="http://schemas.microsoft.com/office/drawing/2014/main" id="{B349E0A2-CFF8-62C3-6E07-54366DF31AFA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5" name="Google Shape;3240;p22">
              <a:extLst>
                <a:ext uri="{FF2B5EF4-FFF2-40B4-BE49-F238E27FC236}">
                  <a16:creationId xmlns:a16="http://schemas.microsoft.com/office/drawing/2014/main" id="{DB7FD1E3-6FEB-094F-B992-DCB651D094DD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6" name="Google Shape;3241;p22">
              <a:extLst>
                <a:ext uri="{FF2B5EF4-FFF2-40B4-BE49-F238E27FC236}">
                  <a16:creationId xmlns:a16="http://schemas.microsoft.com/office/drawing/2014/main" id="{6F3D8880-7FE8-63A2-6AD2-2B1D9E6BF55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7" name="Google Shape;3242;p22">
              <a:extLst>
                <a:ext uri="{FF2B5EF4-FFF2-40B4-BE49-F238E27FC236}">
                  <a16:creationId xmlns:a16="http://schemas.microsoft.com/office/drawing/2014/main" id="{F2FB5FB3-603A-FE15-FE43-67D6C96C8A8C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8" name="Google Shape;3243;p22">
              <a:extLst>
                <a:ext uri="{FF2B5EF4-FFF2-40B4-BE49-F238E27FC236}">
                  <a16:creationId xmlns:a16="http://schemas.microsoft.com/office/drawing/2014/main" id="{98F0622A-AF6B-A541-9E6B-3766250CF069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9" name="Google Shape;3244;p22">
              <a:extLst>
                <a:ext uri="{FF2B5EF4-FFF2-40B4-BE49-F238E27FC236}">
                  <a16:creationId xmlns:a16="http://schemas.microsoft.com/office/drawing/2014/main" id="{6F8DD219-FAF0-FB66-78B2-C0405A322691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0" name="Google Shape;3245;p22">
              <a:extLst>
                <a:ext uri="{FF2B5EF4-FFF2-40B4-BE49-F238E27FC236}">
                  <a16:creationId xmlns:a16="http://schemas.microsoft.com/office/drawing/2014/main" id="{5123079E-1841-8A6A-C1AA-7CE237ECAF36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1" name="Google Shape;3246;p22">
              <a:extLst>
                <a:ext uri="{FF2B5EF4-FFF2-40B4-BE49-F238E27FC236}">
                  <a16:creationId xmlns:a16="http://schemas.microsoft.com/office/drawing/2014/main" id="{2E7AAA38-B68F-105A-79DD-2A7363CFEC93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2" name="Google Shape;3247;p22">
              <a:extLst>
                <a:ext uri="{FF2B5EF4-FFF2-40B4-BE49-F238E27FC236}">
                  <a16:creationId xmlns:a16="http://schemas.microsoft.com/office/drawing/2014/main" id="{50BB4752-A66A-F140-9A00-F3BF10F2CE6C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3" name="Google Shape;3248;p22">
              <a:extLst>
                <a:ext uri="{FF2B5EF4-FFF2-40B4-BE49-F238E27FC236}">
                  <a16:creationId xmlns:a16="http://schemas.microsoft.com/office/drawing/2014/main" id="{82F29192-4338-2A62-6D24-908F83DDF2B1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4" name="Google Shape;3249;p22">
              <a:extLst>
                <a:ext uri="{FF2B5EF4-FFF2-40B4-BE49-F238E27FC236}">
                  <a16:creationId xmlns:a16="http://schemas.microsoft.com/office/drawing/2014/main" id="{94193126-551E-1488-F0E9-1C93CCAAD888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5" name="Google Shape;3250;p22">
              <a:extLst>
                <a:ext uri="{FF2B5EF4-FFF2-40B4-BE49-F238E27FC236}">
                  <a16:creationId xmlns:a16="http://schemas.microsoft.com/office/drawing/2014/main" id="{7E77AD81-4383-2E1A-A834-C1DB0D0C2781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6" name="Google Shape;3251;p22">
              <a:extLst>
                <a:ext uri="{FF2B5EF4-FFF2-40B4-BE49-F238E27FC236}">
                  <a16:creationId xmlns:a16="http://schemas.microsoft.com/office/drawing/2014/main" id="{E4847974-6560-017A-A10A-E2EAC9AED9D6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7" name="Google Shape;3252;p22">
              <a:extLst>
                <a:ext uri="{FF2B5EF4-FFF2-40B4-BE49-F238E27FC236}">
                  <a16:creationId xmlns:a16="http://schemas.microsoft.com/office/drawing/2014/main" id="{D5F0C7F0-45C5-68D7-B23D-7B6753C48487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8" name="Google Shape;3253;p22">
              <a:extLst>
                <a:ext uri="{FF2B5EF4-FFF2-40B4-BE49-F238E27FC236}">
                  <a16:creationId xmlns:a16="http://schemas.microsoft.com/office/drawing/2014/main" id="{CC1AE55E-3A34-DA47-4CA9-A286A653053B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9" name="Google Shape;3254;p22">
              <a:extLst>
                <a:ext uri="{FF2B5EF4-FFF2-40B4-BE49-F238E27FC236}">
                  <a16:creationId xmlns:a16="http://schemas.microsoft.com/office/drawing/2014/main" id="{0AFAC756-8362-A65F-5B92-26DFD41F54C0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0" name="Google Shape;3255;p22">
              <a:extLst>
                <a:ext uri="{FF2B5EF4-FFF2-40B4-BE49-F238E27FC236}">
                  <a16:creationId xmlns:a16="http://schemas.microsoft.com/office/drawing/2014/main" id="{C3EC268E-5F9B-7965-15E9-5D682078906D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1" name="Google Shape;3256;p22">
              <a:extLst>
                <a:ext uri="{FF2B5EF4-FFF2-40B4-BE49-F238E27FC236}">
                  <a16:creationId xmlns:a16="http://schemas.microsoft.com/office/drawing/2014/main" id="{EC479324-1F65-6361-A552-BA8EB7BDD810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2" name="Google Shape;3257;p22">
              <a:extLst>
                <a:ext uri="{FF2B5EF4-FFF2-40B4-BE49-F238E27FC236}">
                  <a16:creationId xmlns:a16="http://schemas.microsoft.com/office/drawing/2014/main" id="{ADAA52AE-6041-E390-CBEC-15E138B662D2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3" name="Google Shape;3258;p22">
              <a:extLst>
                <a:ext uri="{FF2B5EF4-FFF2-40B4-BE49-F238E27FC236}">
                  <a16:creationId xmlns:a16="http://schemas.microsoft.com/office/drawing/2014/main" id="{A2431906-C02F-4BAD-BE04-7ECEB54FB3A9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4" name="Google Shape;3259;p22">
              <a:extLst>
                <a:ext uri="{FF2B5EF4-FFF2-40B4-BE49-F238E27FC236}">
                  <a16:creationId xmlns:a16="http://schemas.microsoft.com/office/drawing/2014/main" id="{FCE614E0-CFD6-160A-FE35-3DEC0D3B6C3A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5" name="Google Shape;3260;p22">
              <a:extLst>
                <a:ext uri="{FF2B5EF4-FFF2-40B4-BE49-F238E27FC236}">
                  <a16:creationId xmlns:a16="http://schemas.microsoft.com/office/drawing/2014/main" id="{C2200FB7-48CE-638A-66F4-F52946221B9C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6" name="Google Shape;3261;p22">
              <a:extLst>
                <a:ext uri="{FF2B5EF4-FFF2-40B4-BE49-F238E27FC236}">
                  <a16:creationId xmlns:a16="http://schemas.microsoft.com/office/drawing/2014/main" id="{5847762D-F01C-6942-561F-120D283A8AC3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7" name="Google Shape;3262;p22">
              <a:extLst>
                <a:ext uri="{FF2B5EF4-FFF2-40B4-BE49-F238E27FC236}">
                  <a16:creationId xmlns:a16="http://schemas.microsoft.com/office/drawing/2014/main" id="{2CA0DE8C-6D66-66F0-9CE1-E8BE1AD82780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8" name="Google Shape;3263;p22">
              <a:extLst>
                <a:ext uri="{FF2B5EF4-FFF2-40B4-BE49-F238E27FC236}">
                  <a16:creationId xmlns:a16="http://schemas.microsoft.com/office/drawing/2014/main" id="{A60A3F3D-AC35-F53B-BA2E-B9D85199A230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9" name="Google Shape;3264;p22">
              <a:extLst>
                <a:ext uri="{FF2B5EF4-FFF2-40B4-BE49-F238E27FC236}">
                  <a16:creationId xmlns:a16="http://schemas.microsoft.com/office/drawing/2014/main" id="{B9D679B7-E384-C112-4AB9-AE3A03626C06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0" name="Google Shape;3265;p22">
              <a:extLst>
                <a:ext uri="{FF2B5EF4-FFF2-40B4-BE49-F238E27FC236}">
                  <a16:creationId xmlns:a16="http://schemas.microsoft.com/office/drawing/2014/main" id="{79C49ADE-07B2-4B00-C5E0-BEFAE0CE854C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1" name="Google Shape;3266;p22">
              <a:extLst>
                <a:ext uri="{FF2B5EF4-FFF2-40B4-BE49-F238E27FC236}">
                  <a16:creationId xmlns:a16="http://schemas.microsoft.com/office/drawing/2014/main" id="{B70549E1-1A51-78D2-8471-B30EC539EC4E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2" name="Google Shape;3267;p22">
              <a:extLst>
                <a:ext uri="{FF2B5EF4-FFF2-40B4-BE49-F238E27FC236}">
                  <a16:creationId xmlns:a16="http://schemas.microsoft.com/office/drawing/2014/main" id="{F8ED8C0C-74A3-E685-8D13-F8F9094271BF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3" name="Google Shape;3268;p22">
              <a:extLst>
                <a:ext uri="{FF2B5EF4-FFF2-40B4-BE49-F238E27FC236}">
                  <a16:creationId xmlns:a16="http://schemas.microsoft.com/office/drawing/2014/main" id="{382B822F-C23F-9B54-1F2A-CF2DD19B443C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4" name="Google Shape;3269;p22">
              <a:extLst>
                <a:ext uri="{FF2B5EF4-FFF2-40B4-BE49-F238E27FC236}">
                  <a16:creationId xmlns:a16="http://schemas.microsoft.com/office/drawing/2014/main" id="{30F8D66B-2B39-7888-DBFE-FA092300B2E8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5" name="Google Shape;3270;p22">
              <a:extLst>
                <a:ext uri="{FF2B5EF4-FFF2-40B4-BE49-F238E27FC236}">
                  <a16:creationId xmlns:a16="http://schemas.microsoft.com/office/drawing/2014/main" id="{CDAB17F7-9022-6EC8-C520-D1557E9967B7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6" name="Google Shape;3271;p22">
              <a:extLst>
                <a:ext uri="{FF2B5EF4-FFF2-40B4-BE49-F238E27FC236}">
                  <a16:creationId xmlns:a16="http://schemas.microsoft.com/office/drawing/2014/main" id="{3ED62797-D4FA-9CFA-50A7-A9259EE842D4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7" name="Google Shape;3272;p22">
              <a:extLst>
                <a:ext uri="{FF2B5EF4-FFF2-40B4-BE49-F238E27FC236}">
                  <a16:creationId xmlns:a16="http://schemas.microsoft.com/office/drawing/2014/main" id="{30DC4EB1-C4FC-2777-5045-16A6B6E98543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8" name="Google Shape;3273;p22">
              <a:extLst>
                <a:ext uri="{FF2B5EF4-FFF2-40B4-BE49-F238E27FC236}">
                  <a16:creationId xmlns:a16="http://schemas.microsoft.com/office/drawing/2014/main" id="{8DF1F99F-FC36-42A9-205C-6C68A7279782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9" name="Google Shape;3274;p22">
              <a:extLst>
                <a:ext uri="{FF2B5EF4-FFF2-40B4-BE49-F238E27FC236}">
                  <a16:creationId xmlns:a16="http://schemas.microsoft.com/office/drawing/2014/main" id="{E8D466E2-A489-4965-D36A-E12730759272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0" name="Google Shape;3275;p22">
              <a:extLst>
                <a:ext uri="{FF2B5EF4-FFF2-40B4-BE49-F238E27FC236}">
                  <a16:creationId xmlns:a16="http://schemas.microsoft.com/office/drawing/2014/main" id="{3CC8E55F-1A18-441B-46F1-60888354E97F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1" name="Google Shape;3276;p22">
              <a:extLst>
                <a:ext uri="{FF2B5EF4-FFF2-40B4-BE49-F238E27FC236}">
                  <a16:creationId xmlns:a16="http://schemas.microsoft.com/office/drawing/2014/main" id="{18D2E01C-F982-6353-BAC8-58ED02691F0C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2" name="Google Shape;3277;p22">
              <a:extLst>
                <a:ext uri="{FF2B5EF4-FFF2-40B4-BE49-F238E27FC236}">
                  <a16:creationId xmlns:a16="http://schemas.microsoft.com/office/drawing/2014/main" id="{26E02EF3-C8D4-46BB-D453-62F4AD2D41FB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3" name="Google Shape;3278;p22">
              <a:extLst>
                <a:ext uri="{FF2B5EF4-FFF2-40B4-BE49-F238E27FC236}">
                  <a16:creationId xmlns:a16="http://schemas.microsoft.com/office/drawing/2014/main" id="{2306B364-CF28-7841-F844-A3AE5606335B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4" name="Google Shape;3279;p22">
              <a:extLst>
                <a:ext uri="{FF2B5EF4-FFF2-40B4-BE49-F238E27FC236}">
                  <a16:creationId xmlns:a16="http://schemas.microsoft.com/office/drawing/2014/main" id="{54AD8097-AC9C-E93F-6C4F-7948D2A2045C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5" name="Google Shape;3280;p22">
              <a:extLst>
                <a:ext uri="{FF2B5EF4-FFF2-40B4-BE49-F238E27FC236}">
                  <a16:creationId xmlns:a16="http://schemas.microsoft.com/office/drawing/2014/main" id="{A848AFBA-E9CF-A607-485C-6AB7E72B7AF2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6" name="Google Shape;3281;p22">
              <a:extLst>
                <a:ext uri="{FF2B5EF4-FFF2-40B4-BE49-F238E27FC236}">
                  <a16:creationId xmlns:a16="http://schemas.microsoft.com/office/drawing/2014/main" id="{9D8373F0-7653-22C1-2616-2AD987AD3FCF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7" name="Google Shape;3282;p22">
              <a:extLst>
                <a:ext uri="{FF2B5EF4-FFF2-40B4-BE49-F238E27FC236}">
                  <a16:creationId xmlns:a16="http://schemas.microsoft.com/office/drawing/2014/main" id="{446A85A0-FC76-2056-440E-920075CA2D28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8" name="Google Shape;3283;p22">
              <a:extLst>
                <a:ext uri="{FF2B5EF4-FFF2-40B4-BE49-F238E27FC236}">
                  <a16:creationId xmlns:a16="http://schemas.microsoft.com/office/drawing/2014/main" id="{69357022-D599-CA29-067D-96F1A544E303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9" name="Google Shape;3284;p22">
              <a:extLst>
                <a:ext uri="{FF2B5EF4-FFF2-40B4-BE49-F238E27FC236}">
                  <a16:creationId xmlns:a16="http://schemas.microsoft.com/office/drawing/2014/main" id="{942EA0D5-9905-8BFB-A00D-7B3D19476B23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0" name="Google Shape;3285;p22">
              <a:extLst>
                <a:ext uri="{FF2B5EF4-FFF2-40B4-BE49-F238E27FC236}">
                  <a16:creationId xmlns:a16="http://schemas.microsoft.com/office/drawing/2014/main" id="{1DC66C4A-1469-EE1A-CAFE-60248BBE7D72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1" name="Google Shape;3286;p22">
              <a:extLst>
                <a:ext uri="{FF2B5EF4-FFF2-40B4-BE49-F238E27FC236}">
                  <a16:creationId xmlns:a16="http://schemas.microsoft.com/office/drawing/2014/main" id="{3EA06F9A-906F-C110-7BD3-34AFD8A6B7EE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2" name="Google Shape;3287;p22">
              <a:extLst>
                <a:ext uri="{FF2B5EF4-FFF2-40B4-BE49-F238E27FC236}">
                  <a16:creationId xmlns:a16="http://schemas.microsoft.com/office/drawing/2014/main" id="{EE4E9E93-4A14-F4BB-9E61-7B32A6C808C8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3" name="Google Shape;3288;p22">
              <a:extLst>
                <a:ext uri="{FF2B5EF4-FFF2-40B4-BE49-F238E27FC236}">
                  <a16:creationId xmlns:a16="http://schemas.microsoft.com/office/drawing/2014/main" id="{B11D446A-F1A0-5ECF-32F8-DF701C053578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4" name="Google Shape;3289;p22">
              <a:extLst>
                <a:ext uri="{FF2B5EF4-FFF2-40B4-BE49-F238E27FC236}">
                  <a16:creationId xmlns:a16="http://schemas.microsoft.com/office/drawing/2014/main" id="{ACE31CAD-7F3A-9415-118F-1C1E71A1D735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5" name="Google Shape;3290;p22">
              <a:extLst>
                <a:ext uri="{FF2B5EF4-FFF2-40B4-BE49-F238E27FC236}">
                  <a16:creationId xmlns:a16="http://schemas.microsoft.com/office/drawing/2014/main" id="{5977E5BC-9407-8345-FA34-6390216858A1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6" name="Google Shape;3291;p22">
              <a:extLst>
                <a:ext uri="{FF2B5EF4-FFF2-40B4-BE49-F238E27FC236}">
                  <a16:creationId xmlns:a16="http://schemas.microsoft.com/office/drawing/2014/main" id="{F44F05A3-DE7D-FB9E-E67F-7A117FF5C5A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7" name="Google Shape;3292;p22">
              <a:extLst>
                <a:ext uri="{FF2B5EF4-FFF2-40B4-BE49-F238E27FC236}">
                  <a16:creationId xmlns:a16="http://schemas.microsoft.com/office/drawing/2014/main" id="{F8E0A22F-039E-2AB9-2C34-678A2A130D29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8" name="Google Shape;3293;p22">
              <a:extLst>
                <a:ext uri="{FF2B5EF4-FFF2-40B4-BE49-F238E27FC236}">
                  <a16:creationId xmlns:a16="http://schemas.microsoft.com/office/drawing/2014/main" id="{521121AC-6081-DAB2-DFE9-871241F89C46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9" name="Google Shape;3294;p22">
              <a:extLst>
                <a:ext uri="{FF2B5EF4-FFF2-40B4-BE49-F238E27FC236}">
                  <a16:creationId xmlns:a16="http://schemas.microsoft.com/office/drawing/2014/main" id="{251B2306-CC56-E331-6D6C-AC7592989A80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0" name="Google Shape;3295;p22">
              <a:extLst>
                <a:ext uri="{FF2B5EF4-FFF2-40B4-BE49-F238E27FC236}">
                  <a16:creationId xmlns:a16="http://schemas.microsoft.com/office/drawing/2014/main" id="{EC46BDF8-CFA0-C39B-9949-1079E055E5C5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1" name="Google Shape;3296;p22">
              <a:extLst>
                <a:ext uri="{FF2B5EF4-FFF2-40B4-BE49-F238E27FC236}">
                  <a16:creationId xmlns:a16="http://schemas.microsoft.com/office/drawing/2014/main" id="{A65C76FA-7722-F141-9402-998D095A88C6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2" name="Google Shape;3297;p22">
              <a:extLst>
                <a:ext uri="{FF2B5EF4-FFF2-40B4-BE49-F238E27FC236}">
                  <a16:creationId xmlns:a16="http://schemas.microsoft.com/office/drawing/2014/main" id="{62F2514F-D498-1E9F-CB95-7CC3A8BDA5C8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3" name="Google Shape;3298;p22">
              <a:extLst>
                <a:ext uri="{FF2B5EF4-FFF2-40B4-BE49-F238E27FC236}">
                  <a16:creationId xmlns:a16="http://schemas.microsoft.com/office/drawing/2014/main" id="{1C633F39-5580-F24C-9B1B-3C0A7959E154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4" name="Google Shape;3299;p22">
              <a:extLst>
                <a:ext uri="{FF2B5EF4-FFF2-40B4-BE49-F238E27FC236}">
                  <a16:creationId xmlns:a16="http://schemas.microsoft.com/office/drawing/2014/main" id="{FB920FBA-5E38-CBB1-8366-5FA30D4DFF8B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5" name="Google Shape;3300;p22">
              <a:extLst>
                <a:ext uri="{FF2B5EF4-FFF2-40B4-BE49-F238E27FC236}">
                  <a16:creationId xmlns:a16="http://schemas.microsoft.com/office/drawing/2014/main" id="{E6B77200-FFFD-101F-7226-17D88E848291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6" name="Google Shape;3301;p22">
              <a:extLst>
                <a:ext uri="{FF2B5EF4-FFF2-40B4-BE49-F238E27FC236}">
                  <a16:creationId xmlns:a16="http://schemas.microsoft.com/office/drawing/2014/main" id="{9D901287-2749-87AA-20B4-F996EB153300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7" name="Google Shape;3302;p22">
              <a:extLst>
                <a:ext uri="{FF2B5EF4-FFF2-40B4-BE49-F238E27FC236}">
                  <a16:creationId xmlns:a16="http://schemas.microsoft.com/office/drawing/2014/main" id="{B89764EE-71D1-76E8-C686-9DB62FC93020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8" name="Google Shape;3303;p22">
              <a:extLst>
                <a:ext uri="{FF2B5EF4-FFF2-40B4-BE49-F238E27FC236}">
                  <a16:creationId xmlns:a16="http://schemas.microsoft.com/office/drawing/2014/main" id="{5CC8DB8A-56D3-D94C-7B47-01E6F51B5D52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9" name="Google Shape;3304;p22">
              <a:extLst>
                <a:ext uri="{FF2B5EF4-FFF2-40B4-BE49-F238E27FC236}">
                  <a16:creationId xmlns:a16="http://schemas.microsoft.com/office/drawing/2014/main" id="{B8F01BD7-C49B-C9C0-0D5C-FEE75F44F669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0" name="Google Shape;3305;p22">
              <a:extLst>
                <a:ext uri="{FF2B5EF4-FFF2-40B4-BE49-F238E27FC236}">
                  <a16:creationId xmlns:a16="http://schemas.microsoft.com/office/drawing/2014/main" id="{160505AB-C525-DF72-7F8A-E65E5409FB03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1" name="Google Shape;3306;p22">
              <a:extLst>
                <a:ext uri="{FF2B5EF4-FFF2-40B4-BE49-F238E27FC236}">
                  <a16:creationId xmlns:a16="http://schemas.microsoft.com/office/drawing/2014/main" id="{95C83976-87AB-14F0-423F-F52BDD5ED2AE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2" name="Google Shape;3307;p22">
              <a:extLst>
                <a:ext uri="{FF2B5EF4-FFF2-40B4-BE49-F238E27FC236}">
                  <a16:creationId xmlns:a16="http://schemas.microsoft.com/office/drawing/2014/main" id="{677AEDB7-B1D3-BB1B-7B43-A1B2F3AB3A54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3" name="Google Shape;3308;p22">
              <a:extLst>
                <a:ext uri="{FF2B5EF4-FFF2-40B4-BE49-F238E27FC236}">
                  <a16:creationId xmlns:a16="http://schemas.microsoft.com/office/drawing/2014/main" id="{3FF2868C-41BA-B188-D8EF-06D8168BC24C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4" name="Google Shape;3309;p22">
              <a:extLst>
                <a:ext uri="{FF2B5EF4-FFF2-40B4-BE49-F238E27FC236}">
                  <a16:creationId xmlns:a16="http://schemas.microsoft.com/office/drawing/2014/main" id="{4F9DFE67-6255-C28E-9E4F-45ABAD4B145C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5" name="Google Shape;3310;p22">
              <a:extLst>
                <a:ext uri="{FF2B5EF4-FFF2-40B4-BE49-F238E27FC236}">
                  <a16:creationId xmlns:a16="http://schemas.microsoft.com/office/drawing/2014/main" id="{C44A24A7-F100-4AE4-3923-E8D9725D1FB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6" name="Google Shape;3311;p22">
              <a:extLst>
                <a:ext uri="{FF2B5EF4-FFF2-40B4-BE49-F238E27FC236}">
                  <a16:creationId xmlns:a16="http://schemas.microsoft.com/office/drawing/2014/main" id="{EB387266-920A-D8DC-A9F0-052173CF4BE1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7" name="Google Shape;3312;p22">
              <a:extLst>
                <a:ext uri="{FF2B5EF4-FFF2-40B4-BE49-F238E27FC236}">
                  <a16:creationId xmlns:a16="http://schemas.microsoft.com/office/drawing/2014/main" id="{77E4E179-FBAE-1FE0-62D8-7041AF7EF9C7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8" name="Google Shape;3313;p22">
              <a:extLst>
                <a:ext uri="{FF2B5EF4-FFF2-40B4-BE49-F238E27FC236}">
                  <a16:creationId xmlns:a16="http://schemas.microsoft.com/office/drawing/2014/main" id="{B44CAA7F-3EFE-EF12-193B-3D310FB9A530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9" name="Google Shape;3314;p22">
              <a:extLst>
                <a:ext uri="{FF2B5EF4-FFF2-40B4-BE49-F238E27FC236}">
                  <a16:creationId xmlns:a16="http://schemas.microsoft.com/office/drawing/2014/main" id="{30827816-807E-F52A-6BB7-C979FAF129DD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0" name="Google Shape;3315;p22">
              <a:extLst>
                <a:ext uri="{FF2B5EF4-FFF2-40B4-BE49-F238E27FC236}">
                  <a16:creationId xmlns:a16="http://schemas.microsoft.com/office/drawing/2014/main" id="{4E34934B-06A5-A24A-C7CA-B51CD4335F69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1" name="Google Shape;3316;p22">
              <a:extLst>
                <a:ext uri="{FF2B5EF4-FFF2-40B4-BE49-F238E27FC236}">
                  <a16:creationId xmlns:a16="http://schemas.microsoft.com/office/drawing/2014/main" id="{8AA46E89-E31B-BD22-E704-CEEA9A7F05BA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2" name="Google Shape;3317;p22">
              <a:extLst>
                <a:ext uri="{FF2B5EF4-FFF2-40B4-BE49-F238E27FC236}">
                  <a16:creationId xmlns:a16="http://schemas.microsoft.com/office/drawing/2014/main" id="{453B6FC4-5226-74E3-C918-473B00191194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3" name="Google Shape;3318;p22">
              <a:extLst>
                <a:ext uri="{FF2B5EF4-FFF2-40B4-BE49-F238E27FC236}">
                  <a16:creationId xmlns:a16="http://schemas.microsoft.com/office/drawing/2014/main" id="{2362323D-98A9-DA52-7DCB-7CA9FDD33520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4" name="Google Shape;3319;p22">
              <a:extLst>
                <a:ext uri="{FF2B5EF4-FFF2-40B4-BE49-F238E27FC236}">
                  <a16:creationId xmlns:a16="http://schemas.microsoft.com/office/drawing/2014/main" id="{59279ED9-D589-1F5D-8E28-BEBE3D5A4743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5" name="Google Shape;3320;p22">
              <a:extLst>
                <a:ext uri="{FF2B5EF4-FFF2-40B4-BE49-F238E27FC236}">
                  <a16:creationId xmlns:a16="http://schemas.microsoft.com/office/drawing/2014/main" id="{EAB70368-1C57-C2AB-0399-9D5281BA0E14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6" name="Google Shape;3321;p22">
              <a:extLst>
                <a:ext uri="{FF2B5EF4-FFF2-40B4-BE49-F238E27FC236}">
                  <a16:creationId xmlns:a16="http://schemas.microsoft.com/office/drawing/2014/main" id="{DB64CAC8-83A2-C158-824A-C861A6DEA681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7" name="Google Shape;3322;p22">
              <a:extLst>
                <a:ext uri="{FF2B5EF4-FFF2-40B4-BE49-F238E27FC236}">
                  <a16:creationId xmlns:a16="http://schemas.microsoft.com/office/drawing/2014/main" id="{E2FD7C38-AF6F-AB31-4DC5-46D0D84F195B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8" name="Google Shape;3323;p22">
              <a:extLst>
                <a:ext uri="{FF2B5EF4-FFF2-40B4-BE49-F238E27FC236}">
                  <a16:creationId xmlns:a16="http://schemas.microsoft.com/office/drawing/2014/main" id="{3DE442EF-9ACD-FD8F-CCA8-E7407AC9B60B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9" name="Google Shape;3324;p22">
              <a:extLst>
                <a:ext uri="{FF2B5EF4-FFF2-40B4-BE49-F238E27FC236}">
                  <a16:creationId xmlns:a16="http://schemas.microsoft.com/office/drawing/2014/main" id="{E5CC40EA-1AE1-EBB9-8517-0F89113A9916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0" name="Google Shape;3325;p22">
              <a:extLst>
                <a:ext uri="{FF2B5EF4-FFF2-40B4-BE49-F238E27FC236}">
                  <a16:creationId xmlns:a16="http://schemas.microsoft.com/office/drawing/2014/main" id="{A7D9A707-560F-E437-3BD9-216C2731B086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1" name="Google Shape;3326;p22">
              <a:extLst>
                <a:ext uri="{FF2B5EF4-FFF2-40B4-BE49-F238E27FC236}">
                  <a16:creationId xmlns:a16="http://schemas.microsoft.com/office/drawing/2014/main" id="{A4BFF480-C68A-CDC1-AAD7-7A8A434004D0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2" name="Google Shape;3327;p22">
              <a:extLst>
                <a:ext uri="{FF2B5EF4-FFF2-40B4-BE49-F238E27FC236}">
                  <a16:creationId xmlns:a16="http://schemas.microsoft.com/office/drawing/2014/main" id="{80998F49-BECF-D805-15CB-490DE9F70609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3" name="Google Shape;3328;p22">
              <a:extLst>
                <a:ext uri="{FF2B5EF4-FFF2-40B4-BE49-F238E27FC236}">
                  <a16:creationId xmlns:a16="http://schemas.microsoft.com/office/drawing/2014/main" id="{FDC6DFE8-02A8-695E-EABD-16DCC11F3313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4" name="Google Shape;3329;p22">
              <a:extLst>
                <a:ext uri="{FF2B5EF4-FFF2-40B4-BE49-F238E27FC236}">
                  <a16:creationId xmlns:a16="http://schemas.microsoft.com/office/drawing/2014/main" id="{70642C0D-F3AC-9B32-2DCE-F46C03906C1E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5" name="Google Shape;3330;p22">
              <a:extLst>
                <a:ext uri="{FF2B5EF4-FFF2-40B4-BE49-F238E27FC236}">
                  <a16:creationId xmlns:a16="http://schemas.microsoft.com/office/drawing/2014/main" id="{09A9DFF7-AC1A-0D77-C710-B2B858111085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6" name="Google Shape;3331;p22">
              <a:extLst>
                <a:ext uri="{FF2B5EF4-FFF2-40B4-BE49-F238E27FC236}">
                  <a16:creationId xmlns:a16="http://schemas.microsoft.com/office/drawing/2014/main" id="{7E6DF486-5D3A-09A3-7251-00FD92F8805E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7" name="Google Shape;3332;p22">
              <a:extLst>
                <a:ext uri="{FF2B5EF4-FFF2-40B4-BE49-F238E27FC236}">
                  <a16:creationId xmlns:a16="http://schemas.microsoft.com/office/drawing/2014/main" id="{619F2F58-239C-EF1E-0AA8-CC6E5567A868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8" name="Google Shape;3333;p22">
              <a:extLst>
                <a:ext uri="{FF2B5EF4-FFF2-40B4-BE49-F238E27FC236}">
                  <a16:creationId xmlns:a16="http://schemas.microsoft.com/office/drawing/2014/main" id="{5677A2CE-1B9C-5607-949D-21C8929C28CC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9" name="Google Shape;3334;p22">
              <a:extLst>
                <a:ext uri="{FF2B5EF4-FFF2-40B4-BE49-F238E27FC236}">
                  <a16:creationId xmlns:a16="http://schemas.microsoft.com/office/drawing/2014/main" id="{D88CE999-6A16-0A6D-E76E-753F53C4A41F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0" name="Google Shape;3335;p22">
              <a:extLst>
                <a:ext uri="{FF2B5EF4-FFF2-40B4-BE49-F238E27FC236}">
                  <a16:creationId xmlns:a16="http://schemas.microsoft.com/office/drawing/2014/main" id="{745AC3A0-F0C0-FDA9-86DD-21AB35198E9B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1" name="Google Shape;3336;p22">
              <a:extLst>
                <a:ext uri="{FF2B5EF4-FFF2-40B4-BE49-F238E27FC236}">
                  <a16:creationId xmlns:a16="http://schemas.microsoft.com/office/drawing/2014/main" id="{4EE01DC8-43AA-B0FF-8915-B12A3A965C03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2" name="Google Shape;3337;p22">
              <a:extLst>
                <a:ext uri="{FF2B5EF4-FFF2-40B4-BE49-F238E27FC236}">
                  <a16:creationId xmlns:a16="http://schemas.microsoft.com/office/drawing/2014/main" id="{A85A1341-2278-9391-E8CF-AA4B774AE5BF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3" name="Google Shape;3338;p22">
              <a:extLst>
                <a:ext uri="{FF2B5EF4-FFF2-40B4-BE49-F238E27FC236}">
                  <a16:creationId xmlns:a16="http://schemas.microsoft.com/office/drawing/2014/main" id="{078108B9-9C1C-7874-97C7-06C1887AC5F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4" name="Google Shape;3339;p22">
              <a:extLst>
                <a:ext uri="{FF2B5EF4-FFF2-40B4-BE49-F238E27FC236}">
                  <a16:creationId xmlns:a16="http://schemas.microsoft.com/office/drawing/2014/main" id="{39A5DF69-FD87-D588-C993-C7541018AD03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5" name="Google Shape;3340;p22">
              <a:extLst>
                <a:ext uri="{FF2B5EF4-FFF2-40B4-BE49-F238E27FC236}">
                  <a16:creationId xmlns:a16="http://schemas.microsoft.com/office/drawing/2014/main" id="{0E2E830E-E09F-1BA0-C041-8F22CF2A06CC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6" name="Google Shape;3341;p22">
              <a:extLst>
                <a:ext uri="{FF2B5EF4-FFF2-40B4-BE49-F238E27FC236}">
                  <a16:creationId xmlns:a16="http://schemas.microsoft.com/office/drawing/2014/main" id="{0BCEA51F-1A01-B472-1A29-A5B5D53A3530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7" name="Google Shape;3342;p22">
              <a:extLst>
                <a:ext uri="{FF2B5EF4-FFF2-40B4-BE49-F238E27FC236}">
                  <a16:creationId xmlns:a16="http://schemas.microsoft.com/office/drawing/2014/main" id="{54CF3242-9828-634C-392B-17B9AB2FD885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8" name="Google Shape;3343;p22">
              <a:extLst>
                <a:ext uri="{FF2B5EF4-FFF2-40B4-BE49-F238E27FC236}">
                  <a16:creationId xmlns:a16="http://schemas.microsoft.com/office/drawing/2014/main" id="{16F7F556-0892-D71E-9B1D-7FAE2A71811F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9" name="Google Shape;3344;p22">
              <a:extLst>
                <a:ext uri="{FF2B5EF4-FFF2-40B4-BE49-F238E27FC236}">
                  <a16:creationId xmlns:a16="http://schemas.microsoft.com/office/drawing/2014/main" id="{DF6FCDAF-91A5-147A-3B09-C9516F6F73E1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0" name="Google Shape;3345;p22">
              <a:extLst>
                <a:ext uri="{FF2B5EF4-FFF2-40B4-BE49-F238E27FC236}">
                  <a16:creationId xmlns:a16="http://schemas.microsoft.com/office/drawing/2014/main" id="{7A0B1D5F-33C5-E137-528D-01966C1BD380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1" name="Google Shape;3346;p22">
              <a:extLst>
                <a:ext uri="{FF2B5EF4-FFF2-40B4-BE49-F238E27FC236}">
                  <a16:creationId xmlns:a16="http://schemas.microsoft.com/office/drawing/2014/main" id="{F18AD85B-E569-EEE3-92CB-3FA220E1FF01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2" name="Google Shape;3347;p22">
              <a:extLst>
                <a:ext uri="{FF2B5EF4-FFF2-40B4-BE49-F238E27FC236}">
                  <a16:creationId xmlns:a16="http://schemas.microsoft.com/office/drawing/2014/main" id="{E6F8590D-9D59-C0F0-2042-671BD59CA9B4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3" name="Google Shape;3348;p22">
              <a:extLst>
                <a:ext uri="{FF2B5EF4-FFF2-40B4-BE49-F238E27FC236}">
                  <a16:creationId xmlns:a16="http://schemas.microsoft.com/office/drawing/2014/main" id="{5C26299D-64B4-CC3C-3CDB-514C6DD6EEDE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4" name="Google Shape;3349;p22">
              <a:extLst>
                <a:ext uri="{FF2B5EF4-FFF2-40B4-BE49-F238E27FC236}">
                  <a16:creationId xmlns:a16="http://schemas.microsoft.com/office/drawing/2014/main" id="{B283BDE0-06DB-4782-4D27-41FDA293EEC2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5" name="Google Shape;3350;p22">
              <a:extLst>
                <a:ext uri="{FF2B5EF4-FFF2-40B4-BE49-F238E27FC236}">
                  <a16:creationId xmlns:a16="http://schemas.microsoft.com/office/drawing/2014/main" id="{97544AD4-1642-7109-0F16-1D058A7DF5C3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6" name="Google Shape;3351;p22">
              <a:extLst>
                <a:ext uri="{FF2B5EF4-FFF2-40B4-BE49-F238E27FC236}">
                  <a16:creationId xmlns:a16="http://schemas.microsoft.com/office/drawing/2014/main" id="{1F4DF776-882D-55F1-1564-6F7AD726797E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7" name="Google Shape;3352;p22">
              <a:extLst>
                <a:ext uri="{FF2B5EF4-FFF2-40B4-BE49-F238E27FC236}">
                  <a16:creationId xmlns:a16="http://schemas.microsoft.com/office/drawing/2014/main" id="{E0046203-D71F-1BDB-DCEC-FF04051705D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8" name="Google Shape;3353;p22">
              <a:extLst>
                <a:ext uri="{FF2B5EF4-FFF2-40B4-BE49-F238E27FC236}">
                  <a16:creationId xmlns:a16="http://schemas.microsoft.com/office/drawing/2014/main" id="{8B804FBE-09A3-B34F-BEC8-85B838CB9914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9" name="Google Shape;3354;p22">
              <a:extLst>
                <a:ext uri="{FF2B5EF4-FFF2-40B4-BE49-F238E27FC236}">
                  <a16:creationId xmlns:a16="http://schemas.microsoft.com/office/drawing/2014/main" id="{F3EEEB5E-5014-4719-C1AD-15D8928FC40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0" name="Google Shape;3355;p22">
              <a:extLst>
                <a:ext uri="{FF2B5EF4-FFF2-40B4-BE49-F238E27FC236}">
                  <a16:creationId xmlns:a16="http://schemas.microsoft.com/office/drawing/2014/main" id="{0302454C-8E91-B87D-2618-901800894AB9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1" name="Google Shape;3356;p22">
              <a:extLst>
                <a:ext uri="{FF2B5EF4-FFF2-40B4-BE49-F238E27FC236}">
                  <a16:creationId xmlns:a16="http://schemas.microsoft.com/office/drawing/2014/main" id="{98E41804-3B62-4E43-C692-A75C83A31599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2" name="Google Shape;3357;p22">
              <a:extLst>
                <a:ext uri="{FF2B5EF4-FFF2-40B4-BE49-F238E27FC236}">
                  <a16:creationId xmlns:a16="http://schemas.microsoft.com/office/drawing/2014/main" id="{C955087D-E917-957F-90B4-1F85B21F613A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3" name="Google Shape;3358;p22">
              <a:extLst>
                <a:ext uri="{FF2B5EF4-FFF2-40B4-BE49-F238E27FC236}">
                  <a16:creationId xmlns:a16="http://schemas.microsoft.com/office/drawing/2014/main" id="{29DA4759-2F3E-07BE-C797-52AF7FEEAD7F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4" name="Google Shape;3359;p22">
              <a:extLst>
                <a:ext uri="{FF2B5EF4-FFF2-40B4-BE49-F238E27FC236}">
                  <a16:creationId xmlns:a16="http://schemas.microsoft.com/office/drawing/2014/main" id="{DFD00099-29E3-8166-5712-9FA16F809DC1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5" name="Google Shape;3360;p22">
              <a:extLst>
                <a:ext uri="{FF2B5EF4-FFF2-40B4-BE49-F238E27FC236}">
                  <a16:creationId xmlns:a16="http://schemas.microsoft.com/office/drawing/2014/main" id="{27B05570-52F2-E6F1-3EDA-1665A6B3E67C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6" name="Google Shape;3361;p22">
              <a:extLst>
                <a:ext uri="{FF2B5EF4-FFF2-40B4-BE49-F238E27FC236}">
                  <a16:creationId xmlns:a16="http://schemas.microsoft.com/office/drawing/2014/main" id="{BDA87636-4F21-7E69-5D03-B86CAE6CA0E9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7" name="Google Shape;3362;p22">
              <a:extLst>
                <a:ext uri="{FF2B5EF4-FFF2-40B4-BE49-F238E27FC236}">
                  <a16:creationId xmlns:a16="http://schemas.microsoft.com/office/drawing/2014/main" id="{ABDB71AF-A739-C781-1CD6-FF7EE51B8135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8" name="Google Shape;3363;p22">
              <a:extLst>
                <a:ext uri="{FF2B5EF4-FFF2-40B4-BE49-F238E27FC236}">
                  <a16:creationId xmlns:a16="http://schemas.microsoft.com/office/drawing/2014/main" id="{2DCA4CB8-8AB3-5EAF-17C6-4616E770E0BB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9" name="Google Shape;3364;p22">
              <a:extLst>
                <a:ext uri="{FF2B5EF4-FFF2-40B4-BE49-F238E27FC236}">
                  <a16:creationId xmlns:a16="http://schemas.microsoft.com/office/drawing/2014/main" id="{4660C6A1-A516-AFF3-E089-07E3F2C9BAF0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0" name="Google Shape;3365;p22">
              <a:extLst>
                <a:ext uri="{FF2B5EF4-FFF2-40B4-BE49-F238E27FC236}">
                  <a16:creationId xmlns:a16="http://schemas.microsoft.com/office/drawing/2014/main" id="{40CF492C-461F-A10D-3388-AFA733CE1F97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1" name="Google Shape;3366;p22">
              <a:extLst>
                <a:ext uri="{FF2B5EF4-FFF2-40B4-BE49-F238E27FC236}">
                  <a16:creationId xmlns:a16="http://schemas.microsoft.com/office/drawing/2014/main" id="{AAB3C607-788D-AC7A-2FF0-05C340EABD74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2" name="Google Shape;3367;p22">
              <a:extLst>
                <a:ext uri="{FF2B5EF4-FFF2-40B4-BE49-F238E27FC236}">
                  <a16:creationId xmlns:a16="http://schemas.microsoft.com/office/drawing/2014/main" id="{46E1A977-6046-1880-2206-564CC8C2B32A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3" name="Google Shape;3368;p22">
              <a:extLst>
                <a:ext uri="{FF2B5EF4-FFF2-40B4-BE49-F238E27FC236}">
                  <a16:creationId xmlns:a16="http://schemas.microsoft.com/office/drawing/2014/main" id="{A6BF0E6D-A930-BBB3-002A-E4F58CEFB30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4" name="Google Shape;3369;p22">
              <a:extLst>
                <a:ext uri="{FF2B5EF4-FFF2-40B4-BE49-F238E27FC236}">
                  <a16:creationId xmlns:a16="http://schemas.microsoft.com/office/drawing/2014/main" id="{FB9B1992-0C41-1F86-8BB0-19110886E4F4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5" name="Google Shape;3370;p22">
              <a:extLst>
                <a:ext uri="{FF2B5EF4-FFF2-40B4-BE49-F238E27FC236}">
                  <a16:creationId xmlns:a16="http://schemas.microsoft.com/office/drawing/2014/main" id="{1BEF6A4A-2676-9252-C054-ACF7642C6B02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6" name="Google Shape;3371;p22">
              <a:extLst>
                <a:ext uri="{FF2B5EF4-FFF2-40B4-BE49-F238E27FC236}">
                  <a16:creationId xmlns:a16="http://schemas.microsoft.com/office/drawing/2014/main" id="{E16DCD04-5303-F3BD-78EB-53E433E58BBC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7" name="Google Shape;3372;p22">
              <a:extLst>
                <a:ext uri="{FF2B5EF4-FFF2-40B4-BE49-F238E27FC236}">
                  <a16:creationId xmlns:a16="http://schemas.microsoft.com/office/drawing/2014/main" id="{E9195F1C-3349-C74D-5EDE-790912DB284A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8" name="Google Shape;3373;p22">
              <a:extLst>
                <a:ext uri="{FF2B5EF4-FFF2-40B4-BE49-F238E27FC236}">
                  <a16:creationId xmlns:a16="http://schemas.microsoft.com/office/drawing/2014/main" id="{90A9C039-75AE-61A5-6D59-8B3D70154DE7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9" name="Google Shape;3374;p22">
              <a:extLst>
                <a:ext uri="{FF2B5EF4-FFF2-40B4-BE49-F238E27FC236}">
                  <a16:creationId xmlns:a16="http://schemas.microsoft.com/office/drawing/2014/main" id="{6AA5D10F-D94B-13CB-CA2E-9748ACE2194C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0" name="Google Shape;3375;p22">
              <a:extLst>
                <a:ext uri="{FF2B5EF4-FFF2-40B4-BE49-F238E27FC236}">
                  <a16:creationId xmlns:a16="http://schemas.microsoft.com/office/drawing/2014/main" id="{7EABD67A-C27F-2CC3-C56B-B96B010933C3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1" name="Google Shape;3376;p22">
              <a:extLst>
                <a:ext uri="{FF2B5EF4-FFF2-40B4-BE49-F238E27FC236}">
                  <a16:creationId xmlns:a16="http://schemas.microsoft.com/office/drawing/2014/main" id="{228B983C-D258-E4CD-D3B4-B97633D05D7B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2" name="Google Shape;3377;p22">
              <a:extLst>
                <a:ext uri="{FF2B5EF4-FFF2-40B4-BE49-F238E27FC236}">
                  <a16:creationId xmlns:a16="http://schemas.microsoft.com/office/drawing/2014/main" id="{AE59E98F-1009-7089-2413-5584928D8046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3" name="Google Shape;3378;p22">
              <a:extLst>
                <a:ext uri="{FF2B5EF4-FFF2-40B4-BE49-F238E27FC236}">
                  <a16:creationId xmlns:a16="http://schemas.microsoft.com/office/drawing/2014/main" id="{4E244575-3D56-30D3-5EB6-319D5732EE66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4" name="Google Shape;3379;p22">
              <a:extLst>
                <a:ext uri="{FF2B5EF4-FFF2-40B4-BE49-F238E27FC236}">
                  <a16:creationId xmlns:a16="http://schemas.microsoft.com/office/drawing/2014/main" id="{907414A1-746B-BCFE-5081-75ADB4F8D0CF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5" name="Google Shape;3380;p22">
              <a:extLst>
                <a:ext uri="{FF2B5EF4-FFF2-40B4-BE49-F238E27FC236}">
                  <a16:creationId xmlns:a16="http://schemas.microsoft.com/office/drawing/2014/main" id="{CECFD8B0-0228-B567-19B1-B2EDAE6E45A1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6" name="Google Shape;3381;p22">
              <a:extLst>
                <a:ext uri="{FF2B5EF4-FFF2-40B4-BE49-F238E27FC236}">
                  <a16:creationId xmlns:a16="http://schemas.microsoft.com/office/drawing/2014/main" id="{BD73D423-E058-B70E-3ADB-143D7B4D50CE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7" name="Google Shape;3382;p22">
              <a:extLst>
                <a:ext uri="{FF2B5EF4-FFF2-40B4-BE49-F238E27FC236}">
                  <a16:creationId xmlns:a16="http://schemas.microsoft.com/office/drawing/2014/main" id="{53A4A4FF-F5F0-D122-7DB3-3B0BD920B239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8" name="Google Shape;3383;p22">
              <a:extLst>
                <a:ext uri="{FF2B5EF4-FFF2-40B4-BE49-F238E27FC236}">
                  <a16:creationId xmlns:a16="http://schemas.microsoft.com/office/drawing/2014/main" id="{F9665B05-F8DA-6660-164C-E2717F6AFF8D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9" name="Google Shape;3384;p22">
              <a:extLst>
                <a:ext uri="{FF2B5EF4-FFF2-40B4-BE49-F238E27FC236}">
                  <a16:creationId xmlns:a16="http://schemas.microsoft.com/office/drawing/2014/main" id="{9A3B090D-5DF3-976A-9F77-3311CF1F7E1A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0" name="Google Shape;3385;p22">
              <a:extLst>
                <a:ext uri="{FF2B5EF4-FFF2-40B4-BE49-F238E27FC236}">
                  <a16:creationId xmlns:a16="http://schemas.microsoft.com/office/drawing/2014/main" id="{C5752A84-A077-0BDB-0514-12C9FF852273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1" name="Google Shape;3386;p22">
              <a:extLst>
                <a:ext uri="{FF2B5EF4-FFF2-40B4-BE49-F238E27FC236}">
                  <a16:creationId xmlns:a16="http://schemas.microsoft.com/office/drawing/2014/main" id="{4384E7BB-025F-A63C-9746-8C7A373AF561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2" name="Google Shape;3387;p22">
              <a:extLst>
                <a:ext uri="{FF2B5EF4-FFF2-40B4-BE49-F238E27FC236}">
                  <a16:creationId xmlns:a16="http://schemas.microsoft.com/office/drawing/2014/main" id="{D35F984C-C69F-56E5-9B1D-3B0209E89404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3" name="Google Shape;3388;p22">
              <a:extLst>
                <a:ext uri="{FF2B5EF4-FFF2-40B4-BE49-F238E27FC236}">
                  <a16:creationId xmlns:a16="http://schemas.microsoft.com/office/drawing/2014/main" id="{71ED9FCE-7CE5-D890-472B-CB764ECEE828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4" name="Google Shape;3389;p22">
              <a:extLst>
                <a:ext uri="{FF2B5EF4-FFF2-40B4-BE49-F238E27FC236}">
                  <a16:creationId xmlns:a16="http://schemas.microsoft.com/office/drawing/2014/main" id="{E550C018-5A1D-5ABA-498A-A9FC63F3100E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5" name="Google Shape;3390;p22">
              <a:extLst>
                <a:ext uri="{FF2B5EF4-FFF2-40B4-BE49-F238E27FC236}">
                  <a16:creationId xmlns:a16="http://schemas.microsoft.com/office/drawing/2014/main" id="{431D36CB-1EA2-ED37-CF0D-D48BCC4E514A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6" name="Google Shape;3391;p22">
              <a:extLst>
                <a:ext uri="{FF2B5EF4-FFF2-40B4-BE49-F238E27FC236}">
                  <a16:creationId xmlns:a16="http://schemas.microsoft.com/office/drawing/2014/main" id="{F1B5F9F1-8804-27A8-C157-4C46DB2F515A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7" name="Google Shape;3392;p22">
              <a:extLst>
                <a:ext uri="{FF2B5EF4-FFF2-40B4-BE49-F238E27FC236}">
                  <a16:creationId xmlns:a16="http://schemas.microsoft.com/office/drawing/2014/main" id="{D75CD864-4EB5-0BFD-66B6-8BE2E78E32C4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8" name="Google Shape;3393;p22">
              <a:extLst>
                <a:ext uri="{FF2B5EF4-FFF2-40B4-BE49-F238E27FC236}">
                  <a16:creationId xmlns:a16="http://schemas.microsoft.com/office/drawing/2014/main" id="{DC3A072B-87C1-2964-1A0E-4121854C0972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9" name="Google Shape;3394;p22">
              <a:extLst>
                <a:ext uri="{FF2B5EF4-FFF2-40B4-BE49-F238E27FC236}">
                  <a16:creationId xmlns:a16="http://schemas.microsoft.com/office/drawing/2014/main" id="{0832D935-EB31-388C-1CFE-F51F806ABBCA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0" name="Google Shape;3395;p22">
              <a:extLst>
                <a:ext uri="{FF2B5EF4-FFF2-40B4-BE49-F238E27FC236}">
                  <a16:creationId xmlns:a16="http://schemas.microsoft.com/office/drawing/2014/main" id="{1AF34360-00AD-AB76-92D9-633D550E6362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1" name="Google Shape;3396;p22">
              <a:extLst>
                <a:ext uri="{FF2B5EF4-FFF2-40B4-BE49-F238E27FC236}">
                  <a16:creationId xmlns:a16="http://schemas.microsoft.com/office/drawing/2014/main" id="{E79D18AD-B3BE-4E67-A502-2C240B82718C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2" name="Google Shape;3397;p22">
              <a:extLst>
                <a:ext uri="{FF2B5EF4-FFF2-40B4-BE49-F238E27FC236}">
                  <a16:creationId xmlns:a16="http://schemas.microsoft.com/office/drawing/2014/main" id="{B9437C24-8FA7-1565-1956-3BD8D1D96C09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3" name="Google Shape;3398;p22">
              <a:extLst>
                <a:ext uri="{FF2B5EF4-FFF2-40B4-BE49-F238E27FC236}">
                  <a16:creationId xmlns:a16="http://schemas.microsoft.com/office/drawing/2014/main" id="{49B2AAFA-D3D4-F2C1-2B7F-C9FF0C0E3D16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4" name="Google Shape;3399;p22">
              <a:extLst>
                <a:ext uri="{FF2B5EF4-FFF2-40B4-BE49-F238E27FC236}">
                  <a16:creationId xmlns:a16="http://schemas.microsoft.com/office/drawing/2014/main" id="{F605F12A-7396-170C-8B69-2E14E579130E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5" name="Google Shape;3400;p22">
              <a:extLst>
                <a:ext uri="{FF2B5EF4-FFF2-40B4-BE49-F238E27FC236}">
                  <a16:creationId xmlns:a16="http://schemas.microsoft.com/office/drawing/2014/main" id="{11FF86E9-0EBA-3C0F-8E3F-467134471D9D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6" name="Google Shape;3401;p22">
              <a:extLst>
                <a:ext uri="{FF2B5EF4-FFF2-40B4-BE49-F238E27FC236}">
                  <a16:creationId xmlns:a16="http://schemas.microsoft.com/office/drawing/2014/main" id="{480B31E8-0E45-8F23-1D82-EEB74D169227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7" name="Google Shape;3402;p22">
              <a:extLst>
                <a:ext uri="{FF2B5EF4-FFF2-40B4-BE49-F238E27FC236}">
                  <a16:creationId xmlns:a16="http://schemas.microsoft.com/office/drawing/2014/main" id="{106D5673-738A-6F11-CB6E-6D7940429777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8" name="Google Shape;3403;p22">
              <a:extLst>
                <a:ext uri="{FF2B5EF4-FFF2-40B4-BE49-F238E27FC236}">
                  <a16:creationId xmlns:a16="http://schemas.microsoft.com/office/drawing/2014/main" id="{35DA297B-3CBE-9866-8505-2310C81CC5A9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9" name="Google Shape;3404;p22">
              <a:extLst>
                <a:ext uri="{FF2B5EF4-FFF2-40B4-BE49-F238E27FC236}">
                  <a16:creationId xmlns:a16="http://schemas.microsoft.com/office/drawing/2014/main" id="{16FDDD81-AD9C-8D83-AC97-A80660974E49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0" name="Google Shape;3405;p22">
              <a:extLst>
                <a:ext uri="{FF2B5EF4-FFF2-40B4-BE49-F238E27FC236}">
                  <a16:creationId xmlns:a16="http://schemas.microsoft.com/office/drawing/2014/main" id="{5AD15DA8-B0AE-0555-9424-05AC28E2C50D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1" name="Google Shape;3406;p22">
              <a:extLst>
                <a:ext uri="{FF2B5EF4-FFF2-40B4-BE49-F238E27FC236}">
                  <a16:creationId xmlns:a16="http://schemas.microsoft.com/office/drawing/2014/main" id="{4A74DD62-4CA2-506A-4315-E8A59B46D9FB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2" name="Google Shape;3407;p22">
              <a:extLst>
                <a:ext uri="{FF2B5EF4-FFF2-40B4-BE49-F238E27FC236}">
                  <a16:creationId xmlns:a16="http://schemas.microsoft.com/office/drawing/2014/main" id="{5719D815-8E63-87FD-944B-BBB9A63E774B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3" name="Google Shape;3408;p22">
              <a:extLst>
                <a:ext uri="{FF2B5EF4-FFF2-40B4-BE49-F238E27FC236}">
                  <a16:creationId xmlns:a16="http://schemas.microsoft.com/office/drawing/2014/main" id="{1B167AB9-124B-E321-69ED-B123F6BDE2B7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4" name="Google Shape;3409;p22">
              <a:extLst>
                <a:ext uri="{FF2B5EF4-FFF2-40B4-BE49-F238E27FC236}">
                  <a16:creationId xmlns:a16="http://schemas.microsoft.com/office/drawing/2014/main" id="{19265E86-A2F0-DC57-C92F-6031D828D81A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5" name="Google Shape;3410;p22">
              <a:extLst>
                <a:ext uri="{FF2B5EF4-FFF2-40B4-BE49-F238E27FC236}">
                  <a16:creationId xmlns:a16="http://schemas.microsoft.com/office/drawing/2014/main" id="{33E81F31-C340-6BCC-E883-38BF729A3EDA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6" name="Google Shape;3411;p22">
              <a:extLst>
                <a:ext uri="{FF2B5EF4-FFF2-40B4-BE49-F238E27FC236}">
                  <a16:creationId xmlns:a16="http://schemas.microsoft.com/office/drawing/2014/main" id="{958AD985-94F7-F595-7575-AE668D95DB2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7" name="Google Shape;3412;p22">
              <a:extLst>
                <a:ext uri="{FF2B5EF4-FFF2-40B4-BE49-F238E27FC236}">
                  <a16:creationId xmlns:a16="http://schemas.microsoft.com/office/drawing/2014/main" id="{D3F495DE-17AC-2DDD-2163-D9205E6FF51B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8" name="Google Shape;3413;p22">
              <a:extLst>
                <a:ext uri="{FF2B5EF4-FFF2-40B4-BE49-F238E27FC236}">
                  <a16:creationId xmlns:a16="http://schemas.microsoft.com/office/drawing/2014/main" id="{B7D048A3-BD3E-F7FF-97FE-0C480D75CFAF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9" name="Google Shape;3414;p22">
              <a:extLst>
                <a:ext uri="{FF2B5EF4-FFF2-40B4-BE49-F238E27FC236}">
                  <a16:creationId xmlns:a16="http://schemas.microsoft.com/office/drawing/2014/main" id="{49ED9F4F-3A41-6199-7C17-CA98817875B8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0" name="Google Shape;3415;p22">
              <a:extLst>
                <a:ext uri="{FF2B5EF4-FFF2-40B4-BE49-F238E27FC236}">
                  <a16:creationId xmlns:a16="http://schemas.microsoft.com/office/drawing/2014/main" id="{FA81292A-01F7-B261-297F-ED01F4F902AC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1" name="Google Shape;3416;p22">
              <a:extLst>
                <a:ext uri="{FF2B5EF4-FFF2-40B4-BE49-F238E27FC236}">
                  <a16:creationId xmlns:a16="http://schemas.microsoft.com/office/drawing/2014/main" id="{B74A62AF-C3D0-31CD-D90C-F56B648181C6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2" name="Google Shape;3417;p22">
              <a:extLst>
                <a:ext uri="{FF2B5EF4-FFF2-40B4-BE49-F238E27FC236}">
                  <a16:creationId xmlns:a16="http://schemas.microsoft.com/office/drawing/2014/main" id="{41FF2C54-7D7E-0674-C20E-F6130B0F00AA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3" name="Google Shape;3418;p22">
              <a:extLst>
                <a:ext uri="{FF2B5EF4-FFF2-40B4-BE49-F238E27FC236}">
                  <a16:creationId xmlns:a16="http://schemas.microsoft.com/office/drawing/2014/main" id="{6C39262C-2AB3-28C4-7827-0C985F62C58E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4" name="Google Shape;3419;p22">
              <a:extLst>
                <a:ext uri="{FF2B5EF4-FFF2-40B4-BE49-F238E27FC236}">
                  <a16:creationId xmlns:a16="http://schemas.microsoft.com/office/drawing/2014/main" id="{B73B4339-8EAF-E46B-0360-F6983088D076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5" name="Google Shape;3420;p22">
              <a:extLst>
                <a:ext uri="{FF2B5EF4-FFF2-40B4-BE49-F238E27FC236}">
                  <a16:creationId xmlns:a16="http://schemas.microsoft.com/office/drawing/2014/main" id="{83C5300B-CD9F-23CB-F3BD-6B4181B8B307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6" name="Google Shape;3421;p22">
              <a:extLst>
                <a:ext uri="{FF2B5EF4-FFF2-40B4-BE49-F238E27FC236}">
                  <a16:creationId xmlns:a16="http://schemas.microsoft.com/office/drawing/2014/main" id="{99E60927-1F48-7A48-20D6-917009084F8C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7" name="Google Shape;3422;p22">
              <a:extLst>
                <a:ext uri="{FF2B5EF4-FFF2-40B4-BE49-F238E27FC236}">
                  <a16:creationId xmlns:a16="http://schemas.microsoft.com/office/drawing/2014/main" id="{A8B73B66-6965-8E8D-AD8E-E9407A70147D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8" name="Google Shape;3423;p22">
              <a:extLst>
                <a:ext uri="{FF2B5EF4-FFF2-40B4-BE49-F238E27FC236}">
                  <a16:creationId xmlns:a16="http://schemas.microsoft.com/office/drawing/2014/main" id="{A7D9604D-234B-324B-6CA1-679224276D44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9" name="Google Shape;3424;p22">
              <a:extLst>
                <a:ext uri="{FF2B5EF4-FFF2-40B4-BE49-F238E27FC236}">
                  <a16:creationId xmlns:a16="http://schemas.microsoft.com/office/drawing/2014/main" id="{8427231C-8E93-EC4A-B8C4-4C73889A38C6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0" name="Google Shape;3425;p22">
              <a:extLst>
                <a:ext uri="{FF2B5EF4-FFF2-40B4-BE49-F238E27FC236}">
                  <a16:creationId xmlns:a16="http://schemas.microsoft.com/office/drawing/2014/main" id="{DB2B8B7B-C302-0859-C464-F2A5A5F8862E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1" name="Google Shape;3426;p22">
              <a:extLst>
                <a:ext uri="{FF2B5EF4-FFF2-40B4-BE49-F238E27FC236}">
                  <a16:creationId xmlns:a16="http://schemas.microsoft.com/office/drawing/2014/main" id="{BDE4F6B1-4D2E-43D4-484C-992EFDB27B5B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2" name="Google Shape;3427;p22">
              <a:extLst>
                <a:ext uri="{FF2B5EF4-FFF2-40B4-BE49-F238E27FC236}">
                  <a16:creationId xmlns:a16="http://schemas.microsoft.com/office/drawing/2014/main" id="{D6873DDA-93FD-4644-60C9-13035108E77D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3" name="Google Shape;3428;p22">
              <a:extLst>
                <a:ext uri="{FF2B5EF4-FFF2-40B4-BE49-F238E27FC236}">
                  <a16:creationId xmlns:a16="http://schemas.microsoft.com/office/drawing/2014/main" id="{53D20CD9-9A08-9E17-3DBF-DB07DA119B20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4" name="Google Shape;3429;p22">
              <a:extLst>
                <a:ext uri="{FF2B5EF4-FFF2-40B4-BE49-F238E27FC236}">
                  <a16:creationId xmlns:a16="http://schemas.microsoft.com/office/drawing/2014/main" id="{40F12688-E4A5-8E8C-FB6A-C14177594AEF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5" name="Google Shape;3430;p22">
              <a:extLst>
                <a:ext uri="{FF2B5EF4-FFF2-40B4-BE49-F238E27FC236}">
                  <a16:creationId xmlns:a16="http://schemas.microsoft.com/office/drawing/2014/main" id="{CD84389F-463D-B9CA-251C-CA763B1CBE54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6" name="Google Shape;3431;p22">
              <a:extLst>
                <a:ext uri="{FF2B5EF4-FFF2-40B4-BE49-F238E27FC236}">
                  <a16:creationId xmlns:a16="http://schemas.microsoft.com/office/drawing/2014/main" id="{4DDE958B-7CD2-73D6-494B-EAF0832DE461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7" name="Google Shape;3432;p22">
              <a:extLst>
                <a:ext uri="{FF2B5EF4-FFF2-40B4-BE49-F238E27FC236}">
                  <a16:creationId xmlns:a16="http://schemas.microsoft.com/office/drawing/2014/main" id="{29620238-B108-50D6-CCE4-267C2CF2D315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8" name="Google Shape;3433;p22">
              <a:extLst>
                <a:ext uri="{FF2B5EF4-FFF2-40B4-BE49-F238E27FC236}">
                  <a16:creationId xmlns:a16="http://schemas.microsoft.com/office/drawing/2014/main" id="{1522FD2E-26D9-ADB1-2DD9-3847BD781F8F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9" name="Google Shape;3434;p22">
              <a:extLst>
                <a:ext uri="{FF2B5EF4-FFF2-40B4-BE49-F238E27FC236}">
                  <a16:creationId xmlns:a16="http://schemas.microsoft.com/office/drawing/2014/main" id="{957CF7D9-23CB-2FD2-E780-ED5AF4969420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0" name="Google Shape;3435;p22">
              <a:extLst>
                <a:ext uri="{FF2B5EF4-FFF2-40B4-BE49-F238E27FC236}">
                  <a16:creationId xmlns:a16="http://schemas.microsoft.com/office/drawing/2014/main" id="{BBBFB40D-81AF-AB2A-3A0B-FDDCCBA268EE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1" name="Google Shape;3436;p22">
              <a:extLst>
                <a:ext uri="{FF2B5EF4-FFF2-40B4-BE49-F238E27FC236}">
                  <a16:creationId xmlns:a16="http://schemas.microsoft.com/office/drawing/2014/main" id="{3400BB77-4045-30D0-2885-7DCCCEEBFB7B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2" name="Google Shape;3437;p22">
              <a:extLst>
                <a:ext uri="{FF2B5EF4-FFF2-40B4-BE49-F238E27FC236}">
                  <a16:creationId xmlns:a16="http://schemas.microsoft.com/office/drawing/2014/main" id="{30C92B86-4CD9-4DE9-1F7A-5DB98CE797F6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3" name="Google Shape;3438;p22">
              <a:extLst>
                <a:ext uri="{FF2B5EF4-FFF2-40B4-BE49-F238E27FC236}">
                  <a16:creationId xmlns:a16="http://schemas.microsoft.com/office/drawing/2014/main" id="{B03F2C9F-1CB8-11B0-D1BD-557D1A5B65C5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4" name="Google Shape;3439;p22">
              <a:extLst>
                <a:ext uri="{FF2B5EF4-FFF2-40B4-BE49-F238E27FC236}">
                  <a16:creationId xmlns:a16="http://schemas.microsoft.com/office/drawing/2014/main" id="{AECB17EB-5DAD-E1C3-1410-BBCD3911721C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5" name="Google Shape;3440;p22">
              <a:extLst>
                <a:ext uri="{FF2B5EF4-FFF2-40B4-BE49-F238E27FC236}">
                  <a16:creationId xmlns:a16="http://schemas.microsoft.com/office/drawing/2014/main" id="{64FC9834-204D-6FAA-6393-C94E393C8A44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6" name="Google Shape;3441;p22">
              <a:extLst>
                <a:ext uri="{FF2B5EF4-FFF2-40B4-BE49-F238E27FC236}">
                  <a16:creationId xmlns:a16="http://schemas.microsoft.com/office/drawing/2014/main" id="{7B7A8AD8-BD68-8FE0-7853-48475ED47F02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7" name="Google Shape;3442;p22">
              <a:extLst>
                <a:ext uri="{FF2B5EF4-FFF2-40B4-BE49-F238E27FC236}">
                  <a16:creationId xmlns:a16="http://schemas.microsoft.com/office/drawing/2014/main" id="{51362654-787D-3D5C-56E6-F3B3044D9B80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8" name="Google Shape;3443;p22">
              <a:extLst>
                <a:ext uri="{FF2B5EF4-FFF2-40B4-BE49-F238E27FC236}">
                  <a16:creationId xmlns:a16="http://schemas.microsoft.com/office/drawing/2014/main" id="{9F380BC4-9A3C-1037-D913-CB441715B693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9" name="Google Shape;3444;p22">
              <a:extLst>
                <a:ext uri="{FF2B5EF4-FFF2-40B4-BE49-F238E27FC236}">
                  <a16:creationId xmlns:a16="http://schemas.microsoft.com/office/drawing/2014/main" id="{987A440D-83C5-78BD-C7A6-5B09CC9082FF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0" name="Google Shape;3445;p22">
              <a:extLst>
                <a:ext uri="{FF2B5EF4-FFF2-40B4-BE49-F238E27FC236}">
                  <a16:creationId xmlns:a16="http://schemas.microsoft.com/office/drawing/2014/main" id="{2016532A-0BC5-F6F3-CDB7-FA1138A32D8B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1" name="Google Shape;3446;p22">
              <a:extLst>
                <a:ext uri="{FF2B5EF4-FFF2-40B4-BE49-F238E27FC236}">
                  <a16:creationId xmlns:a16="http://schemas.microsoft.com/office/drawing/2014/main" id="{5E9FA8BD-A138-1862-DABE-1D159FE755D2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2" name="Google Shape;3447;p22">
              <a:extLst>
                <a:ext uri="{FF2B5EF4-FFF2-40B4-BE49-F238E27FC236}">
                  <a16:creationId xmlns:a16="http://schemas.microsoft.com/office/drawing/2014/main" id="{CF9151EB-DCCB-8865-D9D1-95180C37FB26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3" name="Google Shape;3448;p22">
              <a:extLst>
                <a:ext uri="{FF2B5EF4-FFF2-40B4-BE49-F238E27FC236}">
                  <a16:creationId xmlns:a16="http://schemas.microsoft.com/office/drawing/2014/main" id="{943EE2D9-C747-2C26-6B33-5C6FC075BA8A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4" name="Google Shape;3449;p22">
              <a:extLst>
                <a:ext uri="{FF2B5EF4-FFF2-40B4-BE49-F238E27FC236}">
                  <a16:creationId xmlns:a16="http://schemas.microsoft.com/office/drawing/2014/main" id="{6DA4D0B2-7B36-E5AA-09B8-455FD6BA114B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5" name="Google Shape;3450;p22">
              <a:extLst>
                <a:ext uri="{FF2B5EF4-FFF2-40B4-BE49-F238E27FC236}">
                  <a16:creationId xmlns:a16="http://schemas.microsoft.com/office/drawing/2014/main" id="{B3BF6C98-59B4-60D2-93B3-3CD724645802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6" name="Google Shape;3451;p22">
              <a:extLst>
                <a:ext uri="{FF2B5EF4-FFF2-40B4-BE49-F238E27FC236}">
                  <a16:creationId xmlns:a16="http://schemas.microsoft.com/office/drawing/2014/main" id="{5523D586-B5A7-E5B2-8216-BD0863F54DB1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7" name="Google Shape;3452;p22">
              <a:extLst>
                <a:ext uri="{FF2B5EF4-FFF2-40B4-BE49-F238E27FC236}">
                  <a16:creationId xmlns:a16="http://schemas.microsoft.com/office/drawing/2014/main" id="{A8ABBC48-CBDB-CFF5-918D-5B6DB23AAADE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8" name="Google Shape;3453;p22">
              <a:extLst>
                <a:ext uri="{FF2B5EF4-FFF2-40B4-BE49-F238E27FC236}">
                  <a16:creationId xmlns:a16="http://schemas.microsoft.com/office/drawing/2014/main" id="{8978B266-D4F5-3349-900B-3C326E83A51C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9" name="Google Shape;3454;p22">
              <a:extLst>
                <a:ext uri="{FF2B5EF4-FFF2-40B4-BE49-F238E27FC236}">
                  <a16:creationId xmlns:a16="http://schemas.microsoft.com/office/drawing/2014/main" id="{EE7034AD-BA58-E451-1A11-E4FDC7EA35A1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0" name="Google Shape;3455;p22">
              <a:extLst>
                <a:ext uri="{FF2B5EF4-FFF2-40B4-BE49-F238E27FC236}">
                  <a16:creationId xmlns:a16="http://schemas.microsoft.com/office/drawing/2014/main" id="{21EF5B04-CB68-7A07-9546-39E8B5267AD1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1" name="Google Shape;3456;p22">
              <a:extLst>
                <a:ext uri="{FF2B5EF4-FFF2-40B4-BE49-F238E27FC236}">
                  <a16:creationId xmlns:a16="http://schemas.microsoft.com/office/drawing/2014/main" id="{5E57FDDD-22C2-E6A8-BB8A-890F490F27DF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2" name="Google Shape;3457;p22">
              <a:extLst>
                <a:ext uri="{FF2B5EF4-FFF2-40B4-BE49-F238E27FC236}">
                  <a16:creationId xmlns:a16="http://schemas.microsoft.com/office/drawing/2014/main" id="{23D17027-93CF-B30F-AC70-036603AA8D59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3" name="Google Shape;3458;p22">
              <a:extLst>
                <a:ext uri="{FF2B5EF4-FFF2-40B4-BE49-F238E27FC236}">
                  <a16:creationId xmlns:a16="http://schemas.microsoft.com/office/drawing/2014/main" id="{86D63D17-EEA4-7426-2CAD-9D3CC5D1E988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4" name="Google Shape;3459;p22">
              <a:extLst>
                <a:ext uri="{FF2B5EF4-FFF2-40B4-BE49-F238E27FC236}">
                  <a16:creationId xmlns:a16="http://schemas.microsoft.com/office/drawing/2014/main" id="{50155088-1C40-616B-A2D6-428559F3CD2E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5" name="Google Shape;3460;p22">
              <a:extLst>
                <a:ext uri="{FF2B5EF4-FFF2-40B4-BE49-F238E27FC236}">
                  <a16:creationId xmlns:a16="http://schemas.microsoft.com/office/drawing/2014/main" id="{ABB15890-11FC-C853-7625-2DE01D3EC07B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6" name="Google Shape;3461;p22">
              <a:extLst>
                <a:ext uri="{FF2B5EF4-FFF2-40B4-BE49-F238E27FC236}">
                  <a16:creationId xmlns:a16="http://schemas.microsoft.com/office/drawing/2014/main" id="{A7C75E18-1D9D-99C1-57C1-E2FF19B0A214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7" name="Google Shape;3462;p22">
              <a:extLst>
                <a:ext uri="{FF2B5EF4-FFF2-40B4-BE49-F238E27FC236}">
                  <a16:creationId xmlns:a16="http://schemas.microsoft.com/office/drawing/2014/main" id="{0A5D1744-D847-DC81-4180-9B9CDFC94952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8" name="Google Shape;3463;p22">
              <a:extLst>
                <a:ext uri="{FF2B5EF4-FFF2-40B4-BE49-F238E27FC236}">
                  <a16:creationId xmlns:a16="http://schemas.microsoft.com/office/drawing/2014/main" id="{D71F357D-43C4-17D1-F036-886C97E16A12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9" name="Google Shape;3464;p22">
              <a:extLst>
                <a:ext uri="{FF2B5EF4-FFF2-40B4-BE49-F238E27FC236}">
                  <a16:creationId xmlns:a16="http://schemas.microsoft.com/office/drawing/2014/main" id="{261231E1-A4C3-3E3F-331A-45F09CC8B74A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0" name="Google Shape;3465;p22">
              <a:extLst>
                <a:ext uri="{FF2B5EF4-FFF2-40B4-BE49-F238E27FC236}">
                  <a16:creationId xmlns:a16="http://schemas.microsoft.com/office/drawing/2014/main" id="{A9A9B263-7DEB-F5CA-390B-D9F861E22244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1" name="Google Shape;3466;p22">
              <a:extLst>
                <a:ext uri="{FF2B5EF4-FFF2-40B4-BE49-F238E27FC236}">
                  <a16:creationId xmlns:a16="http://schemas.microsoft.com/office/drawing/2014/main" id="{11E575A2-CA64-50D4-6D48-72756344536C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2" name="Google Shape;3467;p22">
              <a:extLst>
                <a:ext uri="{FF2B5EF4-FFF2-40B4-BE49-F238E27FC236}">
                  <a16:creationId xmlns:a16="http://schemas.microsoft.com/office/drawing/2014/main" id="{6DD05D60-6364-4FED-E13C-646FFA278BF4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3" name="Google Shape;3468;p22">
              <a:extLst>
                <a:ext uri="{FF2B5EF4-FFF2-40B4-BE49-F238E27FC236}">
                  <a16:creationId xmlns:a16="http://schemas.microsoft.com/office/drawing/2014/main" id="{1701D631-2694-E77B-6531-750E14D98D4B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4" name="Google Shape;3469;p22">
              <a:extLst>
                <a:ext uri="{FF2B5EF4-FFF2-40B4-BE49-F238E27FC236}">
                  <a16:creationId xmlns:a16="http://schemas.microsoft.com/office/drawing/2014/main" id="{D3DA098C-1884-8A44-3064-BBF45BD526A6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5" name="Google Shape;3470;p22">
              <a:extLst>
                <a:ext uri="{FF2B5EF4-FFF2-40B4-BE49-F238E27FC236}">
                  <a16:creationId xmlns:a16="http://schemas.microsoft.com/office/drawing/2014/main" id="{C64ABBB5-607F-5BF3-FF3C-20D3786F97BA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6" name="Google Shape;3471;p22">
              <a:extLst>
                <a:ext uri="{FF2B5EF4-FFF2-40B4-BE49-F238E27FC236}">
                  <a16:creationId xmlns:a16="http://schemas.microsoft.com/office/drawing/2014/main" id="{76F092C7-BF58-9962-22AF-948B7468253C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7" name="Google Shape;3472;p22">
              <a:extLst>
                <a:ext uri="{FF2B5EF4-FFF2-40B4-BE49-F238E27FC236}">
                  <a16:creationId xmlns:a16="http://schemas.microsoft.com/office/drawing/2014/main" id="{1D2C0D1D-0FB4-CC3C-7E5B-711D02E9BA3F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8" name="Google Shape;3473;p22">
              <a:extLst>
                <a:ext uri="{FF2B5EF4-FFF2-40B4-BE49-F238E27FC236}">
                  <a16:creationId xmlns:a16="http://schemas.microsoft.com/office/drawing/2014/main" id="{E2347CCC-3104-831E-B263-8720A293B154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9" name="Google Shape;3474;p22">
              <a:extLst>
                <a:ext uri="{FF2B5EF4-FFF2-40B4-BE49-F238E27FC236}">
                  <a16:creationId xmlns:a16="http://schemas.microsoft.com/office/drawing/2014/main" id="{7CC0040D-6E4D-40FE-AC32-3AC901554E07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0" name="Google Shape;3475;p22">
              <a:extLst>
                <a:ext uri="{FF2B5EF4-FFF2-40B4-BE49-F238E27FC236}">
                  <a16:creationId xmlns:a16="http://schemas.microsoft.com/office/drawing/2014/main" id="{76847D66-B138-8554-19A0-875229130AD7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1" name="Google Shape;3476;p22">
              <a:extLst>
                <a:ext uri="{FF2B5EF4-FFF2-40B4-BE49-F238E27FC236}">
                  <a16:creationId xmlns:a16="http://schemas.microsoft.com/office/drawing/2014/main" id="{F45A92BD-110D-9C10-8A1D-7419016C5699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2" name="Google Shape;3477;p22">
              <a:extLst>
                <a:ext uri="{FF2B5EF4-FFF2-40B4-BE49-F238E27FC236}">
                  <a16:creationId xmlns:a16="http://schemas.microsoft.com/office/drawing/2014/main" id="{2C30CD76-BC24-DF8C-8A72-AB1AAFC8A697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3" name="Google Shape;3478;p22">
              <a:extLst>
                <a:ext uri="{FF2B5EF4-FFF2-40B4-BE49-F238E27FC236}">
                  <a16:creationId xmlns:a16="http://schemas.microsoft.com/office/drawing/2014/main" id="{39EED475-38A1-9DD4-16C4-024C60381F40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4" name="Google Shape;3479;p22">
              <a:extLst>
                <a:ext uri="{FF2B5EF4-FFF2-40B4-BE49-F238E27FC236}">
                  <a16:creationId xmlns:a16="http://schemas.microsoft.com/office/drawing/2014/main" id="{04A29D8A-E4CF-D1D4-47B9-8028C147DB2B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5" name="Google Shape;3480;p22">
              <a:extLst>
                <a:ext uri="{FF2B5EF4-FFF2-40B4-BE49-F238E27FC236}">
                  <a16:creationId xmlns:a16="http://schemas.microsoft.com/office/drawing/2014/main" id="{4BC4E8E4-7515-2125-FE37-7D362EDB137E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6" name="Google Shape;3481;p22">
              <a:extLst>
                <a:ext uri="{FF2B5EF4-FFF2-40B4-BE49-F238E27FC236}">
                  <a16:creationId xmlns:a16="http://schemas.microsoft.com/office/drawing/2014/main" id="{25B45AC4-464E-542D-07FF-1BCF225A1696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7" name="Google Shape;3482;p22">
              <a:extLst>
                <a:ext uri="{FF2B5EF4-FFF2-40B4-BE49-F238E27FC236}">
                  <a16:creationId xmlns:a16="http://schemas.microsoft.com/office/drawing/2014/main" id="{4FA9CDF2-3E5B-6CA6-125A-D97E310F5928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8" name="Google Shape;3483;p22">
              <a:extLst>
                <a:ext uri="{FF2B5EF4-FFF2-40B4-BE49-F238E27FC236}">
                  <a16:creationId xmlns:a16="http://schemas.microsoft.com/office/drawing/2014/main" id="{EE801DE9-4062-A10F-2532-B5AAFBEBCEFA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9" name="Google Shape;3484;p22">
              <a:extLst>
                <a:ext uri="{FF2B5EF4-FFF2-40B4-BE49-F238E27FC236}">
                  <a16:creationId xmlns:a16="http://schemas.microsoft.com/office/drawing/2014/main" id="{CD280529-CABB-42F2-CFCA-A67443D1A16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0" name="Google Shape;3485;p22">
              <a:extLst>
                <a:ext uri="{FF2B5EF4-FFF2-40B4-BE49-F238E27FC236}">
                  <a16:creationId xmlns:a16="http://schemas.microsoft.com/office/drawing/2014/main" id="{586291E2-38E5-B6B5-4DBE-D40B978858EA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1" name="Google Shape;3486;p22">
              <a:extLst>
                <a:ext uri="{FF2B5EF4-FFF2-40B4-BE49-F238E27FC236}">
                  <a16:creationId xmlns:a16="http://schemas.microsoft.com/office/drawing/2014/main" id="{34DF6D2C-94B2-5FEA-2B9A-5F83527BE3B7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2" name="Google Shape;3487;p22">
              <a:extLst>
                <a:ext uri="{FF2B5EF4-FFF2-40B4-BE49-F238E27FC236}">
                  <a16:creationId xmlns:a16="http://schemas.microsoft.com/office/drawing/2014/main" id="{133E076B-C640-6A10-32CF-2284965D982E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3" name="Google Shape;3488;p22">
              <a:extLst>
                <a:ext uri="{FF2B5EF4-FFF2-40B4-BE49-F238E27FC236}">
                  <a16:creationId xmlns:a16="http://schemas.microsoft.com/office/drawing/2014/main" id="{5F6B94DF-F98F-0CFA-B7C6-1B2E250E28BC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4" name="Google Shape;3489;p22">
              <a:extLst>
                <a:ext uri="{FF2B5EF4-FFF2-40B4-BE49-F238E27FC236}">
                  <a16:creationId xmlns:a16="http://schemas.microsoft.com/office/drawing/2014/main" id="{2A80A888-5DAB-EE79-A5D7-B91346388C02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5" name="Google Shape;3490;p22">
              <a:extLst>
                <a:ext uri="{FF2B5EF4-FFF2-40B4-BE49-F238E27FC236}">
                  <a16:creationId xmlns:a16="http://schemas.microsoft.com/office/drawing/2014/main" id="{9636FC36-0145-ABFE-983A-47C2F1B2A97B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6" name="Google Shape;3491;p22">
              <a:extLst>
                <a:ext uri="{FF2B5EF4-FFF2-40B4-BE49-F238E27FC236}">
                  <a16:creationId xmlns:a16="http://schemas.microsoft.com/office/drawing/2014/main" id="{7502E7E3-92A6-F1B3-AA2F-93C15B9B3A39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7" name="Google Shape;3492;p22">
              <a:extLst>
                <a:ext uri="{FF2B5EF4-FFF2-40B4-BE49-F238E27FC236}">
                  <a16:creationId xmlns:a16="http://schemas.microsoft.com/office/drawing/2014/main" id="{3CA51E81-82F2-1FDC-D87B-E1C53CDE0DCB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8" name="Google Shape;3493;p22">
              <a:extLst>
                <a:ext uri="{FF2B5EF4-FFF2-40B4-BE49-F238E27FC236}">
                  <a16:creationId xmlns:a16="http://schemas.microsoft.com/office/drawing/2014/main" id="{362A1F2C-C55A-AC8C-9429-1EC3F55EB48A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9" name="Google Shape;3494;p22">
              <a:extLst>
                <a:ext uri="{FF2B5EF4-FFF2-40B4-BE49-F238E27FC236}">
                  <a16:creationId xmlns:a16="http://schemas.microsoft.com/office/drawing/2014/main" id="{2A45B81E-69FD-33BF-67B2-C5AD65F53897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0" name="Google Shape;3495;p22">
              <a:extLst>
                <a:ext uri="{FF2B5EF4-FFF2-40B4-BE49-F238E27FC236}">
                  <a16:creationId xmlns:a16="http://schemas.microsoft.com/office/drawing/2014/main" id="{D906DFF1-CC32-641A-43F2-D1091C706474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1" name="Google Shape;3496;p22">
              <a:extLst>
                <a:ext uri="{FF2B5EF4-FFF2-40B4-BE49-F238E27FC236}">
                  <a16:creationId xmlns:a16="http://schemas.microsoft.com/office/drawing/2014/main" id="{1F10066D-CFEC-253F-C314-CE5CC7177300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2" name="Google Shape;3497;p22">
              <a:extLst>
                <a:ext uri="{FF2B5EF4-FFF2-40B4-BE49-F238E27FC236}">
                  <a16:creationId xmlns:a16="http://schemas.microsoft.com/office/drawing/2014/main" id="{0423BEAE-AFC4-A3D9-14E5-C5B4FE4E43BA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3" name="Google Shape;3498;p22">
              <a:extLst>
                <a:ext uri="{FF2B5EF4-FFF2-40B4-BE49-F238E27FC236}">
                  <a16:creationId xmlns:a16="http://schemas.microsoft.com/office/drawing/2014/main" id="{6529EE64-9351-63D1-9143-31A4A10D8360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4" name="Google Shape;3499;p22">
              <a:extLst>
                <a:ext uri="{FF2B5EF4-FFF2-40B4-BE49-F238E27FC236}">
                  <a16:creationId xmlns:a16="http://schemas.microsoft.com/office/drawing/2014/main" id="{F43690E8-241E-94B2-8B7C-F6BD71464920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5" name="Google Shape;3500;p22">
              <a:extLst>
                <a:ext uri="{FF2B5EF4-FFF2-40B4-BE49-F238E27FC236}">
                  <a16:creationId xmlns:a16="http://schemas.microsoft.com/office/drawing/2014/main" id="{11846CC4-C79C-D87B-6ECD-2DAA1D036833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6" name="Google Shape;3501;p22">
              <a:extLst>
                <a:ext uri="{FF2B5EF4-FFF2-40B4-BE49-F238E27FC236}">
                  <a16:creationId xmlns:a16="http://schemas.microsoft.com/office/drawing/2014/main" id="{3AA2C6A4-4A5B-8669-FA12-F63695356F82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7" name="Google Shape;3502;p22">
              <a:extLst>
                <a:ext uri="{FF2B5EF4-FFF2-40B4-BE49-F238E27FC236}">
                  <a16:creationId xmlns:a16="http://schemas.microsoft.com/office/drawing/2014/main" id="{9DC106EB-0923-F43E-B2B5-84A7793E780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8" name="Google Shape;3503;p22">
              <a:extLst>
                <a:ext uri="{FF2B5EF4-FFF2-40B4-BE49-F238E27FC236}">
                  <a16:creationId xmlns:a16="http://schemas.microsoft.com/office/drawing/2014/main" id="{06515B13-7DEC-FA59-9DC4-1F04AB8D921D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9" name="Google Shape;3504;p22">
              <a:extLst>
                <a:ext uri="{FF2B5EF4-FFF2-40B4-BE49-F238E27FC236}">
                  <a16:creationId xmlns:a16="http://schemas.microsoft.com/office/drawing/2014/main" id="{032820E5-0F0B-2C52-A599-664A02CD4F07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0" name="Google Shape;3505;p22">
              <a:extLst>
                <a:ext uri="{FF2B5EF4-FFF2-40B4-BE49-F238E27FC236}">
                  <a16:creationId xmlns:a16="http://schemas.microsoft.com/office/drawing/2014/main" id="{5D4652C2-9D0E-FE65-E427-20A47680E53D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1" name="Google Shape;3506;p22">
              <a:extLst>
                <a:ext uri="{FF2B5EF4-FFF2-40B4-BE49-F238E27FC236}">
                  <a16:creationId xmlns:a16="http://schemas.microsoft.com/office/drawing/2014/main" id="{7663C68E-BE92-8637-B598-A494BC7C5490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2" name="Google Shape;3507;p22">
              <a:extLst>
                <a:ext uri="{FF2B5EF4-FFF2-40B4-BE49-F238E27FC236}">
                  <a16:creationId xmlns:a16="http://schemas.microsoft.com/office/drawing/2014/main" id="{1BAFC544-7376-4A41-4439-66034B70333D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3" name="Google Shape;3508;p22">
              <a:extLst>
                <a:ext uri="{FF2B5EF4-FFF2-40B4-BE49-F238E27FC236}">
                  <a16:creationId xmlns:a16="http://schemas.microsoft.com/office/drawing/2014/main" id="{44874BD7-0092-2160-F556-E1FA0AF8D941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4" name="Google Shape;3509;p22">
              <a:extLst>
                <a:ext uri="{FF2B5EF4-FFF2-40B4-BE49-F238E27FC236}">
                  <a16:creationId xmlns:a16="http://schemas.microsoft.com/office/drawing/2014/main" id="{3C69F342-F1F0-C769-3E58-F38ACFC1CB1D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5" name="Google Shape;3510;p22">
              <a:extLst>
                <a:ext uri="{FF2B5EF4-FFF2-40B4-BE49-F238E27FC236}">
                  <a16:creationId xmlns:a16="http://schemas.microsoft.com/office/drawing/2014/main" id="{EEB54392-F908-2A1B-C711-055ECD7EEBD0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6" name="Google Shape;3511;p22">
              <a:extLst>
                <a:ext uri="{FF2B5EF4-FFF2-40B4-BE49-F238E27FC236}">
                  <a16:creationId xmlns:a16="http://schemas.microsoft.com/office/drawing/2014/main" id="{363516D8-438C-A610-90CC-8896580D92AC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7" name="Google Shape;3512;p22">
              <a:extLst>
                <a:ext uri="{FF2B5EF4-FFF2-40B4-BE49-F238E27FC236}">
                  <a16:creationId xmlns:a16="http://schemas.microsoft.com/office/drawing/2014/main" id="{C665C5DB-4C57-681E-6BC1-67DBB07B0194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8" name="Google Shape;3513;p22">
              <a:extLst>
                <a:ext uri="{FF2B5EF4-FFF2-40B4-BE49-F238E27FC236}">
                  <a16:creationId xmlns:a16="http://schemas.microsoft.com/office/drawing/2014/main" id="{D3194CDC-5B78-1154-9F30-9AE0E8FD8D18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9" name="Google Shape;3514;p22">
              <a:extLst>
                <a:ext uri="{FF2B5EF4-FFF2-40B4-BE49-F238E27FC236}">
                  <a16:creationId xmlns:a16="http://schemas.microsoft.com/office/drawing/2014/main" id="{5380BED5-BD6C-83B4-5A76-BFB68E19AC50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0" name="Google Shape;3515;p22">
              <a:extLst>
                <a:ext uri="{FF2B5EF4-FFF2-40B4-BE49-F238E27FC236}">
                  <a16:creationId xmlns:a16="http://schemas.microsoft.com/office/drawing/2014/main" id="{2AD11696-9997-F16A-4B15-40E9035F6582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1" name="Google Shape;3516;p22">
              <a:extLst>
                <a:ext uri="{FF2B5EF4-FFF2-40B4-BE49-F238E27FC236}">
                  <a16:creationId xmlns:a16="http://schemas.microsoft.com/office/drawing/2014/main" id="{652E9B0A-685E-1541-9B05-5CE04DC7CC7B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2" name="Google Shape;3517;p22">
              <a:extLst>
                <a:ext uri="{FF2B5EF4-FFF2-40B4-BE49-F238E27FC236}">
                  <a16:creationId xmlns:a16="http://schemas.microsoft.com/office/drawing/2014/main" id="{1CF234F5-1207-8055-8AA3-FAE5756C11B8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3" name="Google Shape;3518;p22">
              <a:extLst>
                <a:ext uri="{FF2B5EF4-FFF2-40B4-BE49-F238E27FC236}">
                  <a16:creationId xmlns:a16="http://schemas.microsoft.com/office/drawing/2014/main" id="{CAC35931-972E-33C2-DE7E-779373B20BD6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4" name="Google Shape;3519;p22">
              <a:extLst>
                <a:ext uri="{FF2B5EF4-FFF2-40B4-BE49-F238E27FC236}">
                  <a16:creationId xmlns:a16="http://schemas.microsoft.com/office/drawing/2014/main" id="{DC656071-7C7F-F87A-4E49-39512AD4A84E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5" name="Google Shape;3520;p22">
              <a:extLst>
                <a:ext uri="{FF2B5EF4-FFF2-40B4-BE49-F238E27FC236}">
                  <a16:creationId xmlns:a16="http://schemas.microsoft.com/office/drawing/2014/main" id="{7C0EDB80-A5A8-E0AD-3709-158453C8E3C3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6" name="Google Shape;3521;p22">
              <a:extLst>
                <a:ext uri="{FF2B5EF4-FFF2-40B4-BE49-F238E27FC236}">
                  <a16:creationId xmlns:a16="http://schemas.microsoft.com/office/drawing/2014/main" id="{4CAA6330-FCAD-CC81-7BCC-E087336BE5E5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7" name="Google Shape;3522;p22">
              <a:extLst>
                <a:ext uri="{FF2B5EF4-FFF2-40B4-BE49-F238E27FC236}">
                  <a16:creationId xmlns:a16="http://schemas.microsoft.com/office/drawing/2014/main" id="{5C8D1084-9A36-EBCD-F42E-68F1A23719E3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8" name="Google Shape;3523;p22">
              <a:extLst>
                <a:ext uri="{FF2B5EF4-FFF2-40B4-BE49-F238E27FC236}">
                  <a16:creationId xmlns:a16="http://schemas.microsoft.com/office/drawing/2014/main" id="{84BA1B3C-720A-751F-BBE3-9735821344A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9" name="Google Shape;3524;p22">
              <a:extLst>
                <a:ext uri="{FF2B5EF4-FFF2-40B4-BE49-F238E27FC236}">
                  <a16:creationId xmlns:a16="http://schemas.microsoft.com/office/drawing/2014/main" id="{C343C69B-0AE9-59A5-9E2F-65D3ABF121B2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0" name="Google Shape;3525;p22">
              <a:extLst>
                <a:ext uri="{FF2B5EF4-FFF2-40B4-BE49-F238E27FC236}">
                  <a16:creationId xmlns:a16="http://schemas.microsoft.com/office/drawing/2014/main" id="{85A8A052-56E6-4DDF-6C96-74771F1CC5F2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1" name="Google Shape;3526;p22">
              <a:extLst>
                <a:ext uri="{FF2B5EF4-FFF2-40B4-BE49-F238E27FC236}">
                  <a16:creationId xmlns:a16="http://schemas.microsoft.com/office/drawing/2014/main" id="{91F1315F-7838-5775-E731-1D8F0638711F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2" name="Google Shape;3527;p22">
              <a:extLst>
                <a:ext uri="{FF2B5EF4-FFF2-40B4-BE49-F238E27FC236}">
                  <a16:creationId xmlns:a16="http://schemas.microsoft.com/office/drawing/2014/main" id="{6333F1FB-BAB5-22D3-0BD8-7293FEEA869D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3" name="Google Shape;3528;p22">
              <a:extLst>
                <a:ext uri="{FF2B5EF4-FFF2-40B4-BE49-F238E27FC236}">
                  <a16:creationId xmlns:a16="http://schemas.microsoft.com/office/drawing/2014/main" id="{BDD44034-1079-5E64-D623-E7825AE834B1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4" name="Google Shape;3529;p22">
              <a:extLst>
                <a:ext uri="{FF2B5EF4-FFF2-40B4-BE49-F238E27FC236}">
                  <a16:creationId xmlns:a16="http://schemas.microsoft.com/office/drawing/2014/main" id="{E1EF9D48-FA7F-E7F3-480A-BB3787B8D2C2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5" name="Google Shape;3530;p22">
              <a:extLst>
                <a:ext uri="{FF2B5EF4-FFF2-40B4-BE49-F238E27FC236}">
                  <a16:creationId xmlns:a16="http://schemas.microsoft.com/office/drawing/2014/main" id="{91742369-E52F-7712-63FB-F8C4EC03BF70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6" name="Google Shape;3531;p22">
              <a:extLst>
                <a:ext uri="{FF2B5EF4-FFF2-40B4-BE49-F238E27FC236}">
                  <a16:creationId xmlns:a16="http://schemas.microsoft.com/office/drawing/2014/main" id="{6C277C73-CEC0-5716-344E-AF71AC22D603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7" name="Google Shape;3532;p22">
              <a:extLst>
                <a:ext uri="{FF2B5EF4-FFF2-40B4-BE49-F238E27FC236}">
                  <a16:creationId xmlns:a16="http://schemas.microsoft.com/office/drawing/2014/main" id="{CD8F46CB-6FEE-68D0-1445-042FB935A498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8" name="Google Shape;3533;p22">
              <a:extLst>
                <a:ext uri="{FF2B5EF4-FFF2-40B4-BE49-F238E27FC236}">
                  <a16:creationId xmlns:a16="http://schemas.microsoft.com/office/drawing/2014/main" id="{50A86D9E-5BDF-C7EC-081B-5FD671F11AF0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9" name="Google Shape;3534;p22">
              <a:extLst>
                <a:ext uri="{FF2B5EF4-FFF2-40B4-BE49-F238E27FC236}">
                  <a16:creationId xmlns:a16="http://schemas.microsoft.com/office/drawing/2014/main" id="{85C1FC42-904F-7E9A-49F8-772166DDC86D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0" name="Google Shape;3535;p22">
              <a:extLst>
                <a:ext uri="{FF2B5EF4-FFF2-40B4-BE49-F238E27FC236}">
                  <a16:creationId xmlns:a16="http://schemas.microsoft.com/office/drawing/2014/main" id="{56678C68-886F-AA73-485A-531ACBD79905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1" name="Google Shape;3536;p22">
              <a:extLst>
                <a:ext uri="{FF2B5EF4-FFF2-40B4-BE49-F238E27FC236}">
                  <a16:creationId xmlns:a16="http://schemas.microsoft.com/office/drawing/2014/main" id="{B5CE18E2-086B-EFD8-E9CC-4F8EA16839F5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2" name="Google Shape;3537;p22">
              <a:extLst>
                <a:ext uri="{FF2B5EF4-FFF2-40B4-BE49-F238E27FC236}">
                  <a16:creationId xmlns:a16="http://schemas.microsoft.com/office/drawing/2014/main" id="{A32CEA65-80BB-09E0-4033-AE132F9039C5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3" name="Google Shape;3538;p22">
              <a:extLst>
                <a:ext uri="{FF2B5EF4-FFF2-40B4-BE49-F238E27FC236}">
                  <a16:creationId xmlns:a16="http://schemas.microsoft.com/office/drawing/2014/main" id="{51379E0A-16AC-0B21-A372-F58339B08755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4" name="Google Shape;3539;p22">
              <a:extLst>
                <a:ext uri="{FF2B5EF4-FFF2-40B4-BE49-F238E27FC236}">
                  <a16:creationId xmlns:a16="http://schemas.microsoft.com/office/drawing/2014/main" id="{4D749C97-F9F1-F47D-2182-64212F36BC47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5" name="Google Shape;3540;p22">
              <a:extLst>
                <a:ext uri="{FF2B5EF4-FFF2-40B4-BE49-F238E27FC236}">
                  <a16:creationId xmlns:a16="http://schemas.microsoft.com/office/drawing/2014/main" id="{D213979F-B6CE-0464-A37B-105675D6444A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6" name="Google Shape;3541;p22">
              <a:extLst>
                <a:ext uri="{FF2B5EF4-FFF2-40B4-BE49-F238E27FC236}">
                  <a16:creationId xmlns:a16="http://schemas.microsoft.com/office/drawing/2014/main" id="{3DD1D092-78EA-9B8E-4F42-EB40948072AB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7" name="Google Shape;3542;p22">
              <a:extLst>
                <a:ext uri="{FF2B5EF4-FFF2-40B4-BE49-F238E27FC236}">
                  <a16:creationId xmlns:a16="http://schemas.microsoft.com/office/drawing/2014/main" id="{F4FDD1DC-49DB-FB48-90B0-823846AB0BD1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8" name="Google Shape;3543;p22">
              <a:extLst>
                <a:ext uri="{FF2B5EF4-FFF2-40B4-BE49-F238E27FC236}">
                  <a16:creationId xmlns:a16="http://schemas.microsoft.com/office/drawing/2014/main" id="{073F366B-DB76-4D74-F406-3B27F68E0ABC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9" name="Google Shape;3544;p22">
              <a:extLst>
                <a:ext uri="{FF2B5EF4-FFF2-40B4-BE49-F238E27FC236}">
                  <a16:creationId xmlns:a16="http://schemas.microsoft.com/office/drawing/2014/main" id="{46BDEAB9-3153-80D9-DC49-55C934FC5C61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0" name="Google Shape;3545;p22">
              <a:extLst>
                <a:ext uri="{FF2B5EF4-FFF2-40B4-BE49-F238E27FC236}">
                  <a16:creationId xmlns:a16="http://schemas.microsoft.com/office/drawing/2014/main" id="{BBB81006-77AD-40BB-1B33-4B5D66B9EECF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1" name="Google Shape;3546;p22">
              <a:extLst>
                <a:ext uri="{FF2B5EF4-FFF2-40B4-BE49-F238E27FC236}">
                  <a16:creationId xmlns:a16="http://schemas.microsoft.com/office/drawing/2014/main" id="{9D627CCC-B980-588F-55E5-93F851CF6FD6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2" name="Google Shape;3547;p22">
              <a:extLst>
                <a:ext uri="{FF2B5EF4-FFF2-40B4-BE49-F238E27FC236}">
                  <a16:creationId xmlns:a16="http://schemas.microsoft.com/office/drawing/2014/main" id="{77D81438-1D5A-A48F-DDB4-70C485EAEE37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3" name="Google Shape;3548;p22">
              <a:extLst>
                <a:ext uri="{FF2B5EF4-FFF2-40B4-BE49-F238E27FC236}">
                  <a16:creationId xmlns:a16="http://schemas.microsoft.com/office/drawing/2014/main" id="{229722EA-A013-D3FD-D9C5-238BBE05C1D3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4" name="Google Shape;3549;p22">
              <a:extLst>
                <a:ext uri="{FF2B5EF4-FFF2-40B4-BE49-F238E27FC236}">
                  <a16:creationId xmlns:a16="http://schemas.microsoft.com/office/drawing/2014/main" id="{6E0ED1A6-B879-B780-F625-F86E206700A7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5" name="Google Shape;3550;p22">
              <a:extLst>
                <a:ext uri="{FF2B5EF4-FFF2-40B4-BE49-F238E27FC236}">
                  <a16:creationId xmlns:a16="http://schemas.microsoft.com/office/drawing/2014/main" id="{B484F258-2523-27B6-55BD-4A501CB5E7A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6" name="Google Shape;3551;p22">
              <a:extLst>
                <a:ext uri="{FF2B5EF4-FFF2-40B4-BE49-F238E27FC236}">
                  <a16:creationId xmlns:a16="http://schemas.microsoft.com/office/drawing/2014/main" id="{B4346360-1DA9-C28E-A280-53318BF0956E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7" name="Google Shape;3552;p22">
              <a:extLst>
                <a:ext uri="{FF2B5EF4-FFF2-40B4-BE49-F238E27FC236}">
                  <a16:creationId xmlns:a16="http://schemas.microsoft.com/office/drawing/2014/main" id="{39F46DE4-8458-0B8C-B415-5516B42134FA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8" name="Google Shape;3553;p22">
              <a:extLst>
                <a:ext uri="{FF2B5EF4-FFF2-40B4-BE49-F238E27FC236}">
                  <a16:creationId xmlns:a16="http://schemas.microsoft.com/office/drawing/2014/main" id="{FE34749C-29C9-65B8-1D5E-2DE588E550D1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9" name="Google Shape;3554;p22">
              <a:extLst>
                <a:ext uri="{FF2B5EF4-FFF2-40B4-BE49-F238E27FC236}">
                  <a16:creationId xmlns:a16="http://schemas.microsoft.com/office/drawing/2014/main" id="{799DDA1D-6406-B1E2-30B2-E0478ADAC67A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0" name="Google Shape;3555;p22">
              <a:extLst>
                <a:ext uri="{FF2B5EF4-FFF2-40B4-BE49-F238E27FC236}">
                  <a16:creationId xmlns:a16="http://schemas.microsoft.com/office/drawing/2014/main" id="{134A7780-8760-E954-0705-0B8B847AABF7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1" name="Google Shape;3556;p22">
              <a:extLst>
                <a:ext uri="{FF2B5EF4-FFF2-40B4-BE49-F238E27FC236}">
                  <a16:creationId xmlns:a16="http://schemas.microsoft.com/office/drawing/2014/main" id="{94F16A04-5E7E-6692-FBB2-CA152A618DDE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2" name="Google Shape;3557;p22">
              <a:extLst>
                <a:ext uri="{FF2B5EF4-FFF2-40B4-BE49-F238E27FC236}">
                  <a16:creationId xmlns:a16="http://schemas.microsoft.com/office/drawing/2014/main" id="{441C0EC5-1787-8C2D-BE60-A01FA8AB1B4E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3" name="Google Shape;3558;p22">
              <a:extLst>
                <a:ext uri="{FF2B5EF4-FFF2-40B4-BE49-F238E27FC236}">
                  <a16:creationId xmlns:a16="http://schemas.microsoft.com/office/drawing/2014/main" id="{23958B0C-7A31-F88A-8D57-5CB88DDDE370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4" name="Google Shape;3559;p22">
              <a:extLst>
                <a:ext uri="{FF2B5EF4-FFF2-40B4-BE49-F238E27FC236}">
                  <a16:creationId xmlns:a16="http://schemas.microsoft.com/office/drawing/2014/main" id="{A335D5AF-223F-F27E-9B81-8CD464630478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5" name="Google Shape;3560;p22">
              <a:extLst>
                <a:ext uri="{FF2B5EF4-FFF2-40B4-BE49-F238E27FC236}">
                  <a16:creationId xmlns:a16="http://schemas.microsoft.com/office/drawing/2014/main" id="{8841C4C2-8FFA-2789-CCC9-6A4D3164FECB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6" name="Google Shape;3561;p22">
              <a:extLst>
                <a:ext uri="{FF2B5EF4-FFF2-40B4-BE49-F238E27FC236}">
                  <a16:creationId xmlns:a16="http://schemas.microsoft.com/office/drawing/2014/main" id="{F354B1B9-34E1-CFB3-DA05-4C16DCBEAD42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7" name="Google Shape;3562;p22">
              <a:extLst>
                <a:ext uri="{FF2B5EF4-FFF2-40B4-BE49-F238E27FC236}">
                  <a16:creationId xmlns:a16="http://schemas.microsoft.com/office/drawing/2014/main" id="{4B1638EA-AC0B-73CC-F318-F24C281555FB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8" name="Google Shape;3563;p22">
              <a:extLst>
                <a:ext uri="{FF2B5EF4-FFF2-40B4-BE49-F238E27FC236}">
                  <a16:creationId xmlns:a16="http://schemas.microsoft.com/office/drawing/2014/main" id="{F2DD80CA-F684-E436-16AF-191F4F937A5A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9" name="Google Shape;3564;p22">
              <a:extLst>
                <a:ext uri="{FF2B5EF4-FFF2-40B4-BE49-F238E27FC236}">
                  <a16:creationId xmlns:a16="http://schemas.microsoft.com/office/drawing/2014/main" id="{C2CD65E0-D239-5C96-6061-BAF8AA9F7F0D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0" name="Google Shape;3565;p22">
              <a:extLst>
                <a:ext uri="{FF2B5EF4-FFF2-40B4-BE49-F238E27FC236}">
                  <a16:creationId xmlns:a16="http://schemas.microsoft.com/office/drawing/2014/main" id="{4B30A6AC-28ED-B1B5-F2F2-12076F6E7F75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1" name="Google Shape;3566;p22">
              <a:extLst>
                <a:ext uri="{FF2B5EF4-FFF2-40B4-BE49-F238E27FC236}">
                  <a16:creationId xmlns:a16="http://schemas.microsoft.com/office/drawing/2014/main" id="{31CE8CC7-B0B4-22D6-D47E-3D9FE286F041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2" name="Google Shape;3567;p22">
              <a:extLst>
                <a:ext uri="{FF2B5EF4-FFF2-40B4-BE49-F238E27FC236}">
                  <a16:creationId xmlns:a16="http://schemas.microsoft.com/office/drawing/2014/main" id="{20F0EAE6-F171-BA9F-C1AD-8FCFBD0D9183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3" name="Google Shape;3568;p22">
              <a:extLst>
                <a:ext uri="{FF2B5EF4-FFF2-40B4-BE49-F238E27FC236}">
                  <a16:creationId xmlns:a16="http://schemas.microsoft.com/office/drawing/2014/main" id="{475655DE-7DFA-25DD-7A3C-16DBA8F3E217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4" name="Google Shape;3569;p22">
              <a:extLst>
                <a:ext uri="{FF2B5EF4-FFF2-40B4-BE49-F238E27FC236}">
                  <a16:creationId xmlns:a16="http://schemas.microsoft.com/office/drawing/2014/main" id="{D44E7106-643F-5D53-3400-354A489F1737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5" name="Google Shape;3570;p22">
              <a:extLst>
                <a:ext uri="{FF2B5EF4-FFF2-40B4-BE49-F238E27FC236}">
                  <a16:creationId xmlns:a16="http://schemas.microsoft.com/office/drawing/2014/main" id="{86C2DC62-1327-4ACB-7454-3579120CCD8E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6" name="Google Shape;3571;p22">
              <a:extLst>
                <a:ext uri="{FF2B5EF4-FFF2-40B4-BE49-F238E27FC236}">
                  <a16:creationId xmlns:a16="http://schemas.microsoft.com/office/drawing/2014/main" id="{51E99BEE-9B14-3D50-198A-BE84EA31F12A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7" name="Google Shape;3572;p22">
              <a:extLst>
                <a:ext uri="{FF2B5EF4-FFF2-40B4-BE49-F238E27FC236}">
                  <a16:creationId xmlns:a16="http://schemas.microsoft.com/office/drawing/2014/main" id="{8F16FEB8-6649-2AC8-7078-55DEA560ED83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8" name="Google Shape;3573;p22">
              <a:extLst>
                <a:ext uri="{FF2B5EF4-FFF2-40B4-BE49-F238E27FC236}">
                  <a16:creationId xmlns:a16="http://schemas.microsoft.com/office/drawing/2014/main" id="{E92ACDA7-C40A-F13A-0378-4ECB41902DBA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9" name="Google Shape;3574;p22">
              <a:extLst>
                <a:ext uri="{FF2B5EF4-FFF2-40B4-BE49-F238E27FC236}">
                  <a16:creationId xmlns:a16="http://schemas.microsoft.com/office/drawing/2014/main" id="{22FED7A2-A861-15A7-57D4-954195901353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0" name="Google Shape;3575;p22">
              <a:extLst>
                <a:ext uri="{FF2B5EF4-FFF2-40B4-BE49-F238E27FC236}">
                  <a16:creationId xmlns:a16="http://schemas.microsoft.com/office/drawing/2014/main" id="{5741BCBF-54D0-3818-4DFE-47BA58BFDDDD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1" name="Google Shape;3576;p22">
              <a:extLst>
                <a:ext uri="{FF2B5EF4-FFF2-40B4-BE49-F238E27FC236}">
                  <a16:creationId xmlns:a16="http://schemas.microsoft.com/office/drawing/2014/main" id="{FF663719-00ED-118A-ADB4-EE2EBA5B2FF5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2" name="Google Shape;3577;p22">
              <a:extLst>
                <a:ext uri="{FF2B5EF4-FFF2-40B4-BE49-F238E27FC236}">
                  <a16:creationId xmlns:a16="http://schemas.microsoft.com/office/drawing/2014/main" id="{F2E27E73-45FF-C441-268B-D8D085C85175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3" name="Google Shape;3578;p22">
              <a:extLst>
                <a:ext uri="{FF2B5EF4-FFF2-40B4-BE49-F238E27FC236}">
                  <a16:creationId xmlns:a16="http://schemas.microsoft.com/office/drawing/2014/main" id="{DD0F57CF-BBE5-297F-2835-E76871D9AEC0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4" name="Google Shape;3579;p22">
              <a:extLst>
                <a:ext uri="{FF2B5EF4-FFF2-40B4-BE49-F238E27FC236}">
                  <a16:creationId xmlns:a16="http://schemas.microsoft.com/office/drawing/2014/main" id="{62CC7669-EA04-133A-BBF4-19D5BF6CE921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5" name="Google Shape;3580;p22">
              <a:extLst>
                <a:ext uri="{FF2B5EF4-FFF2-40B4-BE49-F238E27FC236}">
                  <a16:creationId xmlns:a16="http://schemas.microsoft.com/office/drawing/2014/main" id="{F6CF36D0-714E-125F-5E63-C88BACEE3856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6" name="Google Shape;3581;p22">
              <a:extLst>
                <a:ext uri="{FF2B5EF4-FFF2-40B4-BE49-F238E27FC236}">
                  <a16:creationId xmlns:a16="http://schemas.microsoft.com/office/drawing/2014/main" id="{270351C1-600B-51EE-98B6-0E4ABE7566E6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7" name="Google Shape;3582;p22">
              <a:extLst>
                <a:ext uri="{FF2B5EF4-FFF2-40B4-BE49-F238E27FC236}">
                  <a16:creationId xmlns:a16="http://schemas.microsoft.com/office/drawing/2014/main" id="{B1A8A420-0A62-214F-A040-51553F0FED98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8" name="Google Shape;3583;p22">
              <a:extLst>
                <a:ext uri="{FF2B5EF4-FFF2-40B4-BE49-F238E27FC236}">
                  <a16:creationId xmlns:a16="http://schemas.microsoft.com/office/drawing/2014/main" id="{D905DC1D-A8FA-1F30-16DB-30B3DBEF0F38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9" name="Google Shape;3584;p22">
              <a:extLst>
                <a:ext uri="{FF2B5EF4-FFF2-40B4-BE49-F238E27FC236}">
                  <a16:creationId xmlns:a16="http://schemas.microsoft.com/office/drawing/2014/main" id="{6B248C2D-9D3D-9170-9E40-F08A83D9BC18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0" name="Google Shape;3585;p22">
              <a:extLst>
                <a:ext uri="{FF2B5EF4-FFF2-40B4-BE49-F238E27FC236}">
                  <a16:creationId xmlns:a16="http://schemas.microsoft.com/office/drawing/2014/main" id="{92233A7B-B8D2-1432-55FC-411E9BAC2FAB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1" name="Google Shape;3586;p22">
              <a:extLst>
                <a:ext uri="{FF2B5EF4-FFF2-40B4-BE49-F238E27FC236}">
                  <a16:creationId xmlns:a16="http://schemas.microsoft.com/office/drawing/2014/main" id="{3D758258-EB9E-7981-272E-1872044FA597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2" name="Google Shape;3587;p22">
              <a:extLst>
                <a:ext uri="{FF2B5EF4-FFF2-40B4-BE49-F238E27FC236}">
                  <a16:creationId xmlns:a16="http://schemas.microsoft.com/office/drawing/2014/main" id="{282CBB44-FFCF-C782-9138-17060900F845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3" name="Google Shape;3588;p22">
              <a:extLst>
                <a:ext uri="{FF2B5EF4-FFF2-40B4-BE49-F238E27FC236}">
                  <a16:creationId xmlns:a16="http://schemas.microsoft.com/office/drawing/2014/main" id="{D507C9B9-B6A1-925B-6102-367ED7CB2F46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4" name="Google Shape;3589;p22">
              <a:extLst>
                <a:ext uri="{FF2B5EF4-FFF2-40B4-BE49-F238E27FC236}">
                  <a16:creationId xmlns:a16="http://schemas.microsoft.com/office/drawing/2014/main" id="{555E244C-1132-34EB-A2C9-1C8B01A61BAD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5" name="Google Shape;3590;p22">
              <a:extLst>
                <a:ext uri="{FF2B5EF4-FFF2-40B4-BE49-F238E27FC236}">
                  <a16:creationId xmlns:a16="http://schemas.microsoft.com/office/drawing/2014/main" id="{34861040-FABC-73C3-5C4D-8DDE31828ACF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6" name="Google Shape;3591;p22">
              <a:extLst>
                <a:ext uri="{FF2B5EF4-FFF2-40B4-BE49-F238E27FC236}">
                  <a16:creationId xmlns:a16="http://schemas.microsoft.com/office/drawing/2014/main" id="{EA0E0A35-CEDC-F364-E579-464817221145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7" name="Google Shape;3592;p22">
              <a:extLst>
                <a:ext uri="{FF2B5EF4-FFF2-40B4-BE49-F238E27FC236}">
                  <a16:creationId xmlns:a16="http://schemas.microsoft.com/office/drawing/2014/main" id="{767FEFFE-8F2A-50BC-7FBF-73ACA4CC5106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8" name="Google Shape;3593;p22">
              <a:extLst>
                <a:ext uri="{FF2B5EF4-FFF2-40B4-BE49-F238E27FC236}">
                  <a16:creationId xmlns:a16="http://schemas.microsoft.com/office/drawing/2014/main" id="{1241C61B-C09D-D050-95BE-F872C899CECB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9" name="Google Shape;3594;p22">
              <a:extLst>
                <a:ext uri="{FF2B5EF4-FFF2-40B4-BE49-F238E27FC236}">
                  <a16:creationId xmlns:a16="http://schemas.microsoft.com/office/drawing/2014/main" id="{1F135CD9-F94C-1034-E0BE-588C4EDA19F6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0" name="Google Shape;3595;p22">
              <a:extLst>
                <a:ext uri="{FF2B5EF4-FFF2-40B4-BE49-F238E27FC236}">
                  <a16:creationId xmlns:a16="http://schemas.microsoft.com/office/drawing/2014/main" id="{A428222C-318A-912A-FD33-C824CEFCE436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1" name="Google Shape;3596;p22">
              <a:extLst>
                <a:ext uri="{FF2B5EF4-FFF2-40B4-BE49-F238E27FC236}">
                  <a16:creationId xmlns:a16="http://schemas.microsoft.com/office/drawing/2014/main" id="{33778A5C-AF36-9CAD-A0D5-B72A0900E1FF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2" name="Google Shape;3597;p22">
              <a:extLst>
                <a:ext uri="{FF2B5EF4-FFF2-40B4-BE49-F238E27FC236}">
                  <a16:creationId xmlns:a16="http://schemas.microsoft.com/office/drawing/2014/main" id="{DF9B9ADB-2E3A-A20A-287D-CB66FBC51348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3" name="Google Shape;3598;p22">
              <a:extLst>
                <a:ext uri="{FF2B5EF4-FFF2-40B4-BE49-F238E27FC236}">
                  <a16:creationId xmlns:a16="http://schemas.microsoft.com/office/drawing/2014/main" id="{022993AD-B055-6B65-BEDD-C5F2652FC8F2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4" name="Google Shape;3599;p22">
              <a:extLst>
                <a:ext uri="{FF2B5EF4-FFF2-40B4-BE49-F238E27FC236}">
                  <a16:creationId xmlns:a16="http://schemas.microsoft.com/office/drawing/2014/main" id="{CB3E9A43-C23C-6063-44EC-D8F844D89AEE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5" name="Google Shape;3600;p22">
              <a:extLst>
                <a:ext uri="{FF2B5EF4-FFF2-40B4-BE49-F238E27FC236}">
                  <a16:creationId xmlns:a16="http://schemas.microsoft.com/office/drawing/2014/main" id="{6203AACB-FFBA-B1AD-C9FF-9187E61AFAB7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6" name="Google Shape;3601;p22">
              <a:extLst>
                <a:ext uri="{FF2B5EF4-FFF2-40B4-BE49-F238E27FC236}">
                  <a16:creationId xmlns:a16="http://schemas.microsoft.com/office/drawing/2014/main" id="{92533B32-387D-E276-E9BC-92990C62D3B4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7" name="Google Shape;3602;p22">
              <a:extLst>
                <a:ext uri="{FF2B5EF4-FFF2-40B4-BE49-F238E27FC236}">
                  <a16:creationId xmlns:a16="http://schemas.microsoft.com/office/drawing/2014/main" id="{EC5A2759-96D4-7892-206A-5E17133FBD9B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8" name="Google Shape;3603;p22">
              <a:extLst>
                <a:ext uri="{FF2B5EF4-FFF2-40B4-BE49-F238E27FC236}">
                  <a16:creationId xmlns:a16="http://schemas.microsoft.com/office/drawing/2014/main" id="{844579A3-8AA9-E10B-70DC-5DD699948509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9" name="Google Shape;3604;p22">
              <a:extLst>
                <a:ext uri="{FF2B5EF4-FFF2-40B4-BE49-F238E27FC236}">
                  <a16:creationId xmlns:a16="http://schemas.microsoft.com/office/drawing/2014/main" id="{D681807B-E38C-0186-963C-39839D40AAAB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0" name="Google Shape;3605;p22">
              <a:extLst>
                <a:ext uri="{FF2B5EF4-FFF2-40B4-BE49-F238E27FC236}">
                  <a16:creationId xmlns:a16="http://schemas.microsoft.com/office/drawing/2014/main" id="{4C38AACD-EFF5-26EF-D8AF-8CE0861AC174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1" name="Google Shape;3606;p22">
              <a:extLst>
                <a:ext uri="{FF2B5EF4-FFF2-40B4-BE49-F238E27FC236}">
                  <a16:creationId xmlns:a16="http://schemas.microsoft.com/office/drawing/2014/main" id="{DA4E57B0-F794-704E-AA3C-694B41A67A4B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2" name="Google Shape;3607;p22">
              <a:extLst>
                <a:ext uri="{FF2B5EF4-FFF2-40B4-BE49-F238E27FC236}">
                  <a16:creationId xmlns:a16="http://schemas.microsoft.com/office/drawing/2014/main" id="{EDC4B7C2-7199-FFA5-E86C-774A47101A9D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3" name="Google Shape;3608;p22">
              <a:extLst>
                <a:ext uri="{FF2B5EF4-FFF2-40B4-BE49-F238E27FC236}">
                  <a16:creationId xmlns:a16="http://schemas.microsoft.com/office/drawing/2014/main" id="{D80F618E-EE44-29E3-0A9D-A5CD4D42EE39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4" name="Google Shape;3609;p22">
              <a:extLst>
                <a:ext uri="{FF2B5EF4-FFF2-40B4-BE49-F238E27FC236}">
                  <a16:creationId xmlns:a16="http://schemas.microsoft.com/office/drawing/2014/main" id="{D7A270E5-7C46-34AC-A744-0CCE19368ED5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5" name="Google Shape;3610;p22">
              <a:extLst>
                <a:ext uri="{FF2B5EF4-FFF2-40B4-BE49-F238E27FC236}">
                  <a16:creationId xmlns:a16="http://schemas.microsoft.com/office/drawing/2014/main" id="{55192312-2ACE-7EB6-1EEA-351B320E48E1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6" name="Google Shape;3611;p22">
              <a:extLst>
                <a:ext uri="{FF2B5EF4-FFF2-40B4-BE49-F238E27FC236}">
                  <a16:creationId xmlns:a16="http://schemas.microsoft.com/office/drawing/2014/main" id="{1DA7EE37-516C-9EF0-C9B5-48E523C7226E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7" name="Google Shape;3612;p22">
              <a:extLst>
                <a:ext uri="{FF2B5EF4-FFF2-40B4-BE49-F238E27FC236}">
                  <a16:creationId xmlns:a16="http://schemas.microsoft.com/office/drawing/2014/main" id="{C4291EE5-1CE1-488C-3E05-4DA1D92F70FF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8" name="Google Shape;3613;p22">
              <a:extLst>
                <a:ext uri="{FF2B5EF4-FFF2-40B4-BE49-F238E27FC236}">
                  <a16:creationId xmlns:a16="http://schemas.microsoft.com/office/drawing/2014/main" id="{CE9707C5-BF55-EC18-52F0-853DB992BBA7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9" name="Google Shape;3614;p22">
              <a:extLst>
                <a:ext uri="{FF2B5EF4-FFF2-40B4-BE49-F238E27FC236}">
                  <a16:creationId xmlns:a16="http://schemas.microsoft.com/office/drawing/2014/main" id="{BFBE22BC-734D-F380-9EFA-3F9D891E143E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0" name="Google Shape;3615;p22">
              <a:extLst>
                <a:ext uri="{FF2B5EF4-FFF2-40B4-BE49-F238E27FC236}">
                  <a16:creationId xmlns:a16="http://schemas.microsoft.com/office/drawing/2014/main" id="{053CBD8A-EDD8-5D73-9511-EA96AE3DE33C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1" name="Google Shape;3616;p22">
              <a:extLst>
                <a:ext uri="{FF2B5EF4-FFF2-40B4-BE49-F238E27FC236}">
                  <a16:creationId xmlns:a16="http://schemas.microsoft.com/office/drawing/2014/main" id="{9669C5AF-0707-D156-855A-9BA3123AEF21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2" name="Google Shape;3617;p22">
              <a:extLst>
                <a:ext uri="{FF2B5EF4-FFF2-40B4-BE49-F238E27FC236}">
                  <a16:creationId xmlns:a16="http://schemas.microsoft.com/office/drawing/2014/main" id="{07965283-B5CC-0920-2726-9456C7415C4A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3" name="Google Shape;3618;p22">
              <a:extLst>
                <a:ext uri="{FF2B5EF4-FFF2-40B4-BE49-F238E27FC236}">
                  <a16:creationId xmlns:a16="http://schemas.microsoft.com/office/drawing/2014/main" id="{ECB38A5C-741C-F690-F308-1F1CC74D769B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4" name="Google Shape;3619;p22">
              <a:extLst>
                <a:ext uri="{FF2B5EF4-FFF2-40B4-BE49-F238E27FC236}">
                  <a16:creationId xmlns:a16="http://schemas.microsoft.com/office/drawing/2014/main" id="{C3EF37BF-99DB-3EA3-A1B7-2799BAAF045C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5" name="Google Shape;3620;p22">
              <a:extLst>
                <a:ext uri="{FF2B5EF4-FFF2-40B4-BE49-F238E27FC236}">
                  <a16:creationId xmlns:a16="http://schemas.microsoft.com/office/drawing/2014/main" id="{B9CD14FD-064B-B84C-9E93-1E405971F112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6" name="Google Shape;3621;p22">
              <a:extLst>
                <a:ext uri="{FF2B5EF4-FFF2-40B4-BE49-F238E27FC236}">
                  <a16:creationId xmlns:a16="http://schemas.microsoft.com/office/drawing/2014/main" id="{63D6FBA1-022C-D4BE-3793-B1FBEE6F95F1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7" name="Google Shape;3622;p22">
              <a:extLst>
                <a:ext uri="{FF2B5EF4-FFF2-40B4-BE49-F238E27FC236}">
                  <a16:creationId xmlns:a16="http://schemas.microsoft.com/office/drawing/2014/main" id="{A6B76EFC-06C7-5E3E-4907-3558E2BCAB32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8" name="Google Shape;3623;p22">
              <a:extLst>
                <a:ext uri="{FF2B5EF4-FFF2-40B4-BE49-F238E27FC236}">
                  <a16:creationId xmlns:a16="http://schemas.microsoft.com/office/drawing/2014/main" id="{8DF4D555-4F69-2358-729D-2BBB8B0F70DE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9" name="Google Shape;3624;p22">
              <a:extLst>
                <a:ext uri="{FF2B5EF4-FFF2-40B4-BE49-F238E27FC236}">
                  <a16:creationId xmlns:a16="http://schemas.microsoft.com/office/drawing/2014/main" id="{14540BBB-1098-FD8C-3318-4028F5CF0CBE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0" name="Google Shape;3625;p22">
              <a:extLst>
                <a:ext uri="{FF2B5EF4-FFF2-40B4-BE49-F238E27FC236}">
                  <a16:creationId xmlns:a16="http://schemas.microsoft.com/office/drawing/2014/main" id="{5BA36554-6B0F-61BF-2DBC-B2C5C43F1F6D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1" name="Google Shape;3626;p22">
              <a:extLst>
                <a:ext uri="{FF2B5EF4-FFF2-40B4-BE49-F238E27FC236}">
                  <a16:creationId xmlns:a16="http://schemas.microsoft.com/office/drawing/2014/main" id="{A711C4E8-3E11-5D29-4FBB-5A10541BE76D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2" name="Google Shape;3627;p22">
              <a:extLst>
                <a:ext uri="{FF2B5EF4-FFF2-40B4-BE49-F238E27FC236}">
                  <a16:creationId xmlns:a16="http://schemas.microsoft.com/office/drawing/2014/main" id="{DB915631-FB3D-CF3E-ADD0-0300DFD4C545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3" name="Google Shape;3628;p22">
              <a:extLst>
                <a:ext uri="{FF2B5EF4-FFF2-40B4-BE49-F238E27FC236}">
                  <a16:creationId xmlns:a16="http://schemas.microsoft.com/office/drawing/2014/main" id="{58D509C8-27E7-AFA4-52C5-CAF9F0B71628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4" name="Google Shape;3629;p22">
              <a:extLst>
                <a:ext uri="{FF2B5EF4-FFF2-40B4-BE49-F238E27FC236}">
                  <a16:creationId xmlns:a16="http://schemas.microsoft.com/office/drawing/2014/main" id="{144D7274-915C-5DAB-7B22-DCB51FE90BBE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5" name="Google Shape;3630;p22">
              <a:extLst>
                <a:ext uri="{FF2B5EF4-FFF2-40B4-BE49-F238E27FC236}">
                  <a16:creationId xmlns:a16="http://schemas.microsoft.com/office/drawing/2014/main" id="{F9D278E1-18F9-EA95-6620-BABA68F9EF8D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6" name="Google Shape;3631;p22">
              <a:extLst>
                <a:ext uri="{FF2B5EF4-FFF2-40B4-BE49-F238E27FC236}">
                  <a16:creationId xmlns:a16="http://schemas.microsoft.com/office/drawing/2014/main" id="{6A6B6806-3A25-B4B5-4939-CF4FE534B196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7" name="Google Shape;3632;p22">
              <a:extLst>
                <a:ext uri="{FF2B5EF4-FFF2-40B4-BE49-F238E27FC236}">
                  <a16:creationId xmlns:a16="http://schemas.microsoft.com/office/drawing/2014/main" id="{62DF8F3B-D412-B9A9-C94A-5E03FF1E36F2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8" name="Google Shape;3633;p22">
              <a:extLst>
                <a:ext uri="{FF2B5EF4-FFF2-40B4-BE49-F238E27FC236}">
                  <a16:creationId xmlns:a16="http://schemas.microsoft.com/office/drawing/2014/main" id="{A796229E-9986-9050-BC3D-7DCAFF9D574B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9" name="Google Shape;3634;p22">
              <a:extLst>
                <a:ext uri="{FF2B5EF4-FFF2-40B4-BE49-F238E27FC236}">
                  <a16:creationId xmlns:a16="http://schemas.microsoft.com/office/drawing/2014/main" id="{527CE5B7-B0D8-AFCB-B16F-B6DF54863E34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0" name="Google Shape;3635;p22">
              <a:extLst>
                <a:ext uri="{FF2B5EF4-FFF2-40B4-BE49-F238E27FC236}">
                  <a16:creationId xmlns:a16="http://schemas.microsoft.com/office/drawing/2014/main" id="{448210E8-1169-302A-9293-B9EF9D2D710B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1" name="Google Shape;3636;p22">
              <a:extLst>
                <a:ext uri="{FF2B5EF4-FFF2-40B4-BE49-F238E27FC236}">
                  <a16:creationId xmlns:a16="http://schemas.microsoft.com/office/drawing/2014/main" id="{D3952131-5B7C-5BF6-1BC3-7321FEBF3140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2" name="Google Shape;3637;p22">
              <a:extLst>
                <a:ext uri="{FF2B5EF4-FFF2-40B4-BE49-F238E27FC236}">
                  <a16:creationId xmlns:a16="http://schemas.microsoft.com/office/drawing/2014/main" id="{7A9175C9-7D9C-BECA-9CB0-F56F5FA75E8E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3" name="Google Shape;3638;p22">
              <a:extLst>
                <a:ext uri="{FF2B5EF4-FFF2-40B4-BE49-F238E27FC236}">
                  <a16:creationId xmlns:a16="http://schemas.microsoft.com/office/drawing/2014/main" id="{D5549437-AF9F-31AF-A5C9-5033942CB06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4" name="Google Shape;3639;p22">
              <a:extLst>
                <a:ext uri="{FF2B5EF4-FFF2-40B4-BE49-F238E27FC236}">
                  <a16:creationId xmlns:a16="http://schemas.microsoft.com/office/drawing/2014/main" id="{9569B923-492B-60DB-4055-B04ECE6DF922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5" name="Google Shape;3640;p22">
              <a:extLst>
                <a:ext uri="{FF2B5EF4-FFF2-40B4-BE49-F238E27FC236}">
                  <a16:creationId xmlns:a16="http://schemas.microsoft.com/office/drawing/2014/main" id="{F0A2B90C-67B2-1963-D76F-21114CA6D48E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6" name="Google Shape;3641;p22">
              <a:extLst>
                <a:ext uri="{FF2B5EF4-FFF2-40B4-BE49-F238E27FC236}">
                  <a16:creationId xmlns:a16="http://schemas.microsoft.com/office/drawing/2014/main" id="{778FE6F8-7AD3-D500-DDB7-4B8C947BD0F4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7" name="Google Shape;3642;p22">
              <a:extLst>
                <a:ext uri="{FF2B5EF4-FFF2-40B4-BE49-F238E27FC236}">
                  <a16:creationId xmlns:a16="http://schemas.microsoft.com/office/drawing/2014/main" id="{CCDD643C-7ABE-0D38-BC06-D620601866F3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8" name="Google Shape;3643;p22">
              <a:extLst>
                <a:ext uri="{FF2B5EF4-FFF2-40B4-BE49-F238E27FC236}">
                  <a16:creationId xmlns:a16="http://schemas.microsoft.com/office/drawing/2014/main" id="{EEF993C4-A663-5A33-843C-4FF708979B71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9" name="Google Shape;3644;p22">
              <a:extLst>
                <a:ext uri="{FF2B5EF4-FFF2-40B4-BE49-F238E27FC236}">
                  <a16:creationId xmlns:a16="http://schemas.microsoft.com/office/drawing/2014/main" id="{DE19B76C-87DF-3038-BF0E-DBF0C4CED7EF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0" name="Google Shape;3645;p22">
              <a:extLst>
                <a:ext uri="{FF2B5EF4-FFF2-40B4-BE49-F238E27FC236}">
                  <a16:creationId xmlns:a16="http://schemas.microsoft.com/office/drawing/2014/main" id="{12529010-E8AF-7B7A-E759-27519543E5A3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1" name="Google Shape;3646;p22">
              <a:extLst>
                <a:ext uri="{FF2B5EF4-FFF2-40B4-BE49-F238E27FC236}">
                  <a16:creationId xmlns:a16="http://schemas.microsoft.com/office/drawing/2014/main" id="{4DDE96A5-FE9B-7E0A-8D9E-7E9C75B424FB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2" name="Google Shape;3647;p22">
              <a:extLst>
                <a:ext uri="{FF2B5EF4-FFF2-40B4-BE49-F238E27FC236}">
                  <a16:creationId xmlns:a16="http://schemas.microsoft.com/office/drawing/2014/main" id="{5B22660C-3205-01AB-BCE9-8E9855BF31A4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3" name="Google Shape;3648;p22">
              <a:extLst>
                <a:ext uri="{FF2B5EF4-FFF2-40B4-BE49-F238E27FC236}">
                  <a16:creationId xmlns:a16="http://schemas.microsoft.com/office/drawing/2014/main" id="{CBE2B0FF-5CC7-629E-9921-18E5E2E6CDF0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4" name="Google Shape;3649;p22">
              <a:extLst>
                <a:ext uri="{FF2B5EF4-FFF2-40B4-BE49-F238E27FC236}">
                  <a16:creationId xmlns:a16="http://schemas.microsoft.com/office/drawing/2014/main" id="{7162158A-FF67-351C-54F5-0600954E491B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5" name="Google Shape;3650;p22">
              <a:extLst>
                <a:ext uri="{FF2B5EF4-FFF2-40B4-BE49-F238E27FC236}">
                  <a16:creationId xmlns:a16="http://schemas.microsoft.com/office/drawing/2014/main" id="{0EFDAB2B-D01D-1F3B-3068-482A09F64450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6" name="Google Shape;3651;p22">
              <a:extLst>
                <a:ext uri="{FF2B5EF4-FFF2-40B4-BE49-F238E27FC236}">
                  <a16:creationId xmlns:a16="http://schemas.microsoft.com/office/drawing/2014/main" id="{D79BAAC7-9F0C-675C-A3AC-4ABAC6BD267F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7" name="Google Shape;3652;p22">
              <a:extLst>
                <a:ext uri="{FF2B5EF4-FFF2-40B4-BE49-F238E27FC236}">
                  <a16:creationId xmlns:a16="http://schemas.microsoft.com/office/drawing/2014/main" id="{1186EF95-703C-BA31-E661-18AB2D317F35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8" name="Google Shape;3653;p22">
              <a:extLst>
                <a:ext uri="{FF2B5EF4-FFF2-40B4-BE49-F238E27FC236}">
                  <a16:creationId xmlns:a16="http://schemas.microsoft.com/office/drawing/2014/main" id="{9C3BE1A1-DB3C-9921-CE66-DD227FC78EC8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9" name="Google Shape;3654;p22">
              <a:extLst>
                <a:ext uri="{FF2B5EF4-FFF2-40B4-BE49-F238E27FC236}">
                  <a16:creationId xmlns:a16="http://schemas.microsoft.com/office/drawing/2014/main" id="{E4009D68-EFE7-2D39-8FAB-D1282BC4490F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0" name="Google Shape;3655;p22">
              <a:extLst>
                <a:ext uri="{FF2B5EF4-FFF2-40B4-BE49-F238E27FC236}">
                  <a16:creationId xmlns:a16="http://schemas.microsoft.com/office/drawing/2014/main" id="{D05D4693-420D-FBFA-76AC-4E7A9425997A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1" name="Google Shape;3656;p22">
              <a:extLst>
                <a:ext uri="{FF2B5EF4-FFF2-40B4-BE49-F238E27FC236}">
                  <a16:creationId xmlns:a16="http://schemas.microsoft.com/office/drawing/2014/main" id="{C8F425D5-8C36-29E1-9BEB-94A09F018351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2" name="Google Shape;3657;p22">
              <a:extLst>
                <a:ext uri="{FF2B5EF4-FFF2-40B4-BE49-F238E27FC236}">
                  <a16:creationId xmlns:a16="http://schemas.microsoft.com/office/drawing/2014/main" id="{0CB36BB2-9E05-0513-BD59-AE50D3CBBBCE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3" name="Google Shape;3658;p22">
              <a:extLst>
                <a:ext uri="{FF2B5EF4-FFF2-40B4-BE49-F238E27FC236}">
                  <a16:creationId xmlns:a16="http://schemas.microsoft.com/office/drawing/2014/main" id="{7E950066-9EE6-863C-0396-F8A346672CDA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4" name="Google Shape;3659;p22">
              <a:extLst>
                <a:ext uri="{FF2B5EF4-FFF2-40B4-BE49-F238E27FC236}">
                  <a16:creationId xmlns:a16="http://schemas.microsoft.com/office/drawing/2014/main" id="{59135BFF-78ED-BEA9-DEBE-BB556F933CE2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5" name="Google Shape;3660;p22">
              <a:extLst>
                <a:ext uri="{FF2B5EF4-FFF2-40B4-BE49-F238E27FC236}">
                  <a16:creationId xmlns:a16="http://schemas.microsoft.com/office/drawing/2014/main" id="{151EE4D7-5A80-0CC7-AEC8-5F898CBB3E24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6" name="Google Shape;3661;p22">
              <a:extLst>
                <a:ext uri="{FF2B5EF4-FFF2-40B4-BE49-F238E27FC236}">
                  <a16:creationId xmlns:a16="http://schemas.microsoft.com/office/drawing/2014/main" id="{4A1C32A0-BF71-EAB8-F603-13C32C9B3004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7" name="Google Shape;3662;p22">
              <a:extLst>
                <a:ext uri="{FF2B5EF4-FFF2-40B4-BE49-F238E27FC236}">
                  <a16:creationId xmlns:a16="http://schemas.microsoft.com/office/drawing/2014/main" id="{AB5CF90F-4731-3964-2BE3-EC4AB6AEE642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8" name="Google Shape;3663;p22">
              <a:extLst>
                <a:ext uri="{FF2B5EF4-FFF2-40B4-BE49-F238E27FC236}">
                  <a16:creationId xmlns:a16="http://schemas.microsoft.com/office/drawing/2014/main" id="{8B7FC419-4CCD-6DC5-41BE-5AB8D79C22FA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9" name="Google Shape;3664;p22">
              <a:extLst>
                <a:ext uri="{FF2B5EF4-FFF2-40B4-BE49-F238E27FC236}">
                  <a16:creationId xmlns:a16="http://schemas.microsoft.com/office/drawing/2014/main" id="{93A95B3D-543A-E4FC-5D5D-F79442A3EBB2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0" name="Google Shape;3665;p22">
              <a:extLst>
                <a:ext uri="{FF2B5EF4-FFF2-40B4-BE49-F238E27FC236}">
                  <a16:creationId xmlns:a16="http://schemas.microsoft.com/office/drawing/2014/main" id="{B4B7DCA5-53F0-0E76-4A37-80B01217C839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1" name="Google Shape;3666;p22">
              <a:extLst>
                <a:ext uri="{FF2B5EF4-FFF2-40B4-BE49-F238E27FC236}">
                  <a16:creationId xmlns:a16="http://schemas.microsoft.com/office/drawing/2014/main" id="{09AAC136-8878-8E45-B434-F182EAB6D5F6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2" name="Google Shape;3667;p22">
              <a:extLst>
                <a:ext uri="{FF2B5EF4-FFF2-40B4-BE49-F238E27FC236}">
                  <a16:creationId xmlns:a16="http://schemas.microsoft.com/office/drawing/2014/main" id="{9B0042A6-EDAB-A1EB-A496-CF279B3DF790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3" name="Google Shape;3668;p22">
              <a:extLst>
                <a:ext uri="{FF2B5EF4-FFF2-40B4-BE49-F238E27FC236}">
                  <a16:creationId xmlns:a16="http://schemas.microsoft.com/office/drawing/2014/main" id="{13B07AB4-A730-2E0E-C9B1-9715EFC3E887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4" name="Google Shape;3669;p22">
              <a:extLst>
                <a:ext uri="{FF2B5EF4-FFF2-40B4-BE49-F238E27FC236}">
                  <a16:creationId xmlns:a16="http://schemas.microsoft.com/office/drawing/2014/main" id="{E6E18BB4-4B84-6492-C001-329D3EEE76A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5" name="Google Shape;3670;p22">
              <a:extLst>
                <a:ext uri="{FF2B5EF4-FFF2-40B4-BE49-F238E27FC236}">
                  <a16:creationId xmlns:a16="http://schemas.microsoft.com/office/drawing/2014/main" id="{36FD236F-C5E7-F26D-0838-3C0A40ADC9F5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6" name="Google Shape;3671;p22">
              <a:extLst>
                <a:ext uri="{FF2B5EF4-FFF2-40B4-BE49-F238E27FC236}">
                  <a16:creationId xmlns:a16="http://schemas.microsoft.com/office/drawing/2014/main" id="{7837ACE0-D83D-0C6B-355C-4ABF887288C1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7" name="Google Shape;3672;p22">
              <a:extLst>
                <a:ext uri="{FF2B5EF4-FFF2-40B4-BE49-F238E27FC236}">
                  <a16:creationId xmlns:a16="http://schemas.microsoft.com/office/drawing/2014/main" id="{381DECFB-C704-BD61-B796-E87A7D7C99B8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8" name="Google Shape;3673;p22">
              <a:extLst>
                <a:ext uri="{FF2B5EF4-FFF2-40B4-BE49-F238E27FC236}">
                  <a16:creationId xmlns:a16="http://schemas.microsoft.com/office/drawing/2014/main" id="{871F974C-30FE-6F09-2912-BF9777F392A7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9" name="Google Shape;3674;p22">
              <a:extLst>
                <a:ext uri="{FF2B5EF4-FFF2-40B4-BE49-F238E27FC236}">
                  <a16:creationId xmlns:a16="http://schemas.microsoft.com/office/drawing/2014/main" id="{270927B8-A787-0D8B-7E3D-B8B2103E5E66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0" name="Google Shape;3675;p22">
              <a:extLst>
                <a:ext uri="{FF2B5EF4-FFF2-40B4-BE49-F238E27FC236}">
                  <a16:creationId xmlns:a16="http://schemas.microsoft.com/office/drawing/2014/main" id="{520EEC45-5F8F-3216-3EFD-825A6C58B806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1" name="Google Shape;3676;p22">
              <a:extLst>
                <a:ext uri="{FF2B5EF4-FFF2-40B4-BE49-F238E27FC236}">
                  <a16:creationId xmlns:a16="http://schemas.microsoft.com/office/drawing/2014/main" id="{C8867259-9018-DDD2-1B83-477C90F20C48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2" name="Google Shape;3677;p22">
              <a:extLst>
                <a:ext uri="{FF2B5EF4-FFF2-40B4-BE49-F238E27FC236}">
                  <a16:creationId xmlns:a16="http://schemas.microsoft.com/office/drawing/2014/main" id="{98AC2F2A-ABAC-525D-A304-E54C35AFA925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3" name="Google Shape;3678;p22">
              <a:extLst>
                <a:ext uri="{FF2B5EF4-FFF2-40B4-BE49-F238E27FC236}">
                  <a16:creationId xmlns:a16="http://schemas.microsoft.com/office/drawing/2014/main" id="{692725BA-6E8B-343F-B799-471437EEBEED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4" name="Google Shape;3679;p22">
              <a:extLst>
                <a:ext uri="{FF2B5EF4-FFF2-40B4-BE49-F238E27FC236}">
                  <a16:creationId xmlns:a16="http://schemas.microsoft.com/office/drawing/2014/main" id="{38484748-720F-8CE8-353B-E6FDCE098CE0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5" name="Google Shape;3680;p22">
              <a:extLst>
                <a:ext uri="{FF2B5EF4-FFF2-40B4-BE49-F238E27FC236}">
                  <a16:creationId xmlns:a16="http://schemas.microsoft.com/office/drawing/2014/main" id="{32DFE53D-6E7B-9665-50CA-8C5A2823BDC3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6" name="Google Shape;3681;p22">
              <a:extLst>
                <a:ext uri="{FF2B5EF4-FFF2-40B4-BE49-F238E27FC236}">
                  <a16:creationId xmlns:a16="http://schemas.microsoft.com/office/drawing/2014/main" id="{D552F000-B5D2-4296-BE0B-A5BC8A39C44A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7" name="Google Shape;3682;p22">
              <a:extLst>
                <a:ext uri="{FF2B5EF4-FFF2-40B4-BE49-F238E27FC236}">
                  <a16:creationId xmlns:a16="http://schemas.microsoft.com/office/drawing/2014/main" id="{6EDB1129-3940-3BBA-5389-3F733FAF7785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8" name="Google Shape;3683;p22">
              <a:extLst>
                <a:ext uri="{FF2B5EF4-FFF2-40B4-BE49-F238E27FC236}">
                  <a16:creationId xmlns:a16="http://schemas.microsoft.com/office/drawing/2014/main" id="{954F7B6C-6840-B81A-A361-25A2D04CFF21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9" name="Google Shape;3684;p22">
              <a:extLst>
                <a:ext uri="{FF2B5EF4-FFF2-40B4-BE49-F238E27FC236}">
                  <a16:creationId xmlns:a16="http://schemas.microsoft.com/office/drawing/2014/main" id="{1A9CE51C-B5FB-E971-D5C6-BD5D502A0D3A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0" name="Google Shape;3685;p22">
              <a:extLst>
                <a:ext uri="{FF2B5EF4-FFF2-40B4-BE49-F238E27FC236}">
                  <a16:creationId xmlns:a16="http://schemas.microsoft.com/office/drawing/2014/main" id="{E4A3F101-7462-BBF5-7899-DE05FBD6E3A0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1" name="Google Shape;3686;p22">
              <a:extLst>
                <a:ext uri="{FF2B5EF4-FFF2-40B4-BE49-F238E27FC236}">
                  <a16:creationId xmlns:a16="http://schemas.microsoft.com/office/drawing/2014/main" id="{A6A88C56-32CB-ED38-DEAA-FC27D7AEA9E1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2" name="Google Shape;3687;p22">
              <a:extLst>
                <a:ext uri="{FF2B5EF4-FFF2-40B4-BE49-F238E27FC236}">
                  <a16:creationId xmlns:a16="http://schemas.microsoft.com/office/drawing/2014/main" id="{A68E5256-4135-E867-7CCA-F8F05066D355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3" name="Google Shape;3688;p22">
              <a:extLst>
                <a:ext uri="{FF2B5EF4-FFF2-40B4-BE49-F238E27FC236}">
                  <a16:creationId xmlns:a16="http://schemas.microsoft.com/office/drawing/2014/main" id="{DE62282A-0D30-7A2B-5C5A-60DD4E9CAC43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4" name="Google Shape;3689;p22">
              <a:extLst>
                <a:ext uri="{FF2B5EF4-FFF2-40B4-BE49-F238E27FC236}">
                  <a16:creationId xmlns:a16="http://schemas.microsoft.com/office/drawing/2014/main" id="{3DEF3066-86B1-C234-9340-22F389C132B8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5" name="Google Shape;3690;p22">
              <a:extLst>
                <a:ext uri="{FF2B5EF4-FFF2-40B4-BE49-F238E27FC236}">
                  <a16:creationId xmlns:a16="http://schemas.microsoft.com/office/drawing/2014/main" id="{32BFAFBF-9AD4-8814-5855-C343A77E64EE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6" name="Google Shape;3691;p22">
              <a:extLst>
                <a:ext uri="{FF2B5EF4-FFF2-40B4-BE49-F238E27FC236}">
                  <a16:creationId xmlns:a16="http://schemas.microsoft.com/office/drawing/2014/main" id="{16E9110D-5840-E761-1CEA-E1F87CBB3D1E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7" name="Google Shape;3692;p22">
              <a:extLst>
                <a:ext uri="{FF2B5EF4-FFF2-40B4-BE49-F238E27FC236}">
                  <a16:creationId xmlns:a16="http://schemas.microsoft.com/office/drawing/2014/main" id="{0C25D700-4221-A782-5468-0D363EA7A582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8" name="Google Shape;3693;p22">
              <a:extLst>
                <a:ext uri="{FF2B5EF4-FFF2-40B4-BE49-F238E27FC236}">
                  <a16:creationId xmlns:a16="http://schemas.microsoft.com/office/drawing/2014/main" id="{BD8973F6-42F9-2386-7216-6670E3068330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9" name="Google Shape;3694;p22">
              <a:extLst>
                <a:ext uri="{FF2B5EF4-FFF2-40B4-BE49-F238E27FC236}">
                  <a16:creationId xmlns:a16="http://schemas.microsoft.com/office/drawing/2014/main" id="{C8B860DD-8350-ED96-A44D-5C36E0052B08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0" name="Google Shape;3695;p22">
              <a:extLst>
                <a:ext uri="{FF2B5EF4-FFF2-40B4-BE49-F238E27FC236}">
                  <a16:creationId xmlns:a16="http://schemas.microsoft.com/office/drawing/2014/main" id="{5CF23E2A-CE66-D01D-78EE-83A66846EE0C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1" name="Google Shape;3696;p22">
              <a:extLst>
                <a:ext uri="{FF2B5EF4-FFF2-40B4-BE49-F238E27FC236}">
                  <a16:creationId xmlns:a16="http://schemas.microsoft.com/office/drawing/2014/main" id="{879EC2D9-B3C9-542E-1766-16D94338B35A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2" name="Google Shape;3697;p22">
              <a:extLst>
                <a:ext uri="{FF2B5EF4-FFF2-40B4-BE49-F238E27FC236}">
                  <a16:creationId xmlns:a16="http://schemas.microsoft.com/office/drawing/2014/main" id="{CAB0F914-3EA4-2758-DD5D-B09C6B7C1AE7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3" name="Google Shape;3698;p22">
              <a:extLst>
                <a:ext uri="{FF2B5EF4-FFF2-40B4-BE49-F238E27FC236}">
                  <a16:creationId xmlns:a16="http://schemas.microsoft.com/office/drawing/2014/main" id="{DE249895-9161-EB70-CD3A-D1ACE9762782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4" name="Google Shape;3699;p22">
              <a:extLst>
                <a:ext uri="{FF2B5EF4-FFF2-40B4-BE49-F238E27FC236}">
                  <a16:creationId xmlns:a16="http://schemas.microsoft.com/office/drawing/2014/main" id="{39FDAEB2-D48E-1505-0286-3F3DF2592430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5" name="Google Shape;3700;p22">
              <a:extLst>
                <a:ext uri="{FF2B5EF4-FFF2-40B4-BE49-F238E27FC236}">
                  <a16:creationId xmlns:a16="http://schemas.microsoft.com/office/drawing/2014/main" id="{DF546D11-50EB-DD23-CFA9-AE057260793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6" name="Google Shape;3701;p22">
              <a:extLst>
                <a:ext uri="{FF2B5EF4-FFF2-40B4-BE49-F238E27FC236}">
                  <a16:creationId xmlns:a16="http://schemas.microsoft.com/office/drawing/2014/main" id="{69B9817D-A122-C1E1-0908-834B89CB63DA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7" name="Google Shape;3702;p22">
              <a:extLst>
                <a:ext uri="{FF2B5EF4-FFF2-40B4-BE49-F238E27FC236}">
                  <a16:creationId xmlns:a16="http://schemas.microsoft.com/office/drawing/2014/main" id="{DB223331-3487-4E3F-059F-FE3C21454E84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8" name="Google Shape;3703;p22">
              <a:extLst>
                <a:ext uri="{FF2B5EF4-FFF2-40B4-BE49-F238E27FC236}">
                  <a16:creationId xmlns:a16="http://schemas.microsoft.com/office/drawing/2014/main" id="{E1BFA7C2-1DA8-F864-03A1-D1C94304CF74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9" name="Google Shape;3704;p22">
              <a:extLst>
                <a:ext uri="{FF2B5EF4-FFF2-40B4-BE49-F238E27FC236}">
                  <a16:creationId xmlns:a16="http://schemas.microsoft.com/office/drawing/2014/main" id="{20A5EC35-937E-A345-D811-D81B4EA5541F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0" name="Google Shape;3705;p22">
              <a:extLst>
                <a:ext uri="{FF2B5EF4-FFF2-40B4-BE49-F238E27FC236}">
                  <a16:creationId xmlns:a16="http://schemas.microsoft.com/office/drawing/2014/main" id="{7D857222-754D-8B7E-7EF8-799AE18C9495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1" name="Google Shape;3706;p22">
              <a:extLst>
                <a:ext uri="{FF2B5EF4-FFF2-40B4-BE49-F238E27FC236}">
                  <a16:creationId xmlns:a16="http://schemas.microsoft.com/office/drawing/2014/main" id="{DA31584E-CA9D-FB4C-222B-FC1613A761C9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2" name="Google Shape;3707;p22">
              <a:extLst>
                <a:ext uri="{FF2B5EF4-FFF2-40B4-BE49-F238E27FC236}">
                  <a16:creationId xmlns:a16="http://schemas.microsoft.com/office/drawing/2014/main" id="{27A31747-1227-ED7C-F620-833FED492D69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3" name="Google Shape;3708;p22">
              <a:extLst>
                <a:ext uri="{FF2B5EF4-FFF2-40B4-BE49-F238E27FC236}">
                  <a16:creationId xmlns:a16="http://schemas.microsoft.com/office/drawing/2014/main" id="{809E175B-4B64-15DC-4B4E-705EEC7E8CC3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4" name="Google Shape;3709;p22">
              <a:extLst>
                <a:ext uri="{FF2B5EF4-FFF2-40B4-BE49-F238E27FC236}">
                  <a16:creationId xmlns:a16="http://schemas.microsoft.com/office/drawing/2014/main" id="{C449216C-25EB-5A7C-93F1-0DD8A04F47DF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5" name="Google Shape;3710;p22">
              <a:extLst>
                <a:ext uri="{FF2B5EF4-FFF2-40B4-BE49-F238E27FC236}">
                  <a16:creationId xmlns:a16="http://schemas.microsoft.com/office/drawing/2014/main" id="{D0218ED6-F1DB-6563-4279-CC3EFC4EB680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6" name="Google Shape;3711;p22">
              <a:extLst>
                <a:ext uri="{FF2B5EF4-FFF2-40B4-BE49-F238E27FC236}">
                  <a16:creationId xmlns:a16="http://schemas.microsoft.com/office/drawing/2014/main" id="{60D12CDC-EAA1-E6A5-9186-B4E368C569AE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7" name="Google Shape;3712;p22">
              <a:extLst>
                <a:ext uri="{FF2B5EF4-FFF2-40B4-BE49-F238E27FC236}">
                  <a16:creationId xmlns:a16="http://schemas.microsoft.com/office/drawing/2014/main" id="{BAD08F3B-6BB4-08C0-D5FB-ECE06567473A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8" name="Google Shape;3713;p22">
              <a:extLst>
                <a:ext uri="{FF2B5EF4-FFF2-40B4-BE49-F238E27FC236}">
                  <a16:creationId xmlns:a16="http://schemas.microsoft.com/office/drawing/2014/main" id="{1EA6902E-A7BA-308F-D1F2-2774E5549CBB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9" name="Google Shape;3714;p22">
              <a:extLst>
                <a:ext uri="{FF2B5EF4-FFF2-40B4-BE49-F238E27FC236}">
                  <a16:creationId xmlns:a16="http://schemas.microsoft.com/office/drawing/2014/main" id="{DA36BE5A-1B0A-2B5F-CD8C-C5AE73F6F7B7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0" name="Google Shape;3715;p22">
              <a:extLst>
                <a:ext uri="{FF2B5EF4-FFF2-40B4-BE49-F238E27FC236}">
                  <a16:creationId xmlns:a16="http://schemas.microsoft.com/office/drawing/2014/main" id="{A19DB421-CF80-6271-4CE2-CA0B49168736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1" name="Google Shape;3716;p22">
              <a:extLst>
                <a:ext uri="{FF2B5EF4-FFF2-40B4-BE49-F238E27FC236}">
                  <a16:creationId xmlns:a16="http://schemas.microsoft.com/office/drawing/2014/main" id="{200EABB5-DBC1-3C86-2575-0ACD64209495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2" name="Google Shape;3717;p22">
              <a:extLst>
                <a:ext uri="{FF2B5EF4-FFF2-40B4-BE49-F238E27FC236}">
                  <a16:creationId xmlns:a16="http://schemas.microsoft.com/office/drawing/2014/main" id="{32CF3B87-2C88-BE6A-DD2B-99029C84B371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3" name="Google Shape;3718;p22">
              <a:extLst>
                <a:ext uri="{FF2B5EF4-FFF2-40B4-BE49-F238E27FC236}">
                  <a16:creationId xmlns:a16="http://schemas.microsoft.com/office/drawing/2014/main" id="{6872E4E1-4081-6E97-14E1-7D3C47B55981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4" name="Google Shape;3719;p22">
              <a:extLst>
                <a:ext uri="{FF2B5EF4-FFF2-40B4-BE49-F238E27FC236}">
                  <a16:creationId xmlns:a16="http://schemas.microsoft.com/office/drawing/2014/main" id="{44F45EEB-747C-A46C-6139-0E32D134BCD6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5" name="Google Shape;3720;p22">
              <a:extLst>
                <a:ext uri="{FF2B5EF4-FFF2-40B4-BE49-F238E27FC236}">
                  <a16:creationId xmlns:a16="http://schemas.microsoft.com/office/drawing/2014/main" id="{93F82BCC-898F-64DB-F2A8-1B30129F86C0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6" name="Google Shape;3721;p22">
              <a:extLst>
                <a:ext uri="{FF2B5EF4-FFF2-40B4-BE49-F238E27FC236}">
                  <a16:creationId xmlns:a16="http://schemas.microsoft.com/office/drawing/2014/main" id="{0CFAB0EE-E2A1-1BF2-1CAF-962622360263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7" name="Google Shape;3722;p22">
              <a:extLst>
                <a:ext uri="{FF2B5EF4-FFF2-40B4-BE49-F238E27FC236}">
                  <a16:creationId xmlns:a16="http://schemas.microsoft.com/office/drawing/2014/main" id="{CD8DBB34-7EE4-693A-F5E2-EDA90180022C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8" name="Google Shape;3723;p22">
              <a:extLst>
                <a:ext uri="{FF2B5EF4-FFF2-40B4-BE49-F238E27FC236}">
                  <a16:creationId xmlns:a16="http://schemas.microsoft.com/office/drawing/2014/main" id="{0D43801B-4D9E-A91C-DB9B-C89753F0FFC0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9" name="Google Shape;3724;p22">
              <a:extLst>
                <a:ext uri="{FF2B5EF4-FFF2-40B4-BE49-F238E27FC236}">
                  <a16:creationId xmlns:a16="http://schemas.microsoft.com/office/drawing/2014/main" id="{501783CE-8561-F20D-4930-83C6FFDCE2A9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0" name="Google Shape;3725;p22">
              <a:extLst>
                <a:ext uri="{FF2B5EF4-FFF2-40B4-BE49-F238E27FC236}">
                  <a16:creationId xmlns:a16="http://schemas.microsoft.com/office/drawing/2014/main" id="{C5479C14-AD4F-1589-9631-56A31E1191FF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1" name="Google Shape;3726;p22">
              <a:extLst>
                <a:ext uri="{FF2B5EF4-FFF2-40B4-BE49-F238E27FC236}">
                  <a16:creationId xmlns:a16="http://schemas.microsoft.com/office/drawing/2014/main" id="{AA8A43FE-0C6A-948F-FDF1-B8474D5B0F1F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2" name="Google Shape;3727;p22">
              <a:extLst>
                <a:ext uri="{FF2B5EF4-FFF2-40B4-BE49-F238E27FC236}">
                  <a16:creationId xmlns:a16="http://schemas.microsoft.com/office/drawing/2014/main" id="{8A6923FB-1A17-019A-06A5-173FC415906B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3" name="Google Shape;3728;p22">
              <a:extLst>
                <a:ext uri="{FF2B5EF4-FFF2-40B4-BE49-F238E27FC236}">
                  <a16:creationId xmlns:a16="http://schemas.microsoft.com/office/drawing/2014/main" id="{BEAEE00E-2021-8BE1-82D5-DAB10E128ABE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4" name="Google Shape;3729;p22">
              <a:extLst>
                <a:ext uri="{FF2B5EF4-FFF2-40B4-BE49-F238E27FC236}">
                  <a16:creationId xmlns:a16="http://schemas.microsoft.com/office/drawing/2014/main" id="{349DB3BA-75AA-5810-9519-F3C0D2DD417C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5" name="Google Shape;3730;p22">
              <a:extLst>
                <a:ext uri="{FF2B5EF4-FFF2-40B4-BE49-F238E27FC236}">
                  <a16:creationId xmlns:a16="http://schemas.microsoft.com/office/drawing/2014/main" id="{0D4E1A00-96D2-7ACC-4232-F6BFDFF7299C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6" name="Google Shape;3731;p22">
              <a:extLst>
                <a:ext uri="{FF2B5EF4-FFF2-40B4-BE49-F238E27FC236}">
                  <a16:creationId xmlns:a16="http://schemas.microsoft.com/office/drawing/2014/main" id="{4BF78D47-B59E-5028-9DE3-E883F13685D7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7" name="Google Shape;3732;p22">
              <a:extLst>
                <a:ext uri="{FF2B5EF4-FFF2-40B4-BE49-F238E27FC236}">
                  <a16:creationId xmlns:a16="http://schemas.microsoft.com/office/drawing/2014/main" id="{BE0628DB-5CEB-2AED-0725-C0A2F2281355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8" name="Google Shape;3733;p22">
              <a:extLst>
                <a:ext uri="{FF2B5EF4-FFF2-40B4-BE49-F238E27FC236}">
                  <a16:creationId xmlns:a16="http://schemas.microsoft.com/office/drawing/2014/main" id="{9A578434-BBDE-BE25-216F-6C1A5E8F2CE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9" name="Google Shape;3734;p22">
              <a:extLst>
                <a:ext uri="{FF2B5EF4-FFF2-40B4-BE49-F238E27FC236}">
                  <a16:creationId xmlns:a16="http://schemas.microsoft.com/office/drawing/2014/main" id="{B4C69AE5-3570-D5B7-1EF8-7310B0059B2B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0" name="Google Shape;3735;p22">
              <a:extLst>
                <a:ext uri="{FF2B5EF4-FFF2-40B4-BE49-F238E27FC236}">
                  <a16:creationId xmlns:a16="http://schemas.microsoft.com/office/drawing/2014/main" id="{7E1DB0AD-223A-2583-1DA9-94664D5CB9B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1" name="Google Shape;3736;p22">
              <a:extLst>
                <a:ext uri="{FF2B5EF4-FFF2-40B4-BE49-F238E27FC236}">
                  <a16:creationId xmlns:a16="http://schemas.microsoft.com/office/drawing/2014/main" id="{9252A8A2-6F35-27F2-1F78-5B8CF6173FFE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2" name="Google Shape;3737;p22">
              <a:extLst>
                <a:ext uri="{FF2B5EF4-FFF2-40B4-BE49-F238E27FC236}">
                  <a16:creationId xmlns:a16="http://schemas.microsoft.com/office/drawing/2014/main" id="{60BB3153-C817-0ED2-461A-FD30A383D413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3" name="Google Shape;3738;p22">
              <a:extLst>
                <a:ext uri="{FF2B5EF4-FFF2-40B4-BE49-F238E27FC236}">
                  <a16:creationId xmlns:a16="http://schemas.microsoft.com/office/drawing/2014/main" id="{569DFEFA-167F-4037-6464-A8B1A0471492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4" name="Google Shape;3739;p22">
              <a:extLst>
                <a:ext uri="{FF2B5EF4-FFF2-40B4-BE49-F238E27FC236}">
                  <a16:creationId xmlns:a16="http://schemas.microsoft.com/office/drawing/2014/main" id="{2E69BAFA-293A-2564-43B6-D55DAF7647FF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5" name="Google Shape;3740;p22">
              <a:extLst>
                <a:ext uri="{FF2B5EF4-FFF2-40B4-BE49-F238E27FC236}">
                  <a16:creationId xmlns:a16="http://schemas.microsoft.com/office/drawing/2014/main" id="{7054429A-DA62-23EC-152E-5F3C53B9B6A0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6" name="Google Shape;3741;p22">
              <a:extLst>
                <a:ext uri="{FF2B5EF4-FFF2-40B4-BE49-F238E27FC236}">
                  <a16:creationId xmlns:a16="http://schemas.microsoft.com/office/drawing/2014/main" id="{B89F09BC-5D97-ED4C-46D7-DE17325E2753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7" name="Google Shape;3742;p22">
              <a:extLst>
                <a:ext uri="{FF2B5EF4-FFF2-40B4-BE49-F238E27FC236}">
                  <a16:creationId xmlns:a16="http://schemas.microsoft.com/office/drawing/2014/main" id="{67A54DAE-1BAE-646B-CC04-8BADD4FDD844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8" name="Google Shape;3743;p22">
              <a:extLst>
                <a:ext uri="{FF2B5EF4-FFF2-40B4-BE49-F238E27FC236}">
                  <a16:creationId xmlns:a16="http://schemas.microsoft.com/office/drawing/2014/main" id="{B29B4356-5D74-9680-BDA6-9FDDE74F7E22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9" name="Google Shape;3744;p22">
              <a:extLst>
                <a:ext uri="{FF2B5EF4-FFF2-40B4-BE49-F238E27FC236}">
                  <a16:creationId xmlns:a16="http://schemas.microsoft.com/office/drawing/2014/main" id="{AD360D60-546E-6EBD-ED24-5B784B955042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0" name="Google Shape;3745;p22">
              <a:extLst>
                <a:ext uri="{FF2B5EF4-FFF2-40B4-BE49-F238E27FC236}">
                  <a16:creationId xmlns:a16="http://schemas.microsoft.com/office/drawing/2014/main" id="{7AA656CE-359A-ED49-0FC8-022087E375FF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1" name="Google Shape;3746;p22">
              <a:extLst>
                <a:ext uri="{FF2B5EF4-FFF2-40B4-BE49-F238E27FC236}">
                  <a16:creationId xmlns:a16="http://schemas.microsoft.com/office/drawing/2014/main" id="{AB041B3F-A6D4-5A42-06C5-C2C08781983A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2" name="Google Shape;3747;p22">
              <a:extLst>
                <a:ext uri="{FF2B5EF4-FFF2-40B4-BE49-F238E27FC236}">
                  <a16:creationId xmlns:a16="http://schemas.microsoft.com/office/drawing/2014/main" id="{61F8C2DE-84F6-DCD7-8627-F57B32FF109B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3" name="Google Shape;3748;p22">
              <a:extLst>
                <a:ext uri="{FF2B5EF4-FFF2-40B4-BE49-F238E27FC236}">
                  <a16:creationId xmlns:a16="http://schemas.microsoft.com/office/drawing/2014/main" id="{4FEBEA27-A1A1-664C-978A-B9590CA52F71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4" name="Google Shape;3749;p22">
              <a:extLst>
                <a:ext uri="{FF2B5EF4-FFF2-40B4-BE49-F238E27FC236}">
                  <a16:creationId xmlns:a16="http://schemas.microsoft.com/office/drawing/2014/main" id="{08903B09-601E-BBD7-4E80-E5F05F65B121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5" name="Google Shape;3750;p22">
              <a:extLst>
                <a:ext uri="{FF2B5EF4-FFF2-40B4-BE49-F238E27FC236}">
                  <a16:creationId xmlns:a16="http://schemas.microsoft.com/office/drawing/2014/main" id="{F4CC44BF-EDB0-4D9D-590F-B8E8A26E45C8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6" name="Google Shape;3751;p22">
              <a:extLst>
                <a:ext uri="{FF2B5EF4-FFF2-40B4-BE49-F238E27FC236}">
                  <a16:creationId xmlns:a16="http://schemas.microsoft.com/office/drawing/2014/main" id="{16F01B99-95A6-0C37-3D6E-E4424C6D1A5C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7" name="Google Shape;3752;p22">
              <a:extLst>
                <a:ext uri="{FF2B5EF4-FFF2-40B4-BE49-F238E27FC236}">
                  <a16:creationId xmlns:a16="http://schemas.microsoft.com/office/drawing/2014/main" id="{D2435FF9-3CFC-3EE8-FC4B-67113D2C544E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8" name="Google Shape;3753;p22">
              <a:extLst>
                <a:ext uri="{FF2B5EF4-FFF2-40B4-BE49-F238E27FC236}">
                  <a16:creationId xmlns:a16="http://schemas.microsoft.com/office/drawing/2014/main" id="{24C158F7-A6BB-0E8D-9815-2E19DF34EC4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9" name="Google Shape;3754;p22">
              <a:extLst>
                <a:ext uri="{FF2B5EF4-FFF2-40B4-BE49-F238E27FC236}">
                  <a16:creationId xmlns:a16="http://schemas.microsoft.com/office/drawing/2014/main" id="{160F7C56-D7EE-880B-1794-522EB3A4F6AE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0" name="Google Shape;3755;p22">
              <a:extLst>
                <a:ext uri="{FF2B5EF4-FFF2-40B4-BE49-F238E27FC236}">
                  <a16:creationId xmlns:a16="http://schemas.microsoft.com/office/drawing/2014/main" id="{A1A4E6DE-BF48-F106-46D7-860E5A5FAC1A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1" name="Google Shape;3756;p22">
              <a:extLst>
                <a:ext uri="{FF2B5EF4-FFF2-40B4-BE49-F238E27FC236}">
                  <a16:creationId xmlns:a16="http://schemas.microsoft.com/office/drawing/2014/main" id="{B704400B-5194-E175-AB40-612FE8EB8B31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2" name="Google Shape;3757;p22">
              <a:extLst>
                <a:ext uri="{FF2B5EF4-FFF2-40B4-BE49-F238E27FC236}">
                  <a16:creationId xmlns:a16="http://schemas.microsoft.com/office/drawing/2014/main" id="{AA01C63E-83D4-39D0-8ABA-0741F27ECDD3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3" name="Google Shape;3758;p22">
              <a:extLst>
                <a:ext uri="{FF2B5EF4-FFF2-40B4-BE49-F238E27FC236}">
                  <a16:creationId xmlns:a16="http://schemas.microsoft.com/office/drawing/2014/main" id="{41C909E8-79C9-48EA-B909-295F1EFE8368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4" name="Google Shape;3759;p22">
              <a:extLst>
                <a:ext uri="{FF2B5EF4-FFF2-40B4-BE49-F238E27FC236}">
                  <a16:creationId xmlns:a16="http://schemas.microsoft.com/office/drawing/2014/main" id="{CF876190-9481-E518-C55C-74B6890AC459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5" name="Google Shape;3760;p22">
              <a:extLst>
                <a:ext uri="{FF2B5EF4-FFF2-40B4-BE49-F238E27FC236}">
                  <a16:creationId xmlns:a16="http://schemas.microsoft.com/office/drawing/2014/main" id="{6FA238EF-9E9C-6773-A3F9-8738BBA806A1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6" name="Google Shape;3761;p22">
              <a:extLst>
                <a:ext uri="{FF2B5EF4-FFF2-40B4-BE49-F238E27FC236}">
                  <a16:creationId xmlns:a16="http://schemas.microsoft.com/office/drawing/2014/main" id="{9DD12185-994F-4275-AC6B-1CD334E9BAD9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7" name="Google Shape;3762;p22">
              <a:extLst>
                <a:ext uri="{FF2B5EF4-FFF2-40B4-BE49-F238E27FC236}">
                  <a16:creationId xmlns:a16="http://schemas.microsoft.com/office/drawing/2014/main" id="{AB68C5F5-548B-5F11-930F-175BBD1EACA1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8" name="Google Shape;3763;p22">
              <a:extLst>
                <a:ext uri="{FF2B5EF4-FFF2-40B4-BE49-F238E27FC236}">
                  <a16:creationId xmlns:a16="http://schemas.microsoft.com/office/drawing/2014/main" id="{CBC87E03-5942-8BB0-DA08-225B21664398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9" name="Google Shape;3764;p22">
              <a:extLst>
                <a:ext uri="{FF2B5EF4-FFF2-40B4-BE49-F238E27FC236}">
                  <a16:creationId xmlns:a16="http://schemas.microsoft.com/office/drawing/2014/main" id="{D5FC2B66-F934-0A63-8908-A4BB1814AE0F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0" name="Google Shape;3765;p22">
              <a:extLst>
                <a:ext uri="{FF2B5EF4-FFF2-40B4-BE49-F238E27FC236}">
                  <a16:creationId xmlns:a16="http://schemas.microsoft.com/office/drawing/2014/main" id="{1E297C75-4C00-04C7-248B-E6732BD4D631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1" name="Google Shape;3766;p22">
              <a:extLst>
                <a:ext uri="{FF2B5EF4-FFF2-40B4-BE49-F238E27FC236}">
                  <a16:creationId xmlns:a16="http://schemas.microsoft.com/office/drawing/2014/main" id="{0D0F59E5-D51D-F422-AB5C-137E0C8CD545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2" name="Google Shape;3767;p22">
              <a:extLst>
                <a:ext uri="{FF2B5EF4-FFF2-40B4-BE49-F238E27FC236}">
                  <a16:creationId xmlns:a16="http://schemas.microsoft.com/office/drawing/2014/main" id="{263B532A-7862-5C07-B397-2CB4CFFAF08F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3" name="Google Shape;3768;p22">
              <a:extLst>
                <a:ext uri="{FF2B5EF4-FFF2-40B4-BE49-F238E27FC236}">
                  <a16:creationId xmlns:a16="http://schemas.microsoft.com/office/drawing/2014/main" id="{7F232623-DB17-4A1F-9840-A6CE67457C09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4" name="Google Shape;3769;p22">
              <a:extLst>
                <a:ext uri="{FF2B5EF4-FFF2-40B4-BE49-F238E27FC236}">
                  <a16:creationId xmlns:a16="http://schemas.microsoft.com/office/drawing/2014/main" id="{6D1D4C00-0C6A-AC9C-5DDE-C3B103592A08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5" name="Google Shape;3770;p22">
              <a:extLst>
                <a:ext uri="{FF2B5EF4-FFF2-40B4-BE49-F238E27FC236}">
                  <a16:creationId xmlns:a16="http://schemas.microsoft.com/office/drawing/2014/main" id="{E0493D15-0858-91D0-673F-9E470BCF5222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6" name="Google Shape;3771;p22">
              <a:extLst>
                <a:ext uri="{FF2B5EF4-FFF2-40B4-BE49-F238E27FC236}">
                  <a16:creationId xmlns:a16="http://schemas.microsoft.com/office/drawing/2014/main" id="{4B9D588E-907D-8A03-59A1-AD8E3394C26E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7" name="Google Shape;3772;p22">
              <a:extLst>
                <a:ext uri="{FF2B5EF4-FFF2-40B4-BE49-F238E27FC236}">
                  <a16:creationId xmlns:a16="http://schemas.microsoft.com/office/drawing/2014/main" id="{86919741-3D93-9CAC-4EEC-FBD62AD80A89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8" name="Google Shape;3773;p22">
              <a:extLst>
                <a:ext uri="{FF2B5EF4-FFF2-40B4-BE49-F238E27FC236}">
                  <a16:creationId xmlns:a16="http://schemas.microsoft.com/office/drawing/2014/main" id="{176C750C-503C-7787-687A-A25317A6B237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9" name="Google Shape;3774;p22">
              <a:extLst>
                <a:ext uri="{FF2B5EF4-FFF2-40B4-BE49-F238E27FC236}">
                  <a16:creationId xmlns:a16="http://schemas.microsoft.com/office/drawing/2014/main" id="{60163506-A4EE-E459-C9AA-543823AF6CBA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0" name="Google Shape;3775;p22">
              <a:extLst>
                <a:ext uri="{FF2B5EF4-FFF2-40B4-BE49-F238E27FC236}">
                  <a16:creationId xmlns:a16="http://schemas.microsoft.com/office/drawing/2014/main" id="{BD4B25AB-5A06-3C63-20B9-B3957740A284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1" name="Google Shape;3776;p22">
              <a:extLst>
                <a:ext uri="{FF2B5EF4-FFF2-40B4-BE49-F238E27FC236}">
                  <a16:creationId xmlns:a16="http://schemas.microsoft.com/office/drawing/2014/main" id="{8E2F60C8-CF99-943A-2A69-444523D6AE16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2" name="Google Shape;3777;p22">
              <a:extLst>
                <a:ext uri="{FF2B5EF4-FFF2-40B4-BE49-F238E27FC236}">
                  <a16:creationId xmlns:a16="http://schemas.microsoft.com/office/drawing/2014/main" id="{C64A2B23-A427-CBCE-CF9D-E65134FC7904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3" name="Google Shape;3778;p22">
              <a:extLst>
                <a:ext uri="{FF2B5EF4-FFF2-40B4-BE49-F238E27FC236}">
                  <a16:creationId xmlns:a16="http://schemas.microsoft.com/office/drawing/2014/main" id="{CD75BF2D-43D9-E825-4BE6-93978133A0AF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4" name="Google Shape;3779;p22">
              <a:extLst>
                <a:ext uri="{FF2B5EF4-FFF2-40B4-BE49-F238E27FC236}">
                  <a16:creationId xmlns:a16="http://schemas.microsoft.com/office/drawing/2014/main" id="{37231C59-CC0A-461E-AC18-71C590ABEB93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5" name="Google Shape;3780;p22">
              <a:extLst>
                <a:ext uri="{FF2B5EF4-FFF2-40B4-BE49-F238E27FC236}">
                  <a16:creationId xmlns:a16="http://schemas.microsoft.com/office/drawing/2014/main" id="{350D4C1C-9081-9083-4C4E-8B3276CF5354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6" name="Google Shape;3781;p22">
              <a:extLst>
                <a:ext uri="{FF2B5EF4-FFF2-40B4-BE49-F238E27FC236}">
                  <a16:creationId xmlns:a16="http://schemas.microsoft.com/office/drawing/2014/main" id="{7E1D8413-59BB-69A4-6956-994F68DF684D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7" name="Google Shape;3782;p22">
              <a:extLst>
                <a:ext uri="{FF2B5EF4-FFF2-40B4-BE49-F238E27FC236}">
                  <a16:creationId xmlns:a16="http://schemas.microsoft.com/office/drawing/2014/main" id="{9438C2E3-45F3-4609-9ACD-8049BE48B737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8" name="Google Shape;3783;p22">
              <a:extLst>
                <a:ext uri="{FF2B5EF4-FFF2-40B4-BE49-F238E27FC236}">
                  <a16:creationId xmlns:a16="http://schemas.microsoft.com/office/drawing/2014/main" id="{B22C7E9E-9771-BE91-B870-44888B2EFFEC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9" name="Google Shape;3784;p22">
              <a:extLst>
                <a:ext uri="{FF2B5EF4-FFF2-40B4-BE49-F238E27FC236}">
                  <a16:creationId xmlns:a16="http://schemas.microsoft.com/office/drawing/2014/main" id="{CDE3C5E6-03FD-28A6-FA84-BCBCC5938F47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0" name="Google Shape;3785;p22">
              <a:extLst>
                <a:ext uri="{FF2B5EF4-FFF2-40B4-BE49-F238E27FC236}">
                  <a16:creationId xmlns:a16="http://schemas.microsoft.com/office/drawing/2014/main" id="{7FCEA97C-0D2A-1007-913F-FE7E1D07BEC9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1" name="Google Shape;3786;p22">
              <a:extLst>
                <a:ext uri="{FF2B5EF4-FFF2-40B4-BE49-F238E27FC236}">
                  <a16:creationId xmlns:a16="http://schemas.microsoft.com/office/drawing/2014/main" id="{6D762210-9EA8-85C6-46A1-F43BEC321FA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2" name="Google Shape;3787;p22">
              <a:extLst>
                <a:ext uri="{FF2B5EF4-FFF2-40B4-BE49-F238E27FC236}">
                  <a16:creationId xmlns:a16="http://schemas.microsoft.com/office/drawing/2014/main" id="{68B72DBC-8222-72CE-3983-11BC75541440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3" name="Google Shape;3788;p22">
              <a:extLst>
                <a:ext uri="{FF2B5EF4-FFF2-40B4-BE49-F238E27FC236}">
                  <a16:creationId xmlns:a16="http://schemas.microsoft.com/office/drawing/2014/main" id="{5BB6AD33-EF82-1B82-5586-0A8433A01223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4" name="Google Shape;3789;p22">
              <a:extLst>
                <a:ext uri="{FF2B5EF4-FFF2-40B4-BE49-F238E27FC236}">
                  <a16:creationId xmlns:a16="http://schemas.microsoft.com/office/drawing/2014/main" id="{A1268D37-AB1C-E3F1-43C0-A0561FC3793E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5" name="Google Shape;3790;p22">
              <a:extLst>
                <a:ext uri="{FF2B5EF4-FFF2-40B4-BE49-F238E27FC236}">
                  <a16:creationId xmlns:a16="http://schemas.microsoft.com/office/drawing/2014/main" id="{7E710600-9A84-68CA-C66E-12E73F520EE6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6" name="Google Shape;3791;p22">
              <a:extLst>
                <a:ext uri="{FF2B5EF4-FFF2-40B4-BE49-F238E27FC236}">
                  <a16:creationId xmlns:a16="http://schemas.microsoft.com/office/drawing/2014/main" id="{2305F6B4-3416-909E-B9D8-26CA976AF7A5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7" name="Google Shape;3792;p22">
              <a:extLst>
                <a:ext uri="{FF2B5EF4-FFF2-40B4-BE49-F238E27FC236}">
                  <a16:creationId xmlns:a16="http://schemas.microsoft.com/office/drawing/2014/main" id="{CF16B4BD-2D46-1EFC-8BE2-FFB040DAB19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8" name="Google Shape;3793;p22">
              <a:extLst>
                <a:ext uri="{FF2B5EF4-FFF2-40B4-BE49-F238E27FC236}">
                  <a16:creationId xmlns:a16="http://schemas.microsoft.com/office/drawing/2014/main" id="{A6E2CE35-08C5-16D4-8643-837E0CA1BD7D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9" name="Google Shape;3794;p22">
              <a:extLst>
                <a:ext uri="{FF2B5EF4-FFF2-40B4-BE49-F238E27FC236}">
                  <a16:creationId xmlns:a16="http://schemas.microsoft.com/office/drawing/2014/main" id="{03C499D5-3807-D528-944A-C3958E161FEE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0" name="Google Shape;3795;p22">
              <a:extLst>
                <a:ext uri="{FF2B5EF4-FFF2-40B4-BE49-F238E27FC236}">
                  <a16:creationId xmlns:a16="http://schemas.microsoft.com/office/drawing/2014/main" id="{8EAC07B6-DA36-F3F8-BD95-F9F87196BDA6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1" name="Google Shape;3796;p22">
              <a:extLst>
                <a:ext uri="{FF2B5EF4-FFF2-40B4-BE49-F238E27FC236}">
                  <a16:creationId xmlns:a16="http://schemas.microsoft.com/office/drawing/2014/main" id="{8CFB932F-BF7F-A3F0-3708-075610BBFBF3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2" name="Google Shape;3797;p22">
              <a:extLst>
                <a:ext uri="{FF2B5EF4-FFF2-40B4-BE49-F238E27FC236}">
                  <a16:creationId xmlns:a16="http://schemas.microsoft.com/office/drawing/2014/main" id="{E2BCBFF1-4436-D02E-097E-081EB5094505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3" name="Google Shape;3798;p22">
              <a:extLst>
                <a:ext uri="{FF2B5EF4-FFF2-40B4-BE49-F238E27FC236}">
                  <a16:creationId xmlns:a16="http://schemas.microsoft.com/office/drawing/2014/main" id="{CC15F446-3923-AEDF-CDC2-96204981178D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4" name="Google Shape;3799;p22">
              <a:extLst>
                <a:ext uri="{FF2B5EF4-FFF2-40B4-BE49-F238E27FC236}">
                  <a16:creationId xmlns:a16="http://schemas.microsoft.com/office/drawing/2014/main" id="{59F7F272-44C2-5BB9-7B97-9BFDA7692168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5" name="Google Shape;3800;p22">
              <a:extLst>
                <a:ext uri="{FF2B5EF4-FFF2-40B4-BE49-F238E27FC236}">
                  <a16:creationId xmlns:a16="http://schemas.microsoft.com/office/drawing/2014/main" id="{32476079-EE5B-53B6-4D6D-BFBC35ABEE5B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6" name="Google Shape;3801;p22">
              <a:extLst>
                <a:ext uri="{FF2B5EF4-FFF2-40B4-BE49-F238E27FC236}">
                  <a16:creationId xmlns:a16="http://schemas.microsoft.com/office/drawing/2014/main" id="{593D047E-B05B-67B9-B1C9-34558C41DD7A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7" name="Google Shape;3802;p22">
              <a:extLst>
                <a:ext uri="{FF2B5EF4-FFF2-40B4-BE49-F238E27FC236}">
                  <a16:creationId xmlns:a16="http://schemas.microsoft.com/office/drawing/2014/main" id="{10CE9DA4-6165-363F-7A7D-BF37687C558E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8" name="Google Shape;3803;p22">
              <a:extLst>
                <a:ext uri="{FF2B5EF4-FFF2-40B4-BE49-F238E27FC236}">
                  <a16:creationId xmlns:a16="http://schemas.microsoft.com/office/drawing/2014/main" id="{43AF59DA-DCDD-ACD5-830D-4F47A1066145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9" name="Google Shape;3804;p22">
              <a:extLst>
                <a:ext uri="{FF2B5EF4-FFF2-40B4-BE49-F238E27FC236}">
                  <a16:creationId xmlns:a16="http://schemas.microsoft.com/office/drawing/2014/main" id="{650DC08B-E395-22DD-0BFD-AE928EEA8983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0" name="Google Shape;3805;p22">
              <a:extLst>
                <a:ext uri="{FF2B5EF4-FFF2-40B4-BE49-F238E27FC236}">
                  <a16:creationId xmlns:a16="http://schemas.microsoft.com/office/drawing/2014/main" id="{2A00534A-04E8-1BED-B9CB-C2214BA42126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1" name="Google Shape;3806;p22">
              <a:extLst>
                <a:ext uri="{FF2B5EF4-FFF2-40B4-BE49-F238E27FC236}">
                  <a16:creationId xmlns:a16="http://schemas.microsoft.com/office/drawing/2014/main" id="{FD9F5524-A41F-5DB5-E0A6-2F82DD6E32FE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2" name="Google Shape;3807;p22">
              <a:extLst>
                <a:ext uri="{FF2B5EF4-FFF2-40B4-BE49-F238E27FC236}">
                  <a16:creationId xmlns:a16="http://schemas.microsoft.com/office/drawing/2014/main" id="{323334DD-140A-8ED1-A58D-248DA1EB7A85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3" name="Google Shape;3808;p22">
              <a:extLst>
                <a:ext uri="{FF2B5EF4-FFF2-40B4-BE49-F238E27FC236}">
                  <a16:creationId xmlns:a16="http://schemas.microsoft.com/office/drawing/2014/main" id="{E856F7F5-4BF5-0073-4223-7448C1A0C03D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4" name="Google Shape;3809;p22">
              <a:extLst>
                <a:ext uri="{FF2B5EF4-FFF2-40B4-BE49-F238E27FC236}">
                  <a16:creationId xmlns:a16="http://schemas.microsoft.com/office/drawing/2014/main" id="{71823749-E629-CFE1-C529-393B46B83E15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5" name="Google Shape;3810;p22">
              <a:extLst>
                <a:ext uri="{FF2B5EF4-FFF2-40B4-BE49-F238E27FC236}">
                  <a16:creationId xmlns:a16="http://schemas.microsoft.com/office/drawing/2014/main" id="{B601D8A1-D23A-9B5B-F942-D6FF1D7C7BF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6" name="Google Shape;3811;p22">
              <a:extLst>
                <a:ext uri="{FF2B5EF4-FFF2-40B4-BE49-F238E27FC236}">
                  <a16:creationId xmlns:a16="http://schemas.microsoft.com/office/drawing/2014/main" id="{3D009D8B-B453-AC60-7DFA-5A098995E392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7" name="Google Shape;3812;p22">
              <a:extLst>
                <a:ext uri="{FF2B5EF4-FFF2-40B4-BE49-F238E27FC236}">
                  <a16:creationId xmlns:a16="http://schemas.microsoft.com/office/drawing/2014/main" id="{08466F0B-94C0-3362-6AA1-274E15E95CF4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8" name="Google Shape;3813;p22">
              <a:extLst>
                <a:ext uri="{FF2B5EF4-FFF2-40B4-BE49-F238E27FC236}">
                  <a16:creationId xmlns:a16="http://schemas.microsoft.com/office/drawing/2014/main" id="{E05FA829-C14C-E105-F9EF-08F92471728A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9" name="Google Shape;3814;p22">
              <a:extLst>
                <a:ext uri="{FF2B5EF4-FFF2-40B4-BE49-F238E27FC236}">
                  <a16:creationId xmlns:a16="http://schemas.microsoft.com/office/drawing/2014/main" id="{508C5A1F-354E-2FFF-9269-A56349A278C5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0" name="Google Shape;3815;p22">
              <a:extLst>
                <a:ext uri="{FF2B5EF4-FFF2-40B4-BE49-F238E27FC236}">
                  <a16:creationId xmlns:a16="http://schemas.microsoft.com/office/drawing/2014/main" id="{A9368E9B-868C-F82B-66DD-D6D22B719195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1" name="Google Shape;3816;p22">
              <a:extLst>
                <a:ext uri="{FF2B5EF4-FFF2-40B4-BE49-F238E27FC236}">
                  <a16:creationId xmlns:a16="http://schemas.microsoft.com/office/drawing/2014/main" id="{EEC3D224-50B5-6C63-52C6-7DCEBAF6A9BE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2" name="Google Shape;3817;p22">
              <a:extLst>
                <a:ext uri="{FF2B5EF4-FFF2-40B4-BE49-F238E27FC236}">
                  <a16:creationId xmlns:a16="http://schemas.microsoft.com/office/drawing/2014/main" id="{3465C00D-8A4F-4730-4582-FC0F8F2E7BA9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3" name="Google Shape;3818;p22">
              <a:extLst>
                <a:ext uri="{FF2B5EF4-FFF2-40B4-BE49-F238E27FC236}">
                  <a16:creationId xmlns:a16="http://schemas.microsoft.com/office/drawing/2014/main" id="{1BD13608-0BE4-B273-8A2D-36F8793D1F73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4" name="Google Shape;3819;p22">
              <a:extLst>
                <a:ext uri="{FF2B5EF4-FFF2-40B4-BE49-F238E27FC236}">
                  <a16:creationId xmlns:a16="http://schemas.microsoft.com/office/drawing/2014/main" id="{A361E9D5-402F-542A-5DE1-E64E27377E29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5" name="Google Shape;3820;p22">
              <a:extLst>
                <a:ext uri="{FF2B5EF4-FFF2-40B4-BE49-F238E27FC236}">
                  <a16:creationId xmlns:a16="http://schemas.microsoft.com/office/drawing/2014/main" id="{A28914A3-D56F-6A8A-3357-A69A340D4A12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6" name="Google Shape;3821;p22">
              <a:extLst>
                <a:ext uri="{FF2B5EF4-FFF2-40B4-BE49-F238E27FC236}">
                  <a16:creationId xmlns:a16="http://schemas.microsoft.com/office/drawing/2014/main" id="{961925CE-0F12-64D8-39D2-FEB60FFD3594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7" name="Google Shape;3822;p22">
              <a:extLst>
                <a:ext uri="{FF2B5EF4-FFF2-40B4-BE49-F238E27FC236}">
                  <a16:creationId xmlns:a16="http://schemas.microsoft.com/office/drawing/2014/main" id="{F60ABAD7-4FA9-E829-65ED-798ABC7BA281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8" name="Google Shape;3823;p22">
              <a:extLst>
                <a:ext uri="{FF2B5EF4-FFF2-40B4-BE49-F238E27FC236}">
                  <a16:creationId xmlns:a16="http://schemas.microsoft.com/office/drawing/2014/main" id="{46EE9256-9D23-5B96-0681-6C06FB19BA3E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9" name="Google Shape;3824;p22">
              <a:extLst>
                <a:ext uri="{FF2B5EF4-FFF2-40B4-BE49-F238E27FC236}">
                  <a16:creationId xmlns:a16="http://schemas.microsoft.com/office/drawing/2014/main" id="{1783714A-F5C1-FE90-04A2-D37880DC7703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0" name="Google Shape;3825;p22">
              <a:extLst>
                <a:ext uri="{FF2B5EF4-FFF2-40B4-BE49-F238E27FC236}">
                  <a16:creationId xmlns:a16="http://schemas.microsoft.com/office/drawing/2014/main" id="{096F233A-EADB-AE68-7F8B-4F6D050FE1B3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1" name="Google Shape;3826;p22">
              <a:extLst>
                <a:ext uri="{FF2B5EF4-FFF2-40B4-BE49-F238E27FC236}">
                  <a16:creationId xmlns:a16="http://schemas.microsoft.com/office/drawing/2014/main" id="{9B4115F5-FDF1-94D1-6C6B-AAB75C1C8423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2" name="Google Shape;3827;p22">
              <a:extLst>
                <a:ext uri="{FF2B5EF4-FFF2-40B4-BE49-F238E27FC236}">
                  <a16:creationId xmlns:a16="http://schemas.microsoft.com/office/drawing/2014/main" id="{EB3DBA90-E38B-969F-BD96-B1E462366BB4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3" name="Google Shape;3828;p22">
              <a:extLst>
                <a:ext uri="{FF2B5EF4-FFF2-40B4-BE49-F238E27FC236}">
                  <a16:creationId xmlns:a16="http://schemas.microsoft.com/office/drawing/2014/main" id="{A46785B9-F6B8-CD82-11DD-E2DEE7D2FF66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4" name="Google Shape;3829;p22">
              <a:extLst>
                <a:ext uri="{FF2B5EF4-FFF2-40B4-BE49-F238E27FC236}">
                  <a16:creationId xmlns:a16="http://schemas.microsoft.com/office/drawing/2014/main" id="{35CC7C4C-4E34-871D-E9BE-982A8665A660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5" name="Google Shape;3830;p22">
              <a:extLst>
                <a:ext uri="{FF2B5EF4-FFF2-40B4-BE49-F238E27FC236}">
                  <a16:creationId xmlns:a16="http://schemas.microsoft.com/office/drawing/2014/main" id="{C27353C4-AB36-6B2E-523E-B7A385DAE55F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6" name="Google Shape;3831;p22">
              <a:extLst>
                <a:ext uri="{FF2B5EF4-FFF2-40B4-BE49-F238E27FC236}">
                  <a16:creationId xmlns:a16="http://schemas.microsoft.com/office/drawing/2014/main" id="{3214CD40-B1EE-6634-B906-ABE11D2FC765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7" name="Google Shape;3832;p22">
              <a:extLst>
                <a:ext uri="{FF2B5EF4-FFF2-40B4-BE49-F238E27FC236}">
                  <a16:creationId xmlns:a16="http://schemas.microsoft.com/office/drawing/2014/main" id="{664B402C-98C3-5096-1F45-E64590299D12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8" name="Google Shape;3833;p22">
              <a:extLst>
                <a:ext uri="{FF2B5EF4-FFF2-40B4-BE49-F238E27FC236}">
                  <a16:creationId xmlns:a16="http://schemas.microsoft.com/office/drawing/2014/main" id="{62B76FA5-23CE-6188-7F45-BF33693F5641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9" name="Google Shape;3834;p22">
              <a:extLst>
                <a:ext uri="{FF2B5EF4-FFF2-40B4-BE49-F238E27FC236}">
                  <a16:creationId xmlns:a16="http://schemas.microsoft.com/office/drawing/2014/main" id="{6E12BC9E-0D9A-2B21-79A5-AB6157BEEAF7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0" name="Google Shape;3835;p22">
              <a:extLst>
                <a:ext uri="{FF2B5EF4-FFF2-40B4-BE49-F238E27FC236}">
                  <a16:creationId xmlns:a16="http://schemas.microsoft.com/office/drawing/2014/main" id="{28E84096-CC25-1EC3-33A2-A0E99FCBD582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1" name="Google Shape;3836;p22">
              <a:extLst>
                <a:ext uri="{FF2B5EF4-FFF2-40B4-BE49-F238E27FC236}">
                  <a16:creationId xmlns:a16="http://schemas.microsoft.com/office/drawing/2014/main" id="{5B3BAF69-53FB-B5DC-F43D-717E4C3935E5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2" name="Google Shape;3837;p22">
              <a:extLst>
                <a:ext uri="{FF2B5EF4-FFF2-40B4-BE49-F238E27FC236}">
                  <a16:creationId xmlns:a16="http://schemas.microsoft.com/office/drawing/2014/main" id="{4A746F28-4355-0A0B-3125-43644B04B1E1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3" name="Google Shape;3838;p22">
              <a:extLst>
                <a:ext uri="{FF2B5EF4-FFF2-40B4-BE49-F238E27FC236}">
                  <a16:creationId xmlns:a16="http://schemas.microsoft.com/office/drawing/2014/main" id="{E55926A6-6FD5-CC8A-A2B4-276288E5D903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4" name="Google Shape;3839;p22">
              <a:extLst>
                <a:ext uri="{FF2B5EF4-FFF2-40B4-BE49-F238E27FC236}">
                  <a16:creationId xmlns:a16="http://schemas.microsoft.com/office/drawing/2014/main" id="{428B79E2-4511-460C-1369-0B8F1088AAA3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5" name="Google Shape;3840;p22">
              <a:extLst>
                <a:ext uri="{FF2B5EF4-FFF2-40B4-BE49-F238E27FC236}">
                  <a16:creationId xmlns:a16="http://schemas.microsoft.com/office/drawing/2014/main" id="{7550A608-764F-4A81-6B8D-6AD66086C8DA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6" name="Google Shape;3841;p22">
              <a:extLst>
                <a:ext uri="{FF2B5EF4-FFF2-40B4-BE49-F238E27FC236}">
                  <a16:creationId xmlns:a16="http://schemas.microsoft.com/office/drawing/2014/main" id="{22E92ED6-804D-2FE3-E755-B4FB75BE678A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7" name="Google Shape;3842;p22">
              <a:extLst>
                <a:ext uri="{FF2B5EF4-FFF2-40B4-BE49-F238E27FC236}">
                  <a16:creationId xmlns:a16="http://schemas.microsoft.com/office/drawing/2014/main" id="{A360F5CB-A13C-D0DE-D748-7C409BA3CDDB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8" name="Google Shape;3843;p22">
              <a:extLst>
                <a:ext uri="{FF2B5EF4-FFF2-40B4-BE49-F238E27FC236}">
                  <a16:creationId xmlns:a16="http://schemas.microsoft.com/office/drawing/2014/main" id="{D597CB87-1ADA-F896-975B-4EA6C0197A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9" name="Google Shape;3844;p22">
              <a:extLst>
                <a:ext uri="{FF2B5EF4-FFF2-40B4-BE49-F238E27FC236}">
                  <a16:creationId xmlns:a16="http://schemas.microsoft.com/office/drawing/2014/main" id="{2F81F742-1903-AEF7-A8E3-7169BB265598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0" name="Google Shape;3845;p22">
              <a:extLst>
                <a:ext uri="{FF2B5EF4-FFF2-40B4-BE49-F238E27FC236}">
                  <a16:creationId xmlns:a16="http://schemas.microsoft.com/office/drawing/2014/main" id="{CD22CD35-0816-7562-FBB4-3CA342A164F6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1" name="Google Shape;3846;p22">
              <a:extLst>
                <a:ext uri="{FF2B5EF4-FFF2-40B4-BE49-F238E27FC236}">
                  <a16:creationId xmlns:a16="http://schemas.microsoft.com/office/drawing/2014/main" id="{46D012A8-BFD4-DD8D-7711-B2EE3439D46F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2" name="Google Shape;3847;p22">
              <a:extLst>
                <a:ext uri="{FF2B5EF4-FFF2-40B4-BE49-F238E27FC236}">
                  <a16:creationId xmlns:a16="http://schemas.microsoft.com/office/drawing/2014/main" id="{462102D6-CECF-0EF8-3FE3-666F3F7466C6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3" name="Google Shape;3848;p22">
              <a:extLst>
                <a:ext uri="{FF2B5EF4-FFF2-40B4-BE49-F238E27FC236}">
                  <a16:creationId xmlns:a16="http://schemas.microsoft.com/office/drawing/2014/main" id="{8E48CC81-1A3C-7BFA-0CD7-C63FB2977B5B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4" name="Google Shape;3849;p22">
              <a:extLst>
                <a:ext uri="{FF2B5EF4-FFF2-40B4-BE49-F238E27FC236}">
                  <a16:creationId xmlns:a16="http://schemas.microsoft.com/office/drawing/2014/main" id="{A006B268-430B-C66A-B506-D9BDCC675558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5" name="Google Shape;3850;p22">
              <a:extLst>
                <a:ext uri="{FF2B5EF4-FFF2-40B4-BE49-F238E27FC236}">
                  <a16:creationId xmlns:a16="http://schemas.microsoft.com/office/drawing/2014/main" id="{7749799B-5D47-2A2D-042F-D8889D178774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6" name="Google Shape;3851;p22">
              <a:extLst>
                <a:ext uri="{FF2B5EF4-FFF2-40B4-BE49-F238E27FC236}">
                  <a16:creationId xmlns:a16="http://schemas.microsoft.com/office/drawing/2014/main" id="{A29F4B91-22D7-3F00-3F7A-4CF8EE5B433E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7" name="Google Shape;3852;p22">
              <a:extLst>
                <a:ext uri="{FF2B5EF4-FFF2-40B4-BE49-F238E27FC236}">
                  <a16:creationId xmlns:a16="http://schemas.microsoft.com/office/drawing/2014/main" id="{BDDDB238-B301-594F-A21F-F74E6170103A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8" name="Google Shape;3853;p22">
              <a:extLst>
                <a:ext uri="{FF2B5EF4-FFF2-40B4-BE49-F238E27FC236}">
                  <a16:creationId xmlns:a16="http://schemas.microsoft.com/office/drawing/2014/main" id="{E815085A-E0CE-3A32-A04F-A291FBF8566B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9" name="Google Shape;3854;p22">
              <a:extLst>
                <a:ext uri="{FF2B5EF4-FFF2-40B4-BE49-F238E27FC236}">
                  <a16:creationId xmlns:a16="http://schemas.microsoft.com/office/drawing/2014/main" id="{975AC4FA-D2E6-4812-D0AD-E2C50AAA87AD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0" name="Google Shape;3855;p22">
              <a:extLst>
                <a:ext uri="{FF2B5EF4-FFF2-40B4-BE49-F238E27FC236}">
                  <a16:creationId xmlns:a16="http://schemas.microsoft.com/office/drawing/2014/main" id="{3EA55975-241D-6848-AA6D-B8E070DFA6D2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1" name="Google Shape;3856;p22">
              <a:extLst>
                <a:ext uri="{FF2B5EF4-FFF2-40B4-BE49-F238E27FC236}">
                  <a16:creationId xmlns:a16="http://schemas.microsoft.com/office/drawing/2014/main" id="{3868C087-C5B9-F1DF-29C2-C8D81469C4D9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2" name="Google Shape;3857;p22">
              <a:extLst>
                <a:ext uri="{FF2B5EF4-FFF2-40B4-BE49-F238E27FC236}">
                  <a16:creationId xmlns:a16="http://schemas.microsoft.com/office/drawing/2014/main" id="{2FD20620-5443-E522-2A10-F46505F0EF91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3" name="Google Shape;3858;p22">
              <a:extLst>
                <a:ext uri="{FF2B5EF4-FFF2-40B4-BE49-F238E27FC236}">
                  <a16:creationId xmlns:a16="http://schemas.microsoft.com/office/drawing/2014/main" id="{C1137AB6-5A47-0241-985C-DBF70FB73E48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4" name="Google Shape;3859;p22">
              <a:extLst>
                <a:ext uri="{FF2B5EF4-FFF2-40B4-BE49-F238E27FC236}">
                  <a16:creationId xmlns:a16="http://schemas.microsoft.com/office/drawing/2014/main" id="{27480104-E348-07CE-CA1F-AAB01248BB68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5" name="Google Shape;3860;p22">
              <a:extLst>
                <a:ext uri="{FF2B5EF4-FFF2-40B4-BE49-F238E27FC236}">
                  <a16:creationId xmlns:a16="http://schemas.microsoft.com/office/drawing/2014/main" id="{5F1DDD99-271E-4CB3-544B-D15CAEFC942E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6" name="Google Shape;3861;p22">
              <a:extLst>
                <a:ext uri="{FF2B5EF4-FFF2-40B4-BE49-F238E27FC236}">
                  <a16:creationId xmlns:a16="http://schemas.microsoft.com/office/drawing/2014/main" id="{2EC0047A-CED1-C2A9-8336-0989973F599A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7" name="Google Shape;3862;p22">
              <a:extLst>
                <a:ext uri="{FF2B5EF4-FFF2-40B4-BE49-F238E27FC236}">
                  <a16:creationId xmlns:a16="http://schemas.microsoft.com/office/drawing/2014/main" id="{C056FEFD-32EE-6139-79FE-D5B3A0F6F3AD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8" name="Google Shape;3863;p22">
              <a:extLst>
                <a:ext uri="{FF2B5EF4-FFF2-40B4-BE49-F238E27FC236}">
                  <a16:creationId xmlns:a16="http://schemas.microsoft.com/office/drawing/2014/main" id="{123BA607-A0BD-655A-851E-AEE10C5E61C3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9" name="Google Shape;3864;p22">
              <a:extLst>
                <a:ext uri="{FF2B5EF4-FFF2-40B4-BE49-F238E27FC236}">
                  <a16:creationId xmlns:a16="http://schemas.microsoft.com/office/drawing/2014/main" id="{DB5850CD-537A-B775-5E4B-A3ACCF1BE990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0" name="Google Shape;3865;p22">
              <a:extLst>
                <a:ext uri="{FF2B5EF4-FFF2-40B4-BE49-F238E27FC236}">
                  <a16:creationId xmlns:a16="http://schemas.microsoft.com/office/drawing/2014/main" id="{D7F594DE-4882-93C6-44C0-F5B5A32E7E70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1" name="Google Shape;3866;p22">
              <a:extLst>
                <a:ext uri="{FF2B5EF4-FFF2-40B4-BE49-F238E27FC236}">
                  <a16:creationId xmlns:a16="http://schemas.microsoft.com/office/drawing/2014/main" id="{562C742D-E5AB-6DE3-C01F-ECC7E36DCB7E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2" name="Google Shape;3867;p22">
              <a:extLst>
                <a:ext uri="{FF2B5EF4-FFF2-40B4-BE49-F238E27FC236}">
                  <a16:creationId xmlns:a16="http://schemas.microsoft.com/office/drawing/2014/main" id="{014F61DA-A363-5BF1-2BA0-8E909493FB71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3" name="Google Shape;3868;p22">
              <a:extLst>
                <a:ext uri="{FF2B5EF4-FFF2-40B4-BE49-F238E27FC236}">
                  <a16:creationId xmlns:a16="http://schemas.microsoft.com/office/drawing/2014/main" id="{3A90B1AC-2E91-8059-88F8-EFCA1E025FF6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4" name="Google Shape;3869;p22">
              <a:extLst>
                <a:ext uri="{FF2B5EF4-FFF2-40B4-BE49-F238E27FC236}">
                  <a16:creationId xmlns:a16="http://schemas.microsoft.com/office/drawing/2014/main" id="{5780B823-6F85-E50E-FE8C-EA8582C4DFC5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5" name="Google Shape;3870;p22">
              <a:extLst>
                <a:ext uri="{FF2B5EF4-FFF2-40B4-BE49-F238E27FC236}">
                  <a16:creationId xmlns:a16="http://schemas.microsoft.com/office/drawing/2014/main" id="{3765ADCF-6C88-5B53-C468-5EB0FDED21EC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6" name="Google Shape;3871;p22">
              <a:extLst>
                <a:ext uri="{FF2B5EF4-FFF2-40B4-BE49-F238E27FC236}">
                  <a16:creationId xmlns:a16="http://schemas.microsoft.com/office/drawing/2014/main" id="{A80A340F-5C0E-C36D-C260-128B72C347F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7" name="Google Shape;3872;p22">
              <a:extLst>
                <a:ext uri="{FF2B5EF4-FFF2-40B4-BE49-F238E27FC236}">
                  <a16:creationId xmlns:a16="http://schemas.microsoft.com/office/drawing/2014/main" id="{FB8F61D6-23C7-0EBC-A0D1-5230888197F1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8" name="Google Shape;3873;p22">
              <a:extLst>
                <a:ext uri="{FF2B5EF4-FFF2-40B4-BE49-F238E27FC236}">
                  <a16:creationId xmlns:a16="http://schemas.microsoft.com/office/drawing/2014/main" id="{51E160A7-71A5-67F3-E906-81E3C741FCA2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9" name="Google Shape;3874;p22">
              <a:extLst>
                <a:ext uri="{FF2B5EF4-FFF2-40B4-BE49-F238E27FC236}">
                  <a16:creationId xmlns:a16="http://schemas.microsoft.com/office/drawing/2014/main" id="{613C51F7-7CC0-7ACB-9013-D75948422D2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0" name="Google Shape;3875;p22">
              <a:extLst>
                <a:ext uri="{FF2B5EF4-FFF2-40B4-BE49-F238E27FC236}">
                  <a16:creationId xmlns:a16="http://schemas.microsoft.com/office/drawing/2014/main" id="{0605CAC9-04FC-5AB7-F266-92ACA1AD179F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1" name="Google Shape;3876;p22">
              <a:extLst>
                <a:ext uri="{FF2B5EF4-FFF2-40B4-BE49-F238E27FC236}">
                  <a16:creationId xmlns:a16="http://schemas.microsoft.com/office/drawing/2014/main" id="{E911969D-F84C-822E-C48E-B9882E9AEE58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2" name="Google Shape;3877;p22">
              <a:extLst>
                <a:ext uri="{FF2B5EF4-FFF2-40B4-BE49-F238E27FC236}">
                  <a16:creationId xmlns:a16="http://schemas.microsoft.com/office/drawing/2014/main" id="{85EC2D50-3802-5178-6CF8-BC1B2AFADE7E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3" name="Google Shape;3878;p22">
              <a:extLst>
                <a:ext uri="{FF2B5EF4-FFF2-40B4-BE49-F238E27FC236}">
                  <a16:creationId xmlns:a16="http://schemas.microsoft.com/office/drawing/2014/main" id="{62655AA0-E4AE-A7EF-330C-B924C033F9C4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4" name="Google Shape;3879;p22">
              <a:extLst>
                <a:ext uri="{FF2B5EF4-FFF2-40B4-BE49-F238E27FC236}">
                  <a16:creationId xmlns:a16="http://schemas.microsoft.com/office/drawing/2014/main" id="{4F533A23-D05D-34A6-6444-9EFA0E0F5736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5" name="Google Shape;3880;p22">
              <a:extLst>
                <a:ext uri="{FF2B5EF4-FFF2-40B4-BE49-F238E27FC236}">
                  <a16:creationId xmlns:a16="http://schemas.microsoft.com/office/drawing/2014/main" id="{9B646E9F-EC64-B144-0314-524AD6ABDD05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6" name="Google Shape;3881;p22">
              <a:extLst>
                <a:ext uri="{FF2B5EF4-FFF2-40B4-BE49-F238E27FC236}">
                  <a16:creationId xmlns:a16="http://schemas.microsoft.com/office/drawing/2014/main" id="{620A149E-616D-05CD-8580-A5BAB00415E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7" name="Google Shape;3882;p22">
              <a:extLst>
                <a:ext uri="{FF2B5EF4-FFF2-40B4-BE49-F238E27FC236}">
                  <a16:creationId xmlns:a16="http://schemas.microsoft.com/office/drawing/2014/main" id="{F722BE88-1805-C5FF-2727-3309E94F9D66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8" name="Google Shape;3883;p22">
              <a:extLst>
                <a:ext uri="{FF2B5EF4-FFF2-40B4-BE49-F238E27FC236}">
                  <a16:creationId xmlns:a16="http://schemas.microsoft.com/office/drawing/2014/main" id="{B265D9EC-A1D4-75F4-B577-574925945686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9" name="Google Shape;3884;p22">
              <a:extLst>
                <a:ext uri="{FF2B5EF4-FFF2-40B4-BE49-F238E27FC236}">
                  <a16:creationId xmlns:a16="http://schemas.microsoft.com/office/drawing/2014/main" id="{8D6ADAC7-4940-3D7C-1AC7-EE0CC4465DBF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0" name="Google Shape;3885;p22">
              <a:extLst>
                <a:ext uri="{FF2B5EF4-FFF2-40B4-BE49-F238E27FC236}">
                  <a16:creationId xmlns:a16="http://schemas.microsoft.com/office/drawing/2014/main" id="{D4CEDDF9-5CC3-CB90-26D3-51A7E292C0AA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1" name="Google Shape;3886;p22">
              <a:extLst>
                <a:ext uri="{FF2B5EF4-FFF2-40B4-BE49-F238E27FC236}">
                  <a16:creationId xmlns:a16="http://schemas.microsoft.com/office/drawing/2014/main" id="{A7280923-A81B-62F7-C4F1-591ECD395296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2" name="Google Shape;3887;p22">
              <a:extLst>
                <a:ext uri="{FF2B5EF4-FFF2-40B4-BE49-F238E27FC236}">
                  <a16:creationId xmlns:a16="http://schemas.microsoft.com/office/drawing/2014/main" id="{3544288F-26DC-BE14-AA8B-E2ADCA44482F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3" name="Google Shape;3888;p22">
              <a:extLst>
                <a:ext uri="{FF2B5EF4-FFF2-40B4-BE49-F238E27FC236}">
                  <a16:creationId xmlns:a16="http://schemas.microsoft.com/office/drawing/2014/main" id="{26DD0602-D47F-CC0C-6BA0-27061F75872A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4" name="Google Shape;3889;p22">
              <a:extLst>
                <a:ext uri="{FF2B5EF4-FFF2-40B4-BE49-F238E27FC236}">
                  <a16:creationId xmlns:a16="http://schemas.microsoft.com/office/drawing/2014/main" id="{B5B146E9-60AF-0FE5-4A70-13DB0AD2C8DD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5" name="Google Shape;3890;p22">
              <a:extLst>
                <a:ext uri="{FF2B5EF4-FFF2-40B4-BE49-F238E27FC236}">
                  <a16:creationId xmlns:a16="http://schemas.microsoft.com/office/drawing/2014/main" id="{2DC91105-1D01-D655-8036-8340CD50762D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6" name="Google Shape;3891;p22">
              <a:extLst>
                <a:ext uri="{FF2B5EF4-FFF2-40B4-BE49-F238E27FC236}">
                  <a16:creationId xmlns:a16="http://schemas.microsoft.com/office/drawing/2014/main" id="{8248A63D-3CB8-728F-B29E-CCB8A2019E1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7" name="Google Shape;3892;p22">
              <a:extLst>
                <a:ext uri="{FF2B5EF4-FFF2-40B4-BE49-F238E27FC236}">
                  <a16:creationId xmlns:a16="http://schemas.microsoft.com/office/drawing/2014/main" id="{E9E879E9-309A-C7B2-BAE6-13B0B19C9FAA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8" name="Google Shape;3893;p22">
              <a:extLst>
                <a:ext uri="{FF2B5EF4-FFF2-40B4-BE49-F238E27FC236}">
                  <a16:creationId xmlns:a16="http://schemas.microsoft.com/office/drawing/2014/main" id="{B82A0EB3-1DE8-D56A-E638-2C710D812C3D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9" name="Google Shape;3894;p22">
              <a:extLst>
                <a:ext uri="{FF2B5EF4-FFF2-40B4-BE49-F238E27FC236}">
                  <a16:creationId xmlns:a16="http://schemas.microsoft.com/office/drawing/2014/main" id="{56DCFA76-2114-72FB-CA4C-748E21E6C4CE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0" name="Google Shape;3895;p22">
              <a:extLst>
                <a:ext uri="{FF2B5EF4-FFF2-40B4-BE49-F238E27FC236}">
                  <a16:creationId xmlns:a16="http://schemas.microsoft.com/office/drawing/2014/main" id="{6BCF749A-5E0A-4720-330F-D2D5FEFC2726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1" name="Google Shape;3896;p22">
              <a:extLst>
                <a:ext uri="{FF2B5EF4-FFF2-40B4-BE49-F238E27FC236}">
                  <a16:creationId xmlns:a16="http://schemas.microsoft.com/office/drawing/2014/main" id="{8AC41269-7D3B-BDEA-DAD7-E7AF4D0B0FFC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2" name="Google Shape;3897;p22">
              <a:extLst>
                <a:ext uri="{FF2B5EF4-FFF2-40B4-BE49-F238E27FC236}">
                  <a16:creationId xmlns:a16="http://schemas.microsoft.com/office/drawing/2014/main" id="{BAE6FC22-6477-FFA8-CB3E-EB480214F755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3" name="Google Shape;3898;p22">
              <a:extLst>
                <a:ext uri="{FF2B5EF4-FFF2-40B4-BE49-F238E27FC236}">
                  <a16:creationId xmlns:a16="http://schemas.microsoft.com/office/drawing/2014/main" id="{9477CBF6-A8E0-D0E8-97E8-34D58ACBB0E8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4" name="Google Shape;3899;p22">
              <a:extLst>
                <a:ext uri="{FF2B5EF4-FFF2-40B4-BE49-F238E27FC236}">
                  <a16:creationId xmlns:a16="http://schemas.microsoft.com/office/drawing/2014/main" id="{8FFF63A9-BD8C-8A22-0C53-550DFF7C1907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5" name="Google Shape;3900;p22">
              <a:extLst>
                <a:ext uri="{FF2B5EF4-FFF2-40B4-BE49-F238E27FC236}">
                  <a16:creationId xmlns:a16="http://schemas.microsoft.com/office/drawing/2014/main" id="{82629CA2-1B6A-CD94-820A-1459896F98A9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6" name="Google Shape;3901;p22">
              <a:extLst>
                <a:ext uri="{FF2B5EF4-FFF2-40B4-BE49-F238E27FC236}">
                  <a16:creationId xmlns:a16="http://schemas.microsoft.com/office/drawing/2014/main" id="{706A4A21-F4CB-57B1-A53D-0A72F24A4FF7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7" name="Google Shape;3902;p22">
              <a:extLst>
                <a:ext uri="{FF2B5EF4-FFF2-40B4-BE49-F238E27FC236}">
                  <a16:creationId xmlns:a16="http://schemas.microsoft.com/office/drawing/2014/main" id="{34BF73E1-1D86-E281-172B-C4506BB7EC6F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8" name="Google Shape;3903;p22">
              <a:extLst>
                <a:ext uri="{FF2B5EF4-FFF2-40B4-BE49-F238E27FC236}">
                  <a16:creationId xmlns:a16="http://schemas.microsoft.com/office/drawing/2014/main" id="{5FD9CDA5-F9A4-324E-CFDF-4C5F1C62436A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9" name="Google Shape;3904;p22">
              <a:extLst>
                <a:ext uri="{FF2B5EF4-FFF2-40B4-BE49-F238E27FC236}">
                  <a16:creationId xmlns:a16="http://schemas.microsoft.com/office/drawing/2014/main" id="{091BF03C-8B12-91C7-98CA-4A84C2B9461A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0" name="Google Shape;3905;p22">
              <a:extLst>
                <a:ext uri="{FF2B5EF4-FFF2-40B4-BE49-F238E27FC236}">
                  <a16:creationId xmlns:a16="http://schemas.microsoft.com/office/drawing/2014/main" id="{37CEF6B4-2DF7-BBD0-ABEC-401987128622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1" name="Google Shape;3906;p22">
              <a:extLst>
                <a:ext uri="{FF2B5EF4-FFF2-40B4-BE49-F238E27FC236}">
                  <a16:creationId xmlns:a16="http://schemas.microsoft.com/office/drawing/2014/main" id="{7C029FF9-D289-FCB1-EB70-E678F9E92DC4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2" name="Google Shape;3907;p22">
              <a:extLst>
                <a:ext uri="{FF2B5EF4-FFF2-40B4-BE49-F238E27FC236}">
                  <a16:creationId xmlns:a16="http://schemas.microsoft.com/office/drawing/2014/main" id="{8C9B6DB5-3340-8653-B07C-3FA0DED07E7A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3" name="Google Shape;3908;p22">
              <a:extLst>
                <a:ext uri="{FF2B5EF4-FFF2-40B4-BE49-F238E27FC236}">
                  <a16:creationId xmlns:a16="http://schemas.microsoft.com/office/drawing/2014/main" id="{D214FD1E-A689-00BD-6769-53C4A97E0255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4" name="Google Shape;3909;p22">
              <a:extLst>
                <a:ext uri="{FF2B5EF4-FFF2-40B4-BE49-F238E27FC236}">
                  <a16:creationId xmlns:a16="http://schemas.microsoft.com/office/drawing/2014/main" id="{181ABC44-4700-378A-FD94-2DC2A3D6BB1B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5" name="Google Shape;3910;p22">
              <a:extLst>
                <a:ext uri="{FF2B5EF4-FFF2-40B4-BE49-F238E27FC236}">
                  <a16:creationId xmlns:a16="http://schemas.microsoft.com/office/drawing/2014/main" id="{A96549B0-0FB6-373C-685F-6C7A6008A977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6" name="Google Shape;3911;p22">
              <a:extLst>
                <a:ext uri="{FF2B5EF4-FFF2-40B4-BE49-F238E27FC236}">
                  <a16:creationId xmlns:a16="http://schemas.microsoft.com/office/drawing/2014/main" id="{61F6D189-A040-286F-3970-7289A5E03BD8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7" name="Google Shape;3912;p22">
              <a:extLst>
                <a:ext uri="{FF2B5EF4-FFF2-40B4-BE49-F238E27FC236}">
                  <a16:creationId xmlns:a16="http://schemas.microsoft.com/office/drawing/2014/main" id="{EFDF9AC9-2CB3-4A3E-43C8-79BEA9374299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8" name="Google Shape;3913;p22">
              <a:extLst>
                <a:ext uri="{FF2B5EF4-FFF2-40B4-BE49-F238E27FC236}">
                  <a16:creationId xmlns:a16="http://schemas.microsoft.com/office/drawing/2014/main" id="{1E6F4909-C840-9DE9-004A-66112F26F5C6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9" name="Google Shape;3914;p22">
              <a:extLst>
                <a:ext uri="{FF2B5EF4-FFF2-40B4-BE49-F238E27FC236}">
                  <a16:creationId xmlns:a16="http://schemas.microsoft.com/office/drawing/2014/main" id="{4AB1E105-E99F-D2B9-2065-1C185AD19534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0" name="Google Shape;3915;p22">
              <a:extLst>
                <a:ext uri="{FF2B5EF4-FFF2-40B4-BE49-F238E27FC236}">
                  <a16:creationId xmlns:a16="http://schemas.microsoft.com/office/drawing/2014/main" id="{69BDA82E-E807-CB76-5D5D-04D6A0144C20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1" name="Google Shape;3916;p22">
              <a:extLst>
                <a:ext uri="{FF2B5EF4-FFF2-40B4-BE49-F238E27FC236}">
                  <a16:creationId xmlns:a16="http://schemas.microsoft.com/office/drawing/2014/main" id="{DF3220B6-6EC1-F46E-70C2-5236DACC97CB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2" name="Google Shape;3917;p22">
              <a:extLst>
                <a:ext uri="{FF2B5EF4-FFF2-40B4-BE49-F238E27FC236}">
                  <a16:creationId xmlns:a16="http://schemas.microsoft.com/office/drawing/2014/main" id="{FE801C9B-AEC0-2720-4588-3BA7B750A531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3" name="Google Shape;3918;p22">
              <a:extLst>
                <a:ext uri="{FF2B5EF4-FFF2-40B4-BE49-F238E27FC236}">
                  <a16:creationId xmlns:a16="http://schemas.microsoft.com/office/drawing/2014/main" id="{51984411-B362-118A-CA95-721637110028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4" name="Google Shape;3919;p22">
              <a:extLst>
                <a:ext uri="{FF2B5EF4-FFF2-40B4-BE49-F238E27FC236}">
                  <a16:creationId xmlns:a16="http://schemas.microsoft.com/office/drawing/2014/main" id="{C2A29E3A-EC64-D866-44D4-4F6B173E0A6D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5" name="Google Shape;3920;p22">
              <a:extLst>
                <a:ext uri="{FF2B5EF4-FFF2-40B4-BE49-F238E27FC236}">
                  <a16:creationId xmlns:a16="http://schemas.microsoft.com/office/drawing/2014/main" id="{110B6087-C0C9-BC57-E127-C51B6CA57540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6" name="Google Shape;3921;p22">
              <a:extLst>
                <a:ext uri="{FF2B5EF4-FFF2-40B4-BE49-F238E27FC236}">
                  <a16:creationId xmlns:a16="http://schemas.microsoft.com/office/drawing/2014/main" id="{5F40BE0E-DA87-D79C-003D-411C1F8DBC6D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7" name="Google Shape;3922;p22">
              <a:extLst>
                <a:ext uri="{FF2B5EF4-FFF2-40B4-BE49-F238E27FC236}">
                  <a16:creationId xmlns:a16="http://schemas.microsoft.com/office/drawing/2014/main" id="{42334EA1-A4F8-DE74-8E62-B247613C2A8F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8" name="Google Shape;3923;p22">
              <a:extLst>
                <a:ext uri="{FF2B5EF4-FFF2-40B4-BE49-F238E27FC236}">
                  <a16:creationId xmlns:a16="http://schemas.microsoft.com/office/drawing/2014/main" id="{6971A775-35F6-7141-D228-11949648A43F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9" name="Google Shape;3924;p22">
              <a:extLst>
                <a:ext uri="{FF2B5EF4-FFF2-40B4-BE49-F238E27FC236}">
                  <a16:creationId xmlns:a16="http://schemas.microsoft.com/office/drawing/2014/main" id="{E1368827-3FEF-1030-90AE-2C9DFF2DF1AD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0" name="Google Shape;3925;p22">
              <a:extLst>
                <a:ext uri="{FF2B5EF4-FFF2-40B4-BE49-F238E27FC236}">
                  <a16:creationId xmlns:a16="http://schemas.microsoft.com/office/drawing/2014/main" id="{0EC20876-0644-8F44-ED03-8DFD44D2F67C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1" name="Google Shape;3926;p22">
              <a:extLst>
                <a:ext uri="{FF2B5EF4-FFF2-40B4-BE49-F238E27FC236}">
                  <a16:creationId xmlns:a16="http://schemas.microsoft.com/office/drawing/2014/main" id="{C749D937-56A7-3AD5-1AA5-83E84B5B0AD8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2" name="Google Shape;3927;p22">
              <a:extLst>
                <a:ext uri="{FF2B5EF4-FFF2-40B4-BE49-F238E27FC236}">
                  <a16:creationId xmlns:a16="http://schemas.microsoft.com/office/drawing/2014/main" id="{C7D6BFD7-A6A7-81C5-9E07-B2C26B96FA3B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3" name="Google Shape;3928;p22">
              <a:extLst>
                <a:ext uri="{FF2B5EF4-FFF2-40B4-BE49-F238E27FC236}">
                  <a16:creationId xmlns:a16="http://schemas.microsoft.com/office/drawing/2014/main" id="{FFD62127-967D-5ACA-C24D-72AFAB9B94EB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4" name="Google Shape;3929;p22">
              <a:extLst>
                <a:ext uri="{FF2B5EF4-FFF2-40B4-BE49-F238E27FC236}">
                  <a16:creationId xmlns:a16="http://schemas.microsoft.com/office/drawing/2014/main" id="{669795C4-3A42-A79A-4E0B-8096E58D9C0F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5" name="Google Shape;3930;p22">
              <a:extLst>
                <a:ext uri="{FF2B5EF4-FFF2-40B4-BE49-F238E27FC236}">
                  <a16:creationId xmlns:a16="http://schemas.microsoft.com/office/drawing/2014/main" id="{9862A23D-7936-4912-6F80-CE126C75A4A6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6" name="Google Shape;3931;p22">
              <a:extLst>
                <a:ext uri="{FF2B5EF4-FFF2-40B4-BE49-F238E27FC236}">
                  <a16:creationId xmlns:a16="http://schemas.microsoft.com/office/drawing/2014/main" id="{1DDB4E77-A898-16DF-707A-9397E32D9C88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7" name="Google Shape;3932;p22">
              <a:extLst>
                <a:ext uri="{FF2B5EF4-FFF2-40B4-BE49-F238E27FC236}">
                  <a16:creationId xmlns:a16="http://schemas.microsoft.com/office/drawing/2014/main" id="{EE0AA0E9-003E-D5D1-05A8-EB0532D0FACF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8" name="Google Shape;3933;p22">
              <a:extLst>
                <a:ext uri="{FF2B5EF4-FFF2-40B4-BE49-F238E27FC236}">
                  <a16:creationId xmlns:a16="http://schemas.microsoft.com/office/drawing/2014/main" id="{2B85147D-44C6-563E-2542-44571FB12965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9" name="Google Shape;3934;p22">
              <a:extLst>
                <a:ext uri="{FF2B5EF4-FFF2-40B4-BE49-F238E27FC236}">
                  <a16:creationId xmlns:a16="http://schemas.microsoft.com/office/drawing/2014/main" id="{33B0E6B1-ACFB-E145-AA4A-E7A7F2C2C5ED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0" name="Google Shape;3935;p22">
              <a:extLst>
                <a:ext uri="{FF2B5EF4-FFF2-40B4-BE49-F238E27FC236}">
                  <a16:creationId xmlns:a16="http://schemas.microsoft.com/office/drawing/2014/main" id="{BBD3C732-0249-70F7-2964-8CE8CBEFE946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1" name="Google Shape;3936;p22">
              <a:extLst>
                <a:ext uri="{FF2B5EF4-FFF2-40B4-BE49-F238E27FC236}">
                  <a16:creationId xmlns:a16="http://schemas.microsoft.com/office/drawing/2014/main" id="{D1010C9B-B908-04A1-37F7-11639AE9A467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2" name="Google Shape;3937;p22">
              <a:extLst>
                <a:ext uri="{FF2B5EF4-FFF2-40B4-BE49-F238E27FC236}">
                  <a16:creationId xmlns:a16="http://schemas.microsoft.com/office/drawing/2014/main" id="{2BE33011-ECCA-EA56-E01C-0C855BD960D1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3" name="Google Shape;3938;p22">
              <a:extLst>
                <a:ext uri="{FF2B5EF4-FFF2-40B4-BE49-F238E27FC236}">
                  <a16:creationId xmlns:a16="http://schemas.microsoft.com/office/drawing/2014/main" id="{0684104C-C1FC-E795-D12A-D21B06F8089B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4" name="Google Shape;3939;p22">
              <a:extLst>
                <a:ext uri="{FF2B5EF4-FFF2-40B4-BE49-F238E27FC236}">
                  <a16:creationId xmlns:a16="http://schemas.microsoft.com/office/drawing/2014/main" id="{497F4B00-F6DE-C4AD-4564-47DBAA4C6423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5" name="Google Shape;3940;p22">
              <a:extLst>
                <a:ext uri="{FF2B5EF4-FFF2-40B4-BE49-F238E27FC236}">
                  <a16:creationId xmlns:a16="http://schemas.microsoft.com/office/drawing/2014/main" id="{E356AB7B-BACA-E819-C1D8-0D159A8B4516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6" name="Google Shape;3941;p22">
              <a:extLst>
                <a:ext uri="{FF2B5EF4-FFF2-40B4-BE49-F238E27FC236}">
                  <a16:creationId xmlns:a16="http://schemas.microsoft.com/office/drawing/2014/main" id="{8CBDE046-B20F-C265-A73C-02CA1BD87600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7" name="Google Shape;3942;p22">
              <a:extLst>
                <a:ext uri="{FF2B5EF4-FFF2-40B4-BE49-F238E27FC236}">
                  <a16:creationId xmlns:a16="http://schemas.microsoft.com/office/drawing/2014/main" id="{55BE4794-9C67-45D9-87E3-C38C7E1C076A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8" name="Google Shape;3943;p22">
              <a:extLst>
                <a:ext uri="{FF2B5EF4-FFF2-40B4-BE49-F238E27FC236}">
                  <a16:creationId xmlns:a16="http://schemas.microsoft.com/office/drawing/2014/main" id="{92557F04-9D48-5000-4AC9-629DFBB7620D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9" name="Google Shape;3944;p22">
              <a:extLst>
                <a:ext uri="{FF2B5EF4-FFF2-40B4-BE49-F238E27FC236}">
                  <a16:creationId xmlns:a16="http://schemas.microsoft.com/office/drawing/2014/main" id="{A8B25AAF-A98F-F8BA-80CF-683EC94DD3D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0" name="Google Shape;3945;p22">
              <a:extLst>
                <a:ext uri="{FF2B5EF4-FFF2-40B4-BE49-F238E27FC236}">
                  <a16:creationId xmlns:a16="http://schemas.microsoft.com/office/drawing/2014/main" id="{9601F381-DF42-1F06-020E-39F06ABB07A1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1" name="Google Shape;3946;p22">
              <a:extLst>
                <a:ext uri="{FF2B5EF4-FFF2-40B4-BE49-F238E27FC236}">
                  <a16:creationId xmlns:a16="http://schemas.microsoft.com/office/drawing/2014/main" id="{0DE80C28-2084-D9E5-BBE5-8EF4A53C6B88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2" name="Google Shape;3947;p22">
              <a:extLst>
                <a:ext uri="{FF2B5EF4-FFF2-40B4-BE49-F238E27FC236}">
                  <a16:creationId xmlns:a16="http://schemas.microsoft.com/office/drawing/2014/main" id="{87F13A86-6ED8-8956-A697-42016973512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3" name="Google Shape;3948;p22">
              <a:extLst>
                <a:ext uri="{FF2B5EF4-FFF2-40B4-BE49-F238E27FC236}">
                  <a16:creationId xmlns:a16="http://schemas.microsoft.com/office/drawing/2014/main" id="{CC3D4AF3-8267-07B5-B09B-A3108216FE42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4" name="Google Shape;3949;p22">
              <a:extLst>
                <a:ext uri="{FF2B5EF4-FFF2-40B4-BE49-F238E27FC236}">
                  <a16:creationId xmlns:a16="http://schemas.microsoft.com/office/drawing/2014/main" id="{CC4E94C0-CB6A-9324-FD8C-3E02BC523DE3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5" name="Google Shape;3950;p22">
              <a:extLst>
                <a:ext uri="{FF2B5EF4-FFF2-40B4-BE49-F238E27FC236}">
                  <a16:creationId xmlns:a16="http://schemas.microsoft.com/office/drawing/2014/main" id="{09DFDBA7-FE40-C807-CA35-90F925005044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6" name="Google Shape;3951;p22">
              <a:extLst>
                <a:ext uri="{FF2B5EF4-FFF2-40B4-BE49-F238E27FC236}">
                  <a16:creationId xmlns:a16="http://schemas.microsoft.com/office/drawing/2014/main" id="{968275E8-74F9-A082-5C7D-E67A9272D893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7" name="Google Shape;3952;p22">
              <a:extLst>
                <a:ext uri="{FF2B5EF4-FFF2-40B4-BE49-F238E27FC236}">
                  <a16:creationId xmlns:a16="http://schemas.microsoft.com/office/drawing/2014/main" id="{F2557633-2471-4B12-6E8D-5AE5E31ABF0E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8" name="Google Shape;3953;p22">
              <a:extLst>
                <a:ext uri="{FF2B5EF4-FFF2-40B4-BE49-F238E27FC236}">
                  <a16:creationId xmlns:a16="http://schemas.microsoft.com/office/drawing/2014/main" id="{2C261F6A-85D3-6B72-53CB-80390967A5E5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9" name="Google Shape;3954;p22">
              <a:extLst>
                <a:ext uri="{FF2B5EF4-FFF2-40B4-BE49-F238E27FC236}">
                  <a16:creationId xmlns:a16="http://schemas.microsoft.com/office/drawing/2014/main" id="{933A00AD-C0C2-51C9-1978-8826290EE2CB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0" name="Google Shape;3955;p22">
              <a:extLst>
                <a:ext uri="{FF2B5EF4-FFF2-40B4-BE49-F238E27FC236}">
                  <a16:creationId xmlns:a16="http://schemas.microsoft.com/office/drawing/2014/main" id="{9A3A89BA-CCFF-6B6E-7D76-6756C6889F90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1" name="Google Shape;3956;p22">
              <a:extLst>
                <a:ext uri="{FF2B5EF4-FFF2-40B4-BE49-F238E27FC236}">
                  <a16:creationId xmlns:a16="http://schemas.microsoft.com/office/drawing/2014/main" id="{E826DBA0-3858-A0C9-6196-0AC7337C8533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2" name="Google Shape;3957;p22">
              <a:extLst>
                <a:ext uri="{FF2B5EF4-FFF2-40B4-BE49-F238E27FC236}">
                  <a16:creationId xmlns:a16="http://schemas.microsoft.com/office/drawing/2014/main" id="{8AF82CC6-029C-6E35-97CB-19F3CC845F10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3" name="Google Shape;3958;p22">
              <a:extLst>
                <a:ext uri="{FF2B5EF4-FFF2-40B4-BE49-F238E27FC236}">
                  <a16:creationId xmlns:a16="http://schemas.microsoft.com/office/drawing/2014/main" id="{3DB9AED9-1D27-0EA4-31C6-29D1296A2A88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4" name="Google Shape;3959;p22">
              <a:extLst>
                <a:ext uri="{FF2B5EF4-FFF2-40B4-BE49-F238E27FC236}">
                  <a16:creationId xmlns:a16="http://schemas.microsoft.com/office/drawing/2014/main" id="{4C650967-B6C9-BD66-8A92-B9AAA8C69E42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5" name="Google Shape;3960;p22">
              <a:extLst>
                <a:ext uri="{FF2B5EF4-FFF2-40B4-BE49-F238E27FC236}">
                  <a16:creationId xmlns:a16="http://schemas.microsoft.com/office/drawing/2014/main" id="{E1714CA6-E5D0-AB83-1C27-A23D47D540BA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6" name="Google Shape;3961;p22">
              <a:extLst>
                <a:ext uri="{FF2B5EF4-FFF2-40B4-BE49-F238E27FC236}">
                  <a16:creationId xmlns:a16="http://schemas.microsoft.com/office/drawing/2014/main" id="{9A5AB633-0DA2-F849-95C6-B1798C3D60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7" name="Google Shape;3962;p22">
              <a:extLst>
                <a:ext uri="{FF2B5EF4-FFF2-40B4-BE49-F238E27FC236}">
                  <a16:creationId xmlns:a16="http://schemas.microsoft.com/office/drawing/2014/main" id="{987B7E48-76BB-0DEC-9F06-6A1DBDB269D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8" name="Google Shape;3963;p22">
              <a:extLst>
                <a:ext uri="{FF2B5EF4-FFF2-40B4-BE49-F238E27FC236}">
                  <a16:creationId xmlns:a16="http://schemas.microsoft.com/office/drawing/2014/main" id="{9E8D799E-1B34-0375-D355-A277AC6BA4DF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9" name="Google Shape;3964;p22">
              <a:extLst>
                <a:ext uri="{FF2B5EF4-FFF2-40B4-BE49-F238E27FC236}">
                  <a16:creationId xmlns:a16="http://schemas.microsoft.com/office/drawing/2014/main" id="{22F371B4-7CD7-2AE0-A64D-6A0FA2B1E1AA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0" name="Google Shape;3965;p22">
              <a:extLst>
                <a:ext uri="{FF2B5EF4-FFF2-40B4-BE49-F238E27FC236}">
                  <a16:creationId xmlns:a16="http://schemas.microsoft.com/office/drawing/2014/main" id="{C52C0187-D6B4-56A1-3C63-F0BE9D7C9E14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1" name="Google Shape;3966;p22">
              <a:extLst>
                <a:ext uri="{FF2B5EF4-FFF2-40B4-BE49-F238E27FC236}">
                  <a16:creationId xmlns:a16="http://schemas.microsoft.com/office/drawing/2014/main" id="{03BE47BB-336F-57F4-49E7-5EA86C8E9DB1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2" name="Google Shape;3967;p22">
              <a:extLst>
                <a:ext uri="{FF2B5EF4-FFF2-40B4-BE49-F238E27FC236}">
                  <a16:creationId xmlns:a16="http://schemas.microsoft.com/office/drawing/2014/main" id="{7024BADE-B323-EA27-3B93-3D347829766C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3" name="Google Shape;3968;p22">
              <a:extLst>
                <a:ext uri="{FF2B5EF4-FFF2-40B4-BE49-F238E27FC236}">
                  <a16:creationId xmlns:a16="http://schemas.microsoft.com/office/drawing/2014/main" id="{1816B611-6DD4-EB7B-8248-519519293A81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4" name="Google Shape;3969;p22">
              <a:extLst>
                <a:ext uri="{FF2B5EF4-FFF2-40B4-BE49-F238E27FC236}">
                  <a16:creationId xmlns:a16="http://schemas.microsoft.com/office/drawing/2014/main" id="{3878CCE3-AEBB-70CF-9005-57152C3481F3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5" name="Google Shape;3970;p22">
              <a:extLst>
                <a:ext uri="{FF2B5EF4-FFF2-40B4-BE49-F238E27FC236}">
                  <a16:creationId xmlns:a16="http://schemas.microsoft.com/office/drawing/2014/main" id="{5A552A66-4094-10D3-0F2B-C114B7A6B995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6" name="Google Shape;3971;p22">
              <a:extLst>
                <a:ext uri="{FF2B5EF4-FFF2-40B4-BE49-F238E27FC236}">
                  <a16:creationId xmlns:a16="http://schemas.microsoft.com/office/drawing/2014/main" id="{81399BA8-F413-CF6F-B99F-C444E638B807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7" name="Google Shape;3972;p22">
              <a:extLst>
                <a:ext uri="{FF2B5EF4-FFF2-40B4-BE49-F238E27FC236}">
                  <a16:creationId xmlns:a16="http://schemas.microsoft.com/office/drawing/2014/main" id="{18133479-C361-8D2E-9A1F-8121D8407C73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8" name="Google Shape;3973;p22">
              <a:extLst>
                <a:ext uri="{FF2B5EF4-FFF2-40B4-BE49-F238E27FC236}">
                  <a16:creationId xmlns:a16="http://schemas.microsoft.com/office/drawing/2014/main" id="{62F61C0A-9632-B230-716D-F4D7E9106D99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9" name="Google Shape;3974;p22">
              <a:extLst>
                <a:ext uri="{FF2B5EF4-FFF2-40B4-BE49-F238E27FC236}">
                  <a16:creationId xmlns:a16="http://schemas.microsoft.com/office/drawing/2014/main" id="{F498A884-EC5E-CF6A-AF27-4652E7CDE469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0" name="Google Shape;3975;p22">
              <a:extLst>
                <a:ext uri="{FF2B5EF4-FFF2-40B4-BE49-F238E27FC236}">
                  <a16:creationId xmlns:a16="http://schemas.microsoft.com/office/drawing/2014/main" id="{964332A6-AECB-39C2-D67D-528945FFDB71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1" name="Google Shape;3976;p22">
              <a:extLst>
                <a:ext uri="{FF2B5EF4-FFF2-40B4-BE49-F238E27FC236}">
                  <a16:creationId xmlns:a16="http://schemas.microsoft.com/office/drawing/2014/main" id="{58FE5B9D-6B36-D145-8DFA-C7E0AF66722D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2" name="Google Shape;3977;p22">
              <a:extLst>
                <a:ext uri="{FF2B5EF4-FFF2-40B4-BE49-F238E27FC236}">
                  <a16:creationId xmlns:a16="http://schemas.microsoft.com/office/drawing/2014/main" id="{B1F773A3-428B-EB2B-461D-5550575FB5E3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3" name="Google Shape;3978;p22">
              <a:extLst>
                <a:ext uri="{FF2B5EF4-FFF2-40B4-BE49-F238E27FC236}">
                  <a16:creationId xmlns:a16="http://schemas.microsoft.com/office/drawing/2014/main" id="{7BC30C22-5414-BF36-84A2-9F3F6DA7968B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4" name="Google Shape;3979;p22">
              <a:extLst>
                <a:ext uri="{FF2B5EF4-FFF2-40B4-BE49-F238E27FC236}">
                  <a16:creationId xmlns:a16="http://schemas.microsoft.com/office/drawing/2014/main" id="{C2319630-3B42-1F97-EF69-6845CE1F89C3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5" name="Google Shape;3980;p22">
              <a:extLst>
                <a:ext uri="{FF2B5EF4-FFF2-40B4-BE49-F238E27FC236}">
                  <a16:creationId xmlns:a16="http://schemas.microsoft.com/office/drawing/2014/main" id="{2CB3D512-5A8C-04D5-6EA1-1927B78B32F0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6" name="Google Shape;3981;p22">
              <a:extLst>
                <a:ext uri="{FF2B5EF4-FFF2-40B4-BE49-F238E27FC236}">
                  <a16:creationId xmlns:a16="http://schemas.microsoft.com/office/drawing/2014/main" id="{0794801C-C763-96D0-ABD1-E7A831065AC1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7" name="Google Shape;3982;p22">
              <a:extLst>
                <a:ext uri="{FF2B5EF4-FFF2-40B4-BE49-F238E27FC236}">
                  <a16:creationId xmlns:a16="http://schemas.microsoft.com/office/drawing/2014/main" id="{16ABFF9B-692C-DEF8-AA1E-BC4F68773484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8" name="Google Shape;3983;p22">
              <a:extLst>
                <a:ext uri="{FF2B5EF4-FFF2-40B4-BE49-F238E27FC236}">
                  <a16:creationId xmlns:a16="http://schemas.microsoft.com/office/drawing/2014/main" id="{DEF1EE24-2381-9F37-87FA-76ABAD0DD3C1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9" name="Google Shape;3984;p22">
              <a:extLst>
                <a:ext uri="{FF2B5EF4-FFF2-40B4-BE49-F238E27FC236}">
                  <a16:creationId xmlns:a16="http://schemas.microsoft.com/office/drawing/2014/main" id="{BEE5033C-082C-A0C4-77F9-49CBE645B51F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0" name="Google Shape;3985;p22">
              <a:extLst>
                <a:ext uri="{FF2B5EF4-FFF2-40B4-BE49-F238E27FC236}">
                  <a16:creationId xmlns:a16="http://schemas.microsoft.com/office/drawing/2014/main" id="{23CB64E4-AAF2-7A7F-742E-FE05480D3934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1" name="Google Shape;3986;p22">
              <a:extLst>
                <a:ext uri="{FF2B5EF4-FFF2-40B4-BE49-F238E27FC236}">
                  <a16:creationId xmlns:a16="http://schemas.microsoft.com/office/drawing/2014/main" id="{45A6CEBD-88BE-B12F-07EE-B62A052AF60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2" name="Google Shape;3987;p22">
              <a:extLst>
                <a:ext uri="{FF2B5EF4-FFF2-40B4-BE49-F238E27FC236}">
                  <a16:creationId xmlns:a16="http://schemas.microsoft.com/office/drawing/2014/main" id="{0A3F77AE-5E10-2BD8-D1B5-22D2EAB1B756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3" name="Google Shape;3988;p22">
              <a:extLst>
                <a:ext uri="{FF2B5EF4-FFF2-40B4-BE49-F238E27FC236}">
                  <a16:creationId xmlns:a16="http://schemas.microsoft.com/office/drawing/2014/main" id="{90BC6587-9551-84F3-6ABB-A3EFC1A4AC41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4" name="Google Shape;3989;p22">
              <a:extLst>
                <a:ext uri="{FF2B5EF4-FFF2-40B4-BE49-F238E27FC236}">
                  <a16:creationId xmlns:a16="http://schemas.microsoft.com/office/drawing/2014/main" id="{EA055CB8-EAEE-C028-EFDB-9A320C8D5077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5" name="Google Shape;3990;p22">
              <a:extLst>
                <a:ext uri="{FF2B5EF4-FFF2-40B4-BE49-F238E27FC236}">
                  <a16:creationId xmlns:a16="http://schemas.microsoft.com/office/drawing/2014/main" id="{30D35387-947E-3800-87A2-F0DB526DB17C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6" name="Google Shape;3991;p22">
              <a:extLst>
                <a:ext uri="{FF2B5EF4-FFF2-40B4-BE49-F238E27FC236}">
                  <a16:creationId xmlns:a16="http://schemas.microsoft.com/office/drawing/2014/main" id="{379AE04F-1943-6A1A-56ED-8DA4113182F0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7" name="Google Shape;3992;p22">
              <a:extLst>
                <a:ext uri="{FF2B5EF4-FFF2-40B4-BE49-F238E27FC236}">
                  <a16:creationId xmlns:a16="http://schemas.microsoft.com/office/drawing/2014/main" id="{30590075-AA03-5C87-5EF5-CF396564447E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8" name="Google Shape;3993;p22">
              <a:extLst>
                <a:ext uri="{FF2B5EF4-FFF2-40B4-BE49-F238E27FC236}">
                  <a16:creationId xmlns:a16="http://schemas.microsoft.com/office/drawing/2014/main" id="{7B412237-B9F6-C9AC-AD74-851D070C31F9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9" name="Google Shape;3994;p22">
              <a:extLst>
                <a:ext uri="{FF2B5EF4-FFF2-40B4-BE49-F238E27FC236}">
                  <a16:creationId xmlns:a16="http://schemas.microsoft.com/office/drawing/2014/main" id="{F7751CD1-B523-C408-3FC9-D2917715783A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0" name="Google Shape;3995;p22">
              <a:extLst>
                <a:ext uri="{FF2B5EF4-FFF2-40B4-BE49-F238E27FC236}">
                  <a16:creationId xmlns:a16="http://schemas.microsoft.com/office/drawing/2014/main" id="{E76725E2-7FB5-85E7-C685-912085F87796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1" name="Google Shape;3996;p22">
              <a:extLst>
                <a:ext uri="{FF2B5EF4-FFF2-40B4-BE49-F238E27FC236}">
                  <a16:creationId xmlns:a16="http://schemas.microsoft.com/office/drawing/2014/main" id="{4E89D4FB-96B1-7121-9A98-9998072AA02B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2" name="Google Shape;3997;p22">
              <a:extLst>
                <a:ext uri="{FF2B5EF4-FFF2-40B4-BE49-F238E27FC236}">
                  <a16:creationId xmlns:a16="http://schemas.microsoft.com/office/drawing/2014/main" id="{66E8FC69-E783-380C-DD7A-5F233B8157A0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3" name="Google Shape;3998;p22">
              <a:extLst>
                <a:ext uri="{FF2B5EF4-FFF2-40B4-BE49-F238E27FC236}">
                  <a16:creationId xmlns:a16="http://schemas.microsoft.com/office/drawing/2014/main" id="{2B6613EE-AAE9-6D92-6CD3-1090E56053C5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4" name="Google Shape;3999;p22">
              <a:extLst>
                <a:ext uri="{FF2B5EF4-FFF2-40B4-BE49-F238E27FC236}">
                  <a16:creationId xmlns:a16="http://schemas.microsoft.com/office/drawing/2014/main" id="{21FCB567-AB92-DC72-7844-749D48E02AEA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5" name="Google Shape;4000;p22">
              <a:extLst>
                <a:ext uri="{FF2B5EF4-FFF2-40B4-BE49-F238E27FC236}">
                  <a16:creationId xmlns:a16="http://schemas.microsoft.com/office/drawing/2014/main" id="{BE4CFD08-FC07-340B-20C4-8AC34E87D3B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6" name="Google Shape;4001;p22">
              <a:extLst>
                <a:ext uri="{FF2B5EF4-FFF2-40B4-BE49-F238E27FC236}">
                  <a16:creationId xmlns:a16="http://schemas.microsoft.com/office/drawing/2014/main" id="{50061037-1322-DAF7-830E-449F6C23046E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7" name="Google Shape;4002;p22">
              <a:extLst>
                <a:ext uri="{FF2B5EF4-FFF2-40B4-BE49-F238E27FC236}">
                  <a16:creationId xmlns:a16="http://schemas.microsoft.com/office/drawing/2014/main" id="{F1A4F974-1EFA-D0D7-312E-53C735F63F30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8" name="Google Shape;4003;p22">
              <a:extLst>
                <a:ext uri="{FF2B5EF4-FFF2-40B4-BE49-F238E27FC236}">
                  <a16:creationId xmlns:a16="http://schemas.microsoft.com/office/drawing/2014/main" id="{6494DD42-A041-197E-6F47-0421DDBDB7CA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9" name="Google Shape;4004;p22">
              <a:extLst>
                <a:ext uri="{FF2B5EF4-FFF2-40B4-BE49-F238E27FC236}">
                  <a16:creationId xmlns:a16="http://schemas.microsoft.com/office/drawing/2014/main" id="{87071C5E-3BAD-EB4A-550F-ADEAFB279D2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0" name="Google Shape;4005;p22">
              <a:extLst>
                <a:ext uri="{FF2B5EF4-FFF2-40B4-BE49-F238E27FC236}">
                  <a16:creationId xmlns:a16="http://schemas.microsoft.com/office/drawing/2014/main" id="{C3F70777-52E5-865C-4C3F-053674266E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1" name="Google Shape;4006;p22">
              <a:extLst>
                <a:ext uri="{FF2B5EF4-FFF2-40B4-BE49-F238E27FC236}">
                  <a16:creationId xmlns:a16="http://schemas.microsoft.com/office/drawing/2014/main" id="{3900D0AD-FE69-2147-90FF-2AC4E8FD9AF1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2" name="Google Shape;4007;p22">
              <a:extLst>
                <a:ext uri="{FF2B5EF4-FFF2-40B4-BE49-F238E27FC236}">
                  <a16:creationId xmlns:a16="http://schemas.microsoft.com/office/drawing/2014/main" id="{298F2EFF-B163-5777-1812-FC229C797CCC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3" name="Google Shape;4008;p22">
              <a:extLst>
                <a:ext uri="{FF2B5EF4-FFF2-40B4-BE49-F238E27FC236}">
                  <a16:creationId xmlns:a16="http://schemas.microsoft.com/office/drawing/2014/main" id="{746D743E-3D94-3946-2857-F2CF1B291D6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4" name="Google Shape;4009;p22">
              <a:extLst>
                <a:ext uri="{FF2B5EF4-FFF2-40B4-BE49-F238E27FC236}">
                  <a16:creationId xmlns:a16="http://schemas.microsoft.com/office/drawing/2014/main" id="{2607DA58-CA99-A4F2-FFBA-CB4AC33F97EA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5" name="Google Shape;4010;p22">
              <a:extLst>
                <a:ext uri="{FF2B5EF4-FFF2-40B4-BE49-F238E27FC236}">
                  <a16:creationId xmlns:a16="http://schemas.microsoft.com/office/drawing/2014/main" id="{83904EDB-5070-274B-F134-4E422E5B4B45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6" name="Google Shape;4011;p22">
              <a:extLst>
                <a:ext uri="{FF2B5EF4-FFF2-40B4-BE49-F238E27FC236}">
                  <a16:creationId xmlns:a16="http://schemas.microsoft.com/office/drawing/2014/main" id="{216D4B65-9AA0-E2DB-A624-3E4301B118C3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7" name="Google Shape;4012;p22">
              <a:extLst>
                <a:ext uri="{FF2B5EF4-FFF2-40B4-BE49-F238E27FC236}">
                  <a16:creationId xmlns:a16="http://schemas.microsoft.com/office/drawing/2014/main" id="{525F9228-F3E0-0654-2A2B-086942F897C3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8" name="Google Shape;4013;p22">
              <a:extLst>
                <a:ext uri="{FF2B5EF4-FFF2-40B4-BE49-F238E27FC236}">
                  <a16:creationId xmlns:a16="http://schemas.microsoft.com/office/drawing/2014/main" id="{308AD8FD-398A-1493-2707-9A013ACC0CB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9" name="Google Shape;4014;p22">
              <a:extLst>
                <a:ext uri="{FF2B5EF4-FFF2-40B4-BE49-F238E27FC236}">
                  <a16:creationId xmlns:a16="http://schemas.microsoft.com/office/drawing/2014/main" id="{75F3B109-FD91-8241-E40B-9672455B7E4D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0" name="Google Shape;4015;p22">
              <a:extLst>
                <a:ext uri="{FF2B5EF4-FFF2-40B4-BE49-F238E27FC236}">
                  <a16:creationId xmlns:a16="http://schemas.microsoft.com/office/drawing/2014/main" id="{56C7FED5-5020-00D5-18A1-4B918F46D478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1" name="Google Shape;4016;p22">
              <a:extLst>
                <a:ext uri="{FF2B5EF4-FFF2-40B4-BE49-F238E27FC236}">
                  <a16:creationId xmlns:a16="http://schemas.microsoft.com/office/drawing/2014/main" id="{09EE41C0-9797-F6A8-A3DD-CEA3204F7F7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2" name="Google Shape;4017;p22">
              <a:extLst>
                <a:ext uri="{FF2B5EF4-FFF2-40B4-BE49-F238E27FC236}">
                  <a16:creationId xmlns:a16="http://schemas.microsoft.com/office/drawing/2014/main" id="{FA8AAEA0-310E-07F8-1EBD-F8193F3E678E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3" name="Google Shape;4018;p22">
              <a:extLst>
                <a:ext uri="{FF2B5EF4-FFF2-40B4-BE49-F238E27FC236}">
                  <a16:creationId xmlns:a16="http://schemas.microsoft.com/office/drawing/2014/main" id="{103122B6-A819-6EE7-B090-15A4AF206CDE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4" name="Google Shape;4019;p22">
              <a:extLst>
                <a:ext uri="{FF2B5EF4-FFF2-40B4-BE49-F238E27FC236}">
                  <a16:creationId xmlns:a16="http://schemas.microsoft.com/office/drawing/2014/main" id="{38FCB4B1-BAF2-81FE-EC7D-FF0656E4F2D9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5" name="Google Shape;4020;p22">
              <a:extLst>
                <a:ext uri="{FF2B5EF4-FFF2-40B4-BE49-F238E27FC236}">
                  <a16:creationId xmlns:a16="http://schemas.microsoft.com/office/drawing/2014/main" id="{F0152CF2-9666-B45E-D003-B51F73035A4B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6" name="Google Shape;4021;p22">
              <a:extLst>
                <a:ext uri="{FF2B5EF4-FFF2-40B4-BE49-F238E27FC236}">
                  <a16:creationId xmlns:a16="http://schemas.microsoft.com/office/drawing/2014/main" id="{32D23D06-3611-5F06-CE63-D28BCCD2B98B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7" name="Google Shape;4022;p22">
              <a:extLst>
                <a:ext uri="{FF2B5EF4-FFF2-40B4-BE49-F238E27FC236}">
                  <a16:creationId xmlns:a16="http://schemas.microsoft.com/office/drawing/2014/main" id="{BB6716B2-C001-7AF3-A8DC-6F5CFE1843CB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8" name="Google Shape;4023;p22">
              <a:extLst>
                <a:ext uri="{FF2B5EF4-FFF2-40B4-BE49-F238E27FC236}">
                  <a16:creationId xmlns:a16="http://schemas.microsoft.com/office/drawing/2014/main" id="{AB2B4EDE-DDB2-26CA-570D-CE095DAD82BC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9" name="Google Shape;4024;p22">
              <a:extLst>
                <a:ext uri="{FF2B5EF4-FFF2-40B4-BE49-F238E27FC236}">
                  <a16:creationId xmlns:a16="http://schemas.microsoft.com/office/drawing/2014/main" id="{DA288D12-A098-A71E-4BCB-B0BFC52C2948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0" name="Google Shape;4025;p22">
              <a:extLst>
                <a:ext uri="{FF2B5EF4-FFF2-40B4-BE49-F238E27FC236}">
                  <a16:creationId xmlns:a16="http://schemas.microsoft.com/office/drawing/2014/main" id="{EFB4DC00-AAD6-D46A-1AB2-BBF540F65F69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1" name="Google Shape;4026;p22">
              <a:extLst>
                <a:ext uri="{FF2B5EF4-FFF2-40B4-BE49-F238E27FC236}">
                  <a16:creationId xmlns:a16="http://schemas.microsoft.com/office/drawing/2014/main" id="{EF59E8E5-FEFE-7DD2-7092-72B73999B71E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2" name="Google Shape;4027;p22">
              <a:extLst>
                <a:ext uri="{FF2B5EF4-FFF2-40B4-BE49-F238E27FC236}">
                  <a16:creationId xmlns:a16="http://schemas.microsoft.com/office/drawing/2014/main" id="{5AAA0BAA-9BA2-FBCC-629A-5091F4346BC6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3" name="Google Shape;4028;p22">
              <a:extLst>
                <a:ext uri="{FF2B5EF4-FFF2-40B4-BE49-F238E27FC236}">
                  <a16:creationId xmlns:a16="http://schemas.microsoft.com/office/drawing/2014/main" id="{66358E67-48FF-70E6-182F-EAABF8F2ED86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4" name="Google Shape;4029;p22">
              <a:extLst>
                <a:ext uri="{FF2B5EF4-FFF2-40B4-BE49-F238E27FC236}">
                  <a16:creationId xmlns:a16="http://schemas.microsoft.com/office/drawing/2014/main" id="{CD8456D3-2F1F-85B2-3E8C-41F6615123C4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5" name="Google Shape;4030;p22">
              <a:extLst>
                <a:ext uri="{FF2B5EF4-FFF2-40B4-BE49-F238E27FC236}">
                  <a16:creationId xmlns:a16="http://schemas.microsoft.com/office/drawing/2014/main" id="{514DC6CB-F14B-B8D5-500C-0720FC54EA34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6" name="Google Shape;4031;p22">
              <a:extLst>
                <a:ext uri="{FF2B5EF4-FFF2-40B4-BE49-F238E27FC236}">
                  <a16:creationId xmlns:a16="http://schemas.microsoft.com/office/drawing/2014/main" id="{08878C33-F81B-3FDE-B488-2B0D54EC9D31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7" name="Google Shape;4032;p22">
              <a:extLst>
                <a:ext uri="{FF2B5EF4-FFF2-40B4-BE49-F238E27FC236}">
                  <a16:creationId xmlns:a16="http://schemas.microsoft.com/office/drawing/2014/main" id="{EE600383-3422-8B7A-519A-660FBE03F869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8" name="Google Shape;4033;p22">
              <a:extLst>
                <a:ext uri="{FF2B5EF4-FFF2-40B4-BE49-F238E27FC236}">
                  <a16:creationId xmlns:a16="http://schemas.microsoft.com/office/drawing/2014/main" id="{2CDB7484-B328-E04B-9D38-FD7ECC22D56C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9" name="Google Shape;4034;p22">
              <a:extLst>
                <a:ext uri="{FF2B5EF4-FFF2-40B4-BE49-F238E27FC236}">
                  <a16:creationId xmlns:a16="http://schemas.microsoft.com/office/drawing/2014/main" id="{5CEE6A2C-02DE-F5B4-6691-0D96E18EF3B0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0" name="Google Shape;4035;p22">
              <a:extLst>
                <a:ext uri="{FF2B5EF4-FFF2-40B4-BE49-F238E27FC236}">
                  <a16:creationId xmlns:a16="http://schemas.microsoft.com/office/drawing/2014/main" id="{B3E4A083-5781-2E2A-1636-D0246E67AC09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1" name="Google Shape;4036;p22">
              <a:extLst>
                <a:ext uri="{FF2B5EF4-FFF2-40B4-BE49-F238E27FC236}">
                  <a16:creationId xmlns:a16="http://schemas.microsoft.com/office/drawing/2014/main" id="{4ED72D71-8B92-81AA-8054-101D20F3ECA2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2" name="Google Shape;4037;p22">
              <a:extLst>
                <a:ext uri="{FF2B5EF4-FFF2-40B4-BE49-F238E27FC236}">
                  <a16:creationId xmlns:a16="http://schemas.microsoft.com/office/drawing/2014/main" id="{24CC21BB-64C9-8B70-012B-5BBB25A6998D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3" name="Google Shape;4038;p22">
              <a:extLst>
                <a:ext uri="{FF2B5EF4-FFF2-40B4-BE49-F238E27FC236}">
                  <a16:creationId xmlns:a16="http://schemas.microsoft.com/office/drawing/2014/main" id="{26985EB6-A5B8-7F0F-AB8E-0590F1A7DF10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4" name="Google Shape;4039;p22">
              <a:extLst>
                <a:ext uri="{FF2B5EF4-FFF2-40B4-BE49-F238E27FC236}">
                  <a16:creationId xmlns:a16="http://schemas.microsoft.com/office/drawing/2014/main" id="{42AF7A3E-F602-899F-C55B-6D789EBDFB48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5" name="Google Shape;4040;p22">
              <a:extLst>
                <a:ext uri="{FF2B5EF4-FFF2-40B4-BE49-F238E27FC236}">
                  <a16:creationId xmlns:a16="http://schemas.microsoft.com/office/drawing/2014/main" id="{47F72920-CCD9-10A2-428A-4DFE5CA31202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6" name="Google Shape;4041;p22">
              <a:extLst>
                <a:ext uri="{FF2B5EF4-FFF2-40B4-BE49-F238E27FC236}">
                  <a16:creationId xmlns:a16="http://schemas.microsoft.com/office/drawing/2014/main" id="{01C31CE5-40C3-D015-6005-5B13FB6EDA8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7" name="Google Shape;4042;p22">
              <a:extLst>
                <a:ext uri="{FF2B5EF4-FFF2-40B4-BE49-F238E27FC236}">
                  <a16:creationId xmlns:a16="http://schemas.microsoft.com/office/drawing/2014/main" id="{2EE86521-FCDD-C898-AC2D-EFE4570AF05F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8" name="Google Shape;4043;p22">
              <a:extLst>
                <a:ext uri="{FF2B5EF4-FFF2-40B4-BE49-F238E27FC236}">
                  <a16:creationId xmlns:a16="http://schemas.microsoft.com/office/drawing/2014/main" id="{D186A8BE-667A-4F9D-ED60-A91B6FD7485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9" name="Google Shape;4044;p22">
              <a:extLst>
                <a:ext uri="{FF2B5EF4-FFF2-40B4-BE49-F238E27FC236}">
                  <a16:creationId xmlns:a16="http://schemas.microsoft.com/office/drawing/2014/main" id="{797C208D-0EB2-0BAB-B2E5-47B498C21AAA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0" name="Google Shape;4045;p22">
              <a:extLst>
                <a:ext uri="{FF2B5EF4-FFF2-40B4-BE49-F238E27FC236}">
                  <a16:creationId xmlns:a16="http://schemas.microsoft.com/office/drawing/2014/main" id="{5BF6CD57-0B1C-DD01-873F-9A0983D31828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1" name="Google Shape;4046;p22">
              <a:extLst>
                <a:ext uri="{FF2B5EF4-FFF2-40B4-BE49-F238E27FC236}">
                  <a16:creationId xmlns:a16="http://schemas.microsoft.com/office/drawing/2014/main" id="{21717D7E-BF12-F892-BD76-FEE3DA547FE3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2" name="Google Shape;4047;p22">
              <a:extLst>
                <a:ext uri="{FF2B5EF4-FFF2-40B4-BE49-F238E27FC236}">
                  <a16:creationId xmlns:a16="http://schemas.microsoft.com/office/drawing/2014/main" id="{20071DEE-9138-DEF1-73C4-5AAE96E3FD9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3" name="Google Shape;4048;p22">
              <a:extLst>
                <a:ext uri="{FF2B5EF4-FFF2-40B4-BE49-F238E27FC236}">
                  <a16:creationId xmlns:a16="http://schemas.microsoft.com/office/drawing/2014/main" id="{785E7103-7C0B-0A46-76F0-EDF7B4B31CE0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4" name="Google Shape;4049;p22">
              <a:extLst>
                <a:ext uri="{FF2B5EF4-FFF2-40B4-BE49-F238E27FC236}">
                  <a16:creationId xmlns:a16="http://schemas.microsoft.com/office/drawing/2014/main" id="{EDEFDCF3-C30C-43BB-B11C-537EDF5BD894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5" name="Google Shape;4050;p22">
              <a:extLst>
                <a:ext uri="{FF2B5EF4-FFF2-40B4-BE49-F238E27FC236}">
                  <a16:creationId xmlns:a16="http://schemas.microsoft.com/office/drawing/2014/main" id="{CB11446A-9E90-9A8B-6965-068A9236DE94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6" name="Google Shape;4051;p22">
              <a:extLst>
                <a:ext uri="{FF2B5EF4-FFF2-40B4-BE49-F238E27FC236}">
                  <a16:creationId xmlns:a16="http://schemas.microsoft.com/office/drawing/2014/main" id="{330869A5-CE23-02F3-CD29-DE2D2B2EF352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7" name="Google Shape;4052;p22">
              <a:extLst>
                <a:ext uri="{FF2B5EF4-FFF2-40B4-BE49-F238E27FC236}">
                  <a16:creationId xmlns:a16="http://schemas.microsoft.com/office/drawing/2014/main" id="{5E21F04E-B619-663C-AD2C-E3B7886DEDB6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8" name="Google Shape;4053;p22">
              <a:extLst>
                <a:ext uri="{FF2B5EF4-FFF2-40B4-BE49-F238E27FC236}">
                  <a16:creationId xmlns:a16="http://schemas.microsoft.com/office/drawing/2014/main" id="{95256901-D83F-1E9C-CD71-46BCFB2C58D8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9" name="Google Shape;4054;p22">
              <a:extLst>
                <a:ext uri="{FF2B5EF4-FFF2-40B4-BE49-F238E27FC236}">
                  <a16:creationId xmlns:a16="http://schemas.microsoft.com/office/drawing/2014/main" id="{00C40DE6-B27D-20B1-45D1-44EFBE0F8E51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0" name="Google Shape;4055;p22">
              <a:extLst>
                <a:ext uri="{FF2B5EF4-FFF2-40B4-BE49-F238E27FC236}">
                  <a16:creationId xmlns:a16="http://schemas.microsoft.com/office/drawing/2014/main" id="{B4879CD8-7FFD-2BEB-C3F6-BEABBAB3633F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1" name="Google Shape;4056;p22">
              <a:extLst>
                <a:ext uri="{FF2B5EF4-FFF2-40B4-BE49-F238E27FC236}">
                  <a16:creationId xmlns:a16="http://schemas.microsoft.com/office/drawing/2014/main" id="{72A63C2B-6441-5E09-BF1A-611ED8D1CA5E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2" name="Google Shape;4057;p22">
              <a:extLst>
                <a:ext uri="{FF2B5EF4-FFF2-40B4-BE49-F238E27FC236}">
                  <a16:creationId xmlns:a16="http://schemas.microsoft.com/office/drawing/2014/main" id="{0B4299AE-A1AA-191A-CB5B-5E0A557AD8DB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3" name="Google Shape;4058;p22">
              <a:extLst>
                <a:ext uri="{FF2B5EF4-FFF2-40B4-BE49-F238E27FC236}">
                  <a16:creationId xmlns:a16="http://schemas.microsoft.com/office/drawing/2014/main" id="{EB100E07-3147-019E-DC1C-471D39B5580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4" name="Google Shape;4059;p22">
              <a:extLst>
                <a:ext uri="{FF2B5EF4-FFF2-40B4-BE49-F238E27FC236}">
                  <a16:creationId xmlns:a16="http://schemas.microsoft.com/office/drawing/2014/main" id="{A916B2B4-8FF4-5847-4689-D845A5B9E7E4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5" name="Google Shape;4060;p22">
              <a:extLst>
                <a:ext uri="{FF2B5EF4-FFF2-40B4-BE49-F238E27FC236}">
                  <a16:creationId xmlns:a16="http://schemas.microsoft.com/office/drawing/2014/main" id="{4BCBC54C-BB6F-F22F-4CBE-BA859D0C9B9A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6" name="Google Shape;4061;p22">
              <a:extLst>
                <a:ext uri="{FF2B5EF4-FFF2-40B4-BE49-F238E27FC236}">
                  <a16:creationId xmlns:a16="http://schemas.microsoft.com/office/drawing/2014/main" id="{CE477943-B2FA-C365-3119-2B436C8F6504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7" name="Google Shape;4062;p22">
              <a:extLst>
                <a:ext uri="{FF2B5EF4-FFF2-40B4-BE49-F238E27FC236}">
                  <a16:creationId xmlns:a16="http://schemas.microsoft.com/office/drawing/2014/main" id="{6B91B27F-D800-2429-8D38-9749F36242E1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8" name="Google Shape;4063;p22">
              <a:extLst>
                <a:ext uri="{FF2B5EF4-FFF2-40B4-BE49-F238E27FC236}">
                  <a16:creationId xmlns:a16="http://schemas.microsoft.com/office/drawing/2014/main" id="{3229C6BE-FF11-93CD-0580-7716B817B645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9" name="Google Shape;4064;p22">
              <a:extLst>
                <a:ext uri="{FF2B5EF4-FFF2-40B4-BE49-F238E27FC236}">
                  <a16:creationId xmlns:a16="http://schemas.microsoft.com/office/drawing/2014/main" id="{8A38A67A-512C-9AD9-A56F-A581DAD4B2C1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0" name="Google Shape;4065;p22">
              <a:extLst>
                <a:ext uri="{FF2B5EF4-FFF2-40B4-BE49-F238E27FC236}">
                  <a16:creationId xmlns:a16="http://schemas.microsoft.com/office/drawing/2014/main" id="{D5C1941C-6CE1-3D18-512A-B8EB7E874BFF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1" name="Google Shape;4066;p22">
              <a:extLst>
                <a:ext uri="{FF2B5EF4-FFF2-40B4-BE49-F238E27FC236}">
                  <a16:creationId xmlns:a16="http://schemas.microsoft.com/office/drawing/2014/main" id="{8EDFC9DA-2D79-022B-0F51-19394591E645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2" name="Google Shape;4067;p22">
              <a:extLst>
                <a:ext uri="{FF2B5EF4-FFF2-40B4-BE49-F238E27FC236}">
                  <a16:creationId xmlns:a16="http://schemas.microsoft.com/office/drawing/2014/main" id="{334AC4E5-8AB0-6E73-5CAD-0320B29E7C98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3" name="Google Shape;4068;p22">
              <a:extLst>
                <a:ext uri="{FF2B5EF4-FFF2-40B4-BE49-F238E27FC236}">
                  <a16:creationId xmlns:a16="http://schemas.microsoft.com/office/drawing/2014/main" id="{77FBEDC8-43FE-F39D-EAFB-721EB40A6195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4" name="Google Shape;4069;p22">
              <a:extLst>
                <a:ext uri="{FF2B5EF4-FFF2-40B4-BE49-F238E27FC236}">
                  <a16:creationId xmlns:a16="http://schemas.microsoft.com/office/drawing/2014/main" id="{9D777409-23DC-6FA0-8835-91D3313644C8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5" name="Google Shape;4070;p22">
              <a:extLst>
                <a:ext uri="{FF2B5EF4-FFF2-40B4-BE49-F238E27FC236}">
                  <a16:creationId xmlns:a16="http://schemas.microsoft.com/office/drawing/2014/main" id="{91C0D3B8-A501-B646-E2C1-C5EE9FC62AC6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6" name="Google Shape;4071;p22">
              <a:extLst>
                <a:ext uri="{FF2B5EF4-FFF2-40B4-BE49-F238E27FC236}">
                  <a16:creationId xmlns:a16="http://schemas.microsoft.com/office/drawing/2014/main" id="{D6EE959B-D6B5-2979-F63C-ECF3715EF6F6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7" name="Google Shape;4072;p22">
              <a:extLst>
                <a:ext uri="{FF2B5EF4-FFF2-40B4-BE49-F238E27FC236}">
                  <a16:creationId xmlns:a16="http://schemas.microsoft.com/office/drawing/2014/main" id="{08665713-A0B0-378E-0336-F0B39F28DF7B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8" name="Google Shape;4073;p22">
              <a:extLst>
                <a:ext uri="{FF2B5EF4-FFF2-40B4-BE49-F238E27FC236}">
                  <a16:creationId xmlns:a16="http://schemas.microsoft.com/office/drawing/2014/main" id="{3DBB82DF-52CA-5041-40F9-5D6805E7E338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9" name="Google Shape;4074;p22">
              <a:extLst>
                <a:ext uri="{FF2B5EF4-FFF2-40B4-BE49-F238E27FC236}">
                  <a16:creationId xmlns:a16="http://schemas.microsoft.com/office/drawing/2014/main" id="{1AE7A473-14CD-5192-0A2A-FE60E0AFE695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0" name="Google Shape;4075;p22">
              <a:extLst>
                <a:ext uri="{FF2B5EF4-FFF2-40B4-BE49-F238E27FC236}">
                  <a16:creationId xmlns:a16="http://schemas.microsoft.com/office/drawing/2014/main" id="{07C98A6F-C633-608D-1A5D-C80E89FE74AC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1" name="Google Shape;4076;p22">
              <a:extLst>
                <a:ext uri="{FF2B5EF4-FFF2-40B4-BE49-F238E27FC236}">
                  <a16:creationId xmlns:a16="http://schemas.microsoft.com/office/drawing/2014/main" id="{AD5D8411-F1FA-9B2E-0A8A-D80BD2C4F015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2" name="Google Shape;4077;p22">
              <a:extLst>
                <a:ext uri="{FF2B5EF4-FFF2-40B4-BE49-F238E27FC236}">
                  <a16:creationId xmlns:a16="http://schemas.microsoft.com/office/drawing/2014/main" id="{1CE61F8B-3F16-4EA0-E225-CF72E7EAAED1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3" name="Google Shape;4078;p22">
              <a:extLst>
                <a:ext uri="{FF2B5EF4-FFF2-40B4-BE49-F238E27FC236}">
                  <a16:creationId xmlns:a16="http://schemas.microsoft.com/office/drawing/2014/main" id="{5AFC59CE-63D8-1F38-6C7F-A65899C1E88D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4" name="Google Shape;4079;p22">
              <a:extLst>
                <a:ext uri="{FF2B5EF4-FFF2-40B4-BE49-F238E27FC236}">
                  <a16:creationId xmlns:a16="http://schemas.microsoft.com/office/drawing/2014/main" id="{51A2F3BB-B988-46D6-12DE-674228F31D8B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5" name="Google Shape;4080;p22">
              <a:extLst>
                <a:ext uri="{FF2B5EF4-FFF2-40B4-BE49-F238E27FC236}">
                  <a16:creationId xmlns:a16="http://schemas.microsoft.com/office/drawing/2014/main" id="{BAC505DF-FCD8-6892-CC23-92E9257A317F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6" name="Google Shape;4081;p22">
              <a:extLst>
                <a:ext uri="{FF2B5EF4-FFF2-40B4-BE49-F238E27FC236}">
                  <a16:creationId xmlns:a16="http://schemas.microsoft.com/office/drawing/2014/main" id="{7B683312-F490-94B1-0B8E-573690F580BD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7" name="Google Shape;4082;p22">
              <a:extLst>
                <a:ext uri="{FF2B5EF4-FFF2-40B4-BE49-F238E27FC236}">
                  <a16:creationId xmlns:a16="http://schemas.microsoft.com/office/drawing/2014/main" id="{B42DF6B4-DFB4-A971-CE66-96D16AFD8544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8" name="Google Shape;4083;p22">
              <a:extLst>
                <a:ext uri="{FF2B5EF4-FFF2-40B4-BE49-F238E27FC236}">
                  <a16:creationId xmlns:a16="http://schemas.microsoft.com/office/drawing/2014/main" id="{97AB117D-8E61-902F-99C3-97A460470592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9" name="Google Shape;4084;p22">
              <a:extLst>
                <a:ext uri="{FF2B5EF4-FFF2-40B4-BE49-F238E27FC236}">
                  <a16:creationId xmlns:a16="http://schemas.microsoft.com/office/drawing/2014/main" id="{D9A73A99-A531-E658-F792-01E1C04DE02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0" name="Google Shape;4085;p22">
              <a:extLst>
                <a:ext uri="{FF2B5EF4-FFF2-40B4-BE49-F238E27FC236}">
                  <a16:creationId xmlns:a16="http://schemas.microsoft.com/office/drawing/2014/main" id="{0452C9D0-61F0-8694-6428-907B41BB2639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1" name="Google Shape;4086;p22">
              <a:extLst>
                <a:ext uri="{FF2B5EF4-FFF2-40B4-BE49-F238E27FC236}">
                  <a16:creationId xmlns:a16="http://schemas.microsoft.com/office/drawing/2014/main" id="{0508B87C-282B-3DA7-3CD6-BD431D0B84A7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2" name="Google Shape;4087;p22">
              <a:extLst>
                <a:ext uri="{FF2B5EF4-FFF2-40B4-BE49-F238E27FC236}">
                  <a16:creationId xmlns:a16="http://schemas.microsoft.com/office/drawing/2014/main" id="{3D075F2C-66B2-F0FF-2B34-CC7DD0C06995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3" name="Google Shape;4088;p22">
              <a:extLst>
                <a:ext uri="{FF2B5EF4-FFF2-40B4-BE49-F238E27FC236}">
                  <a16:creationId xmlns:a16="http://schemas.microsoft.com/office/drawing/2014/main" id="{2CAE4ACE-907A-4503-B0C8-8DD40A272447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4" name="Google Shape;4089;p22">
              <a:extLst>
                <a:ext uri="{FF2B5EF4-FFF2-40B4-BE49-F238E27FC236}">
                  <a16:creationId xmlns:a16="http://schemas.microsoft.com/office/drawing/2014/main" id="{EDAEC1B0-8724-9DEE-BFD7-7A468257F523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5" name="Google Shape;4090;p22">
              <a:extLst>
                <a:ext uri="{FF2B5EF4-FFF2-40B4-BE49-F238E27FC236}">
                  <a16:creationId xmlns:a16="http://schemas.microsoft.com/office/drawing/2014/main" id="{B8687F94-2679-753A-4C7F-B028F8EAF82D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6" name="Google Shape;4091;p22">
              <a:extLst>
                <a:ext uri="{FF2B5EF4-FFF2-40B4-BE49-F238E27FC236}">
                  <a16:creationId xmlns:a16="http://schemas.microsoft.com/office/drawing/2014/main" id="{87CFC778-62EB-0D95-BC06-1303F58FAF1B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7" name="Google Shape;4092;p22">
              <a:extLst>
                <a:ext uri="{FF2B5EF4-FFF2-40B4-BE49-F238E27FC236}">
                  <a16:creationId xmlns:a16="http://schemas.microsoft.com/office/drawing/2014/main" id="{98695E16-46DD-B4E3-62A9-408F11E138D7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8" name="Google Shape;4093;p22">
              <a:extLst>
                <a:ext uri="{FF2B5EF4-FFF2-40B4-BE49-F238E27FC236}">
                  <a16:creationId xmlns:a16="http://schemas.microsoft.com/office/drawing/2014/main" id="{007943D8-66CA-1757-D4E3-49C9BDF449F3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9" name="Google Shape;4094;p22">
              <a:extLst>
                <a:ext uri="{FF2B5EF4-FFF2-40B4-BE49-F238E27FC236}">
                  <a16:creationId xmlns:a16="http://schemas.microsoft.com/office/drawing/2014/main" id="{7B15EE07-3709-3A2D-4431-9EC18F1CEF5A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0" name="Google Shape;4095;p22">
              <a:extLst>
                <a:ext uri="{FF2B5EF4-FFF2-40B4-BE49-F238E27FC236}">
                  <a16:creationId xmlns:a16="http://schemas.microsoft.com/office/drawing/2014/main" id="{2C5AC457-5356-1C7E-D0B2-B6B7F7AEF8D1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1" name="Google Shape;4096;p22">
              <a:extLst>
                <a:ext uri="{FF2B5EF4-FFF2-40B4-BE49-F238E27FC236}">
                  <a16:creationId xmlns:a16="http://schemas.microsoft.com/office/drawing/2014/main" id="{E7FD72E5-E579-314D-6F26-A909E366CDB8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2" name="Google Shape;4097;p22">
              <a:extLst>
                <a:ext uri="{FF2B5EF4-FFF2-40B4-BE49-F238E27FC236}">
                  <a16:creationId xmlns:a16="http://schemas.microsoft.com/office/drawing/2014/main" id="{B9509D5A-F369-7D13-A81F-87ED0E209683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3" name="Google Shape;4098;p22">
              <a:extLst>
                <a:ext uri="{FF2B5EF4-FFF2-40B4-BE49-F238E27FC236}">
                  <a16:creationId xmlns:a16="http://schemas.microsoft.com/office/drawing/2014/main" id="{0F6C988A-906D-72E6-811A-B40157670141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4" name="Google Shape;4099;p22">
              <a:extLst>
                <a:ext uri="{FF2B5EF4-FFF2-40B4-BE49-F238E27FC236}">
                  <a16:creationId xmlns:a16="http://schemas.microsoft.com/office/drawing/2014/main" id="{FCFD35F5-B261-7E87-4377-4975A43AB1C7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5" name="Google Shape;4100;p22">
              <a:extLst>
                <a:ext uri="{FF2B5EF4-FFF2-40B4-BE49-F238E27FC236}">
                  <a16:creationId xmlns:a16="http://schemas.microsoft.com/office/drawing/2014/main" id="{2DA8BF6C-C9CA-1A3D-7E15-00C0D42D104D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6" name="Google Shape;4101;p22">
              <a:extLst>
                <a:ext uri="{FF2B5EF4-FFF2-40B4-BE49-F238E27FC236}">
                  <a16:creationId xmlns:a16="http://schemas.microsoft.com/office/drawing/2014/main" id="{E1EF8178-0DB6-3853-8CE2-ECB9CB81C7AA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7" name="Google Shape;4102;p22">
              <a:extLst>
                <a:ext uri="{FF2B5EF4-FFF2-40B4-BE49-F238E27FC236}">
                  <a16:creationId xmlns:a16="http://schemas.microsoft.com/office/drawing/2014/main" id="{2EC7C812-2B3A-CA38-F98E-EDB6FE9AD78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8" name="Google Shape;4103;p22">
              <a:extLst>
                <a:ext uri="{FF2B5EF4-FFF2-40B4-BE49-F238E27FC236}">
                  <a16:creationId xmlns:a16="http://schemas.microsoft.com/office/drawing/2014/main" id="{0B2149FC-8C64-BFB3-A2AA-47CB92B503A7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9" name="Google Shape;4104;p22">
              <a:extLst>
                <a:ext uri="{FF2B5EF4-FFF2-40B4-BE49-F238E27FC236}">
                  <a16:creationId xmlns:a16="http://schemas.microsoft.com/office/drawing/2014/main" id="{39C56A95-766D-EF98-01EF-93BC3A3A2D33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0" name="Google Shape;4105;p22">
              <a:extLst>
                <a:ext uri="{FF2B5EF4-FFF2-40B4-BE49-F238E27FC236}">
                  <a16:creationId xmlns:a16="http://schemas.microsoft.com/office/drawing/2014/main" id="{0734421D-6F9E-61B0-49BA-813A02A83CEF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1" name="Google Shape;4106;p22">
              <a:extLst>
                <a:ext uri="{FF2B5EF4-FFF2-40B4-BE49-F238E27FC236}">
                  <a16:creationId xmlns:a16="http://schemas.microsoft.com/office/drawing/2014/main" id="{937CA4A5-2CCA-52E9-09E2-854A1F8EAB0B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2" name="Google Shape;4107;p22">
              <a:extLst>
                <a:ext uri="{FF2B5EF4-FFF2-40B4-BE49-F238E27FC236}">
                  <a16:creationId xmlns:a16="http://schemas.microsoft.com/office/drawing/2014/main" id="{B9B7313E-4CAA-841C-0FC8-D3CD800762AF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3" name="Google Shape;4108;p22">
              <a:extLst>
                <a:ext uri="{FF2B5EF4-FFF2-40B4-BE49-F238E27FC236}">
                  <a16:creationId xmlns:a16="http://schemas.microsoft.com/office/drawing/2014/main" id="{837C7093-0697-F132-FF14-6FA60BDC6313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4" name="Google Shape;4109;p22">
              <a:extLst>
                <a:ext uri="{FF2B5EF4-FFF2-40B4-BE49-F238E27FC236}">
                  <a16:creationId xmlns:a16="http://schemas.microsoft.com/office/drawing/2014/main" id="{9BF79F5B-9724-FD2F-EA55-51F5F77FE79E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5" name="Google Shape;4110;p22">
              <a:extLst>
                <a:ext uri="{FF2B5EF4-FFF2-40B4-BE49-F238E27FC236}">
                  <a16:creationId xmlns:a16="http://schemas.microsoft.com/office/drawing/2014/main" id="{F5D31772-37CB-1108-6E65-F72A3C85B014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6" name="Google Shape;4111;p22">
              <a:extLst>
                <a:ext uri="{FF2B5EF4-FFF2-40B4-BE49-F238E27FC236}">
                  <a16:creationId xmlns:a16="http://schemas.microsoft.com/office/drawing/2014/main" id="{5A08C55E-9018-C2E0-574D-DE58497B9BC4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7" name="Google Shape;4112;p22">
              <a:extLst>
                <a:ext uri="{FF2B5EF4-FFF2-40B4-BE49-F238E27FC236}">
                  <a16:creationId xmlns:a16="http://schemas.microsoft.com/office/drawing/2014/main" id="{0B7F0295-9EB1-A40B-5A45-CA5DFD18EBAB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8" name="Google Shape;4113;p22">
              <a:extLst>
                <a:ext uri="{FF2B5EF4-FFF2-40B4-BE49-F238E27FC236}">
                  <a16:creationId xmlns:a16="http://schemas.microsoft.com/office/drawing/2014/main" id="{B4291DAC-EE7C-1931-1101-335BF10EC9E0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9" name="Google Shape;4114;p22">
              <a:extLst>
                <a:ext uri="{FF2B5EF4-FFF2-40B4-BE49-F238E27FC236}">
                  <a16:creationId xmlns:a16="http://schemas.microsoft.com/office/drawing/2014/main" id="{036480C8-CC88-B39D-65C5-6230DE84B816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0" name="Google Shape;4115;p22">
              <a:extLst>
                <a:ext uri="{FF2B5EF4-FFF2-40B4-BE49-F238E27FC236}">
                  <a16:creationId xmlns:a16="http://schemas.microsoft.com/office/drawing/2014/main" id="{ABF25140-70AF-65B2-FAF0-B1A37489D892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1" name="Google Shape;4116;p22">
              <a:extLst>
                <a:ext uri="{FF2B5EF4-FFF2-40B4-BE49-F238E27FC236}">
                  <a16:creationId xmlns:a16="http://schemas.microsoft.com/office/drawing/2014/main" id="{C302B6A1-CA00-172E-A15A-171EA36ABCB0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2" name="Google Shape;4117;p22">
              <a:extLst>
                <a:ext uri="{FF2B5EF4-FFF2-40B4-BE49-F238E27FC236}">
                  <a16:creationId xmlns:a16="http://schemas.microsoft.com/office/drawing/2014/main" id="{74C9A76C-8330-CE4E-F167-7EFBB97DFC7E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3" name="Google Shape;4118;p22">
              <a:extLst>
                <a:ext uri="{FF2B5EF4-FFF2-40B4-BE49-F238E27FC236}">
                  <a16:creationId xmlns:a16="http://schemas.microsoft.com/office/drawing/2014/main" id="{55AE017E-F22A-6AE5-C6B0-C42F72970230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4" name="Google Shape;4119;p22">
              <a:extLst>
                <a:ext uri="{FF2B5EF4-FFF2-40B4-BE49-F238E27FC236}">
                  <a16:creationId xmlns:a16="http://schemas.microsoft.com/office/drawing/2014/main" id="{30D493A5-6878-23C5-08FC-146686138C6F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5" name="Google Shape;4120;p22">
              <a:extLst>
                <a:ext uri="{FF2B5EF4-FFF2-40B4-BE49-F238E27FC236}">
                  <a16:creationId xmlns:a16="http://schemas.microsoft.com/office/drawing/2014/main" id="{2E4F821F-923C-AFEF-8AE5-FA774C4AED77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6" name="Google Shape;4121;p22">
              <a:extLst>
                <a:ext uri="{FF2B5EF4-FFF2-40B4-BE49-F238E27FC236}">
                  <a16:creationId xmlns:a16="http://schemas.microsoft.com/office/drawing/2014/main" id="{95168F95-268E-A659-084B-8E56E8B1A2D1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7" name="Google Shape;4122;p22">
              <a:extLst>
                <a:ext uri="{FF2B5EF4-FFF2-40B4-BE49-F238E27FC236}">
                  <a16:creationId xmlns:a16="http://schemas.microsoft.com/office/drawing/2014/main" id="{5A20E61E-E91F-8804-EE60-9D49409F2413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8" name="Google Shape;4123;p22">
              <a:extLst>
                <a:ext uri="{FF2B5EF4-FFF2-40B4-BE49-F238E27FC236}">
                  <a16:creationId xmlns:a16="http://schemas.microsoft.com/office/drawing/2014/main" id="{9302F771-FC0B-EDDE-3467-2F6379EFE887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9" name="Google Shape;4124;p22">
              <a:extLst>
                <a:ext uri="{FF2B5EF4-FFF2-40B4-BE49-F238E27FC236}">
                  <a16:creationId xmlns:a16="http://schemas.microsoft.com/office/drawing/2014/main" id="{60CAA246-8EF0-06E6-D3A6-A7D78ACB3AAD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0" name="Google Shape;4125;p22">
              <a:extLst>
                <a:ext uri="{FF2B5EF4-FFF2-40B4-BE49-F238E27FC236}">
                  <a16:creationId xmlns:a16="http://schemas.microsoft.com/office/drawing/2014/main" id="{C20335A1-4C2F-4115-CE56-233CDBF2538D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1" name="Google Shape;4126;p22">
              <a:extLst>
                <a:ext uri="{FF2B5EF4-FFF2-40B4-BE49-F238E27FC236}">
                  <a16:creationId xmlns:a16="http://schemas.microsoft.com/office/drawing/2014/main" id="{4857134B-4568-E36C-7F0B-ECD5B5427882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2" name="Google Shape;4127;p22">
              <a:extLst>
                <a:ext uri="{FF2B5EF4-FFF2-40B4-BE49-F238E27FC236}">
                  <a16:creationId xmlns:a16="http://schemas.microsoft.com/office/drawing/2014/main" id="{8C7F56ED-C039-1575-5222-5DDE2EDC5DC3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3" name="Google Shape;4128;p22">
              <a:extLst>
                <a:ext uri="{FF2B5EF4-FFF2-40B4-BE49-F238E27FC236}">
                  <a16:creationId xmlns:a16="http://schemas.microsoft.com/office/drawing/2014/main" id="{D21A1ADF-4B0B-E842-4BB2-F51A456ED1B5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4" name="Google Shape;4129;p22">
              <a:extLst>
                <a:ext uri="{FF2B5EF4-FFF2-40B4-BE49-F238E27FC236}">
                  <a16:creationId xmlns:a16="http://schemas.microsoft.com/office/drawing/2014/main" id="{CB437C23-3D74-290B-90A7-4BE9F4A884FC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5" name="Google Shape;4130;p22">
              <a:extLst>
                <a:ext uri="{FF2B5EF4-FFF2-40B4-BE49-F238E27FC236}">
                  <a16:creationId xmlns:a16="http://schemas.microsoft.com/office/drawing/2014/main" id="{74844A07-4FFA-AD6E-83B2-39AEEA686601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6" name="Google Shape;4131;p22">
              <a:extLst>
                <a:ext uri="{FF2B5EF4-FFF2-40B4-BE49-F238E27FC236}">
                  <a16:creationId xmlns:a16="http://schemas.microsoft.com/office/drawing/2014/main" id="{5838A896-8618-79FF-71A9-84A6C956C2F2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7" name="Google Shape;4132;p22">
              <a:extLst>
                <a:ext uri="{FF2B5EF4-FFF2-40B4-BE49-F238E27FC236}">
                  <a16:creationId xmlns:a16="http://schemas.microsoft.com/office/drawing/2014/main" id="{B9356A29-6A3D-BEC7-E349-AD9373A33D73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8" name="Google Shape;4133;p22">
              <a:extLst>
                <a:ext uri="{FF2B5EF4-FFF2-40B4-BE49-F238E27FC236}">
                  <a16:creationId xmlns:a16="http://schemas.microsoft.com/office/drawing/2014/main" id="{C5ACED71-9098-E148-7714-D922A0D2B273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9" name="Google Shape;4134;p22">
              <a:extLst>
                <a:ext uri="{FF2B5EF4-FFF2-40B4-BE49-F238E27FC236}">
                  <a16:creationId xmlns:a16="http://schemas.microsoft.com/office/drawing/2014/main" id="{C1539B4F-7AB9-CC97-BE03-FA61D0B6AA45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0" name="Google Shape;4135;p22">
              <a:extLst>
                <a:ext uri="{FF2B5EF4-FFF2-40B4-BE49-F238E27FC236}">
                  <a16:creationId xmlns:a16="http://schemas.microsoft.com/office/drawing/2014/main" id="{47D713CE-F2AB-C0B2-1CD5-15003FA4EF01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1" name="Google Shape;4136;p22">
              <a:extLst>
                <a:ext uri="{FF2B5EF4-FFF2-40B4-BE49-F238E27FC236}">
                  <a16:creationId xmlns:a16="http://schemas.microsoft.com/office/drawing/2014/main" id="{7E5F9326-E689-3A29-6ADB-98F76CCCDA8A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2" name="Google Shape;4137;p22">
              <a:extLst>
                <a:ext uri="{FF2B5EF4-FFF2-40B4-BE49-F238E27FC236}">
                  <a16:creationId xmlns:a16="http://schemas.microsoft.com/office/drawing/2014/main" id="{43B853E5-62D4-4F0F-485F-CB0561839EEA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3" name="Google Shape;4138;p22">
              <a:extLst>
                <a:ext uri="{FF2B5EF4-FFF2-40B4-BE49-F238E27FC236}">
                  <a16:creationId xmlns:a16="http://schemas.microsoft.com/office/drawing/2014/main" id="{A6CD198D-96C3-A1C9-FBDE-3831CD414547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4" name="Google Shape;4139;p22">
              <a:extLst>
                <a:ext uri="{FF2B5EF4-FFF2-40B4-BE49-F238E27FC236}">
                  <a16:creationId xmlns:a16="http://schemas.microsoft.com/office/drawing/2014/main" id="{8FCEF71A-36A3-58E5-E837-9588AC7D7B05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5" name="Google Shape;4140;p22">
              <a:extLst>
                <a:ext uri="{FF2B5EF4-FFF2-40B4-BE49-F238E27FC236}">
                  <a16:creationId xmlns:a16="http://schemas.microsoft.com/office/drawing/2014/main" id="{8F5361B8-16CC-2C91-4C77-42460E4C14BA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6" name="Google Shape;4141;p22">
              <a:extLst>
                <a:ext uri="{FF2B5EF4-FFF2-40B4-BE49-F238E27FC236}">
                  <a16:creationId xmlns:a16="http://schemas.microsoft.com/office/drawing/2014/main" id="{93713207-2D3A-E3C3-7D17-A7D0A13870F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7" name="Google Shape;4142;p22">
              <a:extLst>
                <a:ext uri="{FF2B5EF4-FFF2-40B4-BE49-F238E27FC236}">
                  <a16:creationId xmlns:a16="http://schemas.microsoft.com/office/drawing/2014/main" id="{6212D53E-4816-D643-871A-2488E94D8113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8" name="Google Shape;4143;p22">
              <a:extLst>
                <a:ext uri="{FF2B5EF4-FFF2-40B4-BE49-F238E27FC236}">
                  <a16:creationId xmlns:a16="http://schemas.microsoft.com/office/drawing/2014/main" id="{FFB7E428-2D08-41B4-0793-1CCC7C4FE4E8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9" name="Google Shape;4144;p22">
              <a:extLst>
                <a:ext uri="{FF2B5EF4-FFF2-40B4-BE49-F238E27FC236}">
                  <a16:creationId xmlns:a16="http://schemas.microsoft.com/office/drawing/2014/main" id="{214BF7A0-7ACB-5F24-1725-C5F2EF8F210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0" name="Google Shape;4145;p22">
              <a:extLst>
                <a:ext uri="{FF2B5EF4-FFF2-40B4-BE49-F238E27FC236}">
                  <a16:creationId xmlns:a16="http://schemas.microsoft.com/office/drawing/2014/main" id="{2EDA074C-787C-5033-E54D-F53D42588B49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1" name="Google Shape;4146;p22">
              <a:extLst>
                <a:ext uri="{FF2B5EF4-FFF2-40B4-BE49-F238E27FC236}">
                  <a16:creationId xmlns:a16="http://schemas.microsoft.com/office/drawing/2014/main" id="{444AF5FB-5C47-5102-A844-6A3FE67AB9F8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2" name="Google Shape;4147;p22">
              <a:extLst>
                <a:ext uri="{FF2B5EF4-FFF2-40B4-BE49-F238E27FC236}">
                  <a16:creationId xmlns:a16="http://schemas.microsoft.com/office/drawing/2014/main" id="{ED99CFE7-2A58-1DEC-77B4-AA318676CFDA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3" name="Google Shape;4148;p22">
              <a:extLst>
                <a:ext uri="{FF2B5EF4-FFF2-40B4-BE49-F238E27FC236}">
                  <a16:creationId xmlns:a16="http://schemas.microsoft.com/office/drawing/2014/main" id="{14CA0E5D-B302-769D-CAB7-EE70E0B7808C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4" name="Google Shape;4149;p22">
              <a:extLst>
                <a:ext uri="{FF2B5EF4-FFF2-40B4-BE49-F238E27FC236}">
                  <a16:creationId xmlns:a16="http://schemas.microsoft.com/office/drawing/2014/main" id="{4FA13908-DEE9-67DA-F1DF-14B9252A922B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5" name="Google Shape;4150;p22">
              <a:extLst>
                <a:ext uri="{FF2B5EF4-FFF2-40B4-BE49-F238E27FC236}">
                  <a16:creationId xmlns:a16="http://schemas.microsoft.com/office/drawing/2014/main" id="{EBB3DE90-5951-55C7-1DF0-638597EDF48A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6" name="Google Shape;4151;p22">
              <a:extLst>
                <a:ext uri="{FF2B5EF4-FFF2-40B4-BE49-F238E27FC236}">
                  <a16:creationId xmlns:a16="http://schemas.microsoft.com/office/drawing/2014/main" id="{4D4380E6-6530-00FC-7279-87EE86E63517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7" name="Google Shape;4152;p22">
              <a:extLst>
                <a:ext uri="{FF2B5EF4-FFF2-40B4-BE49-F238E27FC236}">
                  <a16:creationId xmlns:a16="http://schemas.microsoft.com/office/drawing/2014/main" id="{C57D158F-EBEE-4FFF-762C-B920C3C64193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8" name="Google Shape;4153;p22">
              <a:extLst>
                <a:ext uri="{FF2B5EF4-FFF2-40B4-BE49-F238E27FC236}">
                  <a16:creationId xmlns:a16="http://schemas.microsoft.com/office/drawing/2014/main" id="{93954030-1537-A810-6373-1E03015CD2C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9" name="Google Shape;4154;p22">
              <a:extLst>
                <a:ext uri="{FF2B5EF4-FFF2-40B4-BE49-F238E27FC236}">
                  <a16:creationId xmlns:a16="http://schemas.microsoft.com/office/drawing/2014/main" id="{BD1C210B-FE11-4029-558F-AA0B1A9A4C5C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0" name="Google Shape;4155;p22">
              <a:extLst>
                <a:ext uri="{FF2B5EF4-FFF2-40B4-BE49-F238E27FC236}">
                  <a16:creationId xmlns:a16="http://schemas.microsoft.com/office/drawing/2014/main" id="{0A386763-57B3-D6F6-3415-3866B49D7AD8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1" name="Google Shape;4156;p22">
              <a:extLst>
                <a:ext uri="{FF2B5EF4-FFF2-40B4-BE49-F238E27FC236}">
                  <a16:creationId xmlns:a16="http://schemas.microsoft.com/office/drawing/2014/main" id="{C0BD35DB-BDEB-9E07-5D13-13052BBB9033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2" name="Google Shape;4157;p22">
              <a:extLst>
                <a:ext uri="{FF2B5EF4-FFF2-40B4-BE49-F238E27FC236}">
                  <a16:creationId xmlns:a16="http://schemas.microsoft.com/office/drawing/2014/main" id="{CE0BEE4A-7B22-69EA-CFD7-DD6B38E5D52C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3" name="Google Shape;4158;p22">
              <a:extLst>
                <a:ext uri="{FF2B5EF4-FFF2-40B4-BE49-F238E27FC236}">
                  <a16:creationId xmlns:a16="http://schemas.microsoft.com/office/drawing/2014/main" id="{0B01AD38-1371-E424-5503-931F1905B8A5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4" name="Google Shape;4159;p22">
              <a:extLst>
                <a:ext uri="{FF2B5EF4-FFF2-40B4-BE49-F238E27FC236}">
                  <a16:creationId xmlns:a16="http://schemas.microsoft.com/office/drawing/2014/main" id="{E3991C3E-6E4A-8E2A-D2BA-74788FB7A9E5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5" name="Google Shape;4160;p22">
              <a:extLst>
                <a:ext uri="{FF2B5EF4-FFF2-40B4-BE49-F238E27FC236}">
                  <a16:creationId xmlns:a16="http://schemas.microsoft.com/office/drawing/2014/main" id="{1394489C-EC6A-7CEC-BEF6-3A967338B491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6" name="Google Shape;4161;p22">
              <a:extLst>
                <a:ext uri="{FF2B5EF4-FFF2-40B4-BE49-F238E27FC236}">
                  <a16:creationId xmlns:a16="http://schemas.microsoft.com/office/drawing/2014/main" id="{AA864C8A-E182-1EC8-F710-06FC1694CB4F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7" name="Google Shape;4162;p22">
              <a:extLst>
                <a:ext uri="{FF2B5EF4-FFF2-40B4-BE49-F238E27FC236}">
                  <a16:creationId xmlns:a16="http://schemas.microsoft.com/office/drawing/2014/main" id="{3FA25D9B-C84F-4E7E-4C61-AF3005C045C2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8" name="Google Shape;4163;p22">
              <a:extLst>
                <a:ext uri="{FF2B5EF4-FFF2-40B4-BE49-F238E27FC236}">
                  <a16:creationId xmlns:a16="http://schemas.microsoft.com/office/drawing/2014/main" id="{2389592F-92F7-7AD0-D9DB-15FF30E2F05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9" name="Google Shape;4164;p22">
              <a:extLst>
                <a:ext uri="{FF2B5EF4-FFF2-40B4-BE49-F238E27FC236}">
                  <a16:creationId xmlns:a16="http://schemas.microsoft.com/office/drawing/2014/main" id="{51119081-23AA-7483-498D-6F11C2C11112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0" name="Google Shape;4165;p22">
              <a:extLst>
                <a:ext uri="{FF2B5EF4-FFF2-40B4-BE49-F238E27FC236}">
                  <a16:creationId xmlns:a16="http://schemas.microsoft.com/office/drawing/2014/main" id="{B184F0DF-A5CC-6039-5B93-F2C24BB25774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1" name="Google Shape;4166;p22">
              <a:extLst>
                <a:ext uri="{FF2B5EF4-FFF2-40B4-BE49-F238E27FC236}">
                  <a16:creationId xmlns:a16="http://schemas.microsoft.com/office/drawing/2014/main" id="{B38547E7-5879-EF31-93B3-5E501EF8A29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2" name="Google Shape;4167;p22">
              <a:extLst>
                <a:ext uri="{FF2B5EF4-FFF2-40B4-BE49-F238E27FC236}">
                  <a16:creationId xmlns:a16="http://schemas.microsoft.com/office/drawing/2014/main" id="{C506141B-B896-891B-0921-28D07628C4E0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3" name="Google Shape;4168;p22">
              <a:extLst>
                <a:ext uri="{FF2B5EF4-FFF2-40B4-BE49-F238E27FC236}">
                  <a16:creationId xmlns:a16="http://schemas.microsoft.com/office/drawing/2014/main" id="{5F99E097-3251-3663-3180-B0AA431E72AA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4" name="Google Shape;4169;p22">
              <a:extLst>
                <a:ext uri="{FF2B5EF4-FFF2-40B4-BE49-F238E27FC236}">
                  <a16:creationId xmlns:a16="http://schemas.microsoft.com/office/drawing/2014/main" id="{43C51A18-5018-16D8-D6CD-2EFEDAF17813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5" name="Google Shape;4170;p22">
              <a:extLst>
                <a:ext uri="{FF2B5EF4-FFF2-40B4-BE49-F238E27FC236}">
                  <a16:creationId xmlns:a16="http://schemas.microsoft.com/office/drawing/2014/main" id="{CECCCE1D-499D-ED0E-9BA7-B9836643962B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6" name="Google Shape;4171;p22">
              <a:extLst>
                <a:ext uri="{FF2B5EF4-FFF2-40B4-BE49-F238E27FC236}">
                  <a16:creationId xmlns:a16="http://schemas.microsoft.com/office/drawing/2014/main" id="{331A2AC6-A7AC-A886-1AE2-A1A0656263CB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7" name="Google Shape;4172;p22">
              <a:extLst>
                <a:ext uri="{FF2B5EF4-FFF2-40B4-BE49-F238E27FC236}">
                  <a16:creationId xmlns:a16="http://schemas.microsoft.com/office/drawing/2014/main" id="{E3F75547-D0B1-9198-411B-D9DBCEA8ECD2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8" name="Google Shape;4173;p22">
              <a:extLst>
                <a:ext uri="{FF2B5EF4-FFF2-40B4-BE49-F238E27FC236}">
                  <a16:creationId xmlns:a16="http://schemas.microsoft.com/office/drawing/2014/main" id="{27764448-043D-671B-44B0-6362A388AB33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9" name="Google Shape;4174;p22">
              <a:extLst>
                <a:ext uri="{FF2B5EF4-FFF2-40B4-BE49-F238E27FC236}">
                  <a16:creationId xmlns:a16="http://schemas.microsoft.com/office/drawing/2014/main" id="{F1873CFB-A3EF-7D97-EA0F-8F39492D7CFE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0" name="Google Shape;4175;p22">
              <a:extLst>
                <a:ext uri="{FF2B5EF4-FFF2-40B4-BE49-F238E27FC236}">
                  <a16:creationId xmlns:a16="http://schemas.microsoft.com/office/drawing/2014/main" id="{C211E7D9-E1AE-AA44-5F47-1109CC0C1B2A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1" name="Google Shape;4176;p22">
              <a:extLst>
                <a:ext uri="{FF2B5EF4-FFF2-40B4-BE49-F238E27FC236}">
                  <a16:creationId xmlns:a16="http://schemas.microsoft.com/office/drawing/2014/main" id="{7C0825E9-6792-47F3-7904-1795AF4CD02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2" name="Google Shape;4177;p22">
              <a:extLst>
                <a:ext uri="{FF2B5EF4-FFF2-40B4-BE49-F238E27FC236}">
                  <a16:creationId xmlns:a16="http://schemas.microsoft.com/office/drawing/2014/main" id="{C90FB55E-AD54-E37E-1EDC-894EFD6CAB85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3" name="Google Shape;4178;p22">
              <a:extLst>
                <a:ext uri="{FF2B5EF4-FFF2-40B4-BE49-F238E27FC236}">
                  <a16:creationId xmlns:a16="http://schemas.microsoft.com/office/drawing/2014/main" id="{F0026930-B97A-7637-D7A4-A7C1F124C70B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4" name="Google Shape;4179;p22">
              <a:extLst>
                <a:ext uri="{FF2B5EF4-FFF2-40B4-BE49-F238E27FC236}">
                  <a16:creationId xmlns:a16="http://schemas.microsoft.com/office/drawing/2014/main" id="{5C61B18B-2547-87A9-47CF-0122884ACA55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5" name="Google Shape;4180;p22">
              <a:extLst>
                <a:ext uri="{FF2B5EF4-FFF2-40B4-BE49-F238E27FC236}">
                  <a16:creationId xmlns:a16="http://schemas.microsoft.com/office/drawing/2014/main" id="{0A2F1F49-BEF4-C159-00B9-65FA50CCD2E1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6" name="Google Shape;4181;p22">
              <a:extLst>
                <a:ext uri="{FF2B5EF4-FFF2-40B4-BE49-F238E27FC236}">
                  <a16:creationId xmlns:a16="http://schemas.microsoft.com/office/drawing/2014/main" id="{B64F70E2-B3AE-3BE3-2099-E47F111CFE3B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7" name="Google Shape;4182;p22">
              <a:extLst>
                <a:ext uri="{FF2B5EF4-FFF2-40B4-BE49-F238E27FC236}">
                  <a16:creationId xmlns:a16="http://schemas.microsoft.com/office/drawing/2014/main" id="{DCEEB20B-0B44-4E99-8FF8-8FFBE5D00C3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8" name="Google Shape;4183;p22">
              <a:extLst>
                <a:ext uri="{FF2B5EF4-FFF2-40B4-BE49-F238E27FC236}">
                  <a16:creationId xmlns:a16="http://schemas.microsoft.com/office/drawing/2014/main" id="{B4818E28-DB59-3ECE-22F5-DB6A6B7F6927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9" name="Google Shape;4184;p22">
              <a:extLst>
                <a:ext uri="{FF2B5EF4-FFF2-40B4-BE49-F238E27FC236}">
                  <a16:creationId xmlns:a16="http://schemas.microsoft.com/office/drawing/2014/main" id="{944EDCB1-FDFC-3230-D33A-FAF914F02C1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0" name="Google Shape;4185;p22">
              <a:extLst>
                <a:ext uri="{FF2B5EF4-FFF2-40B4-BE49-F238E27FC236}">
                  <a16:creationId xmlns:a16="http://schemas.microsoft.com/office/drawing/2014/main" id="{C9510FF9-3B1A-AE5E-10EC-AC0CFE16DE5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1" name="Google Shape;4186;p22">
              <a:extLst>
                <a:ext uri="{FF2B5EF4-FFF2-40B4-BE49-F238E27FC236}">
                  <a16:creationId xmlns:a16="http://schemas.microsoft.com/office/drawing/2014/main" id="{4CE89F5C-2CFC-743B-95F0-924E471295FA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2" name="Google Shape;4187;p22">
              <a:extLst>
                <a:ext uri="{FF2B5EF4-FFF2-40B4-BE49-F238E27FC236}">
                  <a16:creationId xmlns:a16="http://schemas.microsoft.com/office/drawing/2014/main" id="{F8197997-199A-6D33-F3C5-B8E5C54223FA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3" name="Google Shape;4188;p22">
              <a:extLst>
                <a:ext uri="{FF2B5EF4-FFF2-40B4-BE49-F238E27FC236}">
                  <a16:creationId xmlns:a16="http://schemas.microsoft.com/office/drawing/2014/main" id="{7604BDC7-2A99-7C15-B59D-31754A720C3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4" name="Google Shape;4189;p22">
              <a:extLst>
                <a:ext uri="{FF2B5EF4-FFF2-40B4-BE49-F238E27FC236}">
                  <a16:creationId xmlns:a16="http://schemas.microsoft.com/office/drawing/2014/main" id="{18FDBBC4-E0F0-E00A-48D0-8FA1A38C2A88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5" name="Google Shape;4190;p22">
              <a:extLst>
                <a:ext uri="{FF2B5EF4-FFF2-40B4-BE49-F238E27FC236}">
                  <a16:creationId xmlns:a16="http://schemas.microsoft.com/office/drawing/2014/main" id="{38FF398F-49E3-A901-5B9C-7EBF62606C1F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6" name="Google Shape;4191;p22">
              <a:extLst>
                <a:ext uri="{FF2B5EF4-FFF2-40B4-BE49-F238E27FC236}">
                  <a16:creationId xmlns:a16="http://schemas.microsoft.com/office/drawing/2014/main" id="{CB911D51-D304-5EBA-4F4E-B6986A934666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7" name="Google Shape;4192;p22">
              <a:extLst>
                <a:ext uri="{FF2B5EF4-FFF2-40B4-BE49-F238E27FC236}">
                  <a16:creationId xmlns:a16="http://schemas.microsoft.com/office/drawing/2014/main" id="{9A5B00C0-C3C9-868F-B66F-B83419C43456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8" name="Google Shape;4193;p22">
              <a:extLst>
                <a:ext uri="{FF2B5EF4-FFF2-40B4-BE49-F238E27FC236}">
                  <a16:creationId xmlns:a16="http://schemas.microsoft.com/office/drawing/2014/main" id="{4F4E4166-4187-B2FD-3AAA-02BBA10385CE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9" name="Google Shape;4194;p22">
              <a:extLst>
                <a:ext uri="{FF2B5EF4-FFF2-40B4-BE49-F238E27FC236}">
                  <a16:creationId xmlns:a16="http://schemas.microsoft.com/office/drawing/2014/main" id="{DC632CB0-8CE1-0855-1256-0A2FA40E1704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0" name="Google Shape;4195;p22">
              <a:extLst>
                <a:ext uri="{FF2B5EF4-FFF2-40B4-BE49-F238E27FC236}">
                  <a16:creationId xmlns:a16="http://schemas.microsoft.com/office/drawing/2014/main" id="{58BAC798-4D8E-DEC6-F0FA-16823A3A931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1" name="Google Shape;4196;p22">
              <a:extLst>
                <a:ext uri="{FF2B5EF4-FFF2-40B4-BE49-F238E27FC236}">
                  <a16:creationId xmlns:a16="http://schemas.microsoft.com/office/drawing/2014/main" id="{5AC1D2C5-FD4E-B4F6-7E78-C11B50A90A9C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2" name="Google Shape;4197;p22">
              <a:extLst>
                <a:ext uri="{FF2B5EF4-FFF2-40B4-BE49-F238E27FC236}">
                  <a16:creationId xmlns:a16="http://schemas.microsoft.com/office/drawing/2014/main" id="{8D93E079-A257-CA85-364C-B7E5D8953F66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3" name="Google Shape;4198;p22">
              <a:extLst>
                <a:ext uri="{FF2B5EF4-FFF2-40B4-BE49-F238E27FC236}">
                  <a16:creationId xmlns:a16="http://schemas.microsoft.com/office/drawing/2014/main" id="{818765E8-56EA-0A07-1FD1-90AA2C824D5D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4" name="Google Shape;4199;p22">
              <a:extLst>
                <a:ext uri="{FF2B5EF4-FFF2-40B4-BE49-F238E27FC236}">
                  <a16:creationId xmlns:a16="http://schemas.microsoft.com/office/drawing/2014/main" id="{CC3E05F9-EEC4-2B49-CD74-FED3404B2A2A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5" name="Google Shape;4200;p22">
              <a:extLst>
                <a:ext uri="{FF2B5EF4-FFF2-40B4-BE49-F238E27FC236}">
                  <a16:creationId xmlns:a16="http://schemas.microsoft.com/office/drawing/2014/main" id="{8BC78487-8966-9FB0-3906-09A555397A79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6" name="Google Shape;4201;p22">
              <a:extLst>
                <a:ext uri="{FF2B5EF4-FFF2-40B4-BE49-F238E27FC236}">
                  <a16:creationId xmlns:a16="http://schemas.microsoft.com/office/drawing/2014/main" id="{B3CFCCE6-180F-49D4-5E27-3B21728EA72F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7" name="Google Shape;4202;p22">
              <a:extLst>
                <a:ext uri="{FF2B5EF4-FFF2-40B4-BE49-F238E27FC236}">
                  <a16:creationId xmlns:a16="http://schemas.microsoft.com/office/drawing/2014/main" id="{17104D69-B58C-9330-B459-1C6A88F6E7F5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8" name="Google Shape;4203;p22">
              <a:extLst>
                <a:ext uri="{FF2B5EF4-FFF2-40B4-BE49-F238E27FC236}">
                  <a16:creationId xmlns:a16="http://schemas.microsoft.com/office/drawing/2014/main" id="{4EA43CB5-7E40-9FC1-FFA9-B941EE94D887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9" name="Google Shape;4204;p22">
              <a:extLst>
                <a:ext uri="{FF2B5EF4-FFF2-40B4-BE49-F238E27FC236}">
                  <a16:creationId xmlns:a16="http://schemas.microsoft.com/office/drawing/2014/main" id="{7B965429-45DE-EC00-A489-B72FA442AA4C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0" name="Google Shape;4205;p22">
              <a:extLst>
                <a:ext uri="{FF2B5EF4-FFF2-40B4-BE49-F238E27FC236}">
                  <a16:creationId xmlns:a16="http://schemas.microsoft.com/office/drawing/2014/main" id="{60A07B1F-DD4F-7923-5030-E53FBC5F3709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1" name="Google Shape;4206;p22">
              <a:extLst>
                <a:ext uri="{FF2B5EF4-FFF2-40B4-BE49-F238E27FC236}">
                  <a16:creationId xmlns:a16="http://schemas.microsoft.com/office/drawing/2014/main" id="{DFD8AF53-C3B2-9D8E-DD01-C7850F6A412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2" name="Google Shape;4207;p22">
              <a:extLst>
                <a:ext uri="{FF2B5EF4-FFF2-40B4-BE49-F238E27FC236}">
                  <a16:creationId xmlns:a16="http://schemas.microsoft.com/office/drawing/2014/main" id="{F3E29653-657E-30A7-FB68-70833DE38522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3" name="Google Shape;4208;p22">
              <a:extLst>
                <a:ext uri="{FF2B5EF4-FFF2-40B4-BE49-F238E27FC236}">
                  <a16:creationId xmlns:a16="http://schemas.microsoft.com/office/drawing/2014/main" id="{BFE6E58D-ECFF-37B8-8E6E-CC7116234FE1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4" name="Google Shape;4209;p22">
              <a:extLst>
                <a:ext uri="{FF2B5EF4-FFF2-40B4-BE49-F238E27FC236}">
                  <a16:creationId xmlns:a16="http://schemas.microsoft.com/office/drawing/2014/main" id="{0A7BD6B8-9C25-9120-05C2-33D282E642A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5" name="Google Shape;4210;p22">
              <a:extLst>
                <a:ext uri="{FF2B5EF4-FFF2-40B4-BE49-F238E27FC236}">
                  <a16:creationId xmlns:a16="http://schemas.microsoft.com/office/drawing/2014/main" id="{E163BBDB-3058-E547-D945-7B8EDBBEE733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6" name="Google Shape;4211;p22">
              <a:extLst>
                <a:ext uri="{FF2B5EF4-FFF2-40B4-BE49-F238E27FC236}">
                  <a16:creationId xmlns:a16="http://schemas.microsoft.com/office/drawing/2014/main" id="{F4BA2928-07FA-0AEF-6F28-A0842E64AC05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7" name="Google Shape;4212;p22">
              <a:extLst>
                <a:ext uri="{FF2B5EF4-FFF2-40B4-BE49-F238E27FC236}">
                  <a16:creationId xmlns:a16="http://schemas.microsoft.com/office/drawing/2014/main" id="{6C32DAC3-606F-5615-8E01-4996DD860BD5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8" name="Google Shape;4213;p22">
              <a:extLst>
                <a:ext uri="{FF2B5EF4-FFF2-40B4-BE49-F238E27FC236}">
                  <a16:creationId xmlns:a16="http://schemas.microsoft.com/office/drawing/2014/main" id="{CA00FF35-698B-14D9-24BE-CC7031556C8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9" name="Google Shape;4214;p22">
              <a:extLst>
                <a:ext uri="{FF2B5EF4-FFF2-40B4-BE49-F238E27FC236}">
                  <a16:creationId xmlns:a16="http://schemas.microsoft.com/office/drawing/2014/main" id="{5358DA27-519D-416B-B19E-8AE0C457E1A7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0" name="Google Shape;4215;p22">
              <a:extLst>
                <a:ext uri="{FF2B5EF4-FFF2-40B4-BE49-F238E27FC236}">
                  <a16:creationId xmlns:a16="http://schemas.microsoft.com/office/drawing/2014/main" id="{447A9F6B-2AD7-0716-2A70-B27BCA7024CB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1" name="Google Shape;4216;p22">
              <a:extLst>
                <a:ext uri="{FF2B5EF4-FFF2-40B4-BE49-F238E27FC236}">
                  <a16:creationId xmlns:a16="http://schemas.microsoft.com/office/drawing/2014/main" id="{2640E75A-45EA-ADD7-20AC-8CAA2DA285AD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2" name="Google Shape;4217;p22">
              <a:extLst>
                <a:ext uri="{FF2B5EF4-FFF2-40B4-BE49-F238E27FC236}">
                  <a16:creationId xmlns:a16="http://schemas.microsoft.com/office/drawing/2014/main" id="{9F4544E5-4964-C829-5F4A-4A474F1D2DE8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3" name="Google Shape;4218;p22">
              <a:extLst>
                <a:ext uri="{FF2B5EF4-FFF2-40B4-BE49-F238E27FC236}">
                  <a16:creationId xmlns:a16="http://schemas.microsoft.com/office/drawing/2014/main" id="{02D63039-AD20-D336-CFE2-FCBCA0AAF123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4" name="Google Shape;4219;p22">
              <a:extLst>
                <a:ext uri="{FF2B5EF4-FFF2-40B4-BE49-F238E27FC236}">
                  <a16:creationId xmlns:a16="http://schemas.microsoft.com/office/drawing/2014/main" id="{37AD1A57-7E71-D69E-3894-631E99A44ACB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5" name="Google Shape;4220;p22">
              <a:extLst>
                <a:ext uri="{FF2B5EF4-FFF2-40B4-BE49-F238E27FC236}">
                  <a16:creationId xmlns:a16="http://schemas.microsoft.com/office/drawing/2014/main" id="{AFF2E53E-D07B-B6E9-02D2-4DC16E01AEA5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6" name="Google Shape;4221;p22">
              <a:extLst>
                <a:ext uri="{FF2B5EF4-FFF2-40B4-BE49-F238E27FC236}">
                  <a16:creationId xmlns:a16="http://schemas.microsoft.com/office/drawing/2014/main" id="{4C740E0F-5045-4936-6D31-3E8365F16865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7" name="Google Shape;4222;p22">
              <a:extLst>
                <a:ext uri="{FF2B5EF4-FFF2-40B4-BE49-F238E27FC236}">
                  <a16:creationId xmlns:a16="http://schemas.microsoft.com/office/drawing/2014/main" id="{E480DFC7-580A-CA8D-A957-FB05A755F55F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8" name="Google Shape;4223;p22">
              <a:extLst>
                <a:ext uri="{FF2B5EF4-FFF2-40B4-BE49-F238E27FC236}">
                  <a16:creationId xmlns:a16="http://schemas.microsoft.com/office/drawing/2014/main" id="{C328E92C-48CD-DF79-3767-74333F59103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9" name="Google Shape;4224;p22">
              <a:extLst>
                <a:ext uri="{FF2B5EF4-FFF2-40B4-BE49-F238E27FC236}">
                  <a16:creationId xmlns:a16="http://schemas.microsoft.com/office/drawing/2014/main" id="{29F68874-3041-FE83-CDBD-B13B8EEC57C5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0" name="Google Shape;4225;p22">
              <a:extLst>
                <a:ext uri="{FF2B5EF4-FFF2-40B4-BE49-F238E27FC236}">
                  <a16:creationId xmlns:a16="http://schemas.microsoft.com/office/drawing/2014/main" id="{AD58B831-19A5-63D7-2C62-1CC9EA1144C1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1" name="Google Shape;4226;p22">
              <a:extLst>
                <a:ext uri="{FF2B5EF4-FFF2-40B4-BE49-F238E27FC236}">
                  <a16:creationId xmlns:a16="http://schemas.microsoft.com/office/drawing/2014/main" id="{93E933FC-9744-D71E-311E-4E928CE63BAF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2" name="Google Shape;4227;p22">
              <a:extLst>
                <a:ext uri="{FF2B5EF4-FFF2-40B4-BE49-F238E27FC236}">
                  <a16:creationId xmlns:a16="http://schemas.microsoft.com/office/drawing/2014/main" id="{BFD0150B-45EF-CB85-0392-4A81F209C3DB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3" name="Google Shape;4228;p22">
              <a:extLst>
                <a:ext uri="{FF2B5EF4-FFF2-40B4-BE49-F238E27FC236}">
                  <a16:creationId xmlns:a16="http://schemas.microsoft.com/office/drawing/2014/main" id="{524262C9-7226-38C8-69EA-9E022473B91E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4" name="Google Shape;4229;p22">
              <a:extLst>
                <a:ext uri="{FF2B5EF4-FFF2-40B4-BE49-F238E27FC236}">
                  <a16:creationId xmlns:a16="http://schemas.microsoft.com/office/drawing/2014/main" id="{1A6FC160-8CCD-0538-A88D-737BD6E00C52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5" name="Google Shape;4230;p22">
              <a:extLst>
                <a:ext uri="{FF2B5EF4-FFF2-40B4-BE49-F238E27FC236}">
                  <a16:creationId xmlns:a16="http://schemas.microsoft.com/office/drawing/2014/main" id="{127F6968-ABF0-9782-C439-F66E4CB08B3F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6" name="Google Shape;4231;p22">
              <a:extLst>
                <a:ext uri="{FF2B5EF4-FFF2-40B4-BE49-F238E27FC236}">
                  <a16:creationId xmlns:a16="http://schemas.microsoft.com/office/drawing/2014/main" id="{E2B9FD7B-C1A2-7925-4217-9A4DABC0505C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7" name="Google Shape;4232;p22">
              <a:extLst>
                <a:ext uri="{FF2B5EF4-FFF2-40B4-BE49-F238E27FC236}">
                  <a16:creationId xmlns:a16="http://schemas.microsoft.com/office/drawing/2014/main" id="{18C92248-6CA7-6F4A-7522-542D36B331FA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8" name="Google Shape;4233;p22">
              <a:extLst>
                <a:ext uri="{FF2B5EF4-FFF2-40B4-BE49-F238E27FC236}">
                  <a16:creationId xmlns:a16="http://schemas.microsoft.com/office/drawing/2014/main" id="{66D7633A-6085-D941-0C4E-2A5ADF9321F8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9" name="Google Shape;4234;p22">
              <a:extLst>
                <a:ext uri="{FF2B5EF4-FFF2-40B4-BE49-F238E27FC236}">
                  <a16:creationId xmlns:a16="http://schemas.microsoft.com/office/drawing/2014/main" id="{AF197A79-4A83-0626-C7A3-FBD0873DE2F3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0" name="Google Shape;4235;p22">
              <a:extLst>
                <a:ext uri="{FF2B5EF4-FFF2-40B4-BE49-F238E27FC236}">
                  <a16:creationId xmlns:a16="http://schemas.microsoft.com/office/drawing/2014/main" id="{66686E9F-7947-E97D-40A6-CCF7341CAE97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1" name="Google Shape;4236;p22">
              <a:extLst>
                <a:ext uri="{FF2B5EF4-FFF2-40B4-BE49-F238E27FC236}">
                  <a16:creationId xmlns:a16="http://schemas.microsoft.com/office/drawing/2014/main" id="{929F5EDE-B026-E8E7-04EE-0A23EE1EE21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2" name="Google Shape;4237;p22">
              <a:extLst>
                <a:ext uri="{FF2B5EF4-FFF2-40B4-BE49-F238E27FC236}">
                  <a16:creationId xmlns:a16="http://schemas.microsoft.com/office/drawing/2014/main" id="{0070C1E9-63A9-202C-9879-55A48EE4629F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3" name="Google Shape;4238;p22">
              <a:extLst>
                <a:ext uri="{FF2B5EF4-FFF2-40B4-BE49-F238E27FC236}">
                  <a16:creationId xmlns:a16="http://schemas.microsoft.com/office/drawing/2014/main" id="{9B90F4C7-EA0E-1582-ACC0-5B390E9994F5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4" name="Google Shape;4239;p22">
              <a:extLst>
                <a:ext uri="{FF2B5EF4-FFF2-40B4-BE49-F238E27FC236}">
                  <a16:creationId xmlns:a16="http://schemas.microsoft.com/office/drawing/2014/main" id="{2BFA0038-3A8F-65D1-A55C-0F94AF04D705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5" name="Google Shape;4240;p22">
              <a:extLst>
                <a:ext uri="{FF2B5EF4-FFF2-40B4-BE49-F238E27FC236}">
                  <a16:creationId xmlns:a16="http://schemas.microsoft.com/office/drawing/2014/main" id="{C505FC2B-69D8-D468-34D2-10F53524366D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6" name="Google Shape;4241;p22">
              <a:extLst>
                <a:ext uri="{FF2B5EF4-FFF2-40B4-BE49-F238E27FC236}">
                  <a16:creationId xmlns:a16="http://schemas.microsoft.com/office/drawing/2014/main" id="{8B7E6211-3529-DB72-E053-0F45DC66FBBD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7" name="Google Shape;4242;p22">
              <a:extLst>
                <a:ext uri="{FF2B5EF4-FFF2-40B4-BE49-F238E27FC236}">
                  <a16:creationId xmlns:a16="http://schemas.microsoft.com/office/drawing/2014/main" id="{BB4A3233-D677-7BFA-9894-3FB3E701E0ED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8" name="Google Shape;4243;p22">
              <a:extLst>
                <a:ext uri="{FF2B5EF4-FFF2-40B4-BE49-F238E27FC236}">
                  <a16:creationId xmlns:a16="http://schemas.microsoft.com/office/drawing/2014/main" id="{1CE34A7F-E6E4-6FD1-4BCD-722471C82566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9" name="Google Shape;4244;p22">
              <a:extLst>
                <a:ext uri="{FF2B5EF4-FFF2-40B4-BE49-F238E27FC236}">
                  <a16:creationId xmlns:a16="http://schemas.microsoft.com/office/drawing/2014/main" id="{EF637783-CBB7-F37B-6DD8-5672A8DFDED4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0" name="Google Shape;4245;p22">
              <a:extLst>
                <a:ext uri="{FF2B5EF4-FFF2-40B4-BE49-F238E27FC236}">
                  <a16:creationId xmlns:a16="http://schemas.microsoft.com/office/drawing/2014/main" id="{153EF953-7913-42C4-D13E-670FD4F462C2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1" name="Google Shape;4246;p22">
              <a:extLst>
                <a:ext uri="{FF2B5EF4-FFF2-40B4-BE49-F238E27FC236}">
                  <a16:creationId xmlns:a16="http://schemas.microsoft.com/office/drawing/2014/main" id="{E22E164D-AA19-8349-9700-2ABE551DA7AC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2" name="Google Shape;4247;p22">
              <a:extLst>
                <a:ext uri="{FF2B5EF4-FFF2-40B4-BE49-F238E27FC236}">
                  <a16:creationId xmlns:a16="http://schemas.microsoft.com/office/drawing/2014/main" id="{52CC7BDD-8D25-FCD3-9C9D-3E21BB8330EF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3" name="Google Shape;4248;p22">
              <a:extLst>
                <a:ext uri="{FF2B5EF4-FFF2-40B4-BE49-F238E27FC236}">
                  <a16:creationId xmlns:a16="http://schemas.microsoft.com/office/drawing/2014/main" id="{FF820110-D143-3C33-0FD5-6B66FA3916A4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4" name="Google Shape;4249;p22">
              <a:extLst>
                <a:ext uri="{FF2B5EF4-FFF2-40B4-BE49-F238E27FC236}">
                  <a16:creationId xmlns:a16="http://schemas.microsoft.com/office/drawing/2014/main" id="{16933E3C-6748-9CFE-B9A0-0E46848B45D2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5" name="Google Shape;4250;p22">
              <a:extLst>
                <a:ext uri="{FF2B5EF4-FFF2-40B4-BE49-F238E27FC236}">
                  <a16:creationId xmlns:a16="http://schemas.microsoft.com/office/drawing/2014/main" id="{CE4BEDA5-B260-B47E-6B4A-7164F82FEF7B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6" name="Google Shape;4251;p22">
              <a:extLst>
                <a:ext uri="{FF2B5EF4-FFF2-40B4-BE49-F238E27FC236}">
                  <a16:creationId xmlns:a16="http://schemas.microsoft.com/office/drawing/2014/main" id="{5A1CD5E7-EA85-96AC-4EEC-1C446C073A8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7" name="Google Shape;4252;p22">
              <a:extLst>
                <a:ext uri="{FF2B5EF4-FFF2-40B4-BE49-F238E27FC236}">
                  <a16:creationId xmlns:a16="http://schemas.microsoft.com/office/drawing/2014/main" id="{A9E27327-4AC9-4C92-4BFF-06DDF44A1E8B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8" name="Google Shape;4253;p22">
              <a:extLst>
                <a:ext uri="{FF2B5EF4-FFF2-40B4-BE49-F238E27FC236}">
                  <a16:creationId xmlns:a16="http://schemas.microsoft.com/office/drawing/2014/main" id="{A6D914F8-1DC2-DB5C-7358-A42F0BDC88AE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9" name="Google Shape;4254;p22">
              <a:extLst>
                <a:ext uri="{FF2B5EF4-FFF2-40B4-BE49-F238E27FC236}">
                  <a16:creationId xmlns:a16="http://schemas.microsoft.com/office/drawing/2014/main" id="{9269065B-C75F-81B8-AF2E-BB4D90138D1B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0" name="Google Shape;4255;p22">
              <a:extLst>
                <a:ext uri="{FF2B5EF4-FFF2-40B4-BE49-F238E27FC236}">
                  <a16:creationId xmlns:a16="http://schemas.microsoft.com/office/drawing/2014/main" id="{B8477435-6CA2-17E3-67B0-1AD93E11F1F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1" name="Google Shape;4256;p22">
              <a:extLst>
                <a:ext uri="{FF2B5EF4-FFF2-40B4-BE49-F238E27FC236}">
                  <a16:creationId xmlns:a16="http://schemas.microsoft.com/office/drawing/2014/main" id="{F3548B14-D552-C44B-9181-DC3FC23C6CE4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2" name="Google Shape;4257;p22">
              <a:extLst>
                <a:ext uri="{FF2B5EF4-FFF2-40B4-BE49-F238E27FC236}">
                  <a16:creationId xmlns:a16="http://schemas.microsoft.com/office/drawing/2014/main" id="{F91B2710-616E-43F9-A423-5194ED26276D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3" name="Google Shape;4258;p22">
              <a:extLst>
                <a:ext uri="{FF2B5EF4-FFF2-40B4-BE49-F238E27FC236}">
                  <a16:creationId xmlns:a16="http://schemas.microsoft.com/office/drawing/2014/main" id="{FD43EBC6-E418-20E6-3389-278B8900EC43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4" name="Google Shape;4259;p22">
              <a:extLst>
                <a:ext uri="{FF2B5EF4-FFF2-40B4-BE49-F238E27FC236}">
                  <a16:creationId xmlns:a16="http://schemas.microsoft.com/office/drawing/2014/main" id="{A15726FF-4135-0FAF-F27B-A36E405276B9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5" name="Google Shape;4260;p22">
              <a:extLst>
                <a:ext uri="{FF2B5EF4-FFF2-40B4-BE49-F238E27FC236}">
                  <a16:creationId xmlns:a16="http://schemas.microsoft.com/office/drawing/2014/main" id="{8842B3DB-D82D-3DD4-0F2B-1C6D6AFCF619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6" name="Google Shape;4261;p22">
              <a:extLst>
                <a:ext uri="{FF2B5EF4-FFF2-40B4-BE49-F238E27FC236}">
                  <a16:creationId xmlns:a16="http://schemas.microsoft.com/office/drawing/2014/main" id="{FAC0D8C5-5EB2-C677-9A79-F8F5D85DD5D9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7" name="Google Shape;4262;p22">
              <a:extLst>
                <a:ext uri="{FF2B5EF4-FFF2-40B4-BE49-F238E27FC236}">
                  <a16:creationId xmlns:a16="http://schemas.microsoft.com/office/drawing/2014/main" id="{CB0342DF-E2B7-28D3-ECFB-C98133BF147C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8" name="Google Shape;4263;p22">
              <a:extLst>
                <a:ext uri="{FF2B5EF4-FFF2-40B4-BE49-F238E27FC236}">
                  <a16:creationId xmlns:a16="http://schemas.microsoft.com/office/drawing/2014/main" id="{C3F34926-F36C-45D9-9A13-C9934941002F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9" name="Google Shape;4264;p22">
              <a:extLst>
                <a:ext uri="{FF2B5EF4-FFF2-40B4-BE49-F238E27FC236}">
                  <a16:creationId xmlns:a16="http://schemas.microsoft.com/office/drawing/2014/main" id="{BF19BEE6-A21D-5CDC-90D1-1560B893E11B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0" name="Google Shape;4265;p22">
              <a:extLst>
                <a:ext uri="{FF2B5EF4-FFF2-40B4-BE49-F238E27FC236}">
                  <a16:creationId xmlns:a16="http://schemas.microsoft.com/office/drawing/2014/main" id="{A0F6769F-F2C0-E19C-5F2F-8F453EA62574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1" name="Google Shape;4266;p22">
              <a:extLst>
                <a:ext uri="{FF2B5EF4-FFF2-40B4-BE49-F238E27FC236}">
                  <a16:creationId xmlns:a16="http://schemas.microsoft.com/office/drawing/2014/main" id="{E797DD71-A423-CCF5-1236-F19DDFF75663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2" name="Google Shape;4267;p22">
              <a:extLst>
                <a:ext uri="{FF2B5EF4-FFF2-40B4-BE49-F238E27FC236}">
                  <a16:creationId xmlns:a16="http://schemas.microsoft.com/office/drawing/2014/main" id="{19A39B21-90E7-4DB4-4C46-87AFF264F5BF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3" name="Google Shape;4268;p22">
              <a:extLst>
                <a:ext uri="{FF2B5EF4-FFF2-40B4-BE49-F238E27FC236}">
                  <a16:creationId xmlns:a16="http://schemas.microsoft.com/office/drawing/2014/main" id="{9CD5211E-357C-7598-0EB3-9AE7EA88F0A2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4" name="Google Shape;4269;p22">
              <a:extLst>
                <a:ext uri="{FF2B5EF4-FFF2-40B4-BE49-F238E27FC236}">
                  <a16:creationId xmlns:a16="http://schemas.microsoft.com/office/drawing/2014/main" id="{7CE78390-1045-DDA1-080E-E0E70317AA2E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5" name="Google Shape;4270;p22">
              <a:extLst>
                <a:ext uri="{FF2B5EF4-FFF2-40B4-BE49-F238E27FC236}">
                  <a16:creationId xmlns:a16="http://schemas.microsoft.com/office/drawing/2014/main" id="{A2FA0ADD-C289-E7D0-B71D-25C003F5AFE7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6" name="Google Shape;4271;p22">
              <a:extLst>
                <a:ext uri="{FF2B5EF4-FFF2-40B4-BE49-F238E27FC236}">
                  <a16:creationId xmlns:a16="http://schemas.microsoft.com/office/drawing/2014/main" id="{55A69AE5-0630-5E08-1D47-777FBE0630BE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7" name="Google Shape;4272;p22">
              <a:extLst>
                <a:ext uri="{FF2B5EF4-FFF2-40B4-BE49-F238E27FC236}">
                  <a16:creationId xmlns:a16="http://schemas.microsoft.com/office/drawing/2014/main" id="{70E29F2D-74C8-9689-9A93-B08816A4784B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8" name="Google Shape;4273;p22">
              <a:extLst>
                <a:ext uri="{FF2B5EF4-FFF2-40B4-BE49-F238E27FC236}">
                  <a16:creationId xmlns:a16="http://schemas.microsoft.com/office/drawing/2014/main" id="{236C8B0E-EE35-CF89-29B8-834892B820BD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9" name="Google Shape;4274;p22">
              <a:extLst>
                <a:ext uri="{FF2B5EF4-FFF2-40B4-BE49-F238E27FC236}">
                  <a16:creationId xmlns:a16="http://schemas.microsoft.com/office/drawing/2014/main" id="{98AB756C-D7F2-0EB5-C12F-E651D490A3E5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0" name="Google Shape;4275;p22">
              <a:extLst>
                <a:ext uri="{FF2B5EF4-FFF2-40B4-BE49-F238E27FC236}">
                  <a16:creationId xmlns:a16="http://schemas.microsoft.com/office/drawing/2014/main" id="{E9FE6999-8C88-D4D3-F564-68D31422005A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1" name="Google Shape;4276;p22">
              <a:extLst>
                <a:ext uri="{FF2B5EF4-FFF2-40B4-BE49-F238E27FC236}">
                  <a16:creationId xmlns:a16="http://schemas.microsoft.com/office/drawing/2014/main" id="{F49E461C-F5C5-11A7-5012-C48DE60BD944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2" name="Google Shape;4277;p22">
              <a:extLst>
                <a:ext uri="{FF2B5EF4-FFF2-40B4-BE49-F238E27FC236}">
                  <a16:creationId xmlns:a16="http://schemas.microsoft.com/office/drawing/2014/main" id="{15206B3A-642E-0538-5B5E-B96BD19AE266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3" name="Google Shape;4278;p22">
              <a:extLst>
                <a:ext uri="{FF2B5EF4-FFF2-40B4-BE49-F238E27FC236}">
                  <a16:creationId xmlns:a16="http://schemas.microsoft.com/office/drawing/2014/main" id="{7054AFB0-AC27-8AA2-C361-0E264C22559A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4" name="Google Shape;4279;p22">
              <a:extLst>
                <a:ext uri="{FF2B5EF4-FFF2-40B4-BE49-F238E27FC236}">
                  <a16:creationId xmlns:a16="http://schemas.microsoft.com/office/drawing/2014/main" id="{03280B0A-F672-3417-1E80-F622FD29D7B2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5" name="Google Shape;4280;p22">
              <a:extLst>
                <a:ext uri="{FF2B5EF4-FFF2-40B4-BE49-F238E27FC236}">
                  <a16:creationId xmlns:a16="http://schemas.microsoft.com/office/drawing/2014/main" id="{563ECBFB-4851-DB94-C15B-F3960102D627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6" name="Google Shape;4281;p22">
              <a:extLst>
                <a:ext uri="{FF2B5EF4-FFF2-40B4-BE49-F238E27FC236}">
                  <a16:creationId xmlns:a16="http://schemas.microsoft.com/office/drawing/2014/main" id="{D543F8B8-B10D-42F2-91E9-640460C830D3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7" name="Google Shape;4282;p22">
              <a:extLst>
                <a:ext uri="{FF2B5EF4-FFF2-40B4-BE49-F238E27FC236}">
                  <a16:creationId xmlns:a16="http://schemas.microsoft.com/office/drawing/2014/main" id="{D0510DC7-9848-3416-840B-673DBA4C5F6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8" name="Google Shape;4283;p22">
              <a:extLst>
                <a:ext uri="{FF2B5EF4-FFF2-40B4-BE49-F238E27FC236}">
                  <a16:creationId xmlns:a16="http://schemas.microsoft.com/office/drawing/2014/main" id="{2CE3F6DF-B47A-0665-E729-77607AB27C47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9" name="Google Shape;4284;p22">
              <a:extLst>
                <a:ext uri="{FF2B5EF4-FFF2-40B4-BE49-F238E27FC236}">
                  <a16:creationId xmlns:a16="http://schemas.microsoft.com/office/drawing/2014/main" id="{A85D0343-279E-86D4-A6DC-9C499C8CC688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0" name="Google Shape;4285;p22">
              <a:extLst>
                <a:ext uri="{FF2B5EF4-FFF2-40B4-BE49-F238E27FC236}">
                  <a16:creationId xmlns:a16="http://schemas.microsoft.com/office/drawing/2014/main" id="{6CCFB55E-44DB-DC95-D8D0-9C20AD14CB8F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1" name="Google Shape;4286;p22">
              <a:extLst>
                <a:ext uri="{FF2B5EF4-FFF2-40B4-BE49-F238E27FC236}">
                  <a16:creationId xmlns:a16="http://schemas.microsoft.com/office/drawing/2014/main" id="{8D9FDB27-2A82-B7FA-B0B8-493C4DF0F164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2" name="Google Shape;4287;p22">
              <a:extLst>
                <a:ext uri="{FF2B5EF4-FFF2-40B4-BE49-F238E27FC236}">
                  <a16:creationId xmlns:a16="http://schemas.microsoft.com/office/drawing/2014/main" id="{7D5ECCC1-F498-341A-7442-EA4FD1F75ECC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3" name="Google Shape;4288;p22">
              <a:extLst>
                <a:ext uri="{FF2B5EF4-FFF2-40B4-BE49-F238E27FC236}">
                  <a16:creationId xmlns:a16="http://schemas.microsoft.com/office/drawing/2014/main" id="{FE218066-1CF9-E11D-E459-1FE02DCAEED4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4" name="Google Shape;4289;p22">
              <a:extLst>
                <a:ext uri="{FF2B5EF4-FFF2-40B4-BE49-F238E27FC236}">
                  <a16:creationId xmlns:a16="http://schemas.microsoft.com/office/drawing/2014/main" id="{931ED03D-66A8-5378-516C-850B9BAEC4AE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5" name="Google Shape;4290;p22">
              <a:extLst>
                <a:ext uri="{FF2B5EF4-FFF2-40B4-BE49-F238E27FC236}">
                  <a16:creationId xmlns:a16="http://schemas.microsoft.com/office/drawing/2014/main" id="{7903C68C-D0C2-104F-0545-82B83374F2E3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6" name="Google Shape;4291;p22">
              <a:extLst>
                <a:ext uri="{FF2B5EF4-FFF2-40B4-BE49-F238E27FC236}">
                  <a16:creationId xmlns:a16="http://schemas.microsoft.com/office/drawing/2014/main" id="{E420A29E-F655-B33E-5667-472F5D42488D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7" name="Google Shape;4292;p22">
              <a:extLst>
                <a:ext uri="{FF2B5EF4-FFF2-40B4-BE49-F238E27FC236}">
                  <a16:creationId xmlns:a16="http://schemas.microsoft.com/office/drawing/2014/main" id="{8996BBAA-1F2C-ECF4-CC21-8DA3EC5A4F60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8" name="Google Shape;4293;p22">
              <a:extLst>
                <a:ext uri="{FF2B5EF4-FFF2-40B4-BE49-F238E27FC236}">
                  <a16:creationId xmlns:a16="http://schemas.microsoft.com/office/drawing/2014/main" id="{F0053355-CEAC-A984-879B-64BC4811FD91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9" name="Google Shape;4294;p22">
              <a:extLst>
                <a:ext uri="{FF2B5EF4-FFF2-40B4-BE49-F238E27FC236}">
                  <a16:creationId xmlns:a16="http://schemas.microsoft.com/office/drawing/2014/main" id="{FA71E1BC-3896-8265-5432-48217C748146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0" name="Google Shape;4295;p22">
              <a:extLst>
                <a:ext uri="{FF2B5EF4-FFF2-40B4-BE49-F238E27FC236}">
                  <a16:creationId xmlns:a16="http://schemas.microsoft.com/office/drawing/2014/main" id="{B3BEB503-2CB6-5384-37CD-A110A66CD3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1" name="Google Shape;4296;p22">
              <a:extLst>
                <a:ext uri="{FF2B5EF4-FFF2-40B4-BE49-F238E27FC236}">
                  <a16:creationId xmlns:a16="http://schemas.microsoft.com/office/drawing/2014/main" id="{BD51EF62-FF66-BBB6-EBE3-ECBE75505CA8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2" name="Google Shape;4297;p22">
              <a:extLst>
                <a:ext uri="{FF2B5EF4-FFF2-40B4-BE49-F238E27FC236}">
                  <a16:creationId xmlns:a16="http://schemas.microsoft.com/office/drawing/2014/main" id="{5DCF59BD-C6B8-A744-07AF-6C1AC61BCAA2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3" name="Google Shape;4298;p22">
              <a:extLst>
                <a:ext uri="{FF2B5EF4-FFF2-40B4-BE49-F238E27FC236}">
                  <a16:creationId xmlns:a16="http://schemas.microsoft.com/office/drawing/2014/main" id="{FC7F387B-A7FC-B581-A74F-0D9A14B836F8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4" name="Google Shape;4299;p22">
              <a:extLst>
                <a:ext uri="{FF2B5EF4-FFF2-40B4-BE49-F238E27FC236}">
                  <a16:creationId xmlns:a16="http://schemas.microsoft.com/office/drawing/2014/main" id="{2A4170BE-0AE5-01A8-2900-5518BF45B8E8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5" name="Google Shape;4300;p22">
              <a:extLst>
                <a:ext uri="{FF2B5EF4-FFF2-40B4-BE49-F238E27FC236}">
                  <a16:creationId xmlns:a16="http://schemas.microsoft.com/office/drawing/2014/main" id="{DE15BF2C-CE05-31C6-6A9B-A7D35CA601D1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6" name="Google Shape;4301;p22">
              <a:extLst>
                <a:ext uri="{FF2B5EF4-FFF2-40B4-BE49-F238E27FC236}">
                  <a16:creationId xmlns:a16="http://schemas.microsoft.com/office/drawing/2014/main" id="{5CCD373B-092A-256F-0A58-9DC2868E829C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7" name="Google Shape;4302;p22">
              <a:extLst>
                <a:ext uri="{FF2B5EF4-FFF2-40B4-BE49-F238E27FC236}">
                  <a16:creationId xmlns:a16="http://schemas.microsoft.com/office/drawing/2014/main" id="{FDB8F98D-B3AB-13D2-F1B1-73C2C4C8CF3A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8" name="Google Shape;4303;p22">
              <a:extLst>
                <a:ext uri="{FF2B5EF4-FFF2-40B4-BE49-F238E27FC236}">
                  <a16:creationId xmlns:a16="http://schemas.microsoft.com/office/drawing/2014/main" id="{9EBECF5C-98C6-AF07-3824-394080EFF2EE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9" name="Google Shape;4304;p22">
              <a:extLst>
                <a:ext uri="{FF2B5EF4-FFF2-40B4-BE49-F238E27FC236}">
                  <a16:creationId xmlns:a16="http://schemas.microsoft.com/office/drawing/2014/main" id="{071745A7-074E-A195-C116-52ED7B82474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0" name="Google Shape;4305;p22">
              <a:extLst>
                <a:ext uri="{FF2B5EF4-FFF2-40B4-BE49-F238E27FC236}">
                  <a16:creationId xmlns:a16="http://schemas.microsoft.com/office/drawing/2014/main" id="{C86F9D31-9BD2-4B1D-92E7-D84F716F395B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1" name="Google Shape;4306;p22">
              <a:extLst>
                <a:ext uri="{FF2B5EF4-FFF2-40B4-BE49-F238E27FC236}">
                  <a16:creationId xmlns:a16="http://schemas.microsoft.com/office/drawing/2014/main" id="{AA12F274-BBE9-2C49-A68B-CFF55AC7F0F1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2" name="Google Shape;4307;p22">
              <a:extLst>
                <a:ext uri="{FF2B5EF4-FFF2-40B4-BE49-F238E27FC236}">
                  <a16:creationId xmlns:a16="http://schemas.microsoft.com/office/drawing/2014/main" id="{E025FFB6-2364-122F-460E-EAD10282176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3" name="Google Shape;4308;p22">
              <a:extLst>
                <a:ext uri="{FF2B5EF4-FFF2-40B4-BE49-F238E27FC236}">
                  <a16:creationId xmlns:a16="http://schemas.microsoft.com/office/drawing/2014/main" id="{A3FB1C5E-C78D-0893-28E0-232DF69BCF48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4" name="Google Shape;4309;p22">
              <a:extLst>
                <a:ext uri="{FF2B5EF4-FFF2-40B4-BE49-F238E27FC236}">
                  <a16:creationId xmlns:a16="http://schemas.microsoft.com/office/drawing/2014/main" id="{A0350F42-945B-6D64-0939-C4E812A8CC52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5" name="Google Shape;4310;p22">
              <a:extLst>
                <a:ext uri="{FF2B5EF4-FFF2-40B4-BE49-F238E27FC236}">
                  <a16:creationId xmlns:a16="http://schemas.microsoft.com/office/drawing/2014/main" id="{6143C333-451D-A335-AD13-6A21A8144168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6" name="Google Shape;4311;p22">
              <a:extLst>
                <a:ext uri="{FF2B5EF4-FFF2-40B4-BE49-F238E27FC236}">
                  <a16:creationId xmlns:a16="http://schemas.microsoft.com/office/drawing/2014/main" id="{5957CAC8-1BB4-84F7-35F2-405133B0BD6E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7" name="Google Shape;4312;p22">
              <a:extLst>
                <a:ext uri="{FF2B5EF4-FFF2-40B4-BE49-F238E27FC236}">
                  <a16:creationId xmlns:a16="http://schemas.microsoft.com/office/drawing/2014/main" id="{93CF4F8C-12E2-EEEB-A8EB-C4F7E2ACAB8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8" name="Google Shape;4313;p22">
              <a:extLst>
                <a:ext uri="{FF2B5EF4-FFF2-40B4-BE49-F238E27FC236}">
                  <a16:creationId xmlns:a16="http://schemas.microsoft.com/office/drawing/2014/main" id="{B619F753-8927-94BE-0B11-A19EF55E5DFB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9" name="Google Shape;4314;p22">
              <a:extLst>
                <a:ext uri="{FF2B5EF4-FFF2-40B4-BE49-F238E27FC236}">
                  <a16:creationId xmlns:a16="http://schemas.microsoft.com/office/drawing/2014/main" id="{16864DAF-A48E-8341-3191-7CB6A160A45F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0" name="Google Shape;4315;p22">
              <a:extLst>
                <a:ext uri="{FF2B5EF4-FFF2-40B4-BE49-F238E27FC236}">
                  <a16:creationId xmlns:a16="http://schemas.microsoft.com/office/drawing/2014/main" id="{AB5D1093-57D8-97B3-038D-D9E1192ACE08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1" name="Google Shape;4316;p22">
              <a:extLst>
                <a:ext uri="{FF2B5EF4-FFF2-40B4-BE49-F238E27FC236}">
                  <a16:creationId xmlns:a16="http://schemas.microsoft.com/office/drawing/2014/main" id="{4591D9A8-8265-B991-70AE-7A6D040B073F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2" name="Google Shape;4317;p22">
              <a:extLst>
                <a:ext uri="{FF2B5EF4-FFF2-40B4-BE49-F238E27FC236}">
                  <a16:creationId xmlns:a16="http://schemas.microsoft.com/office/drawing/2014/main" id="{DA417D3A-4999-293D-454F-9A83BD1BC66B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3" name="Google Shape;4318;p22">
              <a:extLst>
                <a:ext uri="{FF2B5EF4-FFF2-40B4-BE49-F238E27FC236}">
                  <a16:creationId xmlns:a16="http://schemas.microsoft.com/office/drawing/2014/main" id="{9AB19D32-F19E-EDA7-D727-11DA14F5C918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4" name="Google Shape;4319;p22">
              <a:extLst>
                <a:ext uri="{FF2B5EF4-FFF2-40B4-BE49-F238E27FC236}">
                  <a16:creationId xmlns:a16="http://schemas.microsoft.com/office/drawing/2014/main" id="{A26DB5F8-F43F-4BD2-7808-8B929EE4ACD4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5" name="Google Shape;4320;p22">
              <a:extLst>
                <a:ext uri="{FF2B5EF4-FFF2-40B4-BE49-F238E27FC236}">
                  <a16:creationId xmlns:a16="http://schemas.microsoft.com/office/drawing/2014/main" id="{75E0BD7A-CCD9-A4EB-C2BD-4C3AE0B37905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6" name="Google Shape;4321;p22">
              <a:extLst>
                <a:ext uri="{FF2B5EF4-FFF2-40B4-BE49-F238E27FC236}">
                  <a16:creationId xmlns:a16="http://schemas.microsoft.com/office/drawing/2014/main" id="{5D1746D4-8AF3-3105-A2E3-EF498BA46261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7" name="Google Shape;4322;p22">
              <a:extLst>
                <a:ext uri="{FF2B5EF4-FFF2-40B4-BE49-F238E27FC236}">
                  <a16:creationId xmlns:a16="http://schemas.microsoft.com/office/drawing/2014/main" id="{6067C7F6-95E1-CF36-52AD-E2BCC96A8DAC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8" name="Google Shape;4323;p22">
              <a:extLst>
                <a:ext uri="{FF2B5EF4-FFF2-40B4-BE49-F238E27FC236}">
                  <a16:creationId xmlns:a16="http://schemas.microsoft.com/office/drawing/2014/main" id="{3AC21029-506E-FCF8-F9C8-971D80302E0B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9" name="Google Shape;4324;p22">
              <a:extLst>
                <a:ext uri="{FF2B5EF4-FFF2-40B4-BE49-F238E27FC236}">
                  <a16:creationId xmlns:a16="http://schemas.microsoft.com/office/drawing/2014/main" id="{B2467C17-CEB7-D4D7-910F-8E57250C7850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0" name="Google Shape;4325;p22">
              <a:extLst>
                <a:ext uri="{FF2B5EF4-FFF2-40B4-BE49-F238E27FC236}">
                  <a16:creationId xmlns:a16="http://schemas.microsoft.com/office/drawing/2014/main" id="{E948FE4C-E625-7CA9-4974-0F15399F7143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1" name="Google Shape;4326;p22">
              <a:extLst>
                <a:ext uri="{FF2B5EF4-FFF2-40B4-BE49-F238E27FC236}">
                  <a16:creationId xmlns:a16="http://schemas.microsoft.com/office/drawing/2014/main" id="{09D82B4F-1110-7C51-C708-6176549BD08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2" name="Google Shape;4327;p22">
              <a:extLst>
                <a:ext uri="{FF2B5EF4-FFF2-40B4-BE49-F238E27FC236}">
                  <a16:creationId xmlns:a16="http://schemas.microsoft.com/office/drawing/2014/main" id="{A4FA4F64-57AB-E2F1-CA61-4B4F690B7474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3" name="Google Shape;4328;p22">
              <a:extLst>
                <a:ext uri="{FF2B5EF4-FFF2-40B4-BE49-F238E27FC236}">
                  <a16:creationId xmlns:a16="http://schemas.microsoft.com/office/drawing/2014/main" id="{46059A9F-5C5F-8592-55B5-1242360D62EA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4" name="Google Shape;4329;p22">
              <a:extLst>
                <a:ext uri="{FF2B5EF4-FFF2-40B4-BE49-F238E27FC236}">
                  <a16:creationId xmlns:a16="http://schemas.microsoft.com/office/drawing/2014/main" id="{B6B27435-100A-CCE3-90A8-05304647BBFA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5" name="Google Shape;4330;p22">
              <a:extLst>
                <a:ext uri="{FF2B5EF4-FFF2-40B4-BE49-F238E27FC236}">
                  <a16:creationId xmlns:a16="http://schemas.microsoft.com/office/drawing/2014/main" id="{049A1188-65D8-E7AE-A347-ECB8E7F5B08E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6" name="Google Shape;4331;p22">
              <a:extLst>
                <a:ext uri="{FF2B5EF4-FFF2-40B4-BE49-F238E27FC236}">
                  <a16:creationId xmlns:a16="http://schemas.microsoft.com/office/drawing/2014/main" id="{7B29BB3A-2134-86B1-69FA-EF7B70F38A1C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7" name="Google Shape;4332;p22">
              <a:extLst>
                <a:ext uri="{FF2B5EF4-FFF2-40B4-BE49-F238E27FC236}">
                  <a16:creationId xmlns:a16="http://schemas.microsoft.com/office/drawing/2014/main" id="{FB658828-8544-030F-D6D9-BC4927DCB2B0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8" name="Google Shape;4333;p22">
              <a:extLst>
                <a:ext uri="{FF2B5EF4-FFF2-40B4-BE49-F238E27FC236}">
                  <a16:creationId xmlns:a16="http://schemas.microsoft.com/office/drawing/2014/main" id="{621977E0-5288-7731-F304-200AF52E7DEF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9" name="Google Shape;4334;p22">
              <a:extLst>
                <a:ext uri="{FF2B5EF4-FFF2-40B4-BE49-F238E27FC236}">
                  <a16:creationId xmlns:a16="http://schemas.microsoft.com/office/drawing/2014/main" id="{14CE9726-A9F8-E769-799A-9651D05C0E04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0" name="Google Shape;4335;p22">
              <a:extLst>
                <a:ext uri="{FF2B5EF4-FFF2-40B4-BE49-F238E27FC236}">
                  <a16:creationId xmlns:a16="http://schemas.microsoft.com/office/drawing/2014/main" id="{62AE1849-C4A8-576A-F813-44EA359C9DA3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1" name="Google Shape;4336;p22">
              <a:extLst>
                <a:ext uri="{FF2B5EF4-FFF2-40B4-BE49-F238E27FC236}">
                  <a16:creationId xmlns:a16="http://schemas.microsoft.com/office/drawing/2014/main" id="{1C89BFF2-0ED1-1B45-324D-8F5A5334AD79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2" name="Google Shape;4337;p22">
              <a:extLst>
                <a:ext uri="{FF2B5EF4-FFF2-40B4-BE49-F238E27FC236}">
                  <a16:creationId xmlns:a16="http://schemas.microsoft.com/office/drawing/2014/main" id="{C14C18CB-9A66-DD1A-2316-5C6F4977AC06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3" name="Google Shape;4338;p22">
              <a:extLst>
                <a:ext uri="{FF2B5EF4-FFF2-40B4-BE49-F238E27FC236}">
                  <a16:creationId xmlns:a16="http://schemas.microsoft.com/office/drawing/2014/main" id="{3DCBAE73-79A3-B3A6-44AA-76A750035766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4" name="Google Shape;4339;p22">
              <a:extLst>
                <a:ext uri="{FF2B5EF4-FFF2-40B4-BE49-F238E27FC236}">
                  <a16:creationId xmlns:a16="http://schemas.microsoft.com/office/drawing/2014/main" id="{57714610-069E-4694-C389-58D968CF66B6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5" name="Google Shape;4340;p22">
              <a:extLst>
                <a:ext uri="{FF2B5EF4-FFF2-40B4-BE49-F238E27FC236}">
                  <a16:creationId xmlns:a16="http://schemas.microsoft.com/office/drawing/2014/main" id="{8E527EA0-10AB-C1C6-EDE7-4CBCE4FDA4E6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6" name="Google Shape;4341;p22">
              <a:extLst>
                <a:ext uri="{FF2B5EF4-FFF2-40B4-BE49-F238E27FC236}">
                  <a16:creationId xmlns:a16="http://schemas.microsoft.com/office/drawing/2014/main" id="{1DDA42DA-FF15-CC23-BFD6-9FE41B52E62C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7" name="Google Shape;4342;p22">
              <a:extLst>
                <a:ext uri="{FF2B5EF4-FFF2-40B4-BE49-F238E27FC236}">
                  <a16:creationId xmlns:a16="http://schemas.microsoft.com/office/drawing/2014/main" id="{5BC5E49A-2FA6-C64B-1D60-83A7D0F2EB32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8" name="Google Shape;4343;p22">
              <a:extLst>
                <a:ext uri="{FF2B5EF4-FFF2-40B4-BE49-F238E27FC236}">
                  <a16:creationId xmlns:a16="http://schemas.microsoft.com/office/drawing/2014/main" id="{641E84B4-2896-9CD5-6EE0-6471E0656129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9" name="Google Shape;4344;p22">
              <a:extLst>
                <a:ext uri="{FF2B5EF4-FFF2-40B4-BE49-F238E27FC236}">
                  <a16:creationId xmlns:a16="http://schemas.microsoft.com/office/drawing/2014/main" id="{F6C333F0-67C7-A475-9906-02E7DC1781C5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0" name="Google Shape;4345;p22">
              <a:extLst>
                <a:ext uri="{FF2B5EF4-FFF2-40B4-BE49-F238E27FC236}">
                  <a16:creationId xmlns:a16="http://schemas.microsoft.com/office/drawing/2014/main" id="{3397B43C-A31E-175F-3B5A-713953CA9265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1" name="Google Shape;4346;p22">
              <a:extLst>
                <a:ext uri="{FF2B5EF4-FFF2-40B4-BE49-F238E27FC236}">
                  <a16:creationId xmlns:a16="http://schemas.microsoft.com/office/drawing/2014/main" id="{0C244F2D-FB78-4B6D-43F8-03791FF74009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2" name="Google Shape;4347;p22">
              <a:extLst>
                <a:ext uri="{FF2B5EF4-FFF2-40B4-BE49-F238E27FC236}">
                  <a16:creationId xmlns:a16="http://schemas.microsoft.com/office/drawing/2014/main" id="{2243CFAC-4ECB-0093-18DA-85C3C812C1EB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3" name="Google Shape;4348;p22">
              <a:extLst>
                <a:ext uri="{FF2B5EF4-FFF2-40B4-BE49-F238E27FC236}">
                  <a16:creationId xmlns:a16="http://schemas.microsoft.com/office/drawing/2014/main" id="{5A5B7619-7431-C9F2-9A2E-66CFABFF763E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4" name="Google Shape;4349;p22">
              <a:extLst>
                <a:ext uri="{FF2B5EF4-FFF2-40B4-BE49-F238E27FC236}">
                  <a16:creationId xmlns:a16="http://schemas.microsoft.com/office/drawing/2014/main" id="{ADAB52B9-7399-2737-729F-8004BED2AF3A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5" name="Google Shape;4350;p22">
              <a:extLst>
                <a:ext uri="{FF2B5EF4-FFF2-40B4-BE49-F238E27FC236}">
                  <a16:creationId xmlns:a16="http://schemas.microsoft.com/office/drawing/2014/main" id="{183D4844-723A-356A-89B8-CA0D34990288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6" name="Google Shape;4351;p22">
              <a:extLst>
                <a:ext uri="{FF2B5EF4-FFF2-40B4-BE49-F238E27FC236}">
                  <a16:creationId xmlns:a16="http://schemas.microsoft.com/office/drawing/2014/main" id="{A63C2276-DE2C-6291-F91B-066DF39EA925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7" name="Google Shape;4352;p22">
              <a:extLst>
                <a:ext uri="{FF2B5EF4-FFF2-40B4-BE49-F238E27FC236}">
                  <a16:creationId xmlns:a16="http://schemas.microsoft.com/office/drawing/2014/main" id="{345B76C3-6A75-A25C-D38D-1C5413A39949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8" name="Google Shape;4353;p22">
              <a:extLst>
                <a:ext uri="{FF2B5EF4-FFF2-40B4-BE49-F238E27FC236}">
                  <a16:creationId xmlns:a16="http://schemas.microsoft.com/office/drawing/2014/main" id="{5C73A57F-2479-CBA7-9910-6590080E584B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9" name="Google Shape;4354;p22">
              <a:extLst>
                <a:ext uri="{FF2B5EF4-FFF2-40B4-BE49-F238E27FC236}">
                  <a16:creationId xmlns:a16="http://schemas.microsoft.com/office/drawing/2014/main" id="{62086C76-DB98-1753-BBCB-7AD362561976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0" name="Google Shape;4355;p22">
              <a:extLst>
                <a:ext uri="{FF2B5EF4-FFF2-40B4-BE49-F238E27FC236}">
                  <a16:creationId xmlns:a16="http://schemas.microsoft.com/office/drawing/2014/main" id="{2F3BA051-52D8-46D0-F73F-186C3BA6D910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1" name="Google Shape;4356;p22">
              <a:extLst>
                <a:ext uri="{FF2B5EF4-FFF2-40B4-BE49-F238E27FC236}">
                  <a16:creationId xmlns:a16="http://schemas.microsoft.com/office/drawing/2014/main" id="{F0E785EE-E8A0-4F6A-D572-B496B857E74D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2" name="Google Shape;4357;p22">
              <a:extLst>
                <a:ext uri="{FF2B5EF4-FFF2-40B4-BE49-F238E27FC236}">
                  <a16:creationId xmlns:a16="http://schemas.microsoft.com/office/drawing/2014/main" id="{512766EA-DDE5-2DFF-A121-89DB253CAC37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3" name="Google Shape;4358;p22">
              <a:extLst>
                <a:ext uri="{FF2B5EF4-FFF2-40B4-BE49-F238E27FC236}">
                  <a16:creationId xmlns:a16="http://schemas.microsoft.com/office/drawing/2014/main" id="{595CE953-9DA8-B373-4CF8-D47EFD897993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4" name="Google Shape;4359;p22">
              <a:extLst>
                <a:ext uri="{FF2B5EF4-FFF2-40B4-BE49-F238E27FC236}">
                  <a16:creationId xmlns:a16="http://schemas.microsoft.com/office/drawing/2014/main" id="{5F498453-FB4D-15EB-3E60-A67B3D674B1B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5" name="Google Shape;4360;p22">
              <a:extLst>
                <a:ext uri="{FF2B5EF4-FFF2-40B4-BE49-F238E27FC236}">
                  <a16:creationId xmlns:a16="http://schemas.microsoft.com/office/drawing/2014/main" id="{63653158-EEBC-0F6A-8FC0-FF2C28C1A4FD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6" name="Google Shape;4361;p22">
              <a:extLst>
                <a:ext uri="{FF2B5EF4-FFF2-40B4-BE49-F238E27FC236}">
                  <a16:creationId xmlns:a16="http://schemas.microsoft.com/office/drawing/2014/main" id="{843F4479-1232-A7CE-867C-DDA8CCB3DD68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7" name="Google Shape;4362;p22">
              <a:extLst>
                <a:ext uri="{FF2B5EF4-FFF2-40B4-BE49-F238E27FC236}">
                  <a16:creationId xmlns:a16="http://schemas.microsoft.com/office/drawing/2014/main" id="{A78C848F-3A97-C180-25F1-07E4F6318C7E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8" name="Google Shape;4363;p22">
              <a:extLst>
                <a:ext uri="{FF2B5EF4-FFF2-40B4-BE49-F238E27FC236}">
                  <a16:creationId xmlns:a16="http://schemas.microsoft.com/office/drawing/2014/main" id="{BC780C14-5803-7248-8CE7-8FD52FCBF082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9" name="Google Shape;4364;p22">
              <a:extLst>
                <a:ext uri="{FF2B5EF4-FFF2-40B4-BE49-F238E27FC236}">
                  <a16:creationId xmlns:a16="http://schemas.microsoft.com/office/drawing/2014/main" id="{ED26366A-6611-4D32-FD69-8561A74757E1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0" name="Google Shape;4365;p22">
              <a:extLst>
                <a:ext uri="{FF2B5EF4-FFF2-40B4-BE49-F238E27FC236}">
                  <a16:creationId xmlns:a16="http://schemas.microsoft.com/office/drawing/2014/main" id="{C8ACD4B5-ED8F-8DC1-4C59-0EDFFB31DF4A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1" name="Google Shape;4366;p22">
              <a:extLst>
                <a:ext uri="{FF2B5EF4-FFF2-40B4-BE49-F238E27FC236}">
                  <a16:creationId xmlns:a16="http://schemas.microsoft.com/office/drawing/2014/main" id="{2B70305B-C64D-2710-5526-0795D61393A2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2" name="Google Shape;4367;p22">
              <a:extLst>
                <a:ext uri="{FF2B5EF4-FFF2-40B4-BE49-F238E27FC236}">
                  <a16:creationId xmlns:a16="http://schemas.microsoft.com/office/drawing/2014/main" id="{089E809B-CF1C-82AB-1518-B256745C5C37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3" name="Google Shape;4368;p22">
              <a:extLst>
                <a:ext uri="{FF2B5EF4-FFF2-40B4-BE49-F238E27FC236}">
                  <a16:creationId xmlns:a16="http://schemas.microsoft.com/office/drawing/2014/main" id="{F78BADFC-BCFF-32A2-C749-D793FDFAE5AA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4" name="Google Shape;4369;p22">
              <a:extLst>
                <a:ext uri="{FF2B5EF4-FFF2-40B4-BE49-F238E27FC236}">
                  <a16:creationId xmlns:a16="http://schemas.microsoft.com/office/drawing/2014/main" id="{37289D79-6C9E-D0E2-C23C-A4A23C828817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5" name="Google Shape;4370;p22">
              <a:extLst>
                <a:ext uri="{FF2B5EF4-FFF2-40B4-BE49-F238E27FC236}">
                  <a16:creationId xmlns:a16="http://schemas.microsoft.com/office/drawing/2014/main" id="{C21D5BE1-79F6-69B1-5D20-B88FCEE7629D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6" name="Google Shape;4371;p22">
              <a:extLst>
                <a:ext uri="{FF2B5EF4-FFF2-40B4-BE49-F238E27FC236}">
                  <a16:creationId xmlns:a16="http://schemas.microsoft.com/office/drawing/2014/main" id="{DA7BEAA2-85D4-0933-26CA-050E73B24EB8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7" name="Google Shape;4372;p22">
              <a:extLst>
                <a:ext uri="{FF2B5EF4-FFF2-40B4-BE49-F238E27FC236}">
                  <a16:creationId xmlns:a16="http://schemas.microsoft.com/office/drawing/2014/main" id="{4D6AE1B6-D7F8-07C7-073F-F1B836A57544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8" name="Google Shape;4373;p22">
              <a:extLst>
                <a:ext uri="{FF2B5EF4-FFF2-40B4-BE49-F238E27FC236}">
                  <a16:creationId xmlns:a16="http://schemas.microsoft.com/office/drawing/2014/main" id="{B5BF977C-449D-8923-1469-B451572D1942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9" name="Google Shape;4374;p22">
              <a:extLst>
                <a:ext uri="{FF2B5EF4-FFF2-40B4-BE49-F238E27FC236}">
                  <a16:creationId xmlns:a16="http://schemas.microsoft.com/office/drawing/2014/main" id="{005C3448-5E05-9575-CDC7-D19D856B9BA6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0" name="Google Shape;4375;p22">
              <a:extLst>
                <a:ext uri="{FF2B5EF4-FFF2-40B4-BE49-F238E27FC236}">
                  <a16:creationId xmlns:a16="http://schemas.microsoft.com/office/drawing/2014/main" id="{D4687A9F-C251-33A7-D318-3711159A81D5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1" name="Google Shape;4376;p22">
              <a:extLst>
                <a:ext uri="{FF2B5EF4-FFF2-40B4-BE49-F238E27FC236}">
                  <a16:creationId xmlns:a16="http://schemas.microsoft.com/office/drawing/2014/main" id="{A189DD98-46A8-1D95-8469-27249346B8E2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2" name="Google Shape;4377;p22">
              <a:extLst>
                <a:ext uri="{FF2B5EF4-FFF2-40B4-BE49-F238E27FC236}">
                  <a16:creationId xmlns:a16="http://schemas.microsoft.com/office/drawing/2014/main" id="{E1BD43CC-2DF1-1554-96F9-1D57074D945E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3" name="Google Shape;4378;p22">
              <a:extLst>
                <a:ext uri="{FF2B5EF4-FFF2-40B4-BE49-F238E27FC236}">
                  <a16:creationId xmlns:a16="http://schemas.microsoft.com/office/drawing/2014/main" id="{A81E7155-AD28-ABFA-C867-68175C8AB84F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4" name="Google Shape;4379;p22">
              <a:extLst>
                <a:ext uri="{FF2B5EF4-FFF2-40B4-BE49-F238E27FC236}">
                  <a16:creationId xmlns:a16="http://schemas.microsoft.com/office/drawing/2014/main" id="{173BB0AA-3AEF-EE4F-37DB-0C86E54ECC05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5" name="Google Shape;4380;p22">
              <a:extLst>
                <a:ext uri="{FF2B5EF4-FFF2-40B4-BE49-F238E27FC236}">
                  <a16:creationId xmlns:a16="http://schemas.microsoft.com/office/drawing/2014/main" id="{D47E8799-8214-6B30-2ACC-A7032B9541BA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6" name="Google Shape;4381;p22">
              <a:extLst>
                <a:ext uri="{FF2B5EF4-FFF2-40B4-BE49-F238E27FC236}">
                  <a16:creationId xmlns:a16="http://schemas.microsoft.com/office/drawing/2014/main" id="{9B9C30B3-6AE9-7204-ABF7-5BDC2E38E4A9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7" name="Google Shape;4382;p22">
              <a:extLst>
                <a:ext uri="{FF2B5EF4-FFF2-40B4-BE49-F238E27FC236}">
                  <a16:creationId xmlns:a16="http://schemas.microsoft.com/office/drawing/2014/main" id="{9B34D0E8-F4B0-40DC-A3D2-A5DFDA736592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8" name="Google Shape;4383;p22">
              <a:extLst>
                <a:ext uri="{FF2B5EF4-FFF2-40B4-BE49-F238E27FC236}">
                  <a16:creationId xmlns:a16="http://schemas.microsoft.com/office/drawing/2014/main" id="{B1A73BD6-61AA-5831-DBDE-E67B3B41FF20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9" name="Google Shape;4384;p22">
              <a:extLst>
                <a:ext uri="{FF2B5EF4-FFF2-40B4-BE49-F238E27FC236}">
                  <a16:creationId xmlns:a16="http://schemas.microsoft.com/office/drawing/2014/main" id="{2F5EDFF4-FA29-F5BE-4486-01F88435E0C3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0" name="Google Shape;4385;p22">
              <a:extLst>
                <a:ext uri="{FF2B5EF4-FFF2-40B4-BE49-F238E27FC236}">
                  <a16:creationId xmlns:a16="http://schemas.microsoft.com/office/drawing/2014/main" id="{2D3FF368-83E2-4401-3474-E960C6691D78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1" name="Google Shape;4386;p22">
              <a:extLst>
                <a:ext uri="{FF2B5EF4-FFF2-40B4-BE49-F238E27FC236}">
                  <a16:creationId xmlns:a16="http://schemas.microsoft.com/office/drawing/2014/main" id="{1B64F33D-774B-00B2-F9CE-7C675D462EAE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2" name="Google Shape;4387;p22">
              <a:extLst>
                <a:ext uri="{FF2B5EF4-FFF2-40B4-BE49-F238E27FC236}">
                  <a16:creationId xmlns:a16="http://schemas.microsoft.com/office/drawing/2014/main" id="{9FB514A5-34AF-E960-053B-9F3CE4485427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3" name="Google Shape;4388;p22">
              <a:extLst>
                <a:ext uri="{FF2B5EF4-FFF2-40B4-BE49-F238E27FC236}">
                  <a16:creationId xmlns:a16="http://schemas.microsoft.com/office/drawing/2014/main" id="{52E612E2-9C1C-C6F9-E957-33F056CC04FF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4" name="Google Shape;4389;p22">
              <a:extLst>
                <a:ext uri="{FF2B5EF4-FFF2-40B4-BE49-F238E27FC236}">
                  <a16:creationId xmlns:a16="http://schemas.microsoft.com/office/drawing/2014/main" id="{63DDABB4-472F-151A-BD18-AE2FD906F669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5" name="Google Shape;4390;p22">
              <a:extLst>
                <a:ext uri="{FF2B5EF4-FFF2-40B4-BE49-F238E27FC236}">
                  <a16:creationId xmlns:a16="http://schemas.microsoft.com/office/drawing/2014/main" id="{DD75570A-8A53-AA59-B063-29E6E11995A2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6" name="Google Shape;4391;p22">
              <a:extLst>
                <a:ext uri="{FF2B5EF4-FFF2-40B4-BE49-F238E27FC236}">
                  <a16:creationId xmlns:a16="http://schemas.microsoft.com/office/drawing/2014/main" id="{EDC38BA6-062E-478E-E9B5-A719D5309C75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7" name="Google Shape;4392;p22">
              <a:extLst>
                <a:ext uri="{FF2B5EF4-FFF2-40B4-BE49-F238E27FC236}">
                  <a16:creationId xmlns:a16="http://schemas.microsoft.com/office/drawing/2014/main" id="{818C7C8D-136E-513B-935A-92AF1CAAFEBF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8" name="Google Shape;4393;p22">
              <a:extLst>
                <a:ext uri="{FF2B5EF4-FFF2-40B4-BE49-F238E27FC236}">
                  <a16:creationId xmlns:a16="http://schemas.microsoft.com/office/drawing/2014/main" id="{E1E25AA2-50E1-AFF0-D098-227836C9F97D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9" name="Google Shape;4394;p22">
              <a:extLst>
                <a:ext uri="{FF2B5EF4-FFF2-40B4-BE49-F238E27FC236}">
                  <a16:creationId xmlns:a16="http://schemas.microsoft.com/office/drawing/2014/main" id="{A23061E5-102D-67AB-DF4A-D20DBC7EA855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0" name="Google Shape;4395;p22">
              <a:extLst>
                <a:ext uri="{FF2B5EF4-FFF2-40B4-BE49-F238E27FC236}">
                  <a16:creationId xmlns:a16="http://schemas.microsoft.com/office/drawing/2014/main" id="{807576DD-F026-7F78-48E0-A2DCDC0164B9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1" name="Google Shape;4396;p22">
              <a:extLst>
                <a:ext uri="{FF2B5EF4-FFF2-40B4-BE49-F238E27FC236}">
                  <a16:creationId xmlns:a16="http://schemas.microsoft.com/office/drawing/2014/main" id="{0CFAB075-C3F8-7980-FD85-8A01277845FB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2" name="Google Shape;4397;p22">
              <a:extLst>
                <a:ext uri="{FF2B5EF4-FFF2-40B4-BE49-F238E27FC236}">
                  <a16:creationId xmlns:a16="http://schemas.microsoft.com/office/drawing/2014/main" id="{E461A13C-4341-392B-A607-D3F161D4A424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3" name="Google Shape;4398;p22">
              <a:extLst>
                <a:ext uri="{FF2B5EF4-FFF2-40B4-BE49-F238E27FC236}">
                  <a16:creationId xmlns:a16="http://schemas.microsoft.com/office/drawing/2014/main" id="{D561A11A-2105-94FA-C5FA-174D8559113A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4" name="Google Shape;4399;p22">
              <a:extLst>
                <a:ext uri="{FF2B5EF4-FFF2-40B4-BE49-F238E27FC236}">
                  <a16:creationId xmlns:a16="http://schemas.microsoft.com/office/drawing/2014/main" id="{6D797267-F165-14C0-442C-4872E69A57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5" name="Google Shape;4400;p22">
              <a:extLst>
                <a:ext uri="{FF2B5EF4-FFF2-40B4-BE49-F238E27FC236}">
                  <a16:creationId xmlns:a16="http://schemas.microsoft.com/office/drawing/2014/main" id="{A091D578-B0CC-C6B3-3D10-5B613076D2DA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6" name="Google Shape;4401;p22">
              <a:extLst>
                <a:ext uri="{FF2B5EF4-FFF2-40B4-BE49-F238E27FC236}">
                  <a16:creationId xmlns:a16="http://schemas.microsoft.com/office/drawing/2014/main" id="{C43D4AC2-30A1-E777-3364-51660540329C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7" name="Google Shape;4402;p22">
              <a:extLst>
                <a:ext uri="{FF2B5EF4-FFF2-40B4-BE49-F238E27FC236}">
                  <a16:creationId xmlns:a16="http://schemas.microsoft.com/office/drawing/2014/main" id="{ACE4206E-E4FD-D713-E407-965C1BE9434A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8" name="Google Shape;4403;p22">
              <a:extLst>
                <a:ext uri="{FF2B5EF4-FFF2-40B4-BE49-F238E27FC236}">
                  <a16:creationId xmlns:a16="http://schemas.microsoft.com/office/drawing/2014/main" id="{4ADFD86A-6652-85C2-2D46-745E3418F0BE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9" name="Google Shape;4404;p22">
              <a:extLst>
                <a:ext uri="{FF2B5EF4-FFF2-40B4-BE49-F238E27FC236}">
                  <a16:creationId xmlns:a16="http://schemas.microsoft.com/office/drawing/2014/main" id="{8A2873A9-1016-75AF-9CE1-2435FD9AABF9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0" name="Google Shape;4405;p22">
              <a:extLst>
                <a:ext uri="{FF2B5EF4-FFF2-40B4-BE49-F238E27FC236}">
                  <a16:creationId xmlns:a16="http://schemas.microsoft.com/office/drawing/2014/main" id="{DBC592D6-341F-BF88-4F9C-F45AF11A4D8A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1" name="Google Shape;4406;p22">
              <a:extLst>
                <a:ext uri="{FF2B5EF4-FFF2-40B4-BE49-F238E27FC236}">
                  <a16:creationId xmlns:a16="http://schemas.microsoft.com/office/drawing/2014/main" id="{B1D6E066-158B-CCA2-247A-15A0DFC9AE43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2" name="Google Shape;4407;p22">
              <a:extLst>
                <a:ext uri="{FF2B5EF4-FFF2-40B4-BE49-F238E27FC236}">
                  <a16:creationId xmlns:a16="http://schemas.microsoft.com/office/drawing/2014/main" id="{FC9A3BE0-23CF-0C38-A288-A0A78111D2FE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3" name="Google Shape;4408;p22">
              <a:extLst>
                <a:ext uri="{FF2B5EF4-FFF2-40B4-BE49-F238E27FC236}">
                  <a16:creationId xmlns:a16="http://schemas.microsoft.com/office/drawing/2014/main" id="{6F0B9DB0-01C0-373A-8D2A-95F3A68CA376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4" name="Google Shape;4409;p22">
              <a:extLst>
                <a:ext uri="{FF2B5EF4-FFF2-40B4-BE49-F238E27FC236}">
                  <a16:creationId xmlns:a16="http://schemas.microsoft.com/office/drawing/2014/main" id="{5D0D3D29-5E38-80CC-D083-7B5983211191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5" name="Google Shape;4410;p22">
              <a:extLst>
                <a:ext uri="{FF2B5EF4-FFF2-40B4-BE49-F238E27FC236}">
                  <a16:creationId xmlns:a16="http://schemas.microsoft.com/office/drawing/2014/main" id="{400AF3E9-F8C4-3829-0F93-9D4A5F0B3025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6" name="Google Shape;4411;p22">
              <a:extLst>
                <a:ext uri="{FF2B5EF4-FFF2-40B4-BE49-F238E27FC236}">
                  <a16:creationId xmlns:a16="http://schemas.microsoft.com/office/drawing/2014/main" id="{40B501F8-C262-E85B-7DD4-AEBE013CFA63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7" name="Google Shape;4412;p22">
              <a:extLst>
                <a:ext uri="{FF2B5EF4-FFF2-40B4-BE49-F238E27FC236}">
                  <a16:creationId xmlns:a16="http://schemas.microsoft.com/office/drawing/2014/main" id="{8EACF845-889A-5970-F975-831A7008B8ED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8" name="Google Shape;4413;p22">
              <a:extLst>
                <a:ext uri="{FF2B5EF4-FFF2-40B4-BE49-F238E27FC236}">
                  <a16:creationId xmlns:a16="http://schemas.microsoft.com/office/drawing/2014/main" id="{A3C8F042-059F-5B3F-46E6-F367F3127E0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9" name="Google Shape;4414;p22">
              <a:extLst>
                <a:ext uri="{FF2B5EF4-FFF2-40B4-BE49-F238E27FC236}">
                  <a16:creationId xmlns:a16="http://schemas.microsoft.com/office/drawing/2014/main" id="{6C111925-E9F1-0985-39EE-1C56DE3C5DF7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0" name="Google Shape;4415;p22">
              <a:extLst>
                <a:ext uri="{FF2B5EF4-FFF2-40B4-BE49-F238E27FC236}">
                  <a16:creationId xmlns:a16="http://schemas.microsoft.com/office/drawing/2014/main" id="{DBC5CDEB-21E1-5D29-61D0-41D6CCFC7560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1" name="Google Shape;4416;p22">
              <a:extLst>
                <a:ext uri="{FF2B5EF4-FFF2-40B4-BE49-F238E27FC236}">
                  <a16:creationId xmlns:a16="http://schemas.microsoft.com/office/drawing/2014/main" id="{9F5D3A23-0365-CAF7-2F0F-8286AD8BF2A6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2" name="Google Shape;4417;p22">
              <a:extLst>
                <a:ext uri="{FF2B5EF4-FFF2-40B4-BE49-F238E27FC236}">
                  <a16:creationId xmlns:a16="http://schemas.microsoft.com/office/drawing/2014/main" id="{8A4D3967-D61A-F214-F2C9-B890BDA3EFFE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3" name="Google Shape;4418;p22">
              <a:extLst>
                <a:ext uri="{FF2B5EF4-FFF2-40B4-BE49-F238E27FC236}">
                  <a16:creationId xmlns:a16="http://schemas.microsoft.com/office/drawing/2014/main" id="{51F80E31-7AC1-9980-7DE3-FBC88500B576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4" name="Google Shape;4419;p22">
              <a:extLst>
                <a:ext uri="{FF2B5EF4-FFF2-40B4-BE49-F238E27FC236}">
                  <a16:creationId xmlns:a16="http://schemas.microsoft.com/office/drawing/2014/main" id="{8D2814B0-379F-B8BF-9BD7-20C868AB2FF1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5" name="Google Shape;4420;p22">
              <a:extLst>
                <a:ext uri="{FF2B5EF4-FFF2-40B4-BE49-F238E27FC236}">
                  <a16:creationId xmlns:a16="http://schemas.microsoft.com/office/drawing/2014/main" id="{F308D545-48BE-7894-7DFA-75B12B9E73C2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6" name="Google Shape;4421;p22">
              <a:extLst>
                <a:ext uri="{FF2B5EF4-FFF2-40B4-BE49-F238E27FC236}">
                  <a16:creationId xmlns:a16="http://schemas.microsoft.com/office/drawing/2014/main" id="{5C1A04FE-4913-A91E-A6E0-F0A94A0287D5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7" name="Google Shape;4422;p22">
              <a:extLst>
                <a:ext uri="{FF2B5EF4-FFF2-40B4-BE49-F238E27FC236}">
                  <a16:creationId xmlns:a16="http://schemas.microsoft.com/office/drawing/2014/main" id="{C4E2C6B6-FAA4-4044-6CCA-5BA5888D5E72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8" name="Google Shape;4423;p22">
              <a:extLst>
                <a:ext uri="{FF2B5EF4-FFF2-40B4-BE49-F238E27FC236}">
                  <a16:creationId xmlns:a16="http://schemas.microsoft.com/office/drawing/2014/main" id="{88E719CF-9384-4BD1-48CB-A54C86F8460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9" name="Google Shape;4424;p22">
              <a:extLst>
                <a:ext uri="{FF2B5EF4-FFF2-40B4-BE49-F238E27FC236}">
                  <a16:creationId xmlns:a16="http://schemas.microsoft.com/office/drawing/2014/main" id="{B57B587C-5F2F-1FE5-8F3F-743D0ACD8A1E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0" name="Google Shape;4425;p22">
              <a:extLst>
                <a:ext uri="{FF2B5EF4-FFF2-40B4-BE49-F238E27FC236}">
                  <a16:creationId xmlns:a16="http://schemas.microsoft.com/office/drawing/2014/main" id="{489037BE-6E81-04AD-50AD-5EBDD42CA333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1" name="Google Shape;4426;p22">
              <a:extLst>
                <a:ext uri="{FF2B5EF4-FFF2-40B4-BE49-F238E27FC236}">
                  <a16:creationId xmlns:a16="http://schemas.microsoft.com/office/drawing/2014/main" id="{CFD4843C-C186-6E28-AF19-1BADBD4DABC9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2" name="Google Shape;4427;p22">
              <a:extLst>
                <a:ext uri="{FF2B5EF4-FFF2-40B4-BE49-F238E27FC236}">
                  <a16:creationId xmlns:a16="http://schemas.microsoft.com/office/drawing/2014/main" id="{8D21ABF3-B889-99AF-1455-C4BA99CEBAD5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3" name="Google Shape;4428;p22">
              <a:extLst>
                <a:ext uri="{FF2B5EF4-FFF2-40B4-BE49-F238E27FC236}">
                  <a16:creationId xmlns:a16="http://schemas.microsoft.com/office/drawing/2014/main" id="{9F675831-7233-530F-515B-038DFD02373E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4" name="Google Shape;4429;p22">
              <a:extLst>
                <a:ext uri="{FF2B5EF4-FFF2-40B4-BE49-F238E27FC236}">
                  <a16:creationId xmlns:a16="http://schemas.microsoft.com/office/drawing/2014/main" id="{DE1C275D-28D0-8A79-BF07-6269769ED3D1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5" name="Google Shape;4430;p22">
              <a:extLst>
                <a:ext uri="{FF2B5EF4-FFF2-40B4-BE49-F238E27FC236}">
                  <a16:creationId xmlns:a16="http://schemas.microsoft.com/office/drawing/2014/main" id="{F47D3E22-3C00-E9F9-4436-C3C7BF97FACD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6" name="Google Shape;4431;p22">
              <a:extLst>
                <a:ext uri="{FF2B5EF4-FFF2-40B4-BE49-F238E27FC236}">
                  <a16:creationId xmlns:a16="http://schemas.microsoft.com/office/drawing/2014/main" id="{3C79A8AE-16F8-53B1-7767-81C58E1F52B3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7" name="Google Shape;4432;p22">
              <a:extLst>
                <a:ext uri="{FF2B5EF4-FFF2-40B4-BE49-F238E27FC236}">
                  <a16:creationId xmlns:a16="http://schemas.microsoft.com/office/drawing/2014/main" id="{497772C7-F962-54B8-6958-5A6124D5D458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8" name="Google Shape;4433;p22">
              <a:extLst>
                <a:ext uri="{FF2B5EF4-FFF2-40B4-BE49-F238E27FC236}">
                  <a16:creationId xmlns:a16="http://schemas.microsoft.com/office/drawing/2014/main" id="{E5ABD051-93C4-EE02-A942-2A9FF7A71AA3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9" name="Google Shape;4434;p22">
              <a:extLst>
                <a:ext uri="{FF2B5EF4-FFF2-40B4-BE49-F238E27FC236}">
                  <a16:creationId xmlns:a16="http://schemas.microsoft.com/office/drawing/2014/main" id="{DEE4218D-C972-C235-91BF-0E66DAC23C54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0" name="Google Shape;4435;p22">
              <a:extLst>
                <a:ext uri="{FF2B5EF4-FFF2-40B4-BE49-F238E27FC236}">
                  <a16:creationId xmlns:a16="http://schemas.microsoft.com/office/drawing/2014/main" id="{1BC0D473-4BF7-9A4E-C218-6A3D6F2C655B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1" name="Google Shape;4436;p22">
              <a:extLst>
                <a:ext uri="{FF2B5EF4-FFF2-40B4-BE49-F238E27FC236}">
                  <a16:creationId xmlns:a16="http://schemas.microsoft.com/office/drawing/2014/main" id="{53705240-0BA1-5D06-4F33-9E7B1D13C0B5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2" name="Google Shape;4437;p22">
              <a:extLst>
                <a:ext uri="{FF2B5EF4-FFF2-40B4-BE49-F238E27FC236}">
                  <a16:creationId xmlns:a16="http://schemas.microsoft.com/office/drawing/2014/main" id="{08A42ACA-416A-3276-57DB-6CAEF589D839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3" name="Google Shape;4438;p22">
              <a:extLst>
                <a:ext uri="{FF2B5EF4-FFF2-40B4-BE49-F238E27FC236}">
                  <a16:creationId xmlns:a16="http://schemas.microsoft.com/office/drawing/2014/main" id="{583AF491-47EE-F570-D77C-4F7CE17834BC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4" name="Google Shape;4439;p22">
              <a:extLst>
                <a:ext uri="{FF2B5EF4-FFF2-40B4-BE49-F238E27FC236}">
                  <a16:creationId xmlns:a16="http://schemas.microsoft.com/office/drawing/2014/main" id="{7F2A1B0E-3BF8-C8D6-2873-F0C25AE180F5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5" name="Google Shape;4440;p22">
              <a:extLst>
                <a:ext uri="{FF2B5EF4-FFF2-40B4-BE49-F238E27FC236}">
                  <a16:creationId xmlns:a16="http://schemas.microsoft.com/office/drawing/2014/main" id="{A4A1311A-68FE-0BFC-4DCB-22B3DA0F790C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6" name="Google Shape;4441;p22">
              <a:extLst>
                <a:ext uri="{FF2B5EF4-FFF2-40B4-BE49-F238E27FC236}">
                  <a16:creationId xmlns:a16="http://schemas.microsoft.com/office/drawing/2014/main" id="{234DBFB1-0ADE-FA45-5C5F-CC72E506DBAD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7" name="Google Shape;4442;p22">
              <a:extLst>
                <a:ext uri="{FF2B5EF4-FFF2-40B4-BE49-F238E27FC236}">
                  <a16:creationId xmlns:a16="http://schemas.microsoft.com/office/drawing/2014/main" id="{B92CAD69-4ED2-3E56-671B-A00AD2F0523E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8" name="Google Shape;4443;p22">
              <a:extLst>
                <a:ext uri="{FF2B5EF4-FFF2-40B4-BE49-F238E27FC236}">
                  <a16:creationId xmlns:a16="http://schemas.microsoft.com/office/drawing/2014/main" id="{DA8EC53B-C638-BCFA-12FA-688C2F8A3348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9" name="Google Shape;4444;p22">
              <a:extLst>
                <a:ext uri="{FF2B5EF4-FFF2-40B4-BE49-F238E27FC236}">
                  <a16:creationId xmlns:a16="http://schemas.microsoft.com/office/drawing/2014/main" id="{0657EA2F-BBC6-E3C1-9CE5-F5B85DBDC3BD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0" name="Google Shape;4445;p22">
              <a:extLst>
                <a:ext uri="{FF2B5EF4-FFF2-40B4-BE49-F238E27FC236}">
                  <a16:creationId xmlns:a16="http://schemas.microsoft.com/office/drawing/2014/main" id="{450FCFEE-3245-9762-9760-FB895DEFDA55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1" name="Google Shape;4446;p22">
              <a:extLst>
                <a:ext uri="{FF2B5EF4-FFF2-40B4-BE49-F238E27FC236}">
                  <a16:creationId xmlns:a16="http://schemas.microsoft.com/office/drawing/2014/main" id="{D487157A-E32E-3321-7BC2-CF7730C569F1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2" name="Google Shape;4447;p22">
              <a:extLst>
                <a:ext uri="{FF2B5EF4-FFF2-40B4-BE49-F238E27FC236}">
                  <a16:creationId xmlns:a16="http://schemas.microsoft.com/office/drawing/2014/main" id="{8CA128CB-C640-EB84-C9C4-1E23D4104230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3" name="Google Shape;4448;p22">
              <a:extLst>
                <a:ext uri="{FF2B5EF4-FFF2-40B4-BE49-F238E27FC236}">
                  <a16:creationId xmlns:a16="http://schemas.microsoft.com/office/drawing/2014/main" id="{DA96FCB6-5635-AC78-A66B-31B98FF9DB64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4" name="Google Shape;4449;p22">
              <a:extLst>
                <a:ext uri="{FF2B5EF4-FFF2-40B4-BE49-F238E27FC236}">
                  <a16:creationId xmlns:a16="http://schemas.microsoft.com/office/drawing/2014/main" id="{EDD5D668-D3F2-ADD5-8B24-9594F070610B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5" name="Google Shape;4450;p22">
              <a:extLst>
                <a:ext uri="{FF2B5EF4-FFF2-40B4-BE49-F238E27FC236}">
                  <a16:creationId xmlns:a16="http://schemas.microsoft.com/office/drawing/2014/main" id="{DE735BAF-A452-FDE0-6E7A-AD107236BA55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6" name="Google Shape;4451;p22">
              <a:extLst>
                <a:ext uri="{FF2B5EF4-FFF2-40B4-BE49-F238E27FC236}">
                  <a16:creationId xmlns:a16="http://schemas.microsoft.com/office/drawing/2014/main" id="{F7CD55B0-746A-67DF-5C2D-5039159F1876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7" name="Google Shape;4452;p22">
              <a:extLst>
                <a:ext uri="{FF2B5EF4-FFF2-40B4-BE49-F238E27FC236}">
                  <a16:creationId xmlns:a16="http://schemas.microsoft.com/office/drawing/2014/main" id="{2197529F-62AB-8957-C8EE-86EE19E4142F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8" name="Google Shape;4453;p22">
              <a:extLst>
                <a:ext uri="{FF2B5EF4-FFF2-40B4-BE49-F238E27FC236}">
                  <a16:creationId xmlns:a16="http://schemas.microsoft.com/office/drawing/2014/main" id="{596D9967-969D-F982-726B-706BDE49445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9" name="Google Shape;4454;p22">
              <a:extLst>
                <a:ext uri="{FF2B5EF4-FFF2-40B4-BE49-F238E27FC236}">
                  <a16:creationId xmlns:a16="http://schemas.microsoft.com/office/drawing/2014/main" id="{A2174005-A7D4-52E6-669D-B2FAE69FD59B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0" name="Google Shape;4455;p22">
              <a:extLst>
                <a:ext uri="{FF2B5EF4-FFF2-40B4-BE49-F238E27FC236}">
                  <a16:creationId xmlns:a16="http://schemas.microsoft.com/office/drawing/2014/main" id="{DBCF5705-C4A2-499F-811C-12D209050350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1" name="Google Shape;4456;p22">
              <a:extLst>
                <a:ext uri="{FF2B5EF4-FFF2-40B4-BE49-F238E27FC236}">
                  <a16:creationId xmlns:a16="http://schemas.microsoft.com/office/drawing/2014/main" id="{93426DAF-DC55-EEAB-7139-8904A308E06B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2" name="Google Shape;4457;p22">
              <a:extLst>
                <a:ext uri="{FF2B5EF4-FFF2-40B4-BE49-F238E27FC236}">
                  <a16:creationId xmlns:a16="http://schemas.microsoft.com/office/drawing/2014/main" id="{76810D4C-4C2F-418C-F71D-C76E2D049A7C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3" name="Google Shape;4458;p22">
              <a:extLst>
                <a:ext uri="{FF2B5EF4-FFF2-40B4-BE49-F238E27FC236}">
                  <a16:creationId xmlns:a16="http://schemas.microsoft.com/office/drawing/2014/main" id="{1F91BC12-F4AA-6B13-089F-BD039BF8AECD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4" name="Google Shape;4459;p22">
              <a:extLst>
                <a:ext uri="{FF2B5EF4-FFF2-40B4-BE49-F238E27FC236}">
                  <a16:creationId xmlns:a16="http://schemas.microsoft.com/office/drawing/2014/main" id="{8C6C0DDE-3600-528C-0EB2-A9DD7E793470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5" name="Google Shape;4460;p22">
              <a:extLst>
                <a:ext uri="{FF2B5EF4-FFF2-40B4-BE49-F238E27FC236}">
                  <a16:creationId xmlns:a16="http://schemas.microsoft.com/office/drawing/2014/main" id="{96B4B7B2-370B-2DB9-0B4B-13042F81E209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6" name="Google Shape;4461;p22">
              <a:extLst>
                <a:ext uri="{FF2B5EF4-FFF2-40B4-BE49-F238E27FC236}">
                  <a16:creationId xmlns:a16="http://schemas.microsoft.com/office/drawing/2014/main" id="{E5BF82B0-7AD6-93EA-816B-4E65F806FDDD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7" name="Google Shape;4462;p22">
              <a:extLst>
                <a:ext uri="{FF2B5EF4-FFF2-40B4-BE49-F238E27FC236}">
                  <a16:creationId xmlns:a16="http://schemas.microsoft.com/office/drawing/2014/main" id="{DFC22E44-AD26-84AE-92A5-6447CF524630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8" name="Google Shape;4463;p22">
              <a:extLst>
                <a:ext uri="{FF2B5EF4-FFF2-40B4-BE49-F238E27FC236}">
                  <a16:creationId xmlns:a16="http://schemas.microsoft.com/office/drawing/2014/main" id="{D631729F-C896-AFF8-CC11-C36A73B65D0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9" name="Google Shape;4464;p22">
              <a:extLst>
                <a:ext uri="{FF2B5EF4-FFF2-40B4-BE49-F238E27FC236}">
                  <a16:creationId xmlns:a16="http://schemas.microsoft.com/office/drawing/2014/main" id="{FC072063-B6EF-402A-9C97-36AA310B480C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0" name="Google Shape;4465;p22">
              <a:extLst>
                <a:ext uri="{FF2B5EF4-FFF2-40B4-BE49-F238E27FC236}">
                  <a16:creationId xmlns:a16="http://schemas.microsoft.com/office/drawing/2014/main" id="{1C3434F5-B1A9-1B7E-9720-50939334F960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1" name="Google Shape;4466;p22">
              <a:extLst>
                <a:ext uri="{FF2B5EF4-FFF2-40B4-BE49-F238E27FC236}">
                  <a16:creationId xmlns:a16="http://schemas.microsoft.com/office/drawing/2014/main" id="{8AA16BF6-2104-ECD7-8971-0D9AC4994AFE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2" name="Google Shape;4467;p22">
              <a:extLst>
                <a:ext uri="{FF2B5EF4-FFF2-40B4-BE49-F238E27FC236}">
                  <a16:creationId xmlns:a16="http://schemas.microsoft.com/office/drawing/2014/main" id="{F9AF243F-2DF6-EAC1-7C96-09892E853024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3" name="Google Shape;4468;p22">
              <a:extLst>
                <a:ext uri="{FF2B5EF4-FFF2-40B4-BE49-F238E27FC236}">
                  <a16:creationId xmlns:a16="http://schemas.microsoft.com/office/drawing/2014/main" id="{B7865B15-35DA-EFFD-DAC6-86EC768B8D26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4" name="Google Shape;4469;p22">
              <a:extLst>
                <a:ext uri="{FF2B5EF4-FFF2-40B4-BE49-F238E27FC236}">
                  <a16:creationId xmlns:a16="http://schemas.microsoft.com/office/drawing/2014/main" id="{38B1C32B-4974-E583-AA5B-CA3CEE03E972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5" name="Google Shape;4470;p22">
              <a:extLst>
                <a:ext uri="{FF2B5EF4-FFF2-40B4-BE49-F238E27FC236}">
                  <a16:creationId xmlns:a16="http://schemas.microsoft.com/office/drawing/2014/main" id="{5BE342A3-26B4-6C81-076F-1FC5FA3DDB13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6" name="Google Shape;4471;p22">
              <a:extLst>
                <a:ext uri="{FF2B5EF4-FFF2-40B4-BE49-F238E27FC236}">
                  <a16:creationId xmlns:a16="http://schemas.microsoft.com/office/drawing/2014/main" id="{06529079-243B-D66E-B2F6-872A5B5C6433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7" name="Google Shape;4472;p22">
              <a:extLst>
                <a:ext uri="{FF2B5EF4-FFF2-40B4-BE49-F238E27FC236}">
                  <a16:creationId xmlns:a16="http://schemas.microsoft.com/office/drawing/2014/main" id="{EB85CB16-6E19-F7DD-C64A-9C4C7A664C79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8" name="Google Shape;4473;p22">
              <a:extLst>
                <a:ext uri="{FF2B5EF4-FFF2-40B4-BE49-F238E27FC236}">
                  <a16:creationId xmlns:a16="http://schemas.microsoft.com/office/drawing/2014/main" id="{2689AE77-9A0E-E39F-2AC4-A87289743B57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9" name="Google Shape;4474;p22">
              <a:extLst>
                <a:ext uri="{FF2B5EF4-FFF2-40B4-BE49-F238E27FC236}">
                  <a16:creationId xmlns:a16="http://schemas.microsoft.com/office/drawing/2014/main" id="{751FB6D0-1407-CAB0-BB51-3772AF7FDAD3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0" name="Google Shape;4475;p22">
              <a:extLst>
                <a:ext uri="{FF2B5EF4-FFF2-40B4-BE49-F238E27FC236}">
                  <a16:creationId xmlns:a16="http://schemas.microsoft.com/office/drawing/2014/main" id="{474B285A-D7F1-8F27-9B26-CC25F67BD4E4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1" name="Google Shape;4476;p22">
              <a:extLst>
                <a:ext uri="{FF2B5EF4-FFF2-40B4-BE49-F238E27FC236}">
                  <a16:creationId xmlns:a16="http://schemas.microsoft.com/office/drawing/2014/main" id="{DCBD31BB-6F01-13F3-18B2-BF47EC75255E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2" name="Google Shape;4477;p22">
              <a:extLst>
                <a:ext uri="{FF2B5EF4-FFF2-40B4-BE49-F238E27FC236}">
                  <a16:creationId xmlns:a16="http://schemas.microsoft.com/office/drawing/2014/main" id="{A5EE2C02-BAC2-95BB-2B22-6336F0DCBBF3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3" name="Google Shape;4478;p22">
              <a:extLst>
                <a:ext uri="{FF2B5EF4-FFF2-40B4-BE49-F238E27FC236}">
                  <a16:creationId xmlns:a16="http://schemas.microsoft.com/office/drawing/2014/main" id="{43F1A2E8-D31B-1F53-B5E1-12468986E2F6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4" name="Google Shape;4479;p22">
              <a:extLst>
                <a:ext uri="{FF2B5EF4-FFF2-40B4-BE49-F238E27FC236}">
                  <a16:creationId xmlns:a16="http://schemas.microsoft.com/office/drawing/2014/main" id="{CCFCDE2A-D7D8-DDE8-70D1-5B4450BBE297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5" name="Google Shape;4480;p22">
              <a:extLst>
                <a:ext uri="{FF2B5EF4-FFF2-40B4-BE49-F238E27FC236}">
                  <a16:creationId xmlns:a16="http://schemas.microsoft.com/office/drawing/2014/main" id="{FF46A074-204B-23B6-CB3B-76CA8ACCC808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6" name="Google Shape;4481;p22">
              <a:extLst>
                <a:ext uri="{FF2B5EF4-FFF2-40B4-BE49-F238E27FC236}">
                  <a16:creationId xmlns:a16="http://schemas.microsoft.com/office/drawing/2014/main" id="{DCBC3985-D4F4-FBE2-0781-0AC04C086B6F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7" name="Google Shape;4482;p22">
              <a:extLst>
                <a:ext uri="{FF2B5EF4-FFF2-40B4-BE49-F238E27FC236}">
                  <a16:creationId xmlns:a16="http://schemas.microsoft.com/office/drawing/2014/main" id="{FE248F32-2803-32C1-CA52-E1C5BB603C04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8" name="Google Shape;4483;p22">
              <a:extLst>
                <a:ext uri="{FF2B5EF4-FFF2-40B4-BE49-F238E27FC236}">
                  <a16:creationId xmlns:a16="http://schemas.microsoft.com/office/drawing/2014/main" id="{13A69F90-4EAD-369E-B2C6-18368F783366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9" name="Google Shape;4484;p22">
              <a:extLst>
                <a:ext uri="{FF2B5EF4-FFF2-40B4-BE49-F238E27FC236}">
                  <a16:creationId xmlns:a16="http://schemas.microsoft.com/office/drawing/2014/main" id="{8C248313-3177-A047-B8CC-94A398E7B3E5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0" name="Google Shape;4485;p22">
              <a:extLst>
                <a:ext uri="{FF2B5EF4-FFF2-40B4-BE49-F238E27FC236}">
                  <a16:creationId xmlns:a16="http://schemas.microsoft.com/office/drawing/2014/main" id="{12686DEA-3EB3-D179-EA30-18983D15D9EC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1" name="Google Shape;4486;p22">
              <a:extLst>
                <a:ext uri="{FF2B5EF4-FFF2-40B4-BE49-F238E27FC236}">
                  <a16:creationId xmlns:a16="http://schemas.microsoft.com/office/drawing/2014/main" id="{B1126D4C-8CE3-374A-E24E-6E0944AAB438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2" name="Google Shape;4487;p22">
              <a:extLst>
                <a:ext uri="{FF2B5EF4-FFF2-40B4-BE49-F238E27FC236}">
                  <a16:creationId xmlns:a16="http://schemas.microsoft.com/office/drawing/2014/main" id="{00CFA447-31A6-1826-826D-1108F723DE98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3" name="Google Shape;4488;p22">
              <a:extLst>
                <a:ext uri="{FF2B5EF4-FFF2-40B4-BE49-F238E27FC236}">
                  <a16:creationId xmlns:a16="http://schemas.microsoft.com/office/drawing/2014/main" id="{69398E8A-6FF9-BD4C-6AD6-5AF30EAF7515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4" name="Google Shape;4489;p22">
              <a:extLst>
                <a:ext uri="{FF2B5EF4-FFF2-40B4-BE49-F238E27FC236}">
                  <a16:creationId xmlns:a16="http://schemas.microsoft.com/office/drawing/2014/main" id="{BFC3A25C-DA89-8C64-DF7F-7FCD124913B3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5" name="Google Shape;4490;p22">
              <a:extLst>
                <a:ext uri="{FF2B5EF4-FFF2-40B4-BE49-F238E27FC236}">
                  <a16:creationId xmlns:a16="http://schemas.microsoft.com/office/drawing/2014/main" id="{4677A8A6-4379-CBF2-FACD-EA04CEEB8351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6" name="Google Shape;4491;p22">
              <a:extLst>
                <a:ext uri="{FF2B5EF4-FFF2-40B4-BE49-F238E27FC236}">
                  <a16:creationId xmlns:a16="http://schemas.microsoft.com/office/drawing/2014/main" id="{46E72152-7AA5-27A0-F6A3-714308C1A5D3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7" name="Google Shape;4492;p22">
              <a:extLst>
                <a:ext uri="{FF2B5EF4-FFF2-40B4-BE49-F238E27FC236}">
                  <a16:creationId xmlns:a16="http://schemas.microsoft.com/office/drawing/2014/main" id="{CC335EBF-F1BB-063E-8567-A889A32D5AFA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8" name="Google Shape;4493;p22">
              <a:extLst>
                <a:ext uri="{FF2B5EF4-FFF2-40B4-BE49-F238E27FC236}">
                  <a16:creationId xmlns:a16="http://schemas.microsoft.com/office/drawing/2014/main" id="{E5340D9F-EF52-F7F9-36DC-DAB1175F092F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9" name="Google Shape;4494;p22">
              <a:extLst>
                <a:ext uri="{FF2B5EF4-FFF2-40B4-BE49-F238E27FC236}">
                  <a16:creationId xmlns:a16="http://schemas.microsoft.com/office/drawing/2014/main" id="{20372490-68FE-5A18-4562-67DDDDED7F5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0" name="Google Shape;4495;p22">
              <a:extLst>
                <a:ext uri="{FF2B5EF4-FFF2-40B4-BE49-F238E27FC236}">
                  <a16:creationId xmlns:a16="http://schemas.microsoft.com/office/drawing/2014/main" id="{8BA1ADF7-D4A9-B90A-4994-F92C018C1F40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1" name="Google Shape;4496;p22">
              <a:extLst>
                <a:ext uri="{FF2B5EF4-FFF2-40B4-BE49-F238E27FC236}">
                  <a16:creationId xmlns:a16="http://schemas.microsoft.com/office/drawing/2014/main" id="{E19BC666-16C0-92CA-83FE-45D41E1CB2CB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2" name="Google Shape;4497;p22">
              <a:extLst>
                <a:ext uri="{FF2B5EF4-FFF2-40B4-BE49-F238E27FC236}">
                  <a16:creationId xmlns:a16="http://schemas.microsoft.com/office/drawing/2014/main" id="{94553283-77F7-FC8F-4D01-6A95741A926D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3" name="Google Shape;4498;p22">
              <a:extLst>
                <a:ext uri="{FF2B5EF4-FFF2-40B4-BE49-F238E27FC236}">
                  <a16:creationId xmlns:a16="http://schemas.microsoft.com/office/drawing/2014/main" id="{45478F98-589E-4E8C-AE7E-2CF3868E42E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4" name="Google Shape;4499;p22">
              <a:extLst>
                <a:ext uri="{FF2B5EF4-FFF2-40B4-BE49-F238E27FC236}">
                  <a16:creationId xmlns:a16="http://schemas.microsoft.com/office/drawing/2014/main" id="{E2425357-785B-D5E5-C543-30068C1D3F21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5" name="Google Shape;4500;p22">
              <a:extLst>
                <a:ext uri="{FF2B5EF4-FFF2-40B4-BE49-F238E27FC236}">
                  <a16:creationId xmlns:a16="http://schemas.microsoft.com/office/drawing/2014/main" id="{5BDFFB8A-F9DF-23E1-3888-F7B46D7C3D5E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6" name="Google Shape;4501;p22">
              <a:extLst>
                <a:ext uri="{FF2B5EF4-FFF2-40B4-BE49-F238E27FC236}">
                  <a16:creationId xmlns:a16="http://schemas.microsoft.com/office/drawing/2014/main" id="{E7B5AD81-E6C3-A4B0-C42F-E682BE1A8F2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7" name="Google Shape;4502;p22">
              <a:extLst>
                <a:ext uri="{FF2B5EF4-FFF2-40B4-BE49-F238E27FC236}">
                  <a16:creationId xmlns:a16="http://schemas.microsoft.com/office/drawing/2014/main" id="{59B4E963-F7A1-581F-290E-8C53569248E0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8" name="Google Shape;4503;p22">
              <a:extLst>
                <a:ext uri="{FF2B5EF4-FFF2-40B4-BE49-F238E27FC236}">
                  <a16:creationId xmlns:a16="http://schemas.microsoft.com/office/drawing/2014/main" id="{160B9A37-315D-58BF-A484-3C93F422FF45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9" name="Google Shape;4504;p22">
              <a:extLst>
                <a:ext uri="{FF2B5EF4-FFF2-40B4-BE49-F238E27FC236}">
                  <a16:creationId xmlns:a16="http://schemas.microsoft.com/office/drawing/2014/main" id="{33471DD8-3D9E-3F8B-0A8E-66F069A398DD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0" name="Google Shape;4505;p22">
              <a:extLst>
                <a:ext uri="{FF2B5EF4-FFF2-40B4-BE49-F238E27FC236}">
                  <a16:creationId xmlns:a16="http://schemas.microsoft.com/office/drawing/2014/main" id="{112ADEF0-267F-45C1-1519-11187218F002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1" name="Google Shape;4506;p22">
              <a:extLst>
                <a:ext uri="{FF2B5EF4-FFF2-40B4-BE49-F238E27FC236}">
                  <a16:creationId xmlns:a16="http://schemas.microsoft.com/office/drawing/2014/main" id="{AAAEBAD5-8F20-6F8A-0BF5-DB6E8DCEFC4A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2" name="Google Shape;4507;p22">
              <a:extLst>
                <a:ext uri="{FF2B5EF4-FFF2-40B4-BE49-F238E27FC236}">
                  <a16:creationId xmlns:a16="http://schemas.microsoft.com/office/drawing/2014/main" id="{86E4FE44-8C92-7B87-EBBE-516596A47A62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3" name="Google Shape;4508;p22">
              <a:extLst>
                <a:ext uri="{FF2B5EF4-FFF2-40B4-BE49-F238E27FC236}">
                  <a16:creationId xmlns:a16="http://schemas.microsoft.com/office/drawing/2014/main" id="{91093B63-3544-9A3B-3AEC-38EBF113C3A3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4" name="Google Shape;4509;p22">
              <a:extLst>
                <a:ext uri="{FF2B5EF4-FFF2-40B4-BE49-F238E27FC236}">
                  <a16:creationId xmlns:a16="http://schemas.microsoft.com/office/drawing/2014/main" id="{93155C38-9167-6CB4-D897-5D2D649E4C55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5" name="Google Shape;4510;p22">
              <a:extLst>
                <a:ext uri="{FF2B5EF4-FFF2-40B4-BE49-F238E27FC236}">
                  <a16:creationId xmlns:a16="http://schemas.microsoft.com/office/drawing/2014/main" id="{0A4A21A3-16E5-6854-B2C3-85B4C62CB7F0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6" name="Google Shape;4511;p22">
              <a:extLst>
                <a:ext uri="{FF2B5EF4-FFF2-40B4-BE49-F238E27FC236}">
                  <a16:creationId xmlns:a16="http://schemas.microsoft.com/office/drawing/2014/main" id="{527563FB-55EC-83EB-F7D6-62FF042AA594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7" name="Google Shape;4512;p22">
              <a:extLst>
                <a:ext uri="{FF2B5EF4-FFF2-40B4-BE49-F238E27FC236}">
                  <a16:creationId xmlns:a16="http://schemas.microsoft.com/office/drawing/2014/main" id="{CCADA12F-7B64-33C0-FC47-2D89B2B3C95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8" name="Google Shape;4513;p22">
              <a:extLst>
                <a:ext uri="{FF2B5EF4-FFF2-40B4-BE49-F238E27FC236}">
                  <a16:creationId xmlns:a16="http://schemas.microsoft.com/office/drawing/2014/main" id="{955085D1-078D-9FBC-A5AB-466C30C1E470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9" name="Google Shape;4514;p22">
              <a:extLst>
                <a:ext uri="{FF2B5EF4-FFF2-40B4-BE49-F238E27FC236}">
                  <a16:creationId xmlns:a16="http://schemas.microsoft.com/office/drawing/2014/main" id="{B4D44204-07A4-B1D4-16D3-316F28284113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0" name="Google Shape;4515;p22">
              <a:extLst>
                <a:ext uri="{FF2B5EF4-FFF2-40B4-BE49-F238E27FC236}">
                  <a16:creationId xmlns:a16="http://schemas.microsoft.com/office/drawing/2014/main" id="{CFDD0F6C-B550-30A7-1E54-033CD7E42236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1" name="Google Shape;4516;p22">
              <a:extLst>
                <a:ext uri="{FF2B5EF4-FFF2-40B4-BE49-F238E27FC236}">
                  <a16:creationId xmlns:a16="http://schemas.microsoft.com/office/drawing/2014/main" id="{731A0450-B715-02B5-7351-AF30F6DD8614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2" name="Google Shape;4517;p22">
              <a:extLst>
                <a:ext uri="{FF2B5EF4-FFF2-40B4-BE49-F238E27FC236}">
                  <a16:creationId xmlns:a16="http://schemas.microsoft.com/office/drawing/2014/main" id="{8378D62A-7BBC-8AB3-0CDF-2EC85221AC7A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3" name="Google Shape;4518;p22">
              <a:extLst>
                <a:ext uri="{FF2B5EF4-FFF2-40B4-BE49-F238E27FC236}">
                  <a16:creationId xmlns:a16="http://schemas.microsoft.com/office/drawing/2014/main" id="{C6C0BD74-D853-E9B4-CD84-3C7EFCB5AAD4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75" name="CuadroTexto 3974">
            <a:extLst>
              <a:ext uri="{FF2B5EF4-FFF2-40B4-BE49-F238E27FC236}">
                <a16:creationId xmlns:a16="http://schemas.microsoft.com/office/drawing/2014/main" id="{E0B554BE-9075-4D53-9666-EA5F17F09A72}"/>
              </a:ext>
            </a:extLst>
          </p:cNvPr>
          <p:cNvSpPr txBox="1"/>
          <p:nvPr/>
        </p:nvSpPr>
        <p:spPr>
          <a:xfrm>
            <a:off x="3558012" y="4571999"/>
            <a:ext cx="9234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Brasil</a:t>
            </a:r>
          </a:p>
        </p:txBody>
      </p:sp>
      <p:sp>
        <p:nvSpPr>
          <p:cNvPr id="3976" name="CuadroTexto 3975">
            <a:extLst>
              <a:ext uri="{FF2B5EF4-FFF2-40B4-BE49-F238E27FC236}">
                <a16:creationId xmlns:a16="http://schemas.microsoft.com/office/drawing/2014/main" id="{B9D29758-4926-49B6-7394-CDE135FB145B}"/>
              </a:ext>
            </a:extLst>
          </p:cNvPr>
          <p:cNvSpPr txBox="1"/>
          <p:nvPr/>
        </p:nvSpPr>
        <p:spPr>
          <a:xfrm>
            <a:off x="8327679" y="3244334"/>
            <a:ext cx="9234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China</a:t>
            </a:r>
          </a:p>
        </p:txBody>
      </p:sp>
      <p:sp>
        <p:nvSpPr>
          <p:cNvPr id="3977" name="CuadroTexto 3976">
            <a:extLst>
              <a:ext uri="{FF2B5EF4-FFF2-40B4-BE49-F238E27FC236}">
                <a16:creationId xmlns:a16="http://schemas.microsoft.com/office/drawing/2014/main" id="{8469FED9-F394-8CAF-CE6C-C45DEF2560C9}"/>
              </a:ext>
            </a:extLst>
          </p:cNvPr>
          <p:cNvSpPr txBox="1"/>
          <p:nvPr/>
        </p:nvSpPr>
        <p:spPr>
          <a:xfrm>
            <a:off x="5233570" y="3539337"/>
            <a:ext cx="8624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Argelia</a:t>
            </a:r>
          </a:p>
        </p:txBody>
      </p:sp>
      <p:sp>
        <p:nvSpPr>
          <p:cNvPr id="3978" name="CuadroTexto 3977">
            <a:extLst>
              <a:ext uri="{FF2B5EF4-FFF2-40B4-BE49-F238E27FC236}">
                <a16:creationId xmlns:a16="http://schemas.microsoft.com/office/drawing/2014/main" id="{88664DC4-2B9D-B65D-20C9-CED464414882}"/>
              </a:ext>
            </a:extLst>
          </p:cNvPr>
          <p:cNvSpPr txBox="1"/>
          <p:nvPr/>
        </p:nvSpPr>
        <p:spPr>
          <a:xfrm>
            <a:off x="2633474" y="167664"/>
            <a:ext cx="6720130" cy="634544"/>
          </a:xfrm>
          <a:prstGeom prst="roundRect">
            <a:avLst>
              <a:gd name="adj" fmla="val 30743"/>
            </a:avLst>
          </a:prstGeom>
          <a:solidFill>
            <a:srgbClr val="193C6E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2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Principales destinos de Uruguay</a:t>
            </a:r>
          </a:p>
        </p:txBody>
      </p:sp>
    </p:spTree>
    <p:extLst>
      <p:ext uri="{BB962C8B-B14F-4D97-AF65-F5344CB8AC3E}">
        <p14:creationId xmlns:p14="http://schemas.microsoft.com/office/powerpoint/2010/main" val="147995551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E7DEFBC-97C5-7BE4-3806-2937DAB1F2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 descr="logo-blanco.png">
            <a:extLst>
              <a:ext uri="{FF2B5EF4-FFF2-40B4-BE49-F238E27FC236}">
                <a16:creationId xmlns:a16="http://schemas.microsoft.com/office/drawing/2014/main" id="{604F5F9A-24A8-258F-FC1C-DC3E9CD6069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D3925FDD-8C8E-B723-714B-A609C474935E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TDM</a:t>
            </a:r>
          </a:p>
        </p:txBody>
      </p:sp>
      <p:grpSp>
        <p:nvGrpSpPr>
          <p:cNvPr id="5" name="Google Shape;551;p22">
            <a:extLst>
              <a:ext uri="{FF2B5EF4-FFF2-40B4-BE49-F238E27FC236}">
                <a16:creationId xmlns:a16="http://schemas.microsoft.com/office/drawing/2014/main" id="{E9D8CAF3-43B3-0871-93C6-6F5D167E2FCF}"/>
              </a:ext>
            </a:extLst>
          </p:cNvPr>
          <p:cNvGrpSpPr/>
          <p:nvPr/>
        </p:nvGrpSpPr>
        <p:grpSpPr>
          <a:xfrm>
            <a:off x="387741" y="1203996"/>
            <a:ext cx="10850655" cy="5080398"/>
            <a:chOff x="793334" y="1192826"/>
            <a:chExt cx="2665073" cy="1317140"/>
          </a:xfrm>
        </p:grpSpPr>
        <p:sp>
          <p:nvSpPr>
            <p:cNvPr id="6" name="Google Shape;552;p22">
              <a:extLst>
                <a:ext uri="{FF2B5EF4-FFF2-40B4-BE49-F238E27FC236}">
                  <a16:creationId xmlns:a16="http://schemas.microsoft.com/office/drawing/2014/main" id="{A57DCA03-B594-1E5F-D10B-2E5ECFAE342D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553;p22">
              <a:extLst>
                <a:ext uri="{FF2B5EF4-FFF2-40B4-BE49-F238E27FC236}">
                  <a16:creationId xmlns:a16="http://schemas.microsoft.com/office/drawing/2014/main" id="{4BE1ECA1-0806-D34E-9F3B-C3FA25C53A6E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554;p22">
              <a:extLst>
                <a:ext uri="{FF2B5EF4-FFF2-40B4-BE49-F238E27FC236}">
                  <a16:creationId xmlns:a16="http://schemas.microsoft.com/office/drawing/2014/main" id="{1B207B83-422F-8DD7-6A68-3EA348AB5984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555;p22">
              <a:extLst>
                <a:ext uri="{FF2B5EF4-FFF2-40B4-BE49-F238E27FC236}">
                  <a16:creationId xmlns:a16="http://schemas.microsoft.com/office/drawing/2014/main" id="{599C51A6-3B31-E228-7C02-DE35655326CB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556;p22">
              <a:extLst>
                <a:ext uri="{FF2B5EF4-FFF2-40B4-BE49-F238E27FC236}">
                  <a16:creationId xmlns:a16="http://schemas.microsoft.com/office/drawing/2014/main" id="{98FB67B3-E0FB-F0D2-0EE1-83252FD80BB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557;p22">
              <a:extLst>
                <a:ext uri="{FF2B5EF4-FFF2-40B4-BE49-F238E27FC236}">
                  <a16:creationId xmlns:a16="http://schemas.microsoft.com/office/drawing/2014/main" id="{BA63CCF1-7514-6287-3829-2D572773E994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558;p22">
              <a:extLst>
                <a:ext uri="{FF2B5EF4-FFF2-40B4-BE49-F238E27FC236}">
                  <a16:creationId xmlns:a16="http://schemas.microsoft.com/office/drawing/2014/main" id="{0071E7FB-0735-A581-5131-3D4DF2FABD4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559;p22">
              <a:extLst>
                <a:ext uri="{FF2B5EF4-FFF2-40B4-BE49-F238E27FC236}">
                  <a16:creationId xmlns:a16="http://schemas.microsoft.com/office/drawing/2014/main" id="{39D3EC36-D6EB-CEA8-1334-15ED5CB3EB1A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560;p22">
              <a:extLst>
                <a:ext uri="{FF2B5EF4-FFF2-40B4-BE49-F238E27FC236}">
                  <a16:creationId xmlns:a16="http://schemas.microsoft.com/office/drawing/2014/main" id="{67A20514-EFDD-F03D-C3EA-165D5487CD60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Google Shape;561;p22">
              <a:extLst>
                <a:ext uri="{FF2B5EF4-FFF2-40B4-BE49-F238E27FC236}">
                  <a16:creationId xmlns:a16="http://schemas.microsoft.com/office/drawing/2014/main" id="{FAB90EB1-96C0-71C1-1A4F-7B3F63E42FBC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Google Shape;562;p22">
              <a:extLst>
                <a:ext uri="{FF2B5EF4-FFF2-40B4-BE49-F238E27FC236}">
                  <a16:creationId xmlns:a16="http://schemas.microsoft.com/office/drawing/2014/main" id="{646C4107-03A1-AAB7-3E40-7D6475D3EA39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Google Shape;563;p22">
              <a:extLst>
                <a:ext uri="{FF2B5EF4-FFF2-40B4-BE49-F238E27FC236}">
                  <a16:creationId xmlns:a16="http://schemas.microsoft.com/office/drawing/2014/main" id="{44B728BF-FB59-EC6C-B927-6634D46C6D3D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Google Shape;564;p22">
              <a:extLst>
                <a:ext uri="{FF2B5EF4-FFF2-40B4-BE49-F238E27FC236}">
                  <a16:creationId xmlns:a16="http://schemas.microsoft.com/office/drawing/2014/main" id="{967F250B-318D-046D-DEEF-A351E66A70CD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Google Shape;565;p22">
              <a:extLst>
                <a:ext uri="{FF2B5EF4-FFF2-40B4-BE49-F238E27FC236}">
                  <a16:creationId xmlns:a16="http://schemas.microsoft.com/office/drawing/2014/main" id="{73B7835B-4D47-405A-6EFA-62E904E791F0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Google Shape;566;p22">
              <a:extLst>
                <a:ext uri="{FF2B5EF4-FFF2-40B4-BE49-F238E27FC236}">
                  <a16:creationId xmlns:a16="http://schemas.microsoft.com/office/drawing/2014/main" id="{3A4FA39C-78F9-07EB-C02A-0A0D0580C41A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Google Shape;567;p22">
              <a:extLst>
                <a:ext uri="{FF2B5EF4-FFF2-40B4-BE49-F238E27FC236}">
                  <a16:creationId xmlns:a16="http://schemas.microsoft.com/office/drawing/2014/main" id="{F5D8CFF3-306F-05EA-5FCA-A92C4246BDAE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Google Shape;568;p22">
              <a:extLst>
                <a:ext uri="{FF2B5EF4-FFF2-40B4-BE49-F238E27FC236}">
                  <a16:creationId xmlns:a16="http://schemas.microsoft.com/office/drawing/2014/main" id="{BAD5BA3E-8AE5-598A-ADD7-B8E289A21255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Google Shape;569;p22">
              <a:extLst>
                <a:ext uri="{FF2B5EF4-FFF2-40B4-BE49-F238E27FC236}">
                  <a16:creationId xmlns:a16="http://schemas.microsoft.com/office/drawing/2014/main" id="{BCF30AC7-F536-536E-257E-3044302A482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Google Shape;570;p22">
              <a:extLst>
                <a:ext uri="{FF2B5EF4-FFF2-40B4-BE49-F238E27FC236}">
                  <a16:creationId xmlns:a16="http://schemas.microsoft.com/office/drawing/2014/main" id="{8E2BD77C-EE31-FB45-143F-CD1EEC03CE6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Google Shape;571;p22">
              <a:extLst>
                <a:ext uri="{FF2B5EF4-FFF2-40B4-BE49-F238E27FC236}">
                  <a16:creationId xmlns:a16="http://schemas.microsoft.com/office/drawing/2014/main" id="{7D79C155-0417-9558-7D92-6A54B9EE57F9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Google Shape;572;p22">
              <a:extLst>
                <a:ext uri="{FF2B5EF4-FFF2-40B4-BE49-F238E27FC236}">
                  <a16:creationId xmlns:a16="http://schemas.microsoft.com/office/drawing/2014/main" id="{98D9FE53-9EF2-F4A5-D667-886474E6B270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Google Shape;573;p22">
              <a:extLst>
                <a:ext uri="{FF2B5EF4-FFF2-40B4-BE49-F238E27FC236}">
                  <a16:creationId xmlns:a16="http://schemas.microsoft.com/office/drawing/2014/main" id="{0F9204EF-4BDA-EA66-58C8-179E5650CDF8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Google Shape;574;p22">
              <a:extLst>
                <a:ext uri="{FF2B5EF4-FFF2-40B4-BE49-F238E27FC236}">
                  <a16:creationId xmlns:a16="http://schemas.microsoft.com/office/drawing/2014/main" id="{DDA4A036-6C0D-1B47-C085-9557574A1029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Google Shape;575;p22">
              <a:extLst>
                <a:ext uri="{FF2B5EF4-FFF2-40B4-BE49-F238E27FC236}">
                  <a16:creationId xmlns:a16="http://schemas.microsoft.com/office/drawing/2014/main" id="{ECA4320E-497D-C161-A019-80EE09E489A1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Google Shape;576;p22">
              <a:extLst>
                <a:ext uri="{FF2B5EF4-FFF2-40B4-BE49-F238E27FC236}">
                  <a16:creationId xmlns:a16="http://schemas.microsoft.com/office/drawing/2014/main" id="{C10BD242-ED67-B0CA-EAFE-305A80BB389E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Google Shape;577;p22">
              <a:extLst>
                <a:ext uri="{FF2B5EF4-FFF2-40B4-BE49-F238E27FC236}">
                  <a16:creationId xmlns:a16="http://schemas.microsoft.com/office/drawing/2014/main" id="{D7A70F2A-E1E7-A0FB-7BC3-1686275040ED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Google Shape;578;p22">
              <a:extLst>
                <a:ext uri="{FF2B5EF4-FFF2-40B4-BE49-F238E27FC236}">
                  <a16:creationId xmlns:a16="http://schemas.microsoft.com/office/drawing/2014/main" id="{C468CFB7-2032-BBC8-3351-DBD1B9F1626C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Google Shape;579;p22">
              <a:extLst>
                <a:ext uri="{FF2B5EF4-FFF2-40B4-BE49-F238E27FC236}">
                  <a16:creationId xmlns:a16="http://schemas.microsoft.com/office/drawing/2014/main" id="{9EFDB4E1-55A7-18A7-FA36-F0620176CB12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Google Shape;580;p22">
              <a:extLst>
                <a:ext uri="{FF2B5EF4-FFF2-40B4-BE49-F238E27FC236}">
                  <a16:creationId xmlns:a16="http://schemas.microsoft.com/office/drawing/2014/main" id="{C815AD95-B026-40EB-34CB-5A65AFD0232F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Google Shape;581;p22">
              <a:extLst>
                <a:ext uri="{FF2B5EF4-FFF2-40B4-BE49-F238E27FC236}">
                  <a16:creationId xmlns:a16="http://schemas.microsoft.com/office/drawing/2014/main" id="{E62F3875-7B4C-95BF-9853-2F97E2F86407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Google Shape;582;p22">
              <a:extLst>
                <a:ext uri="{FF2B5EF4-FFF2-40B4-BE49-F238E27FC236}">
                  <a16:creationId xmlns:a16="http://schemas.microsoft.com/office/drawing/2014/main" id="{E712712B-C108-ED91-74A5-3E10CBD0DE25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Google Shape;583;p22">
              <a:extLst>
                <a:ext uri="{FF2B5EF4-FFF2-40B4-BE49-F238E27FC236}">
                  <a16:creationId xmlns:a16="http://schemas.microsoft.com/office/drawing/2014/main" id="{03DD2464-B80C-315B-7DA5-11EB0EAC842F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Google Shape;584;p22">
              <a:extLst>
                <a:ext uri="{FF2B5EF4-FFF2-40B4-BE49-F238E27FC236}">
                  <a16:creationId xmlns:a16="http://schemas.microsoft.com/office/drawing/2014/main" id="{68EC8030-2FC7-C2BC-1AC5-C275696C41F7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Google Shape;585;p22">
              <a:extLst>
                <a:ext uri="{FF2B5EF4-FFF2-40B4-BE49-F238E27FC236}">
                  <a16:creationId xmlns:a16="http://schemas.microsoft.com/office/drawing/2014/main" id="{68C29139-ABF0-0363-A425-05770DE6669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Google Shape;586;p22">
              <a:extLst>
                <a:ext uri="{FF2B5EF4-FFF2-40B4-BE49-F238E27FC236}">
                  <a16:creationId xmlns:a16="http://schemas.microsoft.com/office/drawing/2014/main" id="{9325A2D9-F34F-9963-DF88-B232BF567383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Google Shape;587;p22">
              <a:extLst>
                <a:ext uri="{FF2B5EF4-FFF2-40B4-BE49-F238E27FC236}">
                  <a16:creationId xmlns:a16="http://schemas.microsoft.com/office/drawing/2014/main" id="{28BA0DD8-529E-8176-B1F5-AA5F59A09BC8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Google Shape;588;p22">
              <a:extLst>
                <a:ext uri="{FF2B5EF4-FFF2-40B4-BE49-F238E27FC236}">
                  <a16:creationId xmlns:a16="http://schemas.microsoft.com/office/drawing/2014/main" id="{119807C7-37F6-8018-A5F2-12E57863DE4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Google Shape;589;p22">
              <a:extLst>
                <a:ext uri="{FF2B5EF4-FFF2-40B4-BE49-F238E27FC236}">
                  <a16:creationId xmlns:a16="http://schemas.microsoft.com/office/drawing/2014/main" id="{4CE77591-D9DC-66D2-9414-8B4009B62E5A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Google Shape;590;p22">
              <a:extLst>
                <a:ext uri="{FF2B5EF4-FFF2-40B4-BE49-F238E27FC236}">
                  <a16:creationId xmlns:a16="http://schemas.microsoft.com/office/drawing/2014/main" id="{403C6829-6886-7D7D-C4A2-6914E18287A9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Google Shape;591;p22">
              <a:extLst>
                <a:ext uri="{FF2B5EF4-FFF2-40B4-BE49-F238E27FC236}">
                  <a16:creationId xmlns:a16="http://schemas.microsoft.com/office/drawing/2014/main" id="{F49F6BA2-9F0B-F421-CD4F-84ED54FE3617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Google Shape;592;p22">
              <a:extLst>
                <a:ext uri="{FF2B5EF4-FFF2-40B4-BE49-F238E27FC236}">
                  <a16:creationId xmlns:a16="http://schemas.microsoft.com/office/drawing/2014/main" id="{4BC6B1C6-62B3-1DD6-3370-F925371505E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Google Shape;593;p22">
              <a:extLst>
                <a:ext uri="{FF2B5EF4-FFF2-40B4-BE49-F238E27FC236}">
                  <a16:creationId xmlns:a16="http://schemas.microsoft.com/office/drawing/2014/main" id="{0C1AB1E1-00A1-BCB2-A740-DB648BCFB6A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Google Shape;594;p22">
              <a:extLst>
                <a:ext uri="{FF2B5EF4-FFF2-40B4-BE49-F238E27FC236}">
                  <a16:creationId xmlns:a16="http://schemas.microsoft.com/office/drawing/2014/main" id="{FB4E59A1-B16F-88A7-881D-4DAA02FC6CF2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Google Shape;595;p22">
              <a:extLst>
                <a:ext uri="{FF2B5EF4-FFF2-40B4-BE49-F238E27FC236}">
                  <a16:creationId xmlns:a16="http://schemas.microsoft.com/office/drawing/2014/main" id="{69ED77A3-A773-0D71-9A02-6B497AC72DB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Google Shape;596;p22">
              <a:extLst>
                <a:ext uri="{FF2B5EF4-FFF2-40B4-BE49-F238E27FC236}">
                  <a16:creationId xmlns:a16="http://schemas.microsoft.com/office/drawing/2014/main" id="{DA2C1023-62EA-805C-68A2-005F4C70C50D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Google Shape;597;p22">
              <a:extLst>
                <a:ext uri="{FF2B5EF4-FFF2-40B4-BE49-F238E27FC236}">
                  <a16:creationId xmlns:a16="http://schemas.microsoft.com/office/drawing/2014/main" id="{A025FA35-A2B8-7ECF-2039-716EE53396B8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Google Shape;598;p22">
              <a:extLst>
                <a:ext uri="{FF2B5EF4-FFF2-40B4-BE49-F238E27FC236}">
                  <a16:creationId xmlns:a16="http://schemas.microsoft.com/office/drawing/2014/main" id="{DF52DCE8-1835-ADF3-2911-6EC64AC2A17A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Google Shape;599;p22">
              <a:extLst>
                <a:ext uri="{FF2B5EF4-FFF2-40B4-BE49-F238E27FC236}">
                  <a16:creationId xmlns:a16="http://schemas.microsoft.com/office/drawing/2014/main" id="{F80619C0-5A0B-BE47-97FB-0640704E4C9F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Google Shape;600;p22">
              <a:extLst>
                <a:ext uri="{FF2B5EF4-FFF2-40B4-BE49-F238E27FC236}">
                  <a16:creationId xmlns:a16="http://schemas.microsoft.com/office/drawing/2014/main" id="{F7BED4AB-1E86-7B41-BB03-0E90B419DE22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Google Shape;601;p22">
              <a:extLst>
                <a:ext uri="{FF2B5EF4-FFF2-40B4-BE49-F238E27FC236}">
                  <a16:creationId xmlns:a16="http://schemas.microsoft.com/office/drawing/2014/main" id="{B1457263-9576-4030-F89C-A8D5F8D5C65F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Google Shape;602;p22">
              <a:extLst>
                <a:ext uri="{FF2B5EF4-FFF2-40B4-BE49-F238E27FC236}">
                  <a16:creationId xmlns:a16="http://schemas.microsoft.com/office/drawing/2014/main" id="{D88D67B0-6387-457B-D72D-75CB9432309D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Google Shape;603;p22">
              <a:extLst>
                <a:ext uri="{FF2B5EF4-FFF2-40B4-BE49-F238E27FC236}">
                  <a16:creationId xmlns:a16="http://schemas.microsoft.com/office/drawing/2014/main" id="{03F8921F-4BA0-FD99-6FCB-3966426CD124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Google Shape;604;p22">
              <a:extLst>
                <a:ext uri="{FF2B5EF4-FFF2-40B4-BE49-F238E27FC236}">
                  <a16:creationId xmlns:a16="http://schemas.microsoft.com/office/drawing/2014/main" id="{D3B5D69B-6837-2714-88E0-1A246D5CB369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Google Shape;605;p22">
              <a:extLst>
                <a:ext uri="{FF2B5EF4-FFF2-40B4-BE49-F238E27FC236}">
                  <a16:creationId xmlns:a16="http://schemas.microsoft.com/office/drawing/2014/main" id="{BBAC1B78-34C8-0B2D-1E6D-1922E8DE0CD8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Google Shape;606;p22">
              <a:extLst>
                <a:ext uri="{FF2B5EF4-FFF2-40B4-BE49-F238E27FC236}">
                  <a16:creationId xmlns:a16="http://schemas.microsoft.com/office/drawing/2014/main" id="{389BE1BD-8D46-BFF0-79CE-C250A346E152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Google Shape;607;p22">
              <a:extLst>
                <a:ext uri="{FF2B5EF4-FFF2-40B4-BE49-F238E27FC236}">
                  <a16:creationId xmlns:a16="http://schemas.microsoft.com/office/drawing/2014/main" id="{C314B694-4F36-A3A1-D9DB-1B3FF949A67F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Google Shape;608;p22">
              <a:extLst>
                <a:ext uri="{FF2B5EF4-FFF2-40B4-BE49-F238E27FC236}">
                  <a16:creationId xmlns:a16="http://schemas.microsoft.com/office/drawing/2014/main" id="{7E3577DE-A8D5-2D45-D678-29537618FB89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Google Shape;609;p22">
              <a:extLst>
                <a:ext uri="{FF2B5EF4-FFF2-40B4-BE49-F238E27FC236}">
                  <a16:creationId xmlns:a16="http://schemas.microsoft.com/office/drawing/2014/main" id="{A8CE19E4-00B7-531D-B725-CDA91279732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Google Shape;610;p22">
              <a:extLst>
                <a:ext uri="{FF2B5EF4-FFF2-40B4-BE49-F238E27FC236}">
                  <a16:creationId xmlns:a16="http://schemas.microsoft.com/office/drawing/2014/main" id="{0D159F84-3BB1-6252-F7EB-2ADF9128183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Google Shape;611;p22">
              <a:extLst>
                <a:ext uri="{FF2B5EF4-FFF2-40B4-BE49-F238E27FC236}">
                  <a16:creationId xmlns:a16="http://schemas.microsoft.com/office/drawing/2014/main" id="{5BB5EAE1-817B-F4E9-E8FA-9DD5EFC5CE9D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Google Shape;612;p22">
              <a:extLst>
                <a:ext uri="{FF2B5EF4-FFF2-40B4-BE49-F238E27FC236}">
                  <a16:creationId xmlns:a16="http://schemas.microsoft.com/office/drawing/2014/main" id="{A442A298-416B-64B0-0277-B1B47FA24B9B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Google Shape;613;p22">
              <a:extLst>
                <a:ext uri="{FF2B5EF4-FFF2-40B4-BE49-F238E27FC236}">
                  <a16:creationId xmlns:a16="http://schemas.microsoft.com/office/drawing/2014/main" id="{F89B38E3-4546-CF37-9861-1F8CBD49EB29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Google Shape;614;p22">
              <a:extLst>
                <a:ext uri="{FF2B5EF4-FFF2-40B4-BE49-F238E27FC236}">
                  <a16:creationId xmlns:a16="http://schemas.microsoft.com/office/drawing/2014/main" id="{4912932B-51AF-1F3C-308A-DC860A11E993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Google Shape;615;p22">
              <a:extLst>
                <a:ext uri="{FF2B5EF4-FFF2-40B4-BE49-F238E27FC236}">
                  <a16:creationId xmlns:a16="http://schemas.microsoft.com/office/drawing/2014/main" id="{BC3F13C4-69A0-7C61-A397-E01B03468A50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Google Shape;616;p22">
              <a:extLst>
                <a:ext uri="{FF2B5EF4-FFF2-40B4-BE49-F238E27FC236}">
                  <a16:creationId xmlns:a16="http://schemas.microsoft.com/office/drawing/2014/main" id="{6B6E1277-21E9-8F64-C834-28E25F1A8B51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Google Shape;617;p22">
              <a:extLst>
                <a:ext uri="{FF2B5EF4-FFF2-40B4-BE49-F238E27FC236}">
                  <a16:creationId xmlns:a16="http://schemas.microsoft.com/office/drawing/2014/main" id="{5F45A474-727F-4982-6C8E-279EEB77DF6D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Google Shape;618;p22">
              <a:extLst>
                <a:ext uri="{FF2B5EF4-FFF2-40B4-BE49-F238E27FC236}">
                  <a16:creationId xmlns:a16="http://schemas.microsoft.com/office/drawing/2014/main" id="{E111B5B6-1F2A-D89E-89E1-F6F7BDE34DF9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Google Shape;619;p22">
              <a:extLst>
                <a:ext uri="{FF2B5EF4-FFF2-40B4-BE49-F238E27FC236}">
                  <a16:creationId xmlns:a16="http://schemas.microsoft.com/office/drawing/2014/main" id="{77162819-BFB6-4A4F-D6D8-7AD609369447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Google Shape;620;p22">
              <a:extLst>
                <a:ext uri="{FF2B5EF4-FFF2-40B4-BE49-F238E27FC236}">
                  <a16:creationId xmlns:a16="http://schemas.microsoft.com/office/drawing/2014/main" id="{30B85F57-F247-4EFD-67CA-76F04C26BBA1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Google Shape;621;p22">
              <a:extLst>
                <a:ext uri="{FF2B5EF4-FFF2-40B4-BE49-F238E27FC236}">
                  <a16:creationId xmlns:a16="http://schemas.microsoft.com/office/drawing/2014/main" id="{6AE39C46-7A40-C6D8-F2AD-21D7BADBC569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Google Shape;622;p22">
              <a:extLst>
                <a:ext uri="{FF2B5EF4-FFF2-40B4-BE49-F238E27FC236}">
                  <a16:creationId xmlns:a16="http://schemas.microsoft.com/office/drawing/2014/main" id="{09007392-1C2E-BA08-8FA2-BA51AA1E9EE1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Google Shape;623;p22">
              <a:extLst>
                <a:ext uri="{FF2B5EF4-FFF2-40B4-BE49-F238E27FC236}">
                  <a16:creationId xmlns:a16="http://schemas.microsoft.com/office/drawing/2014/main" id="{78D6D0BB-71B9-A0D7-1353-BFFFBA45FCDD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Google Shape;624;p22">
              <a:extLst>
                <a:ext uri="{FF2B5EF4-FFF2-40B4-BE49-F238E27FC236}">
                  <a16:creationId xmlns:a16="http://schemas.microsoft.com/office/drawing/2014/main" id="{6C3ABF05-F76E-5ED1-B824-C4A0C2037874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Google Shape;625;p22">
              <a:extLst>
                <a:ext uri="{FF2B5EF4-FFF2-40B4-BE49-F238E27FC236}">
                  <a16:creationId xmlns:a16="http://schemas.microsoft.com/office/drawing/2014/main" id="{31594A68-A76B-C1D9-0784-D845FA554368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Google Shape;626;p22">
              <a:extLst>
                <a:ext uri="{FF2B5EF4-FFF2-40B4-BE49-F238E27FC236}">
                  <a16:creationId xmlns:a16="http://schemas.microsoft.com/office/drawing/2014/main" id="{E5DB6F3C-B2D3-3169-8E0C-F6D29AD3C9C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Google Shape;627;p22">
              <a:extLst>
                <a:ext uri="{FF2B5EF4-FFF2-40B4-BE49-F238E27FC236}">
                  <a16:creationId xmlns:a16="http://schemas.microsoft.com/office/drawing/2014/main" id="{B9E81C35-225D-0171-1C59-6BF7436B223E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Google Shape;628;p22">
              <a:extLst>
                <a:ext uri="{FF2B5EF4-FFF2-40B4-BE49-F238E27FC236}">
                  <a16:creationId xmlns:a16="http://schemas.microsoft.com/office/drawing/2014/main" id="{E4E255BC-F850-2C9C-B0CF-EDD44CB1DC6B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Google Shape;629;p22">
              <a:extLst>
                <a:ext uri="{FF2B5EF4-FFF2-40B4-BE49-F238E27FC236}">
                  <a16:creationId xmlns:a16="http://schemas.microsoft.com/office/drawing/2014/main" id="{8D3466A0-8420-C679-E055-D0572FB68ED9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Google Shape;630;p22">
              <a:extLst>
                <a:ext uri="{FF2B5EF4-FFF2-40B4-BE49-F238E27FC236}">
                  <a16:creationId xmlns:a16="http://schemas.microsoft.com/office/drawing/2014/main" id="{F80CC293-7745-F505-E82E-60CE5E4E0808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Google Shape;631;p22">
              <a:extLst>
                <a:ext uri="{FF2B5EF4-FFF2-40B4-BE49-F238E27FC236}">
                  <a16:creationId xmlns:a16="http://schemas.microsoft.com/office/drawing/2014/main" id="{BD3B4DF6-DB69-C5E7-2140-F7B4A81876B4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Google Shape;632;p22">
              <a:extLst>
                <a:ext uri="{FF2B5EF4-FFF2-40B4-BE49-F238E27FC236}">
                  <a16:creationId xmlns:a16="http://schemas.microsoft.com/office/drawing/2014/main" id="{9E1745F2-CE22-7EE3-78D3-8BA92216B55D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Google Shape;633;p22">
              <a:extLst>
                <a:ext uri="{FF2B5EF4-FFF2-40B4-BE49-F238E27FC236}">
                  <a16:creationId xmlns:a16="http://schemas.microsoft.com/office/drawing/2014/main" id="{DFF677D2-E6A5-E87C-2C94-EA7659854607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Google Shape;634;p22">
              <a:extLst>
                <a:ext uri="{FF2B5EF4-FFF2-40B4-BE49-F238E27FC236}">
                  <a16:creationId xmlns:a16="http://schemas.microsoft.com/office/drawing/2014/main" id="{C090313D-4932-D160-3109-DFD90928EF33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Google Shape;635;p22">
              <a:extLst>
                <a:ext uri="{FF2B5EF4-FFF2-40B4-BE49-F238E27FC236}">
                  <a16:creationId xmlns:a16="http://schemas.microsoft.com/office/drawing/2014/main" id="{D27DF743-EB8D-DEFB-7695-2977C5026DC0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Google Shape;636;p22">
              <a:extLst>
                <a:ext uri="{FF2B5EF4-FFF2-40B4-BE49-F238E27FC236}">
                  <a16:creationId xmlns:a16="http://schemas.microsoft.com/office/drawing/2014/main" id="{D3941246-867B-A57F-E564-CDBE8E4D3D90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Google Shape;637;p22">
              <a:extLst>
                <a:ext uri="{FF2B5EF4-FFF2-40B4-BE49-F238E27FC236}">
                  <a16:creationId xmlns:a16="http://schemas.microsoft.com/office/drawing/2014/main" id="{592F4654-0883-255C-BC8A-11C81165B446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Google Shape;638;p22">
              <a:extLst>
                <a:ext uri="{FF2B5EF4-FFF2-40B4-BE49-F238E27FC236}">
                  <a16:creationId xmlns:a16="http://schemas.microsoft.com/office/drawing/2014/main" id="{0CE07600-1BAC-A0A2-CE98-7D76D13DDB7F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Google Shape;639;p22">
              <a:extLst>
                <a:ext uri="{FF2B5EF4-FFF2-40B4-BE49-F238E27FC236}">
                  <a16:creationId xmlns:a16="http://schemas.microsoft.com/office/drawing/2014/main" id="{CA4D36F4-8CF6-5922-427B-27AE4F463962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Google Shape;640;p22">
              <a:extLst>
                <a:ext uri="{FF2B5EF4-FFF2-40B4-BE49-F238E27FC236}">
                  <a16:creationId xmlns:a16="http://schemas.microsoft.com/office/drawing/2014/main" id="{FFBE1DA0-3F54-6E15-5E69-C820033B6AAB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Google Shape;641;p22">
              <a:extLst>
                <a:ext uri="{FF2B5EF4-FFF2-40B4-BE49-F238E27FC236}">
                  <a16:creationId xmlns:a16="http://schemas.microsoft.com/office/drawing/2014/main" id="{E9AF3F83-D4EF-C8B4-207E-CC9F7D6E452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Google Shape;642;p22">
              <a:extLst>
                <a:ext uri="{FF2B5EF4-FFF2-40B4-BE49-F238E27FC236}">
                  <a16:creationId xmlns:a16="http://schemas.microsoft.com/office/drawing/2014/main" id="{821A884D-C85D-C11F-A937-54C238B47DDF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Google Shape;643;p22">
              <a:extLst>
                <a:ext uri="{FF2B5EF4-FFF2-40B4-BE49-F238E27FC236}">
                  <a16:creationId xmlns:a16="http://schemas.microsoft.com/office/drawing/2014/main" id="{D09F0289-D281-527D-2364-A0CC3B6CDC7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Google Shape;644;p22">
              <a:extLst>
                <a:ext uri="{FF2B5EF4-FFF2-40B4-BE49-F238E27FC236}">
                  <a16:creationId xmlns:a16="http://schemas.microsoft.com/office/drawing/2014/main" id="{706AA776-9727-4A45-6626-712362CBCC7F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Google Shape;645;p22">
              <a:extLst>
                <a:ext uri="{FF2B5EF4-FFF2-40B4-BE49-F238E27FC236}">
                  <a16:creationId xmlns:a16="http://schemas.microsoft.com/office/drawing/2014/main" id="{9E74537E-8BED-0188-FA75-80955554AF2B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Google Shape;646;p22">
              <a:extLst>
                <a:ext uri="{FF2B5EF4-FFF2-40B4-BE49-F238E27FC236}">
                  <a16:creationId xmlns:a16="http://schemas.microsoft.com/office/drawing/2014/main" id="{66E4E172-B3E9-D130-60CD-6349F7D24370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Google Shape;647;p22">
              <a:extLst>
                <a:ext uri="{FF2B5EF4-FFF2-40B4-BE49-F238E27FC236}">
                  <a16:creationId xmlns:a16="http://schemas.microsoft.com/office/drawing/2014/main" id="{563B2293-A6B9-4E4B-A343-4A2A29A9D73B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Google Shape;648;p22">
              <a:extLst>
                <a:ext uri="{FF2B5EF4-FFF2-40B4-BE49-F238E27FC236}">
                  <a16:creationId xmlns:a16="http://schemas.microsoft.com/office/drawing/2014/main" id="{7729CE96-D15A-2735-4CB4-F2D8D44EA860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oogle Shape;649;p22">
              <a:extLst>
                <a:ext uri="{FF2B5EF4-FFF2-40B4-BE49-F238E27FC236}">
                  <a16:creationId xmlns:a16="http://schemas.microsoft.com/office/drawing/2014/main" id="{20D2F131-E41A-D800-ADCE-305D7A67B803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Google Shape;650;p22">
              <a:extLst>
                <a:ext uri="{FF2B5EF4-FFF2-40B4-BE49-F238E27FC236}">
                  <a16:creationId xmlns:a16="http://schemas.microsoft.com/office/drawing/2014/main" id="{99E306DA-121E-5FB4-6C15-90970A7B6666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Google Shape;651;p22">
              <a:extLst>
                <a:ext uri="{FF2B5EF4-FFF2-40B4-BE49-F238E27FC236}">
                  <a16:creationId xmlns:a16="http://schemas.microsoft.com/office/drawing/2014/main" id="{8D213613-0B12-96E8-78EE-3A9D1BD2496F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Google Shape;652;p22">
              <a:extLst>
                <a:ext uri="{FF2B5EF4-FFF2-40B4-BE49-F238E27FC236}">
                  <a16:creationId xmlns:a16="http://schemas.microsoft.com/office/drawing/2014/main" id="{F05BC24D-6C49-3CC0-0064-EABC4E312F6C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Google Shape;653;p22">
              <a:extLst>
                <a:ext uri="{FF2B5EF4-FFF2-40B4-BE49-F238E27FC236}">
                  <a16:creationId xmlns:a16="http://schemas.microsoft.com/office/drawing/2014/main" id="{E1B3E716-BDE5-EA65-F705-217E9D0FD772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Google Shape;654;p22">
              <a:extLst>
                <a:ext uri="{FF2B5EF4-FFF2-40B4-BE49-F238E27FC236}">
                  <a16:creationId xmlns:a16="http://schemas.microsoft.com/office/drawing/2014/main" id="{C5381151-B3A3-D082-7E8B-4403742B8E51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Google Shape;655;p22">
              <a:extLst>
                <a:ext uri="{FF2B5EF4-FFF2-40B4-BE49-F238E27FC236}">
                  <a16:creationId xmlns:a16="http://schemas.microsoft.com/office/drawing/2014/main" id="{36CA4BBF-5487-D403-76A8-6A2FC48C7C27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Google Shape;656;p22">
              <a:extLst>
                <a:ext uri="{FF2B5EF4-FFF2-40B4-BE49-F238E27FC236}">
                  <a16:creationId xmlns:a16="http://schemas.microsoft.com/office/drawing/2014/main" id="{41CA20F3-1C93-0CEA-1629-5EB9C74DF6A1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Google Shape;657;p22">
              <a:extLst>
                <a:ext uri="{FF2B5EF4-FFF2-40B4-BE49-F238E27FC236}">
                  <a16:creationId xmlns:a16="http://schemas.microsoft.com/office/drawing/2014/main" id="{DAFBA1D3-8281-6A0E-3E22-50830FDD5741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Google Shape;658;p22">
              <a:extLst>
                <a:ext uri="{FF2B5EF4-FFF2-40B4-BE49-F238E27FC236}">
                  <a16:creationId xmlns:a16="http://schemas.microsoft.com/office/drawing/2014/main" id="{D6313877-1F1A-BECD-AFFB-158934CFF77D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oogle Shape;659;p22">
              <a:extLst>
                <a:ext uri="{FF2B5EF4-FFF2-40B4-BE49-F238E27FC236}">
                  <a16:creationId xmlns:a16="http://schemas.microsoft.com/office/drawing/2014/main" id="{FEF61DB1-B031-0F02-489C-6BF79628E844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oogle Shape;660;p22">
              <a:extLst>
                <a:ext uri="{FF2B5EF4-FFF2-40B4-BE49-F238E27FC236}">
                  <a16:creationId xmlns:a16="http://schemas.microsoft.com/office/drawing/2014/main" id="{89FA8910-6D8C-88B9-494D-223313877229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oogle Shape;661;p22">
              <a:extLst>
                <a:ext uri="{FF2B5EF4-FFF2-40B4-BE49-F238E27FC236}">
                  <a16:creationId xmlns:a16="http://schemas.microsoft.com/office/drawing/2014/main" id="{3AA70358-D60D-D596-91A8-F6B057557B89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oogle Shape;662;p22">
              <a:extLst>
                <a:ext uri="{FF2B5EF4-FFF2-40B4-BE49-F238E27FC236}">
                  <a16:creationId xmlns:a16="http://schemas.microsoft.com/office/drawing/2014/main" id="{FADE6C6D-FDEC-734E-9E2D-42542B3A7FCA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oogle Shape;663;p22">
              <a:extLst>
                <a:ext uri="{FF2B5EF4-FFF2-40B4-BE49-F238E27FC236}">
                  <a16:creationId xmlns:a16="http://schemas.microsoft.com/office/drawing/2014/main" id="{C30EA105-6971-90FA-AAE2-BC4227F0E617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oogle Shape;664;p22">
              <a:extLst>
                <a:ext uri="{FF2B5EF4-FFF2-40B4-BE49-F238E27FC236}">
                  <a16:creationId xmlns:a16="http://schemas.microsoft.com/office/drawing/2014/main" id="{8F8D6352-459C-82F3-DDBD-AF20C5949D78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oogle Shape;665;p22">
              <a:extLst>
                <a:ext uri="{FF2B5EF4-FFF2-40B4-BE49-F238E27FC236}">
                  <a16:creationId xmlns:a16="http://schemas.microsoft.com/office/drawing/2014/main" id="{CEEC57CB-0169-E9AF-DABE-6F57C7A0B9ED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oogle Shape;666;p22">
              <a:extLst>
                <a:ext uri="{FF2B5EF4-FFF2-40B4-BE49-F238E27FC236}">
                  <a16:creationId xmlns:a16="http://schemas.microsoft.com/office/drawing/2014/main" id="{A913F3DD-6FE2-988C-185E-C3837DE55070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oogle Shape;667;p22">
              <a:extLst>
                <a:ext uri="{FF2B5EF4-FFF2-40B4-BE49-F238E27FC236}">
                  <a16:creationId xmlns:a16="http://schemas.microsoft.com/office/drawing/2014/main" id="{9582791B-CBB0-436E-78C6-11F7E3FAEEB0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oogle Shape;668;p22">
              <a:extLst>
                <a:ext uri="{FF2B5EF4-FFF2-40B4-BE49-F238E27FC236}">
                  <a16:creationId xmlns:a16="http://schemas.microsoft.com/office/drawing/2014/main" id="{14E9AF16-A08E-0173-8119-FF60EC986C2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Google Shape;669;p22">
              <a:extLst>
                <a:ext uri="{FF2B5EF4-FFF2-40B4-BE49-F238E27FC236}">
                  <a16:creationId xmlns:a16="http://schemas.microsoft.com/office/drawing/2014/main" id="{120E5A71-7F60-5DAD-7516-4C5F19664067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oogle Shape;670;p22">
              <a:extLst>
                <a:ext uri="{FF2B5EF4-FFF2-40B4-BE49-F238E27FC236}">
                  <a16:creationId xmlns:a16="http://schemas.microsoft.com/office/drawing/2014/main" id="{30E65E97-E091-63F9-73E3-D65E9C6CA4E0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Google Shape;671;p22">
              <a:extLst>
                <a:ext uri="{FF2B5EF4-FFF2-40B4-BE49-F238E27FC236}">
                  <a16:creationId xmlns:a16="http://schemas.microsoft.com/office/drawing/2014/main" id="{E53728A2-346C-7FFB-529A-2769842702CF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Google Shape;672;p22">
              <a:extLst>
                <a:ext uri="{FF2B5EF4-FFF2-40B4-BE49-F238E27FC236}">
                  <a16:creationId xmlns:a16="http://schemas.microsoft.com/office/drawing/2014/main" id="{DCC18FC4-27D2-C1FE-4F11-806C3FA61116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Google Shape;673;p22">
              <a:extLst>
                <a:ext uri="{FF2B5EF4-FFF2-40B4-BE49-F238E27FC236}">
                  <a16:creationId xmlns:a16="http://schemas.microsoft.com/office/drawing/2014/main" id="{84672FBE-4507-2D12-8667-43BE904D990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Google Shape;674;p22">
              <a:extLst>
                <a:ext uri="{FF2B5EF4-FFF2-40B4-BE49-F238E27FC236}">
                  <a16:creationId xmlns:a16="http://schemas.microsoft.com/office/drawing/2014/main" id="{2472A1B3-E48A-8111-00DE-E8777BDEBCFB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Google Shape;675;p22">
              <a:extLst>
                <a:ext uri="{FF2B5EF4-FFF2-40B4-BE49-F238E27FC236}">
                  <a16:creationId xmlns:a16="http://schemas.microsoft.com/office/drawing/2014/main" id="{260BC575-C474-1211-E0C4-EA5F340EB2C3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Google Shape;676;p22">
              <a:extLst>
                <a:ext uri="{FF2B5EF4-FFF2-40B4-BE49-F238E27FC236}">
                  <a16:creationId xmlns:a16="http://schemas.microsoft.com/office/drawing/2014/main" id="{7B8CCDA2-604C-2E7B-A538-F48316741BDE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Google Shape;677;p22">
              <a:extLst>
                <a:ext uri="{FF2B5EF4-FFF2-40B4-BE49-F238E27FC236}">
                  <a16:creationId xmlns:a16="http://schemas.microsoft.com/office/drawing/2014/main" id="{1BD25905-3276-05FE-82B9-2F7A7BE28A17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Google Shape;678;p22">
              <a:extLst>
                <a:ext uri="{FF2B5EF4-FFF2-40B4-BE49-F238E27FC236}">
                  <a16:creationId xmlns:a16="http://schemas.microsoft.com/office/drawing/2014/main" id="{18EFCC70-958F-1C71-6603-BEC4034602FE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Google Shape;679;p22">
              <a:extLst>
                <a:ext uri="{FF2B5EF4-FFF2-40B4-BE49-F238E27FC236}">
                  <a16:creationId xmlns:a16="http://schemas.microsoft.com/office/drawing/2014/main" id="{790FD5A9-966F-DE40-FE3A-49E51C632F38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Google Shape;680;p22">
              <a:extLst>
                <a:ext uri="{FF2B5EF4-FFF2-40B4-BE49-F238E27FC236}">
                  <a16:creationId xmlns:a16="http://schemas.microsoft.com/office/drawing/2014/main" id="{64C97BBD-7BB9-D81D-3419-0B50CA691EDE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Google Shape;681;p22">
              <a:extLst>
                <a:ext uri="{FF2B5EF4-FFF2-40B4-BE49-F238E27FC236}">
                  <a16:creationId xmlns:a16="http://schemas.microsoft.com/office/drawing/2014/main" id="{79014C8D-7873-BC1C-AE5C-0DC593217D40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Google Shape;682;p22">
              <a:extLst>
                <a:ext uri="{FF2B5EF4-FFF2-40B4-BE49-F238E27FC236}">
                  <a16:creationId xmlns:a16="http://schemas.microsoft.com/office/drawing/2014/main" id="{2228C58B-1A6A-43AF-AE67-707D8C10751D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oogle Shape;683;p22">
              <a:extLst>
                <a:ext uri="{FF2B5EF4-FFF2-40B4-BE49-F238E27FC236}">
                  <a16:creationId xmlns:a16="http://schemas.microsoft.com/office/drawing/2014/main" id="{F5703DDB-BC80-F7B4-3EE7-73D3AE39855C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Google Shape;684;p22">
              <a:extLst>
                <a:ext uri="{FF2B5EF4-FFF2-40B4-BE49-F238E27FC236}">
                  <a16:creationId xmlns:a16="http://schemas.microsoft.com/office/drawing/2014/main" id="{415CB0FD-7C98-AC44-46F8-29EE822455B2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Google Shape;685;p22">
              <a:extLst>
                <a:ext uri="{FF2B5EF4-FFF2-40B4-BE49-F238E27FC236}">
                  <a16:creationId xmlns:a16="http://schemas.microsoft.com/office/drawing/2014/main" id="{425D64AD-5FA0-0405-1456-23CF9EF3F0E5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Google Shape;686;p22">
              <a:extLst>
                <a:ext uri="{FF2B5EF4-FFF2-40B4-BE49-F238E27FC236}">
                  <a16:creationId xmlns:a16="http://schemas.microsoft.com/office/drawing/2014/main" id="{2B8B6264-4606-704D-C614-6B9B4A13A371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Google Shape;687;p22">
              <a:extLst>
                <a:ext uri="{FF2B5EF4-FFF2-40B4-BE49-F238E27FC236}">
                  <a16:creationId xmlns:a16="http://schemas.microsoft.com/office/drawing/2014/main" id="{EA614B67-1BD8-FF99-96F4-6D7E250311E2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Google Shape;688;p22">
              <a:extLst>
                <a:ext uri="{FF2B5EF4-FFF2-40B4-BE49-F238E27FC236}">
                  <a16:creationId xmlns:a16="http://schemas.microsoft.com/office/drawing/2014/main" id="{87D3CF51-3C2F-1753-DDED-90F87D3F4205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Google Shape;689;p22">
              <a:extLst>
                <a:ext uri="{FF2B5EF4-FFF2-40B4-BE49-F238E27FC236}">
                  <a16:creationId xmlns:a16="http://schemas.microsoft.com/office/drawing/2014/main" id="{E7BA3E88-A8AC-BD41-BCB2-53E1967163A0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Google Shape;690;p22">
              <a:extLst>
                <a:ext uri="{FF2B5EF4-FFF2-40B4-BE49-F238E27FC236}">
                  <a16:creationId xmlns:a16="http://schemas.microsoft.com/office/drawing/2014/main" id="{55DA5C14-AF69-6806-BAC6-56A5044979EC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Google Shape;691;p22">
              <a:extLst>
                <a:ext uri="{FF2B5EF4-FFF2-40B4-BE49-F238E27FC236}">
                  <a16:creationId xmlns:a16="http://schemas.microsoft.com/office/drawing/2014/main" id="{C8486AEF-64C9-85D7-7A03-FF0829E9D6AD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Google Shape;692;p22">
              <a:extLst>
                <a:ext uri="{FF2B5EF4-FFF2-40B4-BE49-F238E27FC236}">
                  <a16:creationId xmlns:a16="http://schemas.microsoft.com/office/drawing/2014/main" id="{125FCFEC-3D71-E0D3-EA98-C4C20448A50F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Google Shape;693;p22">
              <a:extLst>
                <a:ext uri="{FF2B5EF4-FFF2-40B4-BE49-F238E27FC236}">
                  <a16:creationId xmlns:a16="http://schemas.microsoft.com/office/drawing/2014/main" id="{05660D94-F023-077C-0622-F407FD4ED3F0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Google Shape;694;p22">
              <a:extLst>
                <a:ext uri="{FF2B5EF4-FFF2-40B4-BE49-F238E27FC236}">
                  <a16:creationId xmlns:a16="http://schemas.microsoft.com/office/drawing/2014/main" id="{91C55F14-BC65-E1BF-DA67-9EB3CC4729FF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Google Shape;695;p22">
              <a:extLst>
                <a:ext uri="{FF2B5EF4-FFF2-40B4-BE49-F238E27FC236}">
                  <a16:creationId xmlns:a16="http://schemas.microsoft.com/office/drawing/2014/main" id="{F36606A5-A58C-45BB-C31C-5FFE7797B3D9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Google Shape;696;p22">
              <a:extLst>
                <a:ext uri="{FF2B5EF4-FFF2-40B4-BE49-F238E27FC236}">
                  <a16:creationId xmlns:a16="http://schemas.microsoft.com/office/drawing/2014/main" id="{A65189BF-9E36-A030-A96C-59C92DA050D5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Google Shape;697;p22">
              <a:extLst>
                <a:ext uri="{FF2B5EF4-FFF2-40B4-BE49-F238E27FC236}">
                  <a16:creationId xmlns:a16="http://schemas.microsoft.com/office/drawing/2014/main" id="{4C60A196-8D1E-8A16-C029-B255646D954B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Google Shape;698;p22">
              <a:extLst>
                <a:ext uri="{FF2B5EF4-FFF2-40B4-BE49-F238E27FC236}">
                  <a16:creationId xmlns:a16="http://schemas.microsoft.com/office/drawing/2014/main" id="{4DF9AB29-4C5C-82E8-67F3-76C1AE44C1DF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Google Shape;699;p22">
              <a:extLst>
                <a:ext uri="{FF2B5EF4-FFF2-40B4-BE49-F238E27FC236}">
                  <a16:creationId xmlns:a16="http://schemas.microsoft.com/office/drawing/2014/main" id="{2A7B80DA-ACE4-79CE-1A90-1634F743BB0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Google Shape;700;p22">
              <a:extLst>
                <a:ext uri="{FF2B5EF4-FFF2-40B4-BE49-F238E27FC236}">
                  <a16:creationId xmlns:a16="http://schemas.microsoft.com/office/drawing/2014/main" id="{D9B8F60E-79AC-B621-8E31-AB301508693B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Google Shape;701;p22">
              <a:extLst>
                <a:ext uri="{FF2B5EF4-FFF2-40B4-BE49-F238E27FC236}">
                  <a16:creationId xmlns:a16="http://schemas.microsoft.com/office/drawing/2014/main" id="{A26AB561-9CEF-5ADE-8C9B-9A5AEAB53D66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Google Shape;702;p22">
              <a:extLst>
                <a:ext uri="{FF2B5EF4-FFF2-40B4-BE49-F238E27FC236}">
                  <a16:creationId xmlns:a16="http://schemas.microsoft.com/office/drawing/2014/main" id="{F4C44EBB-BAD0-0906-8572-BFD2BC07A149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Google Shape;703;p22">
              <a:extLst>
                <a:ext uri="{FF2B5EF4-FFF2-40B4-BE49-F238E27FC236}">
                  <a16:creationId xmlns:a16="http://schemas.microsoft.com/office/drawing/2014/main" id="{FA58AC5C-550C-7B44-A7E3-DA217EA08F7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Google Shape;704;p22">
              <a:extLst>
                <a:ext uri="{FF2B5EF4-FFF2-40B4-BE49-F238E27FC236}">
                  <a16:creationId xmlns:a16="http://schemas.microsoft.com/office/drawing/2014/main" id="{0BC827F7-A4DA-8B7C-2035-A23563379A6B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Google Shape;705;p22">
              <a:extLst>
                <a:ext uri="{FF2B5EF4-FFF2-40B4-BE49-F238E27FC236}">
                  <a16:creationId xmlns:a16="http://schemas.microsoft.com/office/drawing/2014/main" id="{FCDAFC3E-FE5A-30AB-3DB6-5FD86AE80D2C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Google Shape;706;p22">
              <a:extLst>
                <a:ext uri="{FF2B5EF4-FFF2-40B4-BE49-F238E27FC236}">
                  <a16:creationId xmlns:a16="http://schemas.microsoft.com/office/drawing/2014/main" id="{386D3B8A-FFEA-1ED5-687F-63980713CF9A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Google Shape;707;p22">
              <a:extLst>
                <a:ext uri="{FF2B5EF4-FFF2-40B4-BE49-F238E27FC236}">
                  <a16:creationId xmlns:a16="http://schemas.microsoft.com/office/drawing/2014/main" id="{BD32AB53-1953-513E-1155-CA27C687D7F0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Google Shape;708;p22">
              <a:extLst>
                <a:ext uri="{FF2B5EF4-FFF2-40B4-BE49-F238E27FC236}">
                  <a16:creationId xmlns:a16="http://schemas.microsoft.com/office/drawing/2014/main" id="{E142AA22-C529-7D24-FF02-288B219B28EF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Google Shape;709;p22">
              <a:extLst>
                <a:ext uri="{FF2B5EF4-FFF2-40B4-BE49-F238E27FC236}">
                  <a16:creationId xmlns:a16="http://schemas.microsoft.com/office/drawing/2014/main" id="{D31D19FD-51A2-EB2C-3375-4DA9D2A8EA2E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Google Shape;710;p22">
              <a:extLst>
                <a:ext uri="{FF2B5EF4-FFF2-40B4-BE49-F238E27FC236}">
                  <a16:creationId xmlns:a16="http://schemas.microsoft.com/office/drawing/2014/main" id="{F2E010C2-83CF-E1F2-0439-80FDCA978C3D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Google Shape;711;p22">
              <a:extLst>
                <a:ext uri="{FF2B5EF4-FFF2-40B4-BE49-F238E27FC236}">
                  <a16:creationId xmlns:a16="http://schemas.microsoft.com/office/drawing/2014/main" id="{AB02BB41-F028-3072-2D8C-F044436DE66E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Google Shape;712;p22">
              <a:extLst>
                <a:ext uri="{FF2B5EF4-FFF2-40B4-BE49-F238E27FC236}">
                  <a16:creationId xmlns:a16="http://schemas.microsoft.com/office/drawing/2014/main" id="{867DD0D9-57B0-BA95-72C3-6C97790269EB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Google Shape;713;p22">
              <a:extLst>
                <a:ext uri="{FF2B5EF4-FFF2-40B4-BE49-F238E27FC236}">
                  <a16:creationId xmlns:a16="http://schemas.microsoft.com/office/drawing/2014/main" id="{C0B05739-0508-456F-389E-D3058690306C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Google Shape;714;p22">
              <a:extLst>
                <a:ext uri="{FF2B5EF4-FFF2-40B4-BE49-F238E27FC236}">
                  <a16:creationId xmlns:a16="http://schemas.microsoft.com/office/drawing/2014/main" id="{AC11E0B4-F48F-FED6-327D-0755792E3FD0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Google Shape;715;p22">
              <a:extLst>
                <a:ext uri="{FF2B5EF4-FFF2-40B4-BE49-F238E27FC236}">
                  <a16:creationId xmlns:a16="http://schemas.microsoft.com/office/drawing/2014/main" id="{5F375C2C-FEE5-35F4-700B-C9CBAC43EAD2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Google Shape;716;p22">
              <a:extLst>
                <a:ext uri="{FF2B5EF4-FFF2-40B4-BE49-F238E27FC236}">
                  <a16:creationId xmlns:a16="http://schemas.microsoft.com/office/drawing/2014/main" id="{CCBEF6D1-6618-4A20-F20A-435151552489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Google Shape;717;p22">
              <a:extLst>
                <a:ext uri="{FF2B5EF4-FFF2-40B4-BE49-F238E27FC236}">
                  <a16:creationId xmlns:a16="http://schemas.microsoft.com/office/drawing/2014/main" id="{7C260BB3-FEE8-D587-2D7B-85D153111B8B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Google Shape;718;p22">
              <a:extLst>
                <a:ext uri="{FF2B5EF4-FFF2-40B4-BE49-F238E27FC236}">
                  <a16:creationId xmlns:a16="http://schemas.microsoft.com/office/drawing/2014/main" id="{ED8C9C0F-57FA-D410-EC99-FCB61F34123E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Google Shape;719;p22">
              <a:extLst>
                <a:ext uri="{FF2B5EF4-FFF2-40B4-BE49-F238E27FC236}">
                  <a16:creationId xmlns:a16="http://schemas.microsoft.com/office/drawing/2014/main" id="{FFF66D28-BD31-3425-0AFC-483CD0E6D03A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Google Shape;720;p22">
              <a:extLst>
                <a:ext uri="{FF2B5EF4-FFF2-40B4-BE49-F238E27FC236}">
                  <a16:creationId xmlns:a16="http://schemas.microsoft.com/office/drawing/2014/main" id="{8C88B3F7-6799-C23A-FC1A-345A1CE437C3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Google Shape;721;p22">
              <a:extLst>
                <a:ext uri="{FF2B5EF4-FFF2-40B4-BE49-F238E27FC236}">
                  <a16:creationId xmlns:a16="http://schemas.microsoft.com/office/drawing/2014/main" id="{9340FBF9-409B-A9D4-1152-5AAB86D205DB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Google Shape;722;p22">
              <a:extLst>
                <a:ext uri="{FF2B5EF4-FFF2-40B4-BE49-F238E27FC236}">
                  <a16:creationId xmlns:a16="http://schemas.microsoft.com/office/drawing/2014/main" id="{9F889D07-5CC8-9865-5399-7AD24C378FE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Google Shape;723;p22">
              <a:extLst>
                <a:ext uri="{FF2B5EF4-FFF2-40B4-BE49-F238E27FC236}">
                  <a16:creationId xmlns:a16="http://schemas.microsoft.com/office/drawing/2014/main" id="{F4011D8E-37A2-70F9-2040-5870042B9661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Google Shape;724;p22">
              <a:extLst>
                <a:ext uri="{FF2B5EF4-FFF2-40B4-BE49-F238E27FC236}">
                  <a16:creationId xmlns:a16="http://schemas.microsoft.com/office/drawing/2014/main" id="{F98B6C4D-92EA-18D0-665E-00B5371390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Google Shape;725;p22">
              <a:extLst>
                <a:ext uri="{FF2B5EF4-FFF2-40B4-BE49-F238E27FC236}">
                  <a16:creationId xmlns:a16="http://schemas.microsoft.com/office/drawing/2014/main" id="{3CD4AEE5-CA06-9E96-2C24-FDC50C59A5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Google Shape;726;p22">
              <a:extLst>
                <a:ext uri="{FF2B5EF4-FFF2-40B4-BE49-F238E27FC236}">
                  <a16:creationId xmlns:a16="http://schemas.microsoft.com/office/drawing/2014/main" id="{303391CF-8D58-4904-56D1-D6697A10283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Google Shape;727;p22">
              <a:extLst>
                <a:ext uri="{FF2B5EF4-FFF2-40B4-BE49-F238E27FC236}">
                  <a16:creationId xmlns:a16="http://schemas.microsoft.com/office/drawing/2014/main" id="{0199FFAC-A740-0E7A-2FEB-410DF6E33044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Google Shape;728;p22">
              <a:extLst>
                <a:ext uri="{FF2B5EF4-FFF2-40B4-BE49-F238E27FC236}">
                  <a16:creationId xmlns:a16="http://schemas.microsoft.com/office/drawing/2014/main" id="{42F0D2CC-6D7E-B19E-55D2-D291626DA829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Google Shape;729;p22">
              <a:extLst>
                <a:ext uri="{FF2B5EF4-FFF2-40B4-BE49-F238E27FC236}">
                  <a16:creationId xmlns:a16="http://schemas.microsoft.com/office/drawing/2014/main" id="{7BDB440C-C69B-5F2B-20E5-096F340B3994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Google Shape;730;p22">
              <a:extLst>
                <a:ext uri="{FF2B5EF4-FFF2-40B4-BE49-F238E27FC236}">
                  <a16:creationId xmlns:a16="http://schemas.microsoft.com/office/drawing/2014/main" id="{523766D5-D12C-3178-4020-0D227CDCC6B7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Google Shape;731;p22">
              <a:extLst>
                <a:ext uri="{FF2B5EF4-FFF2-40B4-BE49-F238E27FC236}">
                  <a16:creationId xmlns:a16="http://schemas.microsoft.com/office/drawing/2014/main" id="{0C53FB61-6FFA-A747-CE8D-E393C4E7A79A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Google Shape;732;p22">
              <a:extLst>
                <a:ext uri="{FF2B5EF4-FFF2-40B4-BE49-F238E27FC236}">
                  <a16:creationId xmlns:a16="http://schemas.microsoft.com/office/drawing/2014/main" id="{4A59956F-AD57-093F-1D26-5172DB402B97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Google Shape;733;p22">
              <a:extLst>
                <a:ext uri="{FF2B5EF4-FFF2-40B4-BE49-F238E27FC236}">
                  <a16:creationId xmlns:a16="http://schemas.microsoft.com/office/drawing/2014/main" id="{1E88EE80-4C8D-AE16-C8E6-900EA927947A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Google Shape;734;p22">
              <a:extLst>
                <a:ext uri="{FF2B5EF4-FFF2-40B4-BE49-F238E27FC236}">
                  <a16:creationId xmlns:a16="http://schemas.microsoft.com/office/drawing/2014/main" id="{97588120-E83B-B5C5-6458-96FCEED262FD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Google Shape;735;p22">
              <a:extLst>
                <a:ext uri="{FF2B5EF4-FFF2-40B4-BE49-F238E27FC236}">
                  <a16:creationId xmlns:a16="http://schemas.microsoft.com/office/drawing/2014/main" id="{36864504-E3FF-CDB2-6B75-F1A7D2C76DC9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Google Shape;736;p22">
              <a:extLst>
                <a:ext uri="{FF2B5EF4-FFF2-40B4-BE49-F238E27FC236}">
                  <a16:creationId xmlns:a16="http://schemas.microsoft.com/office/drawing/2014/main" id="{DD3A0891-CDA8-7690-59AA-17019F2DB981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Google Shape;737;p22">
              <a:extLst>
                <a:ext uri="{FF2B5EF4-FFF2-40B4-BE49-F238E27FC236}">
                  <a16:creationId xmlns:a16="http://schemas.microsoft.com/office/drawing/2014/main" id="{55C7A321-008A-25BA-6BA4-726EFD203B89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Google Shape;738;p22">
              <a:extLst>
                <a:ext uri="{FF2B5EF4-FFF2-40B4-BE49-F238E27FC236}">
                  <a16:creationId xmlns:a16="http://schemas.microsoft.com/office/drawing/2014/main" id="{611CDEC2-0136-930C-45A9-DC1C8F12142D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Google Shape;739;p22">
              <a:extLst>
                <a:ext uri="{FF2B5EF4-FFF2-40B4-BE49-F238E27FC236}">
                  <a16:creationId xmlns:a16="http://schemas.microsoft.com/office/drawing/2014/main" id="{32FF8DF2-0AE0-6FDE-A1C5-36A8F0788849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Google Shape;740;p22">
              <a:extLst>
                <a:ext uri="{FF2B5EF4-FFF2-40B4-BE49-F238E27FC236}">
                  <a16:creationId xmlns:a16="http://schemas.microsoft.com/office/drawing/2014/main" id="{4B899AF1-86B8-C1DD-F384-9B8D12328494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Google Shape;741;p22">
              <a:extLst>
                <a:ext uri="{FF2B5EF4-FFF2-40B4-BE49-F238E27FC236}">
                  <a16:creationId xmlns:a16="http://schemas.microsoft.com/office/drawing/2014/main" id="{FCC2D2BA-D83C-7257-6367-938FB54BA4C2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Google Shape;742;p22">
              <a:extLst>
                <a:ext uri="{FF2B5EF4-FFF2-40B4-BE49-F238E27FC236}">
                  <a16:creationId xmlns:a16="http://schemas.microsoft.com/office/drawing/2014/main" id="{AB22BEAE-807E-E0B5-156E-CC381A106DA5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Google Shape;743;p22">
              <a:extLst>
                <a:ext uri="{FF2B5EF4-FFF2-40B4-BE49-F238E27FC236}">
                  <a16:creationId xmlns:a16="http://schemas.microsoft.com/office/drawing/2014/main" id="{BB2620E1-E8AC-9FD4-978A-9A36B8BAE5AA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Google Shape;744;p22">
              <a:extLst>
                <a:ext uri="{FF2B5EF4-FFF2-40B4-BE49-F238E27FC236}">
                  <a16:creationId xmlns:a16="http://schemas.microsoft.com/office/drawing/2014/main" id="{9E0D68BD-7331-5FE7-6B58-6514F1FB3DD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Google Shape;745;p22">
              <a:extLst>
                <a:ext uri="{FF2B5EF4-FFF2-40B4-BE49-F238E27FC236}">
                  <a16:creationId xmlns:a16="http://schemas.microsoft.com/office/drawing/2014/main" id="{749C373D-7410-6F8F-9590-122DE0CBB70B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Google Shape;746;p22">
              <a:extLst>
                <a:ext uri="{FF2B5EF4-FFF2-40B4-BE49-F238E27FC236}">
                  <a16:creationId xmlns:a16="http://schemas.microsoft.com/office/drawing/2014/main" id="{D32C7713-A21C-5149-E70C-C89F41620002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Google Shape;747;p22">
              <a:extLst>
                <a:ext uri="{FF2B5EF4-FFF2-40B4-BE49-F238E27FC236}">
                  <a16:creationId xmlns:a16="http://schemas.microsoft.com/office/drawing/2014/main" id="{13EA634B-8D47-DD8E-2DAE-8CCF2ED06855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Google Shape;748;p22">
              <a:extLst>
                <a:ext uri="{FF2B5EF4-FFF2-40B4-BE49-F238E27FC236}">
                  <a16:creationId xmlns:a16="http://schemas.microsoft.com/office/drawing/2014/main" id="{676270E3-E1B5-24F2-B695-9421B1F73528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Google Shape;749;p22">
              <a:extLst>
                <a:ext uri="{FF2B5EF4-FFF2-40B4-BE49-F238E27FC236}">
                  <a16:creationId xmlns:a16="http://schemas.microsoft.com/office/drawing/2014/main" id="{23F835A7-622A-3B5D-1539-5F7ECB5EA1F3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Google Shape;750;p22">
              <a:extLst>
                <a:ext uri="{FF2B5EF4-FFF2-40B4-BE49-F238E27FC236}">
                  <a16:creationId xmlns:a16="http://schemas.microsoft.com/office/drawing/2014/main" id="{99D5745B-A1B7-D625-5DD8-7F68F230F5BB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Google Shape;751;p22">
              <a:extLst>
                <a:ext uri="{FF2B5EF4-FFF2-40B4-BE49-F238E27FC236}">
                  <a16:creationId xmlns:a16="http://schemas.microsoft.com/office/drawing/2014/main" id="{9E3BBFBC-7D6A-8962-6244-EFC52D39FF12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Google Shape;752;p22">
              <a:extLst>
                <a:ext uri="{FF2B5EF4-FFF2-40B4-BE49-F238E27FC236}">
                  <a16:creationId xmlns:a16="http://schemas.microsoft.com/office/drawing/2014/main" id="{51444FAA-967D-9E69-CFC1-C2057A99E2B8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Google Shape;753;p22">
              <a:extLst>
                <a:ext uri="{FF2B5EF4-FFF2-40B4-BE49-F238E27FC236}">
                  <a16:creationId xmlns:a16="http://schemas.microsoft.com/office/drawing/2014/main" id="{3C476A2E-B360-4C1A-DEE1-89CC5D1D00ED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Google Shape;754;p22">
              <a:extLst>
                <a:ext uri="{FF2B5EF4-FFF2-40B4-BE49-F238E27FC236}">
                  <a16:creationId xmlns:a16="http://schemas.microsoft.com/office/drawing/2014/main" id="{19E82B30-5D3B-A0A0-37A6-D271C09BAD0F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Google Shape;755;p22">
              <a:extLst>
                <a:ext uri="{FF2B5EF4-FFF2-40B4-BE49-F238E27FC236}">
                  <a16:creationId xmlns:a16="http://schemas.microsoft.com/office/drawing/2014/main" id="{6DB432F6-40E9-2B1E-BD16-5DCAF031AED9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Google Shape;756;p22">
              <a:extLst>
                <a:ext uri="{FF2B5EF4-FFF2-40B4-BE49-F238E27FC236}">
                  <a16:creationId xmlns:a16="http://schemas.microsoft.com/office/drawing/2014/main" id="{8F8F895F-341C-A961-D5C9-14E8E1D4EF8D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Google Shape;757;p22">
              <a:extLst>
                <a:ext uri="{FF2B5EF4-FFF2-40B4-BE49-F238E27FC236}">
                  <a16:creationId xmlns:a16="http://schemas.microsoft.com/office/drawing/2014/main" id="{23A60B91-09A0-AD75-95F6-C311B195529E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Google Shape;758;p22">
              <a:extLst>
                <a:ext uri="{FF2B5EF4-FFF2-40B4-BE49-F238E27FC236}">
                  <a16:creationId xmlns:a16="http://schemas.microsoft.com/office/drawing/2014/main" id="{44A85DDE-C6B0-703A-68DB-D84D7959272F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Google Shape;759;p22">
              <a:extLst>
                <a:ext uri="{FF2B5EF4-FFF2-40B4-BE49-F238E27FC236}">
                  <a16:creationId xmlns:a16="http://schemas.microsoft.com/office/drawing/2014/main" id="{428F0954-70C7-1BC8-DCD5-193565880F5E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Google Shape;760;p22">
              <a:extLst>
                <a:ext uri="{FF2B5EF4-FFF2-40B4-BE49-F238E27FC236}">
                  <a16:creationId xmlns:a16="http://schemas.microsoft.com/office/drawing/2014/main" id="{5375AA0E-3F0E-A8D8-D5B8-47642B20C5FC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Google Shape;761;p22">
              <a:extLst>
                <a:ext uri="{FF2B5EF4-FFF2-40B4-BE49-F238E27FC236}">
                  <a16:creationId xmlns:a16="http://schemas.microsoft.com/office/drawing/2014/main" id="{8DA296BD-BE4C-CF52-CF70-E06BC2B9A688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Google Shape;762;p22">
              <a:extLst>
                <a:ext uri="{FF2B5EF4-FFF2-40B4-BE49-F238E27FC236}">
                  <a16:creationId xmlns:a16="http://schemas.microsoft.com/office/drawing/2014/main" id="{5D51F232-1238-9C17-EFBC-161F26B70A34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Google Shape;763;p22">
              <a:extLst>
                <a:ext uri="{FF2B5EF4-FFF2-40B4-BE49-F238E27FC236}">
                  <a16:creationId xmlns:a16="http://schemas.microsoft.com/office/drawing/2014/main" id="{DA9B580D-0A0D-C684-DC5B-96A92FDC7671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Google Shape;764;p22">
              <a:extLst>
                <a:ext uri="{FF2B5EF4-FFF2-40B4-BE49-F238E27FC236}">
                  <a16:creationId xmlns:a16="http://schemas.microsoft.com/office/drawing/2014/main" id="{487D4288-702D-3D43-9050-00DE6E307295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Google Shape;765;p22">
              <a:extLst>
                <a:ext uri="{FF2B5EF4-FFF2-40B4-BE49-F238E27FC236}">
                  <a16:creationId xmlns:a16="http://schemas.microsoft.com/office/drawing/2014/main" id="{B961B3F5-B10F-836A-D752-EDD75855B136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Google Shape;766;p22">
              <a:extLst>
                <a:ext uri="{FF2B5EF4-FFF2-40B4-BE49-F238E27FC236}">
                  <a16:creationId xmlns:a16="http://schemas.microsoft.com/office/drawing/2014/main" id="{5F3126B8-4E5B-95F8-71D5-D77D817ACA3D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Google Shape;767;p22">
              <a:extLst>
                <a:ext uri="{FF2B5EF4-FFF2-40B4-BE49-F238E27FC236}">
                  <a16:creationId xmlns:a16="http://schemas.microsoft.com/office/drawing/2014/main" id="{E207AAFA-72B7-2B93-72F8-EBBCE557AC00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Google Shape;768;p22">
              <a:extLst>
                <a:ext uri="{FF2B5EF4-FFF2-40B4-BE49-F238E27FC236}">
                  <a16:creationId xmlns:a16="http://schemas.microsoft.com/office/drawing/2014/main" id="{3B020D0F-C3BA-B50D-D6A8-A2EBB3998DD1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Google Shape;769;p22">
              <a:extLst>
                <a:ext uri="{FF2B5EF4-FFF2-40B4-BE49-F238E27FC236}">
                  <a16:creationId xmlns:a16="http://schemas.microsoft.com/office/drawing/2014/main" id="{CBC67BE9-9B7B-4649-7F89-C60AA51EF8D6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Google Shape;770;p22">
              <a:extLst>
                <a:ext uri="{FF2B5EF4-FFF2-40B4-BE49-F238E27FC236}">
                  <a16:creationId xmlns:a16="http://schemas.microsoft.com/office/drawing/2014/main" id="{8884D7F4-8B86-5C95-47C0-A2BA6F56847C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Google Shape;771;p22">
              <a:extLst>
                <a:ext uri="{FF2B5EF4-FFF2-40B4-BE49-F238E27FC236}">
                  <a16:creationId xmlns:a16="http://schemas.microsoft.com/office/drawing/2014/main" id="{E099BAC6-157F-AC0E-5EAD-A7BD48B15F08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Google Shape;772;p22">
              <a:extLst>
                <a:ext uri="{FF2B5EF4-FFF2-40B4-BE49-F238E27FC236}">
                  <a16:creationId xmlns:a16="http://schemas.microsoft.com/office/drawing/2014/main" id="{BE5F1DFE-E4C7-D3D1-20C7-34B6BC32A36D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Google Shape;773;p22">
              <a:extLst>
                <a:ext uri="{FF2B5EF4-FFF2-40B4-BE49-F238E27FC236}">
                  <a16:creationId xmlns:a16="http://schemas.microsoft.com/office/drawing/2014/main" id="{E90A6D5E-4D84-D8CF-8DC4-1E8BA8600A09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Google Shape;774;p22">
              <a:extLst>
                <a:ext uri="{FF2B5EF4-FFF2-40B4-BE49-F238E27FC236}">
                  <a16:creationId xmlns:a16="http://schemas.microsoft.com/office/drawing/2014/main" id="{3E8AE3A5-4EAE-8D23-1C6A-773E326358C2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Google Shape;775;p22">
              <a:extLst>
                <a:ext uri="{FF2B5EF4-FFF2-40B4-BE49-F238E27FC236}">
                  <a16:creationId xmlns:a16="http://schemas.microsoft.com/office/drawing/2014/main" id="{971CB686-E63A-5A20-FEC9-211A06F34FE9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Google Shape;776;p22">
              <a:extLst>
                <a:ext uri="{FF2B5EF4-FFF2-40B4-BE49-F238E27FC236}">
                  <a16:creationId xmlns:a16="http://schemas.microsoft.com/office/drawing/2014/main" id="{860126DB-B574-0C59-CC4B-D39354514A04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Google Shape;777;p22">
              <a:extLst>
                <a:ext uri="{FF2B5EF4-FFF2-40B4-BE49-F238E27FC236}">
                  <a16:creationId xmlns:a16="http://schemas.microsoft.com/office/drawing/2014/main" id="{2C4CD84D-98AD-A33D-B6EA-A22D5164EE8E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Google Shape;778;p22">
              <a:extLst>
                <a:ext uri="{FF2B5EF4-FFF2-40B4-BE49-F238E27FC236}">
                  <a16:creationId xmlns:a16="http://schemas.microsoft.com/office/drawing/2014/main" id="{15722F51-927F-995D-228E-F8DBD60D0B60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Google Shape;779;p22">
              <a:extLst>
                <a:ext uri="{FF2B5EF4-FFF2-40B4-BE49-F238E27FC236}">
                  <a16:creationId xmlns:a16="http://schemas.microsoft.com/office/drawing/2014/main" id="{0DD7CD7A-F158-8894-E111-55A6E4048851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Google Shape;780;p22">
              <a:extLst>
                <a:ext uri="{FF2B5EF4-FFF2-40B4-BE49-F238E27FC236}">
                  <a16:creationId xmlns:a16="http://schemas.microsoft.com/office/drawing/2014/main" id="{68CB6C5C-B4C7-A381-69CA-AC0194DDA08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Google Shape;781;p22">
              <a:extLst>
                <a:ext uri="{FF2B5EF4-FFF2-40B4-BE49-F238E27FC236}">
                  <a16:creationId xmlns:a16="http://schemas.microsoft.com/office/drawing/2014/main" id="{14E4B0CF-1A6F-993A-C176-6BD228EDB5C8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Google Shape;782;p22">
              <a:extLst>
                <a:ext uri="{FF2B5EF4-FFF2-40B4-BE49-F238E27FC236}">
                  <a16:creationId xmlns:a16="http://schemas.microsoft.com/office/drawing/2014/main" id="{0EFCCA94-60B9-4D72-A875-93A7E2B53926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Google Shape;783;p22">
              <a:extLst>
                <a:ext uri="{FF2B5EF4-FFF2-40B4-BE49-F238E27FC236}">
                  <a16:creationId xmlns:a16="http://schemas.microsoft.com/office/drawing/2014/main" id="{87A43DCA-FCE8-D618-61B5-C114006C3973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Google Shape;784;p22">
              <a:extLst>
                <a:ext uri="{FF2B5EF4-FFF2-40B4-BE49-F238E27FC236}">
                  <a16:creationId xmlns:a16="http://schemas.microsoft.com/office/drawing/2014/main" id="{4C5DE3EF-9745-DCEA-2AF0-A307E47DEFF3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Google Shape;785;p22">
              <a:extLst>
                <a:ext uri="{FF2B5EF4-FFF2-40B4-BE49-F238E27FC236}">
                  <a16:creationId xmlns:a16="http://schemas.microsoft.com/office/drawing/2014/main" id="{D2BBABC7-E524-2A44-368C-81464C493C80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Google Shape;786;p22">
              <a:extLst>
                <a:ext uri="{FF2B5EF4-FFF2-40B4-BE49-F238E27FC236}">
                  <a16:creationId xmlns:a16="http://schemas.microsoft.com/office/drawing/2014/main" id="{B7A27D45-77F7-E626-6C79-75F667BEF277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Google Shape;787;p22">
              <a:extLst>
                <a:ext uri="{FF2B5EF4-FFF2-40B4-BE49-F238E27FC236}">
                  <a16:creationId xmlns:a16="http://schemas.microsoft.com/office/drawing/2014/main" id="{95B7C82F-30DB-0A56-9874-E3E5DD80E2DE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Google Shape;788;p22">
              <a:extLst>
                <a:ext uri="{FF2B5EF4-FFF2-40B4-BE49-F238E27FC236}">
                  <a16:creationId xmlns:a16="http://schemas.microsoft.com/office/drawing/2014/main" id="{69159B8C-332E-06E1-EF88-ECAB46D71A57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Google Shape;789;p22">
              <a:extLst>
                <a:ext uri="{FF2B5EF4-FFF2-40B4-BE49-F238E27FC236}">
                  <a16:creationId xmlns:a16="http://schemas.microsoft.com/office/drawing/2014/main" id="{1C93D216-A5F1-2B3B-6E91-30925FA410D8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Google Shape;790;p22">
              <a:extLst>
                <a:ext uri="{FF2B5EF4-FFF2-40B4-BE49-F238E27FC236}">
                  <a16:creationId xmlns:a16="http://schemas.microsoft.com/office/drawing/2014/main" id="{4080F1D3-1085-92E1-F28C-BD243A8147F4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Google Shape;791;p22">
              <a:extLst>
                <a:ext uri="{FF2B5EF4-FFF2-40B4-BE49-F238E27FC236}">
                  <a16:creationId xmlns:a16="http://schemas.microsoft.com/office/drawing/2014/main" id="{3B919718-F4BC-2724-CA6D-C8AA9A48203E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Google Shape;792;p22">
              <a:extLst>
                <a:ext uri="{FF2B5EF4-FFF2-40B4-BE49-F238E27FC236}">
                  <a16:creationId xmlns:a16="http://schemas.microsoft.com/office/drawing/2014/main" id="{33587F61-D9BE-0AC9-5FCC-8CA823A684BC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Google Shape;793;p22">
              <a:extLst>
                <a:ext uri="{FF2B5EF4-FFF2-40B4-BE49-F238E27FC236}">
                  <a16:creationId xmlns:a16="http://schemas.microsoft.com/office/drawing/2014/main" id="{CF1AAD5D-2C94-4482-31B1-AF6D0EDFB132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Google Shape;794;p22">
              <a:extLst>
                <a:ext uri="{FF2B5EF4-FFF2-40B4-BE49-F238E27FC236}">
                  <a16:creationId xmlns:a16="http://schemas.microsoft.com/office/drawing/2014/main" id="{745BCE20-7F77-D089-EE72-4AFF903AD4DB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Google Shape;795;p22">
              <a:extLst>
                <a:ext uri="{FF2B5EF4-FFF2-40B4-BE49-F238E27FC236}">
                  <a16:creationId xmlns:a16="http://schemas.microsoft.com/office/drawing/2014/main" id="{B2FF78AB-0B57-206A-3B1C-76C1A35B6C89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Google Shape;796;p22">
              <a:extLst>
                <a:ext uri="{FF2B5EF4-FFF2-40B4-BE49-F238E27FC236}">
                  <a16:creationId xmlns:a16="http://schemas.microsoft.com/office/drawing/2014/main" id="{0A934DA5-50BA-ED1D-C291-65F4B13C372B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Google Shape;797;p22">
              <a:extLst>
                <a:ext uri="{FF2B5EF4-FFF2-40B4-BE49-F238E27FC236}">
                  <a16:creationId xmlns:a16="http://schemas.microsoft.com/office/drawing/2014/main" id="{C2451149-D068-98A2-93A7-3FE31BF9389C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Google Shape;798;p22">
              <a:extLst>
                <a:ext uri="{FF2B5EF4-FFF2-40B4-BE49-F238E27FC236}">
                  <a16:creationId xmlns:a16="http://schemas.microsoft.com/office/drawing/2014/main" id="{0545E6D2-9289-AB57-3924-437C67B2C552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Google Shape;799;p22">
              <a:extLst>
                <a:ext uri="{FF2B5EF4-FFF2-40B4-BE49-F238E27FC236}">
                  <a16:creationId xmlns:a16="http://schemas.microsoft.com/office/drawing/2014/main" id="{58564A3B-D690-4011-4E04-7EAF83B374F8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Google Shape;800;p22">
              <a:extLst>
                <a:ext uri="{FF2B5EF4-FFF2-40B4-BE49-F238E27FC236}">
                  <a16:creationId xmlns:a16="http://schemas.microsoft.com/office/drawing/2014/main" id="{B23CECFA-4A54-A02B-5964-C3D9BB40731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Google Shape;801;p22">
              <a:extLst>
                <a:ext uri="{FF2B5EF4-FFF2-40B4-BE49-F238E27FC236}">
                  <a16:creationId xmlns:a16="http://schemas.microsoft.com/office/drawing/2014/main" id="{E57A941E-0709-74FA-44EA-B1AD133345E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Google Shape;802;p22">
              <a:extLst>
                <a:ext uri="{FF2B5EF4-FFF2-40B4-BE49-F238E27FC236}">
                  <a16:creationId xmlns:a16="http://schemas.microsoft.com/office/drawing/2014/main" id="{307BC46E-DCE8-773B-70BE-55EE67D4526C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Google Shape;803;p22">
              <a:extLst>
                <a:ext uri="{FF2B5EF4-FFF2-40B4-BE49-F238E27FC236}">
                  <a16:creationId xmlns:a16="http://schemas.microsoft.com/office/drawing/2014/main" id="{3EDA68C8-978A-9CB8-F7FC-F5FAB3D6E766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Google Shape;804;p22">
              <a:extLst>
                <a:ext uri="{FF2B5EF4-FFF2-40B4-BE49-F238E27FC236}">
                  <a16:creationId xmlns:a16="http://schemas.microsoft.com/office/drawing/2014/main" id="{05263201-6160-5580-1574-25395C8EE7B8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Google Shape;805;p22">
              <a:extLst>
                <a:ext uri="{FF2B5EF4-FFF2-40B4-BE49-F238E27FC236}">
                  <a16:creationId xmlns:a16="http://schemas.microsoft.com/office/drawing/2014/main" id="{5059E870-D553-40E2-064C-D002B2AAEB06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Google Shape;806;p22">
              <a:extLst>
                <a:ext uri="{FF2B5EF4-FFF2-40B4-BE49-F238E27FC236}">
                  <a16:creationId xmlns:a16="http://schemas.microsoft.com/office/drawing/2014/main" id="{41645069-E337-F850-16F0-8CB1A4C983E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Google Shape;807;p22">
              <a:extLst>
                <a:ext uri="{FF2B5EF4-FFF2-40B4-BE49-F238E27FC236}">
                  <a16:creationId xmlns:a16="http://schemas.microsoft.com/office/drawing/2014/main" id="{F840DDDD-6F0D-4E7B-6B77-675217AB67B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Google Shape;808;p22">
              <a:extLst>
                <a:ext uri="{FF2B5EF4-FFF2-40B4-BE49-F238E27FC236}">
                  <a16:creationId xmlns:a16="http://schemas.microsoft.com/office/drawing/2014/main" id="{85D674C0-BD7F-6D38-F35C-E632C9C471B0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Google Shape;809;p22">
              <a:extLst>
                <a:ext uri="{FF2B5EF4-FFF2-40B4-BE49-F238E27FC236}">
                  <a16:creationId xmlns:a16="http://schemas.microsoft.com/office/drawing/2014/main" id="{8DF76B84-FD55-A25D-C8E1-6966C58E1069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Google Shape;810;p22">
              <a:extLst>
                <a:ext uri="{FF2B5EF4-FFF2-40B4-BE49-F238E27FC236}">
                  <a16:creationId xmlns:a16="http://schemas.microsoft.com/office/drawing/2014/main" id="{189772FD-D12E-E3A1-E85E-D78246FF1343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Google Shape;811;p22">
              <a:extLst>
                <a:ext uri="{FF2B5EF4-FFF2-40B4-BE49-F238E27FC236}">
                  <a16:creationId xmlns:a16="http://schemas.microsoft.com/office/drawing/2014/main" id="{CDBCEF4D-57D8-E158-225D-DB37728FD5C3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Google Shape;812;p22">
              <a:extLst>
                <a:ext uri="{FF2B5EF4-FFF2-40B4-BE49-F238E27FC236}">
                  <a16:creationId xmlns:a16="http://schemas.microsoft.com/office/drawing/2014/main" id="{875E2942-E507-3D62-E183-64A6224695A0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Google Shape;813;p22">
              <a:extLst>
                <a:ext uri="{FF2B5EF4-FFF2-40B4-BE49-F238E27FC236}">
                  <a16:creationId xmlns:a16="http://schemas.microsoft.com/office/drawing/2014/main" id="{BA9E8AAD-4BBC-E216-804F-DF42D9E5A3E9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Google Shape;814;p22">
              <a:extLst>
                <a:ext uri="{FF2B5EF4-FFF2-40B4-BE49-F238E27FC236}">
                  <a16:creationId xmlns:a16="http://schemas.microsoft.com/office/drawing/2014/main" id="{EE791266-BC68-D849-8A10-DEBCFDF1108B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Google Shape;815;p22">
              <a:extLst>
                <a:ext uri="{FF2B5EF4-FFF2-40B4-BE49-F238E27FC236}">
                  <a16:creationId xmlns:a16="http://schemas.microsoft.com/office/drawing/2014/main" id="{88A6D17B-B3F5-AA44-100E-268FBABAE316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Google Shape;816;p22">
              <a:extLst>
                <a:ext uri="{FF2B5EF4-FFF2-40B4-BE49-F238E27FC236}">
                  <a16:creationId xmlns:a16="http://schemas.microsoft.com/office/drawing/2014/main" id="{AD1C486B-282C-0A6A-3489-992D2CC3849D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Google Shape;817;p22">
              <a:extLst>
                <a:ext uri="{FF2B5EF4-FFF2-40B4-BE49-F238E27FC236}">
                  <a16:creationId xmlns:a16="http://schemas.microsoft.com/office/drawing/2014/main" id="{1BD4B471-89E6-3CAB-03A4-F1CC6BF39AC4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Google Shape;818;p22">
              <a:extLst>
                <a:ext uri="{FF2B5EF4-FFF2-40B4-BE49-F238E27FC236}">
                  <a16:creationId xmlns:a16="http://schemas.microsoft.com/office/drawing/2014/main" id="{043C1555-8CCE-8BC9-7C62-58D78C34B835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Google Shape;819;p22">
              <a:extLst>
                <a:ext uri="{FF2B5EF4-FFF2-40B4-BE49-F238E27FC236}">
                  <a16:creationId xmlns:a16="http://schemas.microsoft.com/office/drawing/2014/main" id="{5847BE93-91BE-80AB-DD2C-EA793FBADE82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Google Shape;820;p22">
              <a:extLst>
                <a:ext uri="{FF2B5EF4-FFF2-40B4-BE49-F238E27FC236}">
                  <a16:creationId xmlns:a16="http://schemas.microsoft.com/office/drawing/2014/main" id="{3E095FC8-F301-E4A4-95EE-8B71D7C8CAA7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Google Shape;821;p22">
              <a:extLst>
                <a:ext uri="{FF2B5EF4-FFF2-40B4-BE49-F238E27FC236}">
                  <a16:creationId xmlns:a16="http://schemas.microsoft.com/office/drawing/2014/main" id="{FBBBCB0E-42BA-345F-1E78-C1A544B94213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Google Shape;822;p22">
              <a:extLst>
                <a:ext uri="{FF2B5EF4-FFF2-40B4-BE49-F238E27FC236}">
                  <a16:creationId xmlns:a16="http://schemas.microsoft.com/office/drawing/2014/main" id="{ADC52504-D5D1-8081-4EFE-7461EACAFE9E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Google Shape;823;p22">
              <a:extLst>
                <a:ext uri="{FF2B5EF4-FFF2-40B4-BE49-F238E27FC236}">
                  <a16:creationId xmlns:a16="http://schemas.microsoft.com/office/drawing/2014/main" id="{42FFBBB7-A6C3-22C0-CA42-3E103CD93F0C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Google Shape;824;p22">
              <a:extLst>
                <a:ext uri="{FF2B5EF4-FFF2-40B4-BE49-F238E27FC236}">
                  <a16:creationId xmlns:a16="http://schemas.microsoft.com/office/drawing/2014/main" id="{2FBCB051-69AD-F569-3814-BDDD81CA5852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Google Shape;825;p22">
              <a:extLst>
                <a:ext uri="{FF2B5EF4-FFF2-40B4-BE49-F238E27FC236}">
                  <a16:creationId xmlns:a16="http://schemas.microsoft.com/office/drawing/2014/main" id="{F3FC2292-B6C6-CD8B-8637-644B9DF7BD41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Google Shape;826;p22">
              <a:extLst>
                <a:ext uri="{FF2B5EF4-FFF2-40B4-BE49-F238E27FC236}">
                  <a16:creationId xmlns:a16="http://schemas.microsoft.com/office/drawing/2014/main" id="{1E6AC587-339A-1EDD-2956-E7CEC479A2CC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Google Shape;827;p22">
              <a:extLst>
                <a:ext uri="{FF2B5EF4-FFF2-40B4-BE49-F238E27FC236}">
                  <a16:creationId xmlns:a16="http://schemas.microsoft.com/office/drawing/2014/main" id="{2F3FB62C-8938-BC05-1322-374F91F91BA3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Google Shape;828;p22">
              <a:extLst>
                <a:ext uri="{FF2B5EF4-FFF2-40B4-BE49-F238E27FC236}">
                  <a16:creationId xmlns:a16="http://schemas.microsoft.com/office/drawing/2014/main" id="{48C43A45-C871-7916-9959-64B1C655DF46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Google Shape;829;p22">
              <a:extLst>
                <a:ext uri="{FF2B5EF4-FFF2-40B4-BE49-F238E27FC236}">
                  <a16:creationId xmlns:a16="http://schemas.microsoft.com/office/drawing/2014/main" id="{DF3A4CD5-EFD6-E092-8FEB-79C1B79D7CA8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Google Shape;830;p22">
              <a:extLst>
                <a:ext uri="{FF2B5EF4-FFF2-40B4-BE49-F238E27FC236}">
                  <a16:creationId xmlns:a16="http://schemas.microsoft.com/office/drawing/2014/main" id="{28BB7BD8-7293-578F-B44E-9FD0E014CB2F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Google Shape;831;p22">
              <a:extLst>
                <a:ext uri="{FF2B5EF4-FFF2-40B4-BE49-F238E27FC236}">
                  <a16:creationId xmlns:a16="http://schemas.microsoft.com/office/drawing/2014/main" id="{6C504836-150A-585E-9B6F-07153E6259F7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Google Shape;832;p22">
              <a:extLst>
                <a:ext uri="{FF2B5EF4-FFF2-40B4-BE49-F238E27FC236}">
                  <a16:creationId xmlns:a16="http://schemas.microsoft.com/office/drawing/2014/main" id="{4C65521D-FAD8-5FAC-6CA7-752348792F15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Google Shape;833;p22">
              <a:extLst>
                <a:ext uri="{FF2B5EF4-FFF2-40B4-BE49-F238E27FC236}">
                  <a16:creationId xmlns:a16="http://schemas.microsoft.com/office/drawing/2014/main" id="{ECD88199-3760-CDBB-F30A-C3D7AAD3C329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Google Shape;834;p22">
              <a:extLst>
                <a:ext uri="{FF2B5EF4-FFF2-40B4-BE49-F238E27FC236}">
                  <a16:creationId xmlns:a16="http://schemas.microsoft.com/office/drawing/2014/main" id="{18081EF0-F20E-7573-29F3-464D13D0ACD7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Google Shape;835;p22">
              <a:extLst>
                <a:ext uri="{FF2B5EF4-FFF2-40B4-BE49-F238E27FC236}">
                  <a16:creationId xmlns:a16="http://schemas.microsoft.com/office/drawing/2014/main" id="{24877A35-E07E-68CE-167B-5839F28499E3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Google Shape;836;p22">
              <a:extLst>
                <a:ext uri="{FF2B5EF4-FFF2-40B4-BE49-F238E27FC236}">
                  <a16:creationId xmlns:a16="http://schemas.microsoft.com/office/drawing/2014/main" id="{9285A5AE-E9A3-38C4-5055-D032CEEB188E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Google Shape;837;p22">
              <a:extLst>
                <a:ext uri="{FF2B5EF4-FFF2-40B4-BE49-F238E27FC236}">
                  <a16:creationId xmlns:a16="http://schemas.microsoft.com/office/drawing/2014/main" id="{9B07B113-CB01-6574-A447-479CA98A4EC0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Google Shape;838;p22">
              <a:extLst>
                <a:ext uri="{FF2B5EF4-FFF2-40B4-BE49-F238E27FC236}">
                  <a16:creationId xmlns:a16="http://schemas.microsoft.com/office/drawing/2014/main" id="{6E853FF8-68E1-EDE7-72BE-6DEEF64E2E56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Google Shape;839;p22">
              <a:extLst>
                <a:ext uri="{FF2B5EF4-FFF2-40B4-BE49-F238E27FC236}">
                  <a16:creationId xmlns:a16="http://schemas.microsoft.com/office/drawing/2014/main" id="{365C19AE-1D9F-AF0B-3CE7-C00C28ECDB16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Google Shape;840;p22">
              <a:extLst>
                <a:ext uri="{FF2B5EF4-FFF2-40B4-BE49-F238E27FC236}">
                  <a16:creationId xmlns:a16="http://schemas.microsoft.com/office/drawing/2014/main" id="{180F8E72-0C73-7881-5AE1-97802AC28B67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Google Shape;841;p22">
              <a:extLst>
                <a:ext uri="{FF2B5EF4-FFF2-40B4-BE49-F238E27FC236}">
                  <a16:creationId xmlns:a16="http://schemas.microsoft.com/office/drawing/2014/main" id="{FC533397-756D-4447-0A52-8500595A0B45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Google Shape;842;p22">
              <a:extLst>
                <a:ext uri="{FF2B5EF4-FFF2-40B4-BE49-F238E27FC236}">
                  <a16:creationId xmlns:a16="http://schemas.microsoft.com/office/drawing/2014/main" id="{806E0D7E-612A-3B4F-A158-C7B241F8697D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Google Shape;843;p22">
              <a:extLst>
                <a:ext uri="{FF2B5EF4-FFF2-40B4-BE49-F238E27FC236}">
                  <a16:creationId xmlns:a16="http://schemas.microsoft.com/office/drawing/2014/main" id="{1CF1F923-2F25-5A64-2B7C-55894011819E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Google Shape;844;p22">
              <a:extLst>
                <a:ext uri="{FF2B5EF4-FFF2-40B4-BE49-F238E27FC236}">
                  <a16:creationId xmlns:a16="http://schemas.microsoft.com/office/drawing/2014/main" id="{9E82303D-C919-20CA-3B0D-D2BAD06371A2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Google Shape;845;p22">
              <a:extLst>
                <a:ext uri="{FF2B5EF4-FFF2-40B4-BE49-F238E27FC236}">
                  <a16:creationId xmlns:a16="http://schemas.microsoft.com/office/drawing/2014/main" id="{52E3E68E-290A-EF4E-4087-A6B1BC2E3B26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Google Shape;846;p22">
              <a:extLst>
                <a:ext uri="{FF2B5EF4-FFF2-40B4-BE49-F238E27FC236}">
                  <a16:creationId xmlns:a16="http://schemas.microsoft.com/office/drawing/2014/main" id="{E7D3310D-58EB-193B-FB2E-96FA6716F8AB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Google Shape;847;p22">
              <a:extLst>
                <a:ext uri="{FF2B5EF4-FFF2-40B4-BE49-F238E27FC236}">
                  <a16:creationId xmlns:a16="http://schemas.microsoft.com/office/drawing/2014/main" id="{9D80207A-F74F-A5DD-28F8-B16F2DB0BF6D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Google Shape;848;p22">
              <a:extLst>
                <a:ext uri="{FF2B5EF4-FFF2-40B4-BE49-F238E27FC236}">
                  <a16:creationId xmlns:a16="http://schemas.microsoft.com/office/drawing/2014/main" id="{EE45AE43-9F50-17BE-E386-F7258EE8C0C1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Google Shape;849;p22">
              <a:extLst>
                <a:ext uri="{FF2B5EF4-FFF2-40B4-BE49-F238E27FC236}">
                  <a16:creationId xmlns:a16="http://schemas.microsoft.com/office/drawing/2014/main" id="{8228AF0F-10C7-BCE3-1081-F9FFFF3E2FCD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Google Shape;850;p22">
              <a:extLst>
                <a:ext uri="{FF2B5EF4-FFF2-40B4-BE49-F238E27FC236}">
                  <a16:creationId xmlns:a16="http://schemas.microsoft.com/office/drawing/2014/main" id="{069F3A61-E016-320A-E95B-CDA08F6746FA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Google Shape;851;p22">
              <a:extLst>
                <a:ext uri="{FF2B5EF4-FFF2-40B4-BE49-F238E27FC236}">
                  <a16:creationId xmlns:a16="http://schemas.microsoft.com/office/drawing/2014/main" id="{6172DF32-FE2A-2B77-E67C-CC0FEA99DB2A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Google Shape;852;p22">
              <a:extLst>
                <a:ext uri="{FF2B5EF4-FFF2-40B4-BE49-F238E27FC236}">
                  <a16:creationId xmlns:a16="http://schemas.microsoft.com/office/drawing/2014/main" id="{7BAAD365-2F33-02CB-2F1E-4CB2E9E376E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Google Shape;853;p22">
              <a:extLst>
                <a:ext uri="{FF2B5EF4-FFF2-40B4-BE49-F238E27FC236}">
                  <a16:creationId xmlns:a16="http://schemas.microsoft.com/office/drawing/2014/main" id="{D76A2052-C105-F991-2740-F2BE821B17E8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Google Shape;854;p22">
              <a:extLst>
                <a:ext uri="{FF2B5EF4-FFF2-40B4-BE49-F238E27FC236}">
                  <a16:creationId xmlns:a16="http://schemas.microsoft.com/office/drawing/2014/main" id="{9AA69F97-C68D-008D-A38D-D30100773EF2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Google Shape;855;p22">
              <a:extLst>
                <a:ext uri="{FF2B5EF4-FFF2-40B4-BE49-F238E27FC236}">
                  <a16:creationId xmlns:a16="http://schemas.microsoft.com/office/drawing/2014/main" id="{DCD64013-CB62-95FF-9495-8223680173DB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Google Shape;856;p22">
              <a:extLst>
                <a:ext uri="{FF2B5EF4-FFF2-40B4-BE49-F238E27FC236}">
                  <a16:creationId xmlns:a16="http://schemas.microsoft.com/office/drawing/2014/main" id="{345B2C87-8F24-C87E-DAF1-12EC0E7F65EA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Google Shape;857;p22">
              <a:extLst>
                <a:ext uri="{FF2B5EF4-FFF2-40B4-BE49-F238E27FC236}">
                  <a16:creationId xmlns:a16="http://schemas.microsoft.com/office/drawing/2014/main" id="{D30161CD-9771-4E95-ED4A-7F9F88B227BA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Google Shape;858;p22">
              <a:extLst>
                <a:ext uri="{FF2B5EF4-FFF2-40B4-BE49-F238E27FC236}">
                  <a16:creationId xmlns:a16="http://schemas.microsoft.com/office/drawing/2014/main" id="{B3255DD1-88DE-BBF3-75FC-015FF96BFB42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Google Shape;859;p22">
              <a:extLst>
                <a:ext uri="{FF2B5EF4-FFF2-40B4-BE49-F238E27FC236}">
                  <a16:creationId xmlns:a16="http://schemas.microsoft.com/office/drawing/2014/main" id="{5981D804-8B04-F7ED-5E03-3B612B3CA9F6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Google Shape;860;p22">
              <a:extLst>
                <a:ext uri="{FF2B5EF4-FFF2-40B4-BE49-F238E27FC236}">
                  <a16:creationId xmlns:a16="http://schemas.microsoft.com/office/drawing/2014/main" id="{ABC11794-0691-9318-90B3-45A6E0D8811F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Google Shape;861;p22">
              <a:extLst>
                <a:ext uri="{FF2B5EF4-FFF2-40B4-BE49-F238E27FC236}">
                  <a16:creationId xmlns:a16="http://schemas.microsoft.com/office/drawing/2014/main" id="{D01C747C-B4A0-E082-DDD1-C6194A0B3299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Google Shape;862;p22">
              <a:extLst>
                <a:ext uri="{FF2B5EF4-FFF2-40B4-BE49-F238E27FC236}">
                  <a16:creationId xmlns:a16="http://schemas.microsoft.com/office/drawing/2014/main" id="{8B9F7386-996C-3F18-8353-D79D3DD3E7A6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Google Shape;863;p22">
              <a:extLst>
                <a:ext uri="{FF2B5EF4-FFF2-40B4-BE49-F238E27FC236}">
                  <a16:creationId xmlns:a16="http://schemas.microsoft.com/office/drawing/2014/main" id="{DA81F051-308B-1038-4238-FD6CEFA59EB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Google Shape;864;p22">
              <a:extLst>
                <a:ext uri="{FF2B5EF4-FFF2-40B4-BE49-F238E27FC236}">
                  <a16:creationId xmlns:a16="http://schemas.microsoft.com/office/drawing/2014/main" id="{85C0376F-1B02-204B-65E6-5FFA4A56AFB0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Google Shape;865;p22">
              <a:extLst>
                <a:ext uri="{FF2B5EF4-FFF2-40B4-BE49-F238E27FC236}">
                  <a16:creationId xmlns:a16="http://schemas.microsoft.com/office/drawing/2014/main" id="{C6ADCAAE-B087-78FF-CE3D-795E35F928CE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Google Shape;866;p22">
              <a:extLst>
                <a:ext uri="{FF2B5EF4-FFF2-40B4-BE49-F238E27FC236}">
                  <a16:creationId xmlns:a16="http://schemas.microsoft.com/office/drawing/2014/main" id="{DCDC74F1-1520-8A94-4A2B-952B2BCBE25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Google Shape;867;p22">
              <a:extLst>
                <a:ext uri="{FF2B5EF4-FFF2-40B4-BE49-F238E27FC236}">
                  <a16:creationId xmlns:a16="http://schemas.microsoft.com/office/drawing/2014/main" id="{D3E95FC1-6634-6B91-6679-675917E8C8BD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Google Shape;868;p22">
              <a:extLst>
                <a:ext uri="{FF2B5EF4-FFF2-40B4-BE49-F238E27FC236}">
                  <a16:creationId xmlns:a16="http://schemas.microsoft.com/office/drawing/2014/main" id="{4710A020-EDE1-D02D-EF19-33F0BE64382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Google Shape;869;p22">
              <a:extLst>
                <a:ext uri="{FF2B5EF4-FFF2-40B4-BE49-F238E27FC236}">
                  <a16:creationId xmlns:a16="http://schemas.microsoft.com/office/drawing/2014/main" id="{BAB493B8-15A0-5870-B714-FFE6BED6957F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Google Shape;870;p22">
              <a:extLst>
                <a:ext uri="{FF2B5EF4-FFF2-40B4-BE49-F238E27FC236}">
                  <a16:creationId xmlns:a16="http://schemas.microsoft.com/office/drawing/2014/main" id="{7CBFE7D4-121B-5215-8501-342FFF490AA5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Google Shape;871;p22">
              <a:extLst>
                <a:ext uri="{FF2B5EF4-FFF2-40B4-BE49-F238E27FC236}">
                  <a16:creationId xmlns:a16="http://schemas.microsoft.com/office/drawing/2014/main" id="{1389C19B-7FEF-A00C-5846-FA46CF8C3A9D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Google Shape;872;p22">
              <a:extLst>
                <a:ext uri="{FF2B5EF4-FFF2-40B4-BE49-F238E27FC236}">
                  <a16:creationId xmlns:a16="http://schemas.microsoft.com/office/drawing/2014/main" id="{BAC86163-22B7-7691-7D22-781C7CC4C649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Google Shape;873;p22">
              <a:extLst>
                <a:ext uri="{FF2B5EF4-FFF2-40B4-BE49-F238E27FC236}">
                  <a16:creationId xmlns:a16="http://schemas.microsoft.com/office/drawing/2014/main" id="{47C92665-E575-49F8-46BA-748554771803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Google Shape;874;p22">
              <a:extLst>
                <a:ext uri="{FF2B5EF4-FFF2-40B4-BE49-F238E27FC236}">
                  <a16:creationId xmlns:a16="http://schemas.microsoft.com/office/drawing/2014/main" id="{036DF270-1A87-72B6-6638-B79070B387EC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Google Shape;875;p22">
              <a:extLst>
                <a:ext uri="{FF2B5EF4-FFF2-40B4-BE49-F238E27FC236}">
                  <a16:creationId xmlns:a16="http://schemas.microsoft.com/office/drawing/2014/main" id="{B81796A6-B368-A0CF-78A7-1F6F2C4B4B14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Google Shape;876;p22">
              <a:extLst>
                <a:ext uri="{FF2B5EF4-FFF2-40B4-BE49-F238E27FC236}">
                  <a16:creationId xmlns:a16="http://schemas.microsoft.com/office/drawing/2014/main" id="{AD80E347-8A4C-EA4B-B2F0-85BE1CE8CCD4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Google Shape;877;p22">
              <a:extLst>
                <a:ext uri="{FF2B5EF4-FFF2-40B4-BE49-F238E27FC236}">
                  <a16:creationId xmlns:a16="http://schemas.microsoft.com/office/drawing/2014/main" id="{D7E92ED1-8BDE-04E9-C808-A058DE15756F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Google Shape;878;p22">
              <a:extLst>
                <a:ext uri="{FF2B5EF4-FFF2-40B4-BE49-F238E27FC236}">
                  <a16:creationId xmlns:a16="http://schemas.microsoft.com/office/drawing/2014/main" id="{6A4B41CE-C12C-9FE9-E299-B797B54EE672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Google Shape;879;p22">
              <a:extLst>
                <a:ext uri="{FF2B5EF4-FFF2-40B4-BE49-F238E27FC236}">
                  <a16:creationId xmlns:a16="http://schemas.microsoft.com/office/drawing/2014/main" id="{189597BC-C6E3-F843-AB73-0EDA62A9129C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Google Shape;880;p22">
              <a:extLst>
                <a:ext uri="{FF2B5EF4-FFF2-40B4-BE49-F238E27FC236}">
                  <a16:creationId xmlns:a16="http://schemas.microsoft.com/office/drawing/2014/main" id="{D40293D6-888E-A66B-94A2-D9CBF41874F7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Google Shape;881;p22">
              <a:extLst>
                <a:ext uri="{FF2B5EF4-FFF2-40B4-BE49-F238E27FC236}">
                  <a16:creationId xmlns:a16="http://schemas.microsoft.com/office/drawing/2014/main" id="{4D54BAA1-7103-6A55-AD6E-2DCFF25EACFA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Google Shape;882;p22">
              <a:extLst>
                <a:ext uri="{FF2B5EF4-FFF2-40B4-BE49-F238E27FC236}">
                  <a16:creationId xmlns:a16="http://schemas.microsoft.com/office/drawing/2014/main" id="{6A11D56F-D3A2-0D24-B904-0F71B3EFDD84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Google Shape;883;p22">
              <a:extLst>
                <a:ext uri="{FF2B5EF4-FFF2-40B4-BE49-F238E27FC236}">
                  <a16:creationId xmlns:a16="http://schemas.microsoft.com/office/drawing/2014/main" id="{1A856C9A-682F-DA41-054F-1C09AAFBBD1B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Google Shape;884;p22">
              <a:extLst>
                <a:ext uri="{FF2B5EF4-FFF2-40B4-BE49-F238E27FC236}">
                  <a16:creationId xmlns:a16="http://schemas.microsoft.com/office/drawing/2014/main" id="{3D598DC4-3685-EB68-1384-3DF56E80B828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Google Shape;885;p22">
              <a:extLst>
                <a:ext uri="{FF2B5EF4-FFF2-40B4-BE49-F238E27FC236}">
                  <a16:creationId xmlns:a16="http://schemas.microsoft.com/office/drawing/2014/main" id="{509C2240-40FF-1DC5-1DAC-D8795468D53F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Google Shape;886;p22">
              <a:extLst>
                <a:ext uri="{FF2B5EF4-FFF2-40B4-BE49-F238E27FC236}">
                  <a16:creationId xmlns:a16="http://schemas.microsoft.com/office/drawing/2014/main" id="{8D37C3F1-D3E1-E62D-7ABE-72E1E738FA5F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Google Shape;887;p22">
              <a:extLst>
                <a:ext uri="{FF2B5EF4-FFF2-40B4-BE49-F238E27FC236}">
                  <a16:creationId xmlns:a16="http://schemas.microsoft.com/office/drawing/2014/main" id="{B43C6011-EF35-2575-7E8C-760E99BC2451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Google Shape;888;p22">
              <a:extLst>
                <a:ext uri="{FF2B5EF4-FFF2-40B4-BE49-F238E27FC236}">
                  <a16:creationId xmlns:a16="http://schemas.microsoft.com/office/drawing/2014/main" id="{D370F683-0784-7220-761E-AAFD7D98954C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Google Shape;889;p22">
              <a:extLst>
                <a:ext uri="{FF2B5EF4-FFF2-40B4-BE49-F238E27FC236}">
                  <a16:creationId xmlns:a16="http://schemas.microsoft.com/office/drawing/2014/main" id="{FE4D1691-86E4-13E2-D874-C294F73989FA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Google Shape;890;p22">
              <a:extLst>
                <a:ext uri="{FF2B5EF4-FFF2-40B4-BE49-F238E27FC236}">
                  <a16:creationId xmlns:a16="http://schemas.microsoft.com/office/drawing/2014/main" id="{6656D060-AD08-CAA7-8855-10ED3BC3CFDC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Google Shape;891;p22">
              <a:extLst>
                <a:ext uri="{FF2B5EF4-FFF2-40B4-BE49-F238E27FC236}">
                  <a16:creationId xmlns:a16="http://schemas.microsoft.com/office/drawing/2014/main" id="{81E5A25C-FA8C-601E-CDF8-79EE3B4C7971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Google Shape;892;p22">
              <a:extLst>
                <a:ext uri="{FF2B5EF4-FFF2-40B4-BE49-F238E27FC236}">
                  <a16:creationId xmlns:a16="http://schemas.microsoft.com/office/drawing/2014/main" id="{A1CF500E-7887-1044-4A0A-FBD608562C01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Google Shape;893;p22">
              <a:extLst>
                <a:ext uri="{FF2B5EF4-FFF2-40B4-BE49-F238E27FC236}">
                  <a16:creationId xmlns:a16="http://schemas.microsoft.com/office/drawing/2014/main" id="{4FD7222F-5F76-9666-2DBA-2E34755DF6BE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Google Shape;894;p22">
              <a:extLst>
                <a:ext uri="{FF2B5EF4-FFF2-40B4-BE49-F238E27FC236}">
                  <a16:creationId xmlns:a16="http://schemas.microsoft.com/office/drawing/2014/main" id="{5297C863-02FB-9DA7-340A-20DDA202F347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Google Shape;895;p22">
              <a:extLst>
                <a:ext uri="{FF2B5EF4-FFF2-40B4-BE49-F238E27FC236}">
                  <a16:creationId xmlns:a16="http://schemas.microsoft.com/office/drawing/2014/main" id="{8BD71332-F293-A955-2D53-A8A72320AF8E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Google Shape;896;p22">
              <a:extLst>
                <a:ext uri="{FF2B5EF4-FFF2-40B4-BE49-F238E27FC236}">
                  <a16:creationId xmlns:a16="http://schemas.microsoft.com/office/drawing/2014/main" id="{5029596B-8F3A-716D-91C0-3D7C016E5142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Google Shape;897;p22">
              <a:extLst>
                <a:ext uri="{FF2B5EF4-FFF2-40B4-BE49-F238E27FC236}">
                  <a16:creationId xmlns:a16="http://schemas.microsoft.com/office/drawing/2014/main" id="{754BF12A-3F7D-9A1C-0475-0C7081946CCA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Google Shape;898;p22">
              <a:extLst>
                <a:ext uri="{FF2B5EF4-FFF2-40B4-BE49-F238E27FC236}">
                  <a16:creationId xmlns:a16="http://schemas.microsoft.com/office/drawing/2014/main" id="{DACACD68-F4BA-3EA9-4FB7-7D987FD5309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Google Shape;899;p22">
              <a:extLst>
                <a:ext uri="{FF2B5EF4-FFF2-40B4-BE49-F238E27FC236}">
                  <a16:creationId xmlns:a16="http://schemas.microsoft.com/office/drawing/2014/main" id="{54BAB068-C385-B8D1-9C5E-619ACF205852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Google Shape;900;p22">
              <a:extLst>
                <a:ext uri="{FF2B5EF4-FFF2-40B4-BE49-F238E27FC236}">
                  <a16:creationId xmlns:a16="http://schemas.microsoft.com/office/drawing/2014/main" id="{6C56B089-EAEB-0581-6A51-71C77D263F8F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Google Shape;901;p22">
              <a:extLst>
                <a:ext uri="{FF2B5EF4-FFF2-40B4-BE49-F238E27FC236}">
                  <a16:creationId xmlns:a16="http://schemas.microsoft.com/office/drawing/2014/main" id="{F49E1BE4-DC05-BEB9-4DC1-E9AC34F8FB87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Google Shape;902;p22">
              <a:extLst>
                <a:ext uri="{FF2B5EF4-FFF2-40B4-BE49-F238E27FC236}">
                  <a16:creationId xmlns:a16="http://schemas.microsoft.com/office/drawing/2014/main" id="{DF252989-23F0-08B1-E634-49E68D6DF239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Google Shape;903;p22">
              <a:extLst>
                <a:ext uri="{FF2B5EF4-FFF2-40B4-BE49-F238E27FC236}">
                  <a16:creationId xmlns:a16="http://schemas.microsoft.com/office/drawing/2014/main" id="{778CE718-553D-F613-958A-4B18E507A20B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Google Shape;904;p22">
              <a:extLst>
                <a:ext uri="{FF2B5EF4-FFF2-40B4-BE49-F238E27FC236}">
                  <a16:creationId xmlns:a16="http://schemas.microsoft.com/office/drawing/2014/main" id="{7C25EEF7-6685-AE40-CA36-97EC378E87F3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Google Shape;905;p22">
              <a:extLst>
                <a:ext uri="{FF2B5EF4-FFF2-40B4-BE49-F238E27FC236}">
                  <a16:creationId xmlns:a16="http://schemas.microsoft.com/office/drawing/2014/main" id="{33ED75A3-F54D-7003-CE69-9F5652C1595A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Google Shape;906;p22">
              <a:extLst>
                <a:ext uri="{FF2B5EF4-FFF2-40B4-BE49-F238E27FC236}">
                  <a16:creationId xmlns:a16="http://schemas.microsoft.com/office/drawing/2014/main" id="{C049F25B-32CD-277B-565D-06FF6E67A1A9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Google Shape;907;p22">
              <a:extLst>
                <a:ext uri="{FF2B5EF4-FFF2-40B4-BE49-F238E27FC236}">
                  <a16:creationId xmlns:a16="http://schemas.microsoft.com/office/drawing/2014/main" id="{5D560631-311C-C7FE-C403-433EB273FB4E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Google Shape;908;p22">
              <a:extLst>
                <a:ext uri="{FF2B5EF4-FFF2-40B4-BE49-F238E27FC236}">
                  <a16:creationId xmlns:a16="http://schemas.microsoft.com/office/drawing/2014/main" id="{713989AC-AA09-BF8C-53B8-6DAE5F99686B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" name="Google Shape;909;p22">
              <a:extLst>
                <a:ext uri="{FF2B5EF4-FFF2-40B4-BE49-F238E27FC236}">
                  <a16:creationId xmlns:a16="http://schemas.microsoft.com/office/drawing/2014/main" id="{EE9E749B-EFE3-515E-00FA-8DE0BF0BBEEE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Google Shape;910;p22">
              <a:extLst>
                <a:ext uri="{FF2B5EF4-FFF2-40B4-BE49-F238E27FC236}">
                  <a16:creationId xmlns:a16="http://schemas.microsoft.com/office/drawing/2014/main" id="{9FB38090-596B-D5C1-FD03-936C1FB3CA6B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Google Shape;911;p22">
              <a:extLst>
                <a:ext uri="{FF2B5EF4-FFF2-40B4-BE49-F238E27FC236}">
                  <a16:creationId xmlns:a16="http://schemas.microsoft.com/office/drawing/2014/main" id="{86B3E184-C8A6-CDD2-5076-15E73DF353C4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Google Shape;912;p22">
              <a:extLst>
                <a:ext uri="{FF2B5EF4-FFF2-40B4-BE49-F238E27FC236}">
                  <a16:creationId xmlns:a16="http://schemas.microsoft.com/office/drawing/2014/main" id="{41BEF1E4-DB3C-A53E-7AAC-05A165067DFF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Google Shape;913;p22">
              <a:extLst>
                <a:ext uri="{FF2B5EF4-FFF2-40B4-BE49-F238E27FC236}">
                  <a16:creationId xmlns:a16="http://schemas.microsoft.com/office/drawing/2014/main" id="{2A1B5C1E-E1E2-B21E-49B0-1D053C070F2B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Google Shape;914;p22">
              <a:extLst>
                <a:ext uri="{FF2B5EF4-FFF2-40B4-BE49-F238E27FC236}">
                  <a16:creationId xmlns:a16="http://schemas.microsoft.com/office/drawing/2014/main" id="{9F0D9A18-FF88-700E-9A21-CE4C1BF14597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Google Shape;915;p22">
              <a:extLst>
                <a:ext uri="{FF2B5EF4-FFF2-40B4-BE49-F238E27FC236}">
                  <a16:creationId xmlns:a16="http://schemas.microsoft.com/office/drawing/2014/main" id="{8F5B3068-5998-7DA0-7DB2-1286E0A156B0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Google Shape;916;p22">
              <a:extLst>
                <a:ext uri="{FF2B5EF4-FFF2-40B4-BE49-F238E27FC236}">
                  <a16:creationId xmlns:a16="http://schemas.microsoft.com/office/drawing/2014/main" id="{D99636C8-35AA-1F23-8838-F6CC565F88F3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Google Shape;917;p22">
              <a:extLst>
                <a:ext uri="{FF2B5EF4-FFF2-40B4-BE49-F238E27FC236}">
                  <a16:creationId xmlns:a16="http://schemas.microsoft.com/office/drawing/2014/main" id="{7D65FD4D-58FC-835C-05B8-790E044203D2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Google Shape;918;p22">
              <a:extLst>
                <a:ext uri="{FF2B5EF4-FFF2-40B4-BE49-F238E27FC236}">
                  <a16:creationId xmlns:a16="http://schemas.microsoft.com/office/drawing/2014/main" id="{D8D289F6-01A7-8875-4C1D-C5B8ED2A8CB2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Google Shape;919;p22">
              <a:extLst>
                <a:ext uri="{FF2B5EF4-FFF2-40B4-BE49-F238E27FC236}">
                  <a16:creationId xmlns:a16="http://schemas.microsoft.com/office/drawing/2014/main" id="{599126F0-7839-F8F0-88E8-588AEC05D449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Google Shape;920;p22">
              <a:extLst>
                <a:ext uri="{FF2B5EF4-FFF2-40B4-BE49-F238E27FC236}">
                  <a16:creationId xmlns:a16="http://schemas.microsoft.com/office/drawing/2014/main" id="{A6AC3C9F-EEB6-8EA8-3281-07E579A069E6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Google Shape;921;p22">
              <a:extLst>
                <a:ext uri="{FF2B5EF4-FFF2-40B4-BE49-F238E27FC236}">
                  <a16:creationId xmlns:a16="http://schemas.microsoft.com/office/drawing/2014/main" id="{419CF66B-2ACE-385F-24D2-76B97B537734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Google Shape;922;p22">
              <a:extLst>
                <a:ext uri="{FF2B5EF4-FFF2-40B4-BE49-F238E27FC236}">
                  <a16:creationId xmlns:a16="http://schemas.microsoft.com/office/drawing/2014/main" id="{6ADA9F47-32E5-8EE2-609D-99D8611D68E2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Google Shape;923;p22">
              <a:extLst>
                <a:ext uri="{FF2B5EF4-FFF2-40B4-BE49-F238E27FC236}">
                  <a16:creationId xmlns:a16="http://schemas.microsoft.com/office/drawing/2014/main" id="{7AA68098-9E6C-88A0-3B11-451CE8A92985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Google Shape;924;p22">
              <a:extLst>
                <a:ext uri="{FF2B5EF4-FFF2-40B4-BE49-F238E27FC236}">
                  <a16:creationId xmlns:a16="http://schemas.microsoft.com/office/drawing/2014/main" id="{23ABC960-6D1A-8166-F2B1-CAE1328DE217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Google Shape;925;p22">
              <a:extLst>
                <a:ext uri="{FF2B5EF4-FFF2-40B4-BE49-F238E27FC236}">
                  <a16:creationId xmlns:a16="http://schemas.microsoft.com/office/drawing/2014/main" id="{04109D89-FEFB-44BA-089B-0D607F629564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Google Shape;926;p22">
              <a:extLst>
                <a:ext uri="{FF2B5EF4-FFF2-40B4-BE49-F238E27FC236}">
                  <a16:creationId xmlns:a16="http://schemas.microsoft.com/office/drawing/2014/main" id="{9AB3B74C-3318-C385-AA2D-12C204987665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Google Shape;927;p22">
              <a:extLst>
                <a:ext uri="{FF2B5EF4-FFF2-40B4-BE49-F238E27FC236}">
                  <a16:creationId xmlns:a16="http://schemas.microsoft.com/office/drawing/2014/main" id="{9D44E545-041E-A9D5-B507-B935AE5B6A36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Google Shape;928;p22">
              <a:extLst>
                <a:ext uri="{FF2B5EF4-FFF2-40B4-BE49-F238E27FC236}">
                  <a16:creationId xmlns:a16="http://schemas.microsoft.com/office/drawing/2014/main" id="{B273CD2E-4887-FAF1-6304-3425E3DBA95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Google Shape;929;p22">
              <a:extLst>
                <a:ext uri="{FF2B5EF4-FFF2-40B4-BE49-F238E27FC236}">
                  <a16:creationId xmlns:a16="http://schemas.microsoft.com/office/drawing/2014/main" id="{FDF05828-BC08-6D16-1D1E-34A23D367199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Google Shape;930;p22">
              <a:extLst>
                <a:ext uri="{FF2B5EF4-FFF2-40B4-BE49-F238E27FC236}">
                  <a16:creationId xmlns:a16="http://schemas.microsoft.com/office/drawing/2014/main" id="{58C4950B-B51D-98AB-8B4F-5E477A5B3479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Google Shape;931;p22">
              <a:extLst>
                <a:ext uri="{FF2B5EF4-FFF2-40B4-BE49-F238E27FC236}">
                  <a16:creationId xmlns:a16="http://schemas.microsoft.com/office/drawing/2014/main" id="{5D2FE821-BC7B-CA00-7E66-95F5AD3DA685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Google Shape;932;p22">
              <a:extLst>
                <a:ext uri="{FF2B5EF4-FFF2-40B4-BE49-F238E27FC236}">
                  <a16:creationId xmlns:a16="http://schemas.microsoft.com/office/drawing/2014/main" id="{A7C8C0C4-299B-3BB5-27CD-7FFF6155C2F5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Google Shape;933;p22">
              <a:extLst>
                <a:ext uri="{FF2B5EF4-FFF2-40B4-BE49-F238E27FC236}">
                  <a16:creationId xmlns:a16="http://schemas.microsoft.com/office/drawing/2014/main" id="{B27D4345-8073-214F-2448-8CBC494AC162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Google Shape;934;p22">
              <a:extLst>
                <a:ext uri="{FF2B5EF4-FFF2-40B4-BE49-F238E27FC236}">
                  <a16:creationId xmlns:a16="http://schemas.microsoft.com/office/drawing/2014/main" id="{F9FAC3C4-E8A9-6424-9D2C-3706348E4647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Google Shape;935;p22">
              <a:extLst>
                <a:ext uri="{FF2B5EF4-FFF2-40B4-BE49-F238E27FC236}">
                  <a16:creationId xmlns:a16="http://schemas.microsoft.com/office/drawing/2014/main" id="{7396F664-6A2E-199E-4C4D-AD2B6C81ABED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Google Shape;936;p22">
              <a:extLst>
                <a:ext uri="{FF2B5EF4-FFF2-40B4-BE49-F238E27FC236}">
                  <a16:creationId xmlns:a16="http://schemas.microsoft.com/office/drawing/2014/main" id="{E4136276-16DC-D840-9CB7-A0C41B2A6FB0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Google Shape;937;p22">
              <a:extLst>
                <a:ext uri="{FF2B5EF4-FFF2-40B4-BE49-F238E27FC236}">
                  <a16:creationId xmlns:a16="http://schemas.microsoft.com/office/drawing/2014/main" id="{FB4830A5-F271-49C1-66BF-016C2531D429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Google Shape;938;p22">
              <a:extLst>
                <a:ext uri="{FF2B5EF4-FFF2-40B4-BE49-F238E27FC236}">
                  <a16:creationId xmlns:a16="http://schemas.microsoft.com/office/drawing/2014/main" id="{603FF124-FA9D-02DF-84F1-7A5908051586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Google Shape;939;p22">
              <a:extLst>
                <a:ext uri="{FF2B5EF4-FFF2-40B4-BE49-F238E27FC236}">
                  <a16:creationId xmlns:a16="http://schemas.microsoft.com/office/drawing/2014/main" id="{2C3A7B79-480E-929C-0501-EEF33EB69771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Google Shape;940;p22">
              <a:extLst>
                <a:ext uri="{FF2B5EF4-FFF2-40B4-BE49-F238E27FC236}">
                  <a16:creationId xmlns:a16="http://schemas.microsoft.com/office/drawing/2014/main" id="{AEE54ECB-954A-34F4-9378-637FC58B5EA0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Google Shape;941;p22">
              <a:extLst>
                <a:ext uri="{FF2B5EF4-FFF2-40B4-BE49-F238E27FC236}">
                  <a16:creationId xmlns:a16="http://schemas.microsoft.com/office/drawing/2014/main" id="{467CA0C0-47A0-7A14-3415-4CBDC2EB48AA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Google Shape;942;p22">
              <a:extLst>
                <a:ext uri="{FF2B5EF4-FFF2-40B4-BE49-F238E27FC236}">
                  <a16:creationId xmlns:a16="http://schemas.microsoft.com/office/drawing/2014/main" id="{A78ADC82-98E3-541B-6CC3-BA6EA0EC7138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Google Shape;943;p22">
              <a:extLst>
                <a:ext uri="{FF2B5EF4-FFF2-40B4-BE49-F238E27FC236}">
                  <a16:creationId xmlns:a16="http://schemas.microsoft.com/office/drawing/2014/main" id="{3C1894EC-B161-722A-1390-F0177A2B25A5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Google Shape;944;p22">
              <a:extLst>
                <a:ext uri="{FF2B5EF4-FFF2-40B4-BE49-F238E27FC236}">
                  <a16:creationId xmlns:a16="http://schemas.microsoft.com/office/drawing/2014/main" id="{A58690C9-2DD9-3ED8-1D00-ECC7E1CC9090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Google Shape;945;p22">
              <a:extLst>
                <a:ext uri="{FF2B5EF4-FFF2-40B4-BE49-F238E27FC236}">
                  <a16:creationId xmlns:a16="http://schemas.microsoft.com/office/drawing/2014/main" id="{3EB3785A-89DC-BE7E-C7F1-E4899780D4CF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Google Shape;946;p22">
              <a:extLst>
                <a:ext uri="{FF2B5EF4-FFF2-40B4-BE49-F238E27FC236}">
                  <a16:creationId xmlns:a16="http://schemas.microsoft.com/office/drawing/2014/main" id="{A102DB04-9F76-2DF4-7834-92BF8C28F2E7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Google Shape;947;p22">
              <a:extLst>
                <a:ext uri="{FF2B5EF4-FFF2-40B4-BE49-F238E27FC236}">
                  <a16:creationId xmlns:a16="http://schemas.microsoft.com/office/drawing/2014/main" id="{300D2BC9-5B6E-1B99-15CC-A2A297F3473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Google Shape;948;p22">
              <a:extLst>
                <a:ext uri="{FF2B5EF4-FFF2-40B4-BE49-F238E27FC236}">
                  <a16:creationId xmlns:a16="http://schemas.microsoft.com/office/drawing/2014/main" id="{12D67763-59AF-BE1C-E705-56073DB54035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Google Shape;949;p22">
              <a:extLst>
                <a:ext uri="{FF2B5EF4-FFF2-40B4-BE49-F238E27FC236}">
                  <a16:creationId xmlns:a16="http://schemas.microsoft.com/office/drawing/2014/main" id="{EF8AFDA7-8CCD-38B1-4343-DDF3503D4973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Google Shape;950;p22">
              <a:extLst>
                <a:ext uri="{FF2B5EF4-FFF2-40B4-BE49-F238E27FC236}">
                  <a16:creationId xmlns:a16="http://schemas.microsoft.com/office/drawing/2014/main" id="{A615564C-244E-93A0-F394-82B8E53D30CF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Google Shape;951;p22">
              <a:extLst>
                <a:ext uri="{FF2B5EF4-FFF2-40B4-BE49-F238E27FC236}">
                  <a16:creationId xmlns:a16="http://schemas.microsoft.com/office/drawing/2014/main" id="{8D457E67-3F8A-6865-B948-599C4A64D71A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Google Shape;952;p22">
              <a:extLst>
                <a:ext uri="{FF2B5EF4-FFF2-40B4-BE49-F238E27FC236}">
                  <a16:creationId xmlns:a16="http://schemas.microsoft.com/office/drawing/2014/main" id="{FD03F0F2-E00E-CE29-C496-127AA40F60C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Google Shape;953;p22">
              <a:extLst>
                <a:ext uri="{FF2B5EF4-FFF2-40B4-BE49-F238E27FC236}">
                  <a16:creationId xmlns:a16="http://schemas.microsoft.com/office/drawing/2014/main" id="{22C13F92-D6BA-16A2-4A27-BE1D1918CA69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Google Shape;954;p22">
              <a:extLst>
                <a:ext uri="{FF2B5EF4-FFF2-40B4-BE49-F238E27FC236}">
                  <a16:creationId xmlns:a16="http://schemas.microsoft.com/office/drawing/2014/main" id="{C9032CAA-374E-DD2B-6B0E-A1CC2B0F9ECB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Google Shape;955;p22">
              <a:extLst>
                <a:ext uri="{FF2B5EF4-FFF2-40B4-BE49-F238E27FC236}">
                  <a16:creationId xmlns:a16="http://schemas.microsoft.com/office/drawing/2014/main" id="{75E8B45E-A880-359D-018D-7ACA5D288CF1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Google Shape;956;p22">
              <a:extLst>
                <a:ext uri="{FF2B5EF4-FFF2-40B4-BE49-F238E27FC236}">
                  <a16:creationId xmlns:a16="http://schemas.microsoft.com/office/drawing/2014/main" id="{A63F4199-0561-85E5-3CE4-AE211D4B87C3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Google Shape;957;p22">
              <a:extLst>
                <a:ext uri="{FF2B5EF4-FFF2-40B4-BE49-F238E27FC236}">
                  <a16:creationId xmlns:a16="http://schemas.microsoft.com/office/drawing/2014/main" id="{9422A7BC-55BD-1475-5FCB-1858FF3A7F03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Google Shape;958;p22">
              <a:extLst>
                <a:ext uri="{FF2B5EF4-FFF2-40B4-BE49-F238E27FC236}">
                  <a16:creationId xmlns:a16="http://schemas.microsoft.com/office/drawing/2014/main" id="{E94877EC-7284-B765-BD28-F59B2201A080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Google Shape;959;p22">
              <a:extLst>
                <a:ext uri="{FF2B5EF4-FFF2-40B4-BE49-F238E27FC236}">
                  <a16:creationId xmlns:a16="http://schemas.microsoft.com/office/drawing/2014/main" id="{F3F3E07B-93B7-2548-F716-BCA314CEBCD8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Google Shape;960;p22">
              <a:extLst>
                <a:ext uri="{FF2B5EF4-FFF2-40B4-BE49-F238E27FC236}">
                  <a16:creationId xmlns:a16="http://schemas.microsoft.com/office/drawing/2014/main" id="{6CD0D258-C5BF-654C-622C-2152DAB620CA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Google Shape;961;p22">
              <a:extLst>
                <a:ext uri="{FF2B5EF4-FFF2-40B4-BE49-F238E27FC236}">
                  <a16:creationId xmlns:a16="http://schemas.microsoft.com/office/drawing/2014/main" id="{49E8A49F-F351-A2DB-230A-2DB3E1C9D53B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Google Shape;962;p22">
              <a:extLst>
                <a:ext uri="{FF2B5EF4-FFF2-40B4-BE49-F238E27FC236}">
                  <a16:creationId xmlns:a16="http://schemas.microsoft.com/office/drawing/2014/main" id="{ED8E662B-854D-8F98-F13F-11FEAFC1ECAF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Google Shape;963;p22">
              <a:extLst>
                <a:ext uri="{FF2B5EF4-FFF2-40B4-BE49-F238E27FC236}">
                  <a16:creationId xmlns:a16="http://schemas.microsoft.com/office/drawing/2014/main" id="{82E103E6-F810-97A9-9A1B-9F899E8D140C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Google Shape;964;p22">
              <a:extLst>
                <a:ext uri="{FF2B5EF4-FFF2-40B4-BE49-F238E27FC236}">
                  <a16:creationId xmlns:a16="http://schemas.microsoft.com/office/drawing/2014/main" id="{AE44E5C6-BA4B-1608-8444-6F07D7F89C36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Google Shape;965;p22">
              <a:extLst>
                <a:ext uri="{FF2B5EF4-FFF2-40B4-BE49-F238E27FC236}">
                  <a16:creationId xmlns:a16="http://schemas.microsoft.com/office/drawing/2014/main" id="{4B342FBE-2111-CF88-28D5-5B47C53098FE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Google Shape;966;p22">
              <a:extLst>
                <a:ext uri="{FF2B5EF4-FFF2-40B4-BE49-F238E27FC236}">
                  <a16:creationId xmlns:a16="http://schemas.microsoft.com/office/drawing/2014/main" id="{D7876AD1-8A80-238D-662F-560CE5948124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Google Shape;967;p22">
              <a:extLst>
                <a:ext uri="{FF2B5EF4-FFF2-40B4-BE49-F238E27FC236}">
                  <a16:creationId xmlns:a16="http://schemas.microsoft.com/office/drawing/2014/main" id="{22C5F036-BF0F-1907-4712-5B0091B8F5EC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Google Shape;968;p22">
              <a:extLst>
                <a:ext uri="{FF2B5EF4-FFF2-40B4-BE49-F238E27FC236}">
                  <a16:creationId xmlns:a16="http://schemas.microsoft.com/office/drawing/2014/main" id="{69E2A52E-6C77-24CF-493B-3F2DB49EA1B8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Google Shape;969;p22">
              <a:extLst>
                <a:ext uri="{FF2B5EF4-FFF2-40B4-BE49-F238E27FC236}">
                  <a16:creationId xmlns:a16="http://schemas.microsoft.com/office/drawing/2014/main" id="{02740078-CC77-C4D1-A836-BE4E15090F7A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Google Shape;970;p22">
              <a:extLst>
                <a:ext uri="{FF2B5EF4-FFF2-40B4-BE49-F238E27FC236}">
                  <a16:creationId xmlns:a16="http://schemas.microsoft.com/office/drawing/2014/main" id="{1E67CA47-F379-BFCA-02C2-EC9282223F4D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Google Shape;971;p22">
              <a:extLst>
                <a:ext uri="{FF2B5EF4-FFF2-40B4-BE49-F238E27FC236}">
                  <a16:creationId xmlns:a16="http://schemas.microsoft.com/office/drawing/2014/main" id="{1B918F1C-574D-4A04-5ADF-5EF649A6AF15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Google Shape;972;p22">
              <a:extLst>
                <a:ext uri="{FF2B5EF4-FFF2-40B4-BE49-F238E27FC236}">
                  <a16:creationId xmlns:a16="http://schemas.microsoft.com/office/drawing/2014/main" id="{8D6ACF3B-1677-DC0D-257A-430A6E7C886E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Google Shape;973;p22">
              <a:extLst>
                <a:ext uri="{FF2B5EF4-FFF2-40B4-BE49-F238E27FC236}">
                  <a16:creationId xmlns:a16="http://schemas.microsoft.com/office/drawing/2014/main" id="{9F1B644B-3311-169B-33AB-D40F4975EB52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Google Shape;974;p22">
              <a:extLst>
                <a:ext uri="{FF2B5EF4-FFF2-40B4-BE49-F238E27FC236}">
                  <a16:creationId xmlns:a16="http://schemas.microsoft.com/office/drawing/2014/main" id="{BD838564-2A9D-17FE-09FF-80B7DEDAD7D2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Google Shape;975;p22">
              <a:extLst>
                <a:ext uri="{FF2B5EF4-FFF2-40B4-BE49-F238E27FC236}">
                  <a16:creationId xmlns:a16="http://schemas.microsoft.com/office/drawing/2014/main" id="{C440ABA4-7A38-A60E-3C68-5B96F90235A1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Google Shape;976;p22">
              <a:extLst>
                <a:ext uri="{FF2B5EF4-FFF2-40B4-BE49-F238E27FC236}">
                  <a16:creationId xmlns:a16="http://schemas.microsoft.com/office/drawing/2014/main" id="{E6A6068A-79BF-2722-328F-FEC19F3995FB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Google Shape;977;p22">
              <a:extLst>
                <a:ext uri="{FF2B5EF4-FFF2-40B4-BE49-F238E27FC236}">
                  <a16:creationId xmlns:a16="http://schemas.microsoft.com/office/drawing/2014/main" id="{66A29834-32D6-37E4-7BE3-2927A1D17DA5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Google Shape;978;p22">
              <a:extLst>
                <a:ext uri="{FF2B5EF4-FFF2-40B4-BE49-F238E27FC236}">
                  <a16:creationId xmlns:a16="http://schemas.microsoft.com/office/drawing/2014/main" id="{FA8D4870-3D7F-91CC-3A93-5E1324A332C6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Google Shape;979;p22">
              <a:extLst>
                <a:ext uri="{FF2B5EF4-FFF2-40B4-BE49-F238E27FC236}">
                  <a16:creationId xmlns:a16="http://schemas.microsoft.com/office/drawing/2014/main" id="{AD105CEB-84E6-9847-B996-820E49E16F78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Google Shape;980;p22">
              <a:extLst>
                <a:ext uri="{FF2B5EF4-FFF2-40B4-BE49-F238E27FC236}">
                  <a16:creationId xmlns:a16="http://schemas.microsoft.com/office/drawing/2014/main" id="{2F76843C-E371-21CF-07FA-2500B194B9E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Google Shape;981;p22">
              <a:extLst>
                <a:ext uri="{FF2B5EF4-FFF2-40B4-BE49-F238E27FC236}">
                  <a16:creationId xmlns:a16="http://schemas.microsoft.com/office/drawing/2014/main" id="{4D1FFFD2-D164-BB4B-8807-35D2B82C0E93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Google Shape;982;p22">
              <a:extLst>
                <a:ext uri="{FF2B5EF4-FFF2-40B4-BE49-F238E27FC236}">
                  <a16:creationId xmlns:a16="http://schemas.microsoft.com/office/drawing/2014/main" id="{C139F15B-8860-0E99-DFAA-9CC8555AD885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Google Shape;983;p22">
              <a:extLst>
                <a:ext uri="{FF2B5EF4-FFF2-40B4-BE49-F238E27FC236}">
                  <a16:creationId xmlns:a16="http://schemas.microsoft.com/office/drawing/2014/main" id="{D4464525-8AAC-47BE-4708-44D16B4DFA1F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Google Shape;984;p22">
              <a:extLst>
                <a:ext uri="{FF2B5EF4-FFF2-40B4-BE49-F238E27FC236}">
                  <a16:creationId xmlns:a16="http://schemas.microsoft.com/office/drawing/2014/main" id="{44F70A71-1A08-FB6C-FC42-876144FB40C4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Google Shape;985;p22">
              <a:extLst>
                <a:ext uri="{FF2B5EF4-FFF2-40B4-BE49-F238E27FC236}">
                  <a16:creationId xmlns:a16="http://schemas.microsoft.com/office/drawing/2014/main" id="{BC21F282-39D7-D81C-EB94-0D934E91931A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Google Shape;986;p22">
              <a:extLst>
                <a:ext uri="{FF2B5EF4-FFF2-40B4-BE49-F238E27FC236}">
                  <a16:creationId xmlns:a16="http://schemas.microsoft.com/office/drawing/2014/main" id="{DE92B638-9C24-B2A0-6EFD-2B8CFD79EBF1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Google Shape;987;p22">
              <a:extLst>
                <a:ext uri="{FF2B5EF4-FFF2-40B4-BE49-F238E27FC236}">
                  <a16:creationId xmlns:a16="http://schemas.microsoft.com/office/drawing/2014/main" id="{51DEF853-AB1C-C993-7A1E-ABB9981DA25C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Google Shape;988;p22">
              <a:extLst>
                <a:ext uri="{FF2B5EF4-FFF2-40B4-BE49-F238E27FC236}">
                  <a16:creationId xmlns:a16="http://schemas.microsoft.com/office/drawing/2014/main" id="{9369065D-29A0-6139-957C-F37E8CDD3CBC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Google Shape;989;p22">
              <a:extLst>
                <a:ext uri="{FF2B5EF4-FFF2-40B4-BE49-F238E27FC236}">
                  <a16:creationId xmlns:a16="http://schemas.microsoft.com/office/drawing/2014/main" id="{39A3D602-97D1-8662-19F0-9B469353C77B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Google Shape;990;p22">
              <a:extLst>
                <a:ext uri="{FF2B5EF4-FFF2-40B4-BE49-F238E27FC236}">
                  <a16:creationId xmlns:a16="http://schemas.microsoft.com/office/drawing/2014/main" id="{CF6082AB-A02E-C0CD-068C-E20BE81BAE7C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Google Shape;991;p22">
              <a:extLst>
                <a:ext uri="{FF2B5EF4-FFF2-40B4-BE49-F238E27FC236}">
                  <a16:creationId xmlns:a16="http://schemas.microsoft.com/office/drawing/2014/main" id="{9B20429D-E609-0E8F-ADE4-373517FC27B6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Google Shape;992;p22">
              <a:extLst>
                <a:ext uri="{FF2B5EF4-FFF2-40B4-BE49-F238E27FC236}">
                  <a16:creationId xmlns:a16="http://schemas.microsoft.com/office/drawing/2014/main" id="{3BF03D2B-6DDD-4FC3-127D-1505EB3F3A27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Google Shape;993;p22">
              <a:extLst>
                <a:ext uri="{FF2B5EF4-FFF2-40B4-BE49-F238E27FC236}">
                  <a16:creationId xmlns:a16="http://schemas.microsoft.com/office/drawing/2014/main" id="{A0D9CD6A-6CFC-7600-2B02-94152E1BCDA2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Google Shape;994;p22">
              <a:extLst>
                <a:ext uri="{FF2B5EF4-FFF2-40B4-BE49-F238E27FC236}">
                  <a16:creationId xmlns:a16="http://schemas.microsoft.com/office/drawing/2014/main" id="{F779E5C0-60D0-C371-BBB6-FAEBD0DB49FF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Google Shape;995;p22">
              <a:extLst>
                <a:ext uri="{FF2B5EF4-FFF2-40B4-BE49-F238E27FC236}">
                  <a16:creationId xmlns:a16="http://schemas.microsoft.com/office/drawing/2014/main" id="{D603EEB5-1401-27BC-81F8-B1C3DC5C6B27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Google Shape;996;p22">
              <a:extLst>
                <a:ext uri="{FF2B5EF4-FFF2-40B4-BE49-F238E27FC236}">
                  <a16:creationId xmlns:a16="http://schemas.microsoft.com/office/drawing/2014/main" id="{509CDD4E-110A-49FF-C6B0-557FEC2E4B7C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Google Shape;997;p22">
              <a:extLst>
                <a:ext uri="{FF2B5EF4-FFF2-40B4-BE49-F238E27FC236}">
                  <a16:creationId xmlns:a16="http://schemas.microsoft.com/office/drawing/2014/main" id="{2E46F5F1-6C15-CB59-B47D-13E87701B1A6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Google Shape;998;p22">
              <a:extLst>
                <a:ext uri="{FF2B5EF4-FFF2-40B4-BE49-F238E27FC236}">
                  <a16:creationId xmlns:a16="http://schemas.microsoft.com/office/drawing/2014/main" id="{6C24FF54-5575-2129-3A1D-84B6C5BB5E21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Google Shape;999;p22">
              <a:extLst>
                <a:ext uri="{FF2B5EF4-FFF2-40B4-BE49-F238E27FC236}">
                  <a16:creationId xmlns:a16="http://schemas.microsoft.com/office/drawing/2014/main" id="{0DF257BE-D0F1-882D-C839-0100E2C465C8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Google Shape;1000;p22">
              <a:extLst>
                <a:ext uri="{FF2B5EF4-FFF2-40B4-BE49-F238E27FC236}">
                  <a16:creationId xmlns:a16="http://schemas.microsoft.com/office/drawing/2014/main" id="{14DCBD62-B86D-3ED6-A1C5-C96D82C49461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Google Shape;1001;p22">
              <a:extLst>
                <a:ext uri="{FF2B5EF4-FFF2-40B4-BE49-F238E27FC236}">
                  <a16:creationId xmlns:a16="http://schemas.microsoft.com/office/drawing/2014/main" id="{B4E6E855-3209-FEF7-72DA-C1FF57971326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Google Shape;1002;p22">
              <a:extLst>
                <a:ext uri="{FF2B5EF4-FFF2-40B4-BE49-F238E27FC236}">
                  <a16:creationId xmlns:a16="http://schemas.microsoft.com/office/drawing/2014/main" id="{4A7BA899-E5A2-DEE4-6E65-64C83BC3F9CC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Google Shape;1003;p22">
              <a:extLst>
                <a:ext uri="{FF2B5EF4-FFF2-40B4-BE49-F238E27FC236}">
                  <a16:creationId xmlns:a16="http://schemas.microsoft.com/office/drawing/2014/main" id="{80FB35D9-1A04-4067-E78D-9C78509F3FE7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Google Shape;1004;p22">
              <a:extLst>
                <a:ext uri="{FF2B5EF4-FFF2-40B4-BE49-F238E27FC236}">
                  <a16:creationId xmlns:a16="http://schemas.microsoft.com/office/drawing/2014/main" id="{095203A7-C8B6-DBE3-DC65-6BAC2B2469D2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Google Shape;1005;p22">
              <a:extLst>
                <a:ext uri="{FF2B5EF4-FFF2-40B4-BE49-F238E27FC236}">
                  <a16:creationId xmlns:a16="http://schemas.microsoft.com/office/drawing/2014/main" id="{704E52F8-AAB0-6706-5DEB-F52702A4CD6B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Google Shape;1006;p22">
              <a:extLst>
                <a:ext uri="{FF2B5EF4-FFF2-40B4-BE49-F238E27FC236}">
                  <a16:creationId xmlns:a16="http://schemas.microsoft.com/office/drawing/2014/main" id="{B54E5D4E-622C-F077-A5B0-6625E2D9CF97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Google Shape;1007;p22">
              <a:extLst>
                <a:ext uri="{FF2B5EF4-FFF2-40B4-BE49-F238E27FC236}">
                  <a16:creationId xmlns:a16="http://schemas.microsoft.com/office/drawing/2014/main" id="{5127CB9C-8832-177A-97E4-F7CF45532691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Google Shape;1008;p22">
              <a:extLst>
                <a:ext uri="{FF2B5EF4-FFF2-40B4-BE49-F238E27FC236}">
                  <a16:creationId xmlns:a16="http://schemas.microsoft.com/office/drawing/2014/main" id="{D37F37F8-0D89-6BAC-A749-A783E073C55A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Google Shape;1009;p22">
              <a:extLst>
                <a:ext uri="{FF2B5EF4-FFF2-40B4-BE49-F238E27FC236}">
                  <a16:creationId xmlns:a16="http://schemas.microsoft.com/office/drawing/2014/main" id="{E8885A48-06A3-DFD8-9949-E79E800D3669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Google Shape;1010;p22">
              <a:extLst>
                <a:ext uri="{FF2B5EF4-FFF2-40B4-BE49-F238E27FC236}">
                  <a16:creationId xmlns:a16="http://schemas.microsoft.com/office/drawing/2014/main" id="{F562312D-5C78-2A4D-2B06-CA23A9E1F407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Google Shape;1011;p22">
              <a:extLst>
                <a:ext uri="{FF2B5EF4-FFF2-40B4-BE49-F238E27FC236}">
                  <a16:creationId xmlns:a16="http://schemas.microsoft.com/office/drawing/2014/main" id="{82C3C30F-D513-B233-CB9C-F4204ABA1CDE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7" name="Google Shape;1012;p22">
              <a:extLst>
                <a:ext uri="{FF2B5EF4-FFF2-40B4-BE49-F238E27FC236}">
                  <a16:creationId xmlns:a16="http://schemas.microsoft.com/office/drawing/2014/main" id="{4BD7BD70-3DDC-1674-7468-3AB00253D06C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8" name="Google Shape;1013;p22">
              <a:extLst>
                <a:ext uri="{FF2B5EF4-FFF2-40B4-BE49-F238E27FC236}">
                  <a16:creationId xmlns:a16="http://schemas.microsoft.com/office/drawing/2014/main" id="{A6012AEA-9EDD-DC37-6879-F62B0F85C4FD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Google Shape;1014;p22">
              <a:extLst>
                <a:ext uri="{FF2B5EF4-FFF2-40B4-BE49-F238E27FC236}">
                  <a16:creationId xmlns:a16="http://schemas.microsoft.com/office/drawing/2014/main" id="{F9E19712-9D29-8EEA-F4B5-534D18AF43A3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Google Shape;1015;p22">
              <a:extLst>
                <a:ext uri="{FF2B5EF4-FFF2-40B4-BE49-F238E27FC236}">
                  <a16:creationId xmlns:a16="http://schemas.microsoft.com/office/drawing/2014/main" id="{80E3A023-D34E-25D1-303D-40788910B830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Google Shape;1016;p22">
              <a:extLst>
                <a:ext uri="{FF2B5EF4-FFF2-40B4-BE49-F238E27FC236}">
                  <a16:creationId xmlns:a16="http://schemas.microsoft.com/office/drawing/2014/main" id="{D4CCAA1B-5EC0-2995-DF25-191A7E4D8EA4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Google Shape;1017;p22">
              <a:extLst>
                <a:ext uri="{FF2B5EF4-FFF2-40B4-BE49-F238E27FC236}">
                  <a16:creationId xmlns:a16="http://schemas.microsoft.com/office/drawing/2014/main" id="{F4633A89-AF28-B1D7-ECB8-C5A68A635ED7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Google Shape;1018;p22">
              <a:extLst>
                <a:ext uri="{FF2B5EF4-FFF2-40B4-BE49-F238E27FC236}">
                  <a16:creationId xmlns:a16="http://schemas.microsoft.com/office/drawing/2014/main" id="{E666DFE7-C4E4-B7B1-A4CA-27023A160315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Google Shape;1019;p22">
              <a:extLst>
                <a:ext uri="{FF2B5EF4-FFF2-40B4-BE49-F238E27FC236}">
                  <a16:creationId xmlns:a16="http://schemas.microsoft.com/office/drawing/2014/main" id="{0DFCAE14-053B-9B19-7506-C730B645B566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Google Shape;1020;p22">
              <a:extLst>
                <a:ext uri="{FF2B5EF4-FFF2-40B4-BE49-F238E27FC236}">
                  <a16:creationId xmlns:a16="http://schemas.microsoft.com/office/drawing/2014/main" id="{4227C3B1-1D84-77A8-7DAC-8403E2E22140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Google Shape;1021;p22">
              <a:extLst>
                <a:ext uri="{FF2B5EF4-FFF2-40B4-BE49-F238E27FC236}">
                  <a16:creationId xmlns:a16="http://schemas.microsoft.com/office/drawing/2014/main" id="{7E34A010-BF6E-8624-248E-727A5C4E37EE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Google Shape;1022;p22">
              <a:extLst>
                <a:ext uri="{FF2B5EF4-FFF2-40B4-BE49-F238E27FC236}">
                  <a16:creationId xmlns:a16="http://schemas.microsoft.com/office/drawing/2014/main" id="{DDE5DA32-5A60-9B30-E521-570FFBE97129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Google Shape;1023;p22">
              <a:extLst>
                <a:ext uri="{FF2B5EF4-FFF2-40B4-BE49-F238E27FC236}">
                  <a16:creationId xmlns:a16="http://schemas.microsoft.com/office/drawing/2014/main" id="{F07BEB13-3A6E-456F-E905-E1143757F806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Google Shape;1024;p22">
              <a:extLst>
                <a:ext uri="{FF2B5EF4-FFF2-40B4-BE49-F238E27FC236}">
                  <a16:creationId xmlns:a16="http://schemas.microsoft.com/office/drawing/2014/main" id="{FA39C697-AA03-E03F-4ADA-4A7AB06E77EC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Google Shape;1025;p22">
              <a:extLst>
                <a:ext uri="{FF2B5EF4-FFF2-40B4-BE49-F238E27FC236}">
                  <a16:creationId xmlns:a16="http://schemas.microsoft.com/office/drawing/2014/main" id="{AB8A69E3-9BF3-E913-CB7C-A61CAF843730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Google Shape;1026;p22">
              <a:extLst>
                <a:ext uri="{FF2B5EF4-FFF2-40B4-BE49-F238E27FC236}">
                  <a16:creationId xmlns:a16="http://schemas.microsoft.com/office/drawing/2014/main" id="{0C372E8D-4E21-CC2C-C06B-96600251E6E0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Google Shape;1027;p22">
              <a:extLst>
                <a:ext uri="{FF2B5EF4-FFF2-40B4-BE49-F238E27FC236}">
                  <a16:creationId xmlns:a16="http://schemas.microsoft.com/office/drawing/2014/main" id="{1B06D17A-EEAA-39DD-6D7F-C4EE2437B2E4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Google Shape;1028;p22">
              <a:extLst>
                <a:ext uri="{FF2B5EF4-FFF2-40B4-BE49-F238E27FC236}">
                  <a16:creationId xmlns:a16="http://schemas.microsoft.com/office/drawing/2014/main" id="{CFFDB765-926B-5FBA-6D68-3AECF113F0F7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Google Shape;1029;p22">
              <a:extLst>
                <a:ext uri="{FF2B5EF4-FFF2-40B4-BE49-F238E27FC236}">
                  <a16:creationId xmlns:a16="http://schemas.microsoft.com/office/drawing/2014/main" id="{50789A84-B4CC-9F2C-68E8-DB7A02867134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Google Shape;1030;p22">
              <a:extLst>
                <a:ext uri="{FF2B5EF4-FFF2-40B4-BE49-F238E27FC236}">
                  <a16:creationId xmlns:a16="http://schemas.microsoft.com/office/drawing/2014/main" id="{AF9E3528-F3D2-F1EC-AE51-CAD715FDBAE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Google Shape;1031;p22">
              <a:extLst>
                <a:ext uri="{FF2B5EF4-FFF2-40B4-BE49-F238E27FC236}">
                  <a16:creationId xmlns:a16="http://schemas.microsoft.com/office/drawing/2014/main" id="{E580EA09-B717-C2CE-2BB6-2B27F32E6CEC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Google Shape;1032;p22">
              <a:extLst>
                <a:ext uri="{FF2B5EF4-FFF2-40B4-BE49-F238E27FC236}">
                  <a16:creationId xmlns:a16="http://schemas.microsoft.com/office/drawing/2014/main" id="{7D072F19-D6BA-C08C-01E0-1D98637F78B6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Google Shape;1033;p22">
              <a:extLst>
                <a:ext uri="{FF2B5EF4-FFF2-40B4-BE49-F238E27FC236}">
                  <a16:creationId xmlns:a16="http://schemas.microsoft.com/office/drawing/2014/main" id="{ACA53581-6CF7-B399-A3F6-DA8373FD1430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Google Shape;1034;p22">
              <a:extLst>
                <a:ext uri="{FF2B5EF4-FFF2-40B4-BE49-F238E27FC236}">
                  <a16:creationId xmlns:a16="http://schemas.microsoft.com/office/drawing/2014/main" id="{1A9B85B8-F72C-D34C-BFB3-E6BC754DEE3A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Google Shape;1035;p22">
              <a:extLst>
                <a:ext uri="{FF2B5EF4-FFF2-40B4-BE49-F238E27FC236}">
                  <a16:creationId xmlns:a16="http://schemas.microsoft.com/office/drawing/2014/main" id="{EC08E240-0BDC-34B0-DD91-8108C2C7F845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Google Shape;1036;p22">
              <a:extLst>
                <a:ext uri="{FF2B5EF4-FFF2-40B4-BE49-F238E27FC236}">
                  <a16:creationId xmlns:a16="http://schemas.microsoft.com/office/drawing/2014/main" id="{F8F772D8-3F84-BCE1-FC28-DA43F5E474E5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Google Shape;1037;p22">
              <a:extLst>
                <a:ext uri="{FF2B5EF4-FFF2-40B4-BE49-F238E27FC236}">
                  <a16:creationId xmlns:a16="http://schemas.microsoft.com/office/drawing/2014/main" id="{997DDEA6-8294-5ECF-5972-1719C623F4C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Google Shape;1038;p22">
              <a:extLst>
                <a:ext uri="{FF2B5EF4-FFF2-40B4-BE49-F238E27FC236}">
                  <a16:creationId xmlns:a16="http://schemas.microsoft.com/office/drawing/2014/main" id="{57091320-FB35-68A4-6C97-8693A8F556F7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Google Shape;1039;p22">
              <a:extLst>
                <a:ext uri="{FF2B5EF4-FFF2-40B4-BE49-F238E27FC236}">
                  <a16:creationId xmlns:a16="http://schemas.microsoft.com/office/drawing/2014/main" id="{BF22C0EE-0BE5-F171-4C72-AE1C35FD4734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Google Shape;1040;p22">
              <a:extLst>
                <a:ext uri="{FF2B5EF4-FFF2-40B4-BE49-F238E27FC236}">
                  <a16:creationId xmlns:a16="http://schemas.microsoft.com/office/drawing/2014/main" id="{E9F2B8EE-EB08-F737-134C-684F5866DEC9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Google Shape;1041;p22">
              <a:extLst>
                <a:ext uri="{FF2B5EF4-FFF2-40B4-BE49-F238E27FC236}">
                  <a16:creationId xmlns:a16="http://schemas.microsoft.com/office/drawing/2014/main" id="{B325FDEE-94E1-344E-03B0-FF0EDA8CC291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Google Shape;1042;p22">
              <a:extLst>
                <a:ext uri="{FF2B5EF4-FFF2-40B4-BE49-F238E27FC236}">
                  <a16:creationId xmlns:a16="http://schemas.microsoft.com/office/drawing/2014/main" id="{82A56822-F78E-164D-8479-15B11F8A0DF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Google Shape;1043;p22">
              <a:extLst>
                <a:ext uri="{FF2B5EF4-FFF2-40B4-BE49-F238E27FC236}">
                  <a16:creationId xmlns:a16="http://schemas.microsoft.com/office/drawing/2014/main" id="{92B934AF-BE09-B346-18BD-952FAC5136F6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Google Shape;1044;p22">
              <a:extLst>
                <a:ext uri="{FF2B5EF4-FFF2-40B4-BE49-F238E27FC236}">
                  <a16:creationId xmlns:a16="http://schemas.microsoft.com/office/drawing/2014/main" id="{8D541A49-A8E1-77A9-311F-292D07746888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Google Shape;1045;p22">
              <a:extLst>
                <a:ext uri="{FF2B5EF4-FFF2-40B4-BE49-F238E27FC236}">
                  <a16:creationId xmlns:a16="http://schemas.microsoft.com/office/drawing/2014/main" id="{06680EEA-EDE7-5CBA-4644-47339765BFBA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Google Shape;1046;p22">
              <a:extLst>
                <a:ext uri="{FF2B5EF4-FFF2-40B4-BE49-F238E27FC236}">
                  <a16:creationId xmlns:a16="http://schemas.microsoft.com/office/drawing/2014/main" id="{D9914705-E9D0-E2DB-4343-7072E99E0680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Google Shape;1047;p22">
              <a:extLst>
                <a:ext uri="{FF2B5EF4-FFF2-40B4-BE49-F238E27FC236}">
                  <a16:creationId xmlns:a16="http://schemas.microsoft.com/office/drawing/2014/main" id="{A4997167-85A4-CB19-6FA4-875C54FB8F19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Google Shape;1048;p22">
              <a:extLst>
                <a:ext uri="{FF2B5EF4-FFF2-40B4-BE49-F238E27FC236}">
                  <a16:creationId xmlns:a16="http://schemas.microsoft.com/office/drawing/2014/main" id="{9E6B89CD-F5B9-21D9-CE17-D3A9A2FAA8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Google Shape;1049;p22">
              <a:extLst>
                <a:ext uri="{FF2B5EF4-FFF2-40B4-BE49-F238E27FC236}">
                  <a16:creationId xmlns:a16="http://schemas.microsoft.com/office/drawing/2014/main" id="{96624586-9680-2D1C-634D-A7826E1B0C72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Google Shape;1050;p22">
              <a:extLst>
                <a:ext uri="{FF2B5EF4-FFF2-40B4-BE49-F238E27FC236}">
                  <a16:creationId xmlns:a16="http://schemas.microsoft.com/office/drawing/2014/main" id="{69BCE2B2-D650-E0CE-3F58-2507CCC80243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Google Shape;1051;p22">
              <a:extLst>
                <a:ext uri="{FF2B5EF4-FFF2-40B4-BE49-F238E27FC236}">
                  <a16:creationId xmlns:a16="http://schemas.microsoft.com/office/drawing/2014/main" id="{8E746D84-2E44-7A6A-D087-2F54F10117A5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Google Shape;1052;p22">
              <a:extLst>
                <a:ext uri="{FF2B5EF4-FFF2-40B4-BE49-F238E27FC236}">
                  <a16:creationId xmlns:a16="http://schemas.microsoft.com/office/drawing/2014/main" id="{1C40CA55-601C-77E7-31FD-C3A369173F45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Google Shape;1053;p22">
              <a:extLst>
                <a:ext uri="{FF2B5EF4-FFF2-40B4-BE49-F238E27FC236}">
                  <a16:creationId xmlns:a16="http://schemas.microsoft.com/office/drawing/2014/main" id="{AFEA497A-DB45-EAED-814B-46D045BDC46B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Google Shape;1054;p22">
              <a:extLst>
                <a:ext uri="{FF2B5EF4-FFF2-40B4-BE49-F238E27FC236}">
                  <a16:creationId xmlns:a16="http://schemas.microsoft.com/office/drawing/2014/main" id="{2AD74C87-F263-6028-EEFF-DDFA2FA1DF2A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Google Shape;1055;p22">
              <a:extLst>
                <a:ext uri="{FF2B5EF4-FFF2-40B4-BE49-F238E27FC236}">
                  <a16:creationId xmlns:a16="http://schemas.microsoft.com/office/drawing/2014/main" id="{4414CE66-5192-5B0C-DAF2-809128C57E99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Google Shape;1056;p22">
              <a:extLst>
                <a:ext uri="{FF2B5EF4-FFF2-40B4-BE49-F238E27FC236}">
                  <a16:creationId xmlns:a16="http://schemas.microsoft.com/office/drawing/2014/main" id="{805D0D47-916F-9255-CAD9-C023839390C2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Google Shape;1057;p22">
              <a:extLst>
                <a:ext uri="{FF2B5EF4-FFF2-40B4-BE49-F238E27FC236}">
                  <a16:creationId xmlns:a16="http://schemas.microsoft.com/office/drawing/2014/main" id="{C5088790-903B-0FA5-3C65-4DFA1346AC16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Google Shape;1058;p22">
              <a:extLst>
                <a:ext uri="{FF2B5EF4-FFF2-40B4-BE49-F238E27FC236}">
                  <a16:creationId xmlns:a16="http://schemas.microsoft.com/office/drawing/2014/main" id="{2619FCC2-3809-C51E-840E-63EC60FF98B0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Google Shape;1059;p22">
              <a:extLst>
                <a:ext uri="{FF2B5EF4-FFF2-40B4-BE49-F238E27FC236}">
                  <a16:creationId xmlns:a16="http://schemas.microsoft.com/office/drawing/2014/main" id="{3A457465-72C3-6A41-CFBD-E16237666782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Google Shape;1060;p22">
              <a:extLst>
                <a:ext uri="{FF2B5EF4-FFF2-40B4-BE49-F238E27FC236}">
                  <a16:creationId xmlns:a16="http://schemas.microsoft.com/office/drawing/2014/main" id="{944947C7-003A-676D-1E87-48A5D83F0506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Google Shape;1061;p22">
              <a:extLst>
                <a:ext uri="{FF2B5EF4-FFF2-40B4-BE49-F238E27FC236}">
                  <a16:creationId xmlns:a16="http://schemas.microsoft.com/office/drawing/2014/main" id="{44879A78-50F2-9335-F509-AE235D4B6EC3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Google Shape;1062;p22">
              <a:extLst>
                <a:ext uri="{FF2B5EF4-FFF2-40B4-BE49-F238E27FC236}">
                  <a16:creationId xmlns:a16="http://schemas.microsoft.com/office/drawing/2014/main" id="{C33FC5B1-F4AA-C3E5-CFD8-55122AD3707C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Google Shape;1063;p22">
              <a:extLst>
                <a:ext uri="{FF2B5EF4-FFF2-40B4-BE49-F238E27FC236}">
                  <a16:creationId xmlns:a16="http://schemas.microsoft.com/office/drawing/2014/main" id="{C73ECB1A-DF38-AF9C-E057-3169A18F9CCB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Google Shape;1064;p22">
              <a:extLst>
                <a:ext uri="{FF2B5EF4-FFF2-40B4-BE49-F238E27FC236}">
                  <a16:creationId xmlns:a16="http://schemas.microsoft.com/office/drawing/2014/main" id="{F11AE404-C8B5-3C5B-2B6A-369000C62966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Google Shape;1065;p22">
              <a:extLst>
                <a:ext uri="{FF2B5EF4-FFF2-40B4-BE49-F238E27FC236}">
                  <a16:creationId xmlns:a16="http://schemas.microsoft.com/office/drawing/2014/main" id="{A5E46A64-E6E3-3AD6-BE8E-945EF368D261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Google Shape;1066;p22">
              <a:extLst>
                <a:ext uri="{FF2B5EF4-FFF2-40B4-BE49-F238E27FC236}">
                  <a16:creationId xmlns:a16="http://schemas.microsoft.com/office/drawing/2014/main" id="{32829F49-A877-0DFC-1371-5BAC1734A6A8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Google Shape;1067;p22">
              <a:extLst>
                <a:ext uri="{FF2B5EF4-FFF2-40B4-BE49-F238E27FC236}">
                  <a16:creationId xmlns:a16="http://schemas.microsoft.com/office/drawing/2014/main" id="{F7D91C7D-D649-8190-573B-C93BC9E8456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Google Shape;1068;p22">
              <a:extLst>
                <a:ext uri="{FF2B5EF4-FFF2-40B4-BE49-F238E27FC236}">
                  <a16:creationId xmlns:a16="http://schemas.microsoft.com/office/drawing/2014/main" id="{BC9BCA4F-B94C-4593-A9F4-036B65A55E1C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Google Shape;1069;p22">
              <a:extLst>
                <a:ext uri="{FF2B5EF4-FFF2-40B4-BE49-F238E27FC236}">
                  <a16:creationId xmlns:a16="http://schemas.microsoft.com/office/drawing/2014/main" id="{94B068C7-76B5-665C-C7F0-235C7A817B8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Google Shape;1070;p22">
              <a:extLst>
                <a:ext uri="{FF2B5EF4-FFF2-40B4-BE49-F238E27FC236}">
                  <a16:creationId xmlns:a16="http://schemas.microsoft.com/office/drawing/2014/main" id="{E3EF8284-A1F0-E189-40A5-82029F3C8D50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Google Shape;1071;p22">
              <a:extLst>
                <a:ext uri="{FF2B5EF4-FFF2-40B4-BE49-F238E27FC236}">
                  <a16:creationId xmlns:a16="http://schemas.microsoft.com/office/drawing/2014/main" id="{13C6FA78-5440-A2A5-948F-1878E564C7EF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Google Shape;1072;p22">
              <a:extLst>
                <a:ext uri="{FF2B5EF4-FFF2-40B4-BE49-F238E27FC236}">
                  <a16:creationId xmlns:a16="http://schemas.microsoft.com/office/drawing/2014/main" id="{38D5CD1E-55B1-48BA-80F5-20077F111338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Google Shape;1073;p22">
              <a:extLst>
                <a:ext uri="{FF2B5EF4-FFF2-40B4-BE49-F238E27FC236}">
                  <a16:creationId xmlns:a16="http://schemas.microsoft.com/office/drawing/2014/main" id="{356B1CFC-0A1A-BFEA-AB1B-ABA7DF9EF05C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Google Shape;1074;p22">
              <a:extLst>
                <a:ext uri="{FF2B5EF4-FFF2-40B4-BE49-F238E27FC236}">
                  <a16:creationId xmlns:a16="http://schemas.microsoft.com/office/drawing/2014/main" id="{8EA65737-334C-D273-2557-EE879DE89A08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Google Shape;1075;p22">
              <a:extLst>
                <a:ext uri="{FF2B5EF4-FFF2-40B4-BE49-F238E27FC236}">
                  <a16:creationId xmlns:a16="http://schemas.microsoft.com/office/drawing/2014/main" id="{338438AB-6510-AFC0-91C5-719766F49AF1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Google Shape;1076;p22">
              <a:extLst>
                <a:ext uri="{FF2B5EF4-FFF2-40B4-BE49-F238E27FC236}">
                  <a16:creationId xmlns:a16="http://schemas.microsoft.com/office/drawing/2014/main" id="{A9AE0A74-3498-01B9-DF25-DC612D059555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Google Shape;1077;p22">
              <a:extLst>
                <a:ext uri="{FF2B5EF4-FFF2-40B4-BE49-F238E27FC236}">
                  <a16:creationId xmlns:a16="http://schemas.microsoft.com/office/drawing/2014/main" id="{E4AE801D-6E78-7F76-7474-57A8342CD8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Google Shape;1078;p22">
              <a:extLst>
                <a:ext uri="{FF2B5EF4-FFF2-40B4-BE49-F238E27FC236}">
                  <a16:creationId xmlns:a16="http://schemas.microsoft.com/office/drawing/2014/main" id="{2B512ABF-DE00-2A2A-1F19-C39759362C66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Google Shape;1079;p22">
              <a:extLst>
                <a:ext uri="{FF2B5EF4-FFF2-40B4-BE49-F238E27FC236}">
                  <a16:creationId xmlns:a16="http://schemas.microsoft.com/office/drawing/2014/main" id="{63F51AC4-C293-AD9B-DD82-03BFFD4AF700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Google Shape;1080;p22">
              <a:extLst>
                <a:ext uri="{FF2B5EF4-FFF2-40B4-BE49-F238E27FC236}">
                  <a16:creationId xmlns:a16="http://schemas.microsoft.com/office/drawing/2014/main" id="{553F8067-2EEB-172A-4198-F4EC4E8A0174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Google Shape;1081;p22">
              <a:extLst>
                <a:ext uri="{FF2B5EF4-FFF2-40B4-BE49-F238E27FC236}">
                  <a16:creationId xmlns:a16="http://schemas.microsoft.com/office/drawing/2014/main" id="{3B0A589C-7C22-5F57-B40B-99DF9E1C916A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Google Shape;1082;p22">
              <a:extLst>
                <a:ext uri="{FF2B5EF4-FFF2-40B4-BE49-F238E27FC236}">
                  <a16:creationId xmlns:a16="http://schemas.microsoft.com/office/drawing/2014/main" id="{6476D6B1-4423-5833-2B0E-91547CBF4C5D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Google Shape;1083;p22">
              <a:extLst>
                <a:ext uri="{FF2B5EF4-FFF2-40B4-BE49-F238E27FC236}">
                  <a16:creationId xmlns:a16="http://schemas.microsoft.com/office/drawing/2014/main" id="{C13019CE-7B23-B780-8ECB-D317B3D93356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Google Shape;1084;p22">
              <a:extLst>
                <a:ext uri="{FF2B5EF4-FFF2-40B4-BE49-F238E27FC236}">
                  <a16:creationId xmlns:a16="http://schemas.microsoft.com/office/drawing/2014/main" id="{C757EB04-9FF5-564F-8A82-23BED69A28F8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Google Shape;1085;p22">
              <a:extLst>
                <a:ext uri="{FF2B5EF4-FFF2-40B4-BE49-F238E27FC236}">
                  <a16:creationId xmlns:a16="http://schemas.microsoft.com/office/drawing/2014/main" id="{89166793-AA8F-4362-7FFD-7AC5DE22799C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Google Shape;1086;p22">
              <a:extLst>
                <a:ext uri="{FF2B5EF4-FFF2-40B4-BE49-F238E27FC236}">
                  <a16:creationId xmlns:a16="http://schemas.microsoft.com/office/drawing/2014/main" id="{F59AA6D0-7F6E-9EA4-41F5-53C42241769F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Google Shape;1087;p22">
              <a:extLst>
                <a:ext uri="{FF2B5EF4-FFF2-40B4-BE49-F238E27FC236}">
                  <a16:creationId xmlns:a16="http://schemas.microsoft.com/office/drawing/2014/main" id="{97C35FBD-07A2-427A-9176-449027DC467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Google Shape;1088;p22">
              <a:extLst>
                <a:ext uri="{FF2B5EF4-FFF2-40B4-BE49-F238E27FC236}">
                  <a16:creationId xmlns:a16="http://schemas.microsoft.com/office/drawing/2014/main" id="{1C85B8AB-4E7E-78E3-7497-2641C2879F62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Google Shape;1089;p22">
              <a:extLst>
                <a:ext uri="{FF2B5EF4-FFF2-40B4-BE49-F238E27FC236}">
                  <a16:creationId xmlns:a16="http://schemas.microsoft.com/office/drawing/2014/main" id="{F6D53367-3902-3846-99AE-43DB222AB51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Google Shape;1090;p22">
              <a:extLst>
                <a:ext uri="{FF2B5EF4-FFF2-40B4-BE49-F238E27FC236}">
                  <a16:creationId xmlns:a16="http://schemas.microsoft.com/office/drawing/2014/main" id="{962D54EF-D1AF-C4A4-F345-1424458A4352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Google Shape;1091;p22">
              <a:extLst>
                <a:ext uri="{FF2B5EF4-FFF2-40B4-BE49-F238E27FC236}">
                  <a16:creationId xmlns:a16="http://schemas.microsoft.com/office/drawing/2014/main" id="{AE57B3B6-ABD9-5662-6938-A57461691005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Google Shape;1092;p22">
              <a:extLst>
                <a:ext uri="{FF2B5EF4-FFF2-40B4-BE49-F238E27FC236}">
                  <a16:creationId xmlns:a16="http://schemas.microsoft.com/office/drawing/2014/main" id="{C6BD2A1A-4897-C1FE-C938-B8A10D119270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Google Shape;1093;p22">
              <a:extLst>
                <a:ext uri="{FF2B5EF4-FFF2-40B4-BE49-F238E27FC236}">
                  <a16:creationId xmlns:a16="http://schemas.microsoft.com/office/drawing/2014/main" id="{C762AFB5-6B0E-BBF5-F8E6-D1927D70661B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Google Shape;1094;p22">
              <a:extLst>
                <a:ext uri="{FF2B5EF4-FFF2-40B4-BE49-F238E27FC236}">
                  <a16:creationId xmlns:a16="http://schemas.microsoft.com/office/drawing/2014/main" id="{D6972D58-4866-8731-000B-933F31BBC9BA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Google Shape;1095;p22">
              <a:extLst>
                <a:ext uri="{FF2B5EF4-FFF2-40B4-BE49-F238E27FC236}">
                  <a16:creationId xmlns:a16="http://schemas.microsoft.com/office/drawing/2014/main" id="{A2C66BF3-B354-E6F4-91A4-55D052A2E52D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Google Shape;1096;p22">
              <a:extLst>
                <a:ext uri="{FF2B5EF4-FFF2-40B4-BE49-F238E27FC236}">
                  <a16:creationId xmlns:a16="http://schemas.microsoft.com/office/drawing/2014/main" id="{8DD44231-286F-48A3-1599-1105C8C78F4C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Google Shape;1097;p22">
              <a:extLst>
                <a:ext uri="{FF2B5EF4-FFF2-40B4-BE49-F238E27FC236}">
                  <a16:creationId xmlns:a16="http://schemas.microsoft.com/office/drawing/2014/main" id="{A2DE7CC2-2065-913C-9E5D-ADB10EDA758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Google Shape;1098;p22">
              <a:extLst>
                <a:ext uri="{FF2B5EF4-FFF2-40B4-BE49-F238E27FC236}">
                  <a16:creationId xmlns:a16="http://schemas.microsoft.com/office/drawing/2014/main" id="{D0118DCD-FDB8-3C30-4B5C-4E4A463FA60D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Google Shape;1099;p22">
              <a:extLst>
                <a:ext uri="{FF2B5EF4-FFF2-40B4-BE49-F238E27FC236}">
                  <a16:creationId xmlns:a16="http://schemas.microsoft.com/office/drawing/2014/main" id="{0EC4DFAA-5C9E-A8E8-BE77-C947080C61C3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Google Shape;1100;p22">
              <a:extLst>
                <a:ext uri="{FF2B5EF4-FFF2-40B4-BE49-F238E27FC236}">
                  <a16:creationId xmlns:a16="http://schemas.microsoft.com/office/drawing/2014/main" id="{67175DE8-C273-44E0-3701-D03D726EF362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Google Shape;1101;p22">
              <a:extLst>
                <a:ext uri="{FF2B5EF4-FFF2-40B4-BE49-F238E27FC236}">
                  <a16:creationId xmlns:a16="http://schemas.microsoft.com/office/drawing/2014/main" id="{61473D34-438E-03C8-DCC6-897E08A0663A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Google Shape;1102;p22">
              <a:extLst>
                <a:ext uri="{FF2B5EF4-FFF2-40B4-BE49-F238E27FC236}">
                  <a16:creationId xmlns:a16="http://schemas.microsoft.com/office/drawing/2014/main" id="{E46A6D85-9101-71E6-40FC-9BC7C923EE80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Google Shape;1103;p22">
              <a:extLst>
                <a:ext uri="{FF2B5EF4-FFF2-40B4-BE49-F238E27FC236}">
                  <a16:creationId xmlns:a16="http://schemas.microsoft.com/office/drawing/2014/main" id="{41D24A35-1661-9E96-84E2-09DD66837E6E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9" name="Google Shape;1104;p22">
              <a:extLst>
                <a:ext uri="{FF2B5EF4-FFF2-40B4-BE49-F238E27FC236}">
                  <a16:creationId xmlns:a16="http://schemas.microsoft.com/office/drawing/2014/main" id="{5654BA4B-FE3D-5046-8909-609BD708215A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0" name="Google Shape;1105;p22">
              <a:extLst>
                <a:ext uri="{FF2B5EF4-FFF2-40B4-BE49-F238E27FC236}">
                  <a16:creationId xmlns:a16="http://schemas.microsoft.com/office/drawing/2014/main" id="{CDB57C20-A312-9C20-5350-72085BB65162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1" name="Google Shape;1106;p22">
              <a:extLst>
                <a:ext uri="{FF2B5EF4-FFF2-40B4-BE49-F238E27FC236}">
                  <a16:creationId xmlns:a16="http://schemas.microsoft.com/office/drawing/2014/main" id="{B8A07032-E336-017D-86B0-B59DE4E89BD0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2" name="Google Shape;1107;p22">
              <a:extLst>
                <a:ext uri="{FF2B5EF4-FFF2-40B4-BE49-F238E27FC236}">
                  <a16:creationId xmlns:a16="http://schemas.microsoft.com/office/drawing/2014/main" id="{68254DF1-2796-1933-C711-26CC7ACE6EB8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Google Shape;1108;p22">
              <a:extLst>
                <a:ext uri="{FF2B5EF4-FFF2-40B4-BE49-F238E27FC236}">
                  <a16:creationId xmlns:a16="http://schemas.microsoft.com/office/drawing/2014/main" id="{24DA11B8-C6AB-19C0-41AC-4AF757F75EB8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4" name="Google Shape;1109;p22">
              <a:extLst>
                <a:ext uri="{FF2B5EF4-FFF2-40B4-BE49-F238E27FC236}">
                  <a16:creationId xmlns:a16="http://schemas.microsoft.com/office/drawing/2014/main" id="{592BD64D-FBAB-63CD-2223-20C94A747A51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Google Shape;1110;p22">
              <a:extLst>
                <a:ext uri="{FF2B5EF4-FFF2-40B4-BE49-F238E27FC236}">
                  <a16:creationId xmlns:a16="http://schemas.microsoft.com/office/drawing/2014/main" id="{BC147248-8F7B-A485-A13A-50E459CAA88C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6" name="Google Shape;1111;p22">
              <a:extLst>
                <a:ext uri="{FF2B5EF4-FFF2-40B4-BE49-F238E27FC236}">
                  <a16:creationId xmlns:a16="http://schemas.microsoft.com/office/drawing/2014/main" id="{0CB5683E-880F-CDB0-9331-D1E1FB0E83D0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7" name="Google Shape;1112;p22">
              <a:extLst>
                <a:ext uri="{FF2B5EF4-FFF2-40B4-BE49-F238E27FC236}">
                  <a16:creationId xmlns:a16="http://schemas.microsoft.com/office/drawing/2014/main" id="{ABAA15E4-AB55-C922-5E34-7899E618634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8" name="Google Shape;1113;p22">
              <a:extLst>
                <a:ext uri="{FF2B5EF4-FFF2-40B4-BE49-F238E27FC236}">
                  <a16:creationId xmlns:a16="http://schemas.microsoft.com/office/drawing/2014/main" id="{172448BA-6A6D-74FB-4745-F0F1764B01B8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9" name="Google Shape;1114;p22">
              <a:extLst>
                <a:ext uri="{FF2B5EF4-FFF2-40B4-BE49-F238E27FC236}">
                  <a16:creationId xmlns:a16="http://schemas.microsoft.com/office/drawing/2014/main" id="{5A6FBB4A-A997-8379-BD1B-C951E446FA8E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Google Shape;1115;p22">
              <a:extLst>
                <a:ext uri="{FF2B5EF4-FFF2-40B4-BE49-F238E27FC236}">
                  <a16:creationId xmlns:a16="http://schemas.microsoft.com/office/drawing/2014/main" id="{E84534AD-F27E-2544-2C1B-D09255D9579F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Google Shape;1116;p22">
              <a:extLst>
                <a:ext uri="{FF2B5EF4-FFF2-40B4-BE49-F238E27FC236}">
                  <a16:creationId xmlns:a16="http://schemas.microsoft.com/office/drawing/2014/main" id="{D8D97934-ACC9-A167-5FE8-679DE56FFBF8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Google Shape;1117;p22">
              <a:extLst>
                <a:ext uri="{FF2B5EF4-FFF2-40B4-BE49-F238E27FC236}">
                  <a16:creationId xmlns:a16="http://schemas.microsoft.com/office/drawing/2014/main" id="{2EDB12CF-614B-5752-06B5-C7D7C6FEB372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Google Shape;1118;p22">
              <a:extLst>
                <a:ext uri="{FF2B5EF4-FFF2-40B4-BE49-F238E27FC236}">
                  <a16:creationId xmlns:a16="http://schemas.microsoft.com/office/drawing/2014/main" id="{86388DB8-F5CB-4911-A5AA-142DFDF3DCAC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4" name="Google Shape;1119;p22">
              <a:extLst>
                <a:ext uri="{FF2B5EF4-FFF2-40B4-BE49-F238E27FC236}">
                  <a16:creationId xmlns:a16="http://schemas.microsoft.com/office/drawing/2014/main" id="{8887E0BF-B022-52C6-F16A-C4DBFEF0508A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Google Shape;1120;p22">
              <a:extLst>
                <a:ext uri="{FF2B5EF4-FFF2-40B4-BE49-F238E27FC236}">
                  <a16:creationId xmlns:a16="http://schemas.microsoft.com/office/drawing/2014/main" id="{014F0837-0022-A4A6-947D-DF3A566A165F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Google Shape;1121;p22">
              <a:extLst>
                <a:ext uri="{FF2B5EF4-FFF2-40B4-BE49-F238E27FC236}">
                  <a16:creationId xmlns:a16="http://schemas.microsoft.com/office/drawing/2014/main" id="{F2C05A92-060F-055F-A167-AE14AA333D9F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7" name="Google Shape;1122;p22">
              <a:extLst>
                <a:ext uri="{FF2B5EF4-FFF2-40B4-BE49-F238E27FC236}">
                  <a16:creationId xmlns:a16="http://schemas.microsoft.com/office/drawing/2014/main" id="{1DA12144-1FC2-E67D-24E2-66D83C3C8E3D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Google Shape;1123;p22">
              <a:extLst>
                <a:ext uri="{FF2B5EF4-FFF2-40B4-BE49-F238E27FC236}">
                  <a16:creationId xmlns:a16="http://schemas.microsoft.com/office/drawing/2014/main" id="{E3B5C307-0AD3-855F-0E2E-4F36C5D8F987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Google Shape;1124;p22">
              <a:extLst>
                <a:ext uri="{FF2B5EF4-FFF2-40B4-BE49-F238E27FC236}">
                  <a16:creationId xmlns:a16="http://schemas.microsoft.com/office/drawing/2014/main" id="{2E8DA34F-313E-A15F-54FD-E1254C171BE9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Google Shape;1125;p22">
              <a:extLst>
                <a:ext uri="{FF2B5EF4-FFF2-40B4-BE49-F238E27FC236}">
                  <a16:creationId xmlns:a16="http://schemas.microsoft.com/office/drawing/2014/main" id="{04343BE9-BF13-AE64-7616-DA86A8131187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Google Shape;1126;p22">
              <a:extLst>
                <a:ext uri="{FF2B5EF4-FFF2-40B4-BE49-F238E27FC236}">
                  <a16:creationId xmlns:a16="http://schemas.microsoft.com/office/drawing/2014/main" id="{4F5855AD-214A-F7BF-1DC3-EACE539F301C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Google Shape;1127;p22">
              <a:extLst>
                <a:ext uri="{FF2B5EF4-FFF2-40B4-BE49-F238E27FC236}">
                  <a16:creationId xmlns:a16="http://schemas.microsoft.com/office/drawing/2014/main" id="{740D7321-F06E-A14E-B9DB-68762035D607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Google Shape;1128;p22">
              <a:extLst>
                <a:ext uri="{FF2B5EF4-FFF2-40B4-BE49-F238E27FC236}">
                  <a16:creationId xmlns:a16="http://schemas.microsoft.com/office/drawing/2014/main" id="{954CA8AE-E1BC-CA3E-AF21-9BBEEFB23348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Google Shape;1129;p22">
              <a:extLst>
                <a:ext uri="{FF2B5EF4-FFF2-40B4-BE49-F238E27FC236}">
                  <a16:creationId xmlns:a16="http://schemas.microsoft.com/office/drawing/2014/main" id="{BCA0303D-1DB5-9FD9-7F02-BC168C9E6B23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Google Shape;1130;p22">
              <a:extLst>
                <a:ext uri="{FF2B5EF4-FFF2-40B4-BE49-F238E27FC236}">
                  <a16:creationId xmlns:a16="http://schemas.microsoft.com/office/drawing/2014/main" id="{3EB6388C-892C-0806-AA3C-68B1D020D101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Google Shape;1131;p22">
              <a:extLst>
                <a:ext uri="{FF2B5EF4-FFF2-40B4-BE49-F238E27FC236}">
                  <a16:creationId xmlns:a16="http://schemas.microsoft.com/office/drawing/2014/main" id="{6791D612-65B3-C2B2-5159-C7C300433106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Google Shape;1132;p22">
              <a:extLst>
                <a:ext uri="{FF2B5EF4-FFF2-40B4-BE49-F238E27FC236}">
                  <a16:creationId xmlns:a16="http://schemas.microsoft.com/office/drawing/2014/main" id="{088E98B3-D8D2-AB53-A8E1-110BBB3114D3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Google Shape;1133;p22">
              <a:extLst>
                <a:ext uri="{FF2B5EF4-FFF2-40B4-BE49-F238E27FC236}">
                  <a16:creationId xmlns:a16="http://schemas.microsoft.com/office/drawing/2014/main" id="{BF566439-43E6-20A8-D66D-2A44480BF674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Google Shape;1134;p22">
              <a:extLst>
                <a:ext uri="{FF2B5EF4-FFF2-40B4-BE49-F238E27FC236}">
                  <a16:creationId xmlns:a16="http://schemas.microsoft.com/office/drawing/2014/main" id="{2307C1BA-371B-7FDF-FFEC-EBFEF1B86F1C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Google Shape;1135;p22">
              <a:extLst>
                <a:ext uri="{FF2B5EF4-FFF2-40B4-BE49-F238E27FC236}">
                  <a16:creationId xmlns:a16="http://schemas.microsoft.com/office/drawing/2014/main" id="{1AA0A8A4-0A09-4A2E-EC8B-7357AC9F99A9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1" name="Google Shape;1136;p22">
              <a:extLst>
                <a:ext uri="{FF2B5EF4-FFF2-40B4-BE49-F238E27FC236}">
                  <a16:creationId xmlns:a16="http://schemas.microsoft.com/office/drawing/2014/main" id="{82D51414-E600-0234-A5A9-78FB0B3F6776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2" name="Google Shape;1137;p22">
              <a:extLst>
                <a:ext uri="{FF2B5EF4-FFF2-40B4-BE49-F238E27FC236}">
                  <a16:creationId xmlns:a16="http://schemas.microsoft.com/office/drawing/2014/main" id="{6764A4B0-7322-A74C-1A95-8003F303F97D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3" name="Google Shape;1138;p22">
              <a:extLst>
                <a:ext uri="{FF2B5EF4-FFF2-40B4-BE49-F238E27FC236}">
                  <a16:creationId xmlns:a16="http://schemas.microsoft.com/office/drawing/2014/main" id="{37DBBBD1-80BF-B268-8912-02344D57C77B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4" name="Google Shape;1139;p22">
              <a:extLst>
                <a:ext uri="{FF2B5EF4-FFF2-40B4-BE49-F238E27FC236}">
                  <a16:creationId xmlns:a16="http://schemas.microsoft.com/office/drawing/2014/main" id="{2A072356-F85F-E4F9-5021-F2091F234270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Google Shape;1140;p22">
              <a:extLst>
                <a:ext uri="{FF2B5EF4-FFF2-40B4-BE49-F238E27FC236}">
                  <a16:creationId xmlns:a16="http://schemas.microsoft.com/office/drawing/2014/main" id="{763129F2-65EB-5393-3945-C2D85B6FAB48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6" name="Google Shape;1141;p22">
              <a:extLst>
                <a:ext uri="{FF2B5EF4-FFF2-40B4-BE49-F238E27FC236}">
                  <a16:creationId xmlns:a16="http://schemas.microsoft.com/office/drawing/2014/main" id="{AABF9056-B440-E4FC-5F00-6E467A395A7A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7" name="Google Shape;1142;p22">
              <a:extLst>
                <a:ext uri="{FF2B5EF4-FFF2-40B4-BE49-F238E27FC236}">
                  <a16:creationId xmlns:a16="http://schemas.microsoft.com/office/drawing/2014/main" id="{8577A86A-662B-D652-4B6B-7F05D46DD0F5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8" name="Google Shape;1143;p22">
              <a:extLst>
                <a:ext uri="{FF2B5EF4-FFF2-40B4-BE49-F238E27FC236}">
                  <a16:creationId xmlns:a16="http://schemas.microsoft.com/office/drawing/2014/main" id="{67F439B1-A1EE-F235-E39E-2A536EAC66F8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9" name="Google Shape;1144;p22">
              <a:extLst>
                <a:ext uri="{FF2B5EF4-FFF2-40B4-BE49-F238E27FC236}">
                  <a16:creationId xmlns:a16="http://schemas.microsoft.com/office/drawing/2014/main" id="{16DD318B-EDFA-76D7-9139-B966950E36AB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0" name="Google Shape;1145;p22">
              <a:extLst>
                <a:ext uri="{FF2B5EF4-FFF2-40B4-BE49-F238E27FC236}">
                  <a16:creationId xmlns:a16="http://schemas.microsoft.com/office/drawing/2014/main" id="{9F6A18E7-3525-8E30-23DD-0C2BD63F5743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1" name="Google Shape;1146;p22">
              <a:extLst>
                <a:ext uri="{FF2B5EF4-FFF2-40B4-BE49-F238E27FC236}">
                  <a16:creationId xmlns:a16="http://schemas.microsoft.com/office/drawing/2014/main" id="{287AF250-2A97-30F9-2097-6FEDD16D9E66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2" name="Google Shape;1147;p22">
              <a:extLst>
                <a:ext uri="{FF2B5EF4-FFF2-40B4-BE49-F238E27FC236}">
                  <a16:creationId xmlns:a16="http://schemas.microsoft.com/office/drawing/2014/main" id="{4C4EA0F0-A2EC-8E7E-6FA4-10CC618D6620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Google Shape;1148;p22">
              <a:extLst>
                <a:ext uri="{FF2B5EF4-FFF2-40B4-BE49-F238E27FC236}">
                  <a16:creationId xmlns:a16="http://schemas.microsoft.com/office/drawing/2014/main" id="{B7B5052D-AD36-ADEF-9A52-AEDF3CE86A73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4" name="Google Shape;1149;p22">
              <a:extLst>
                <a:ext uri="{FF2B5EF4-FFF2-40B4-BE49-F238E27FC236}">
                  <a16:creationId xmlns:a16="http://schemas.microsoft.com/office/drawing/2014/main" id="{518A86B9-CFCA-1F05-DAA7-E5E890865214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5" name="Google Shape;1150;p22">
              <a:extLst>
                <a:ext uri="{FF2B5EF4-FFF2-40B4-BE49-F238E27FC236}">
                  <a16:creationId xmlns:a16="http://schemas.microsoft.com/office/drawing/2014/main" id="{CD4A4175-8CAF-7BFD-7322-12178FD3B7C6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6" name="Google Shape;1151;p22">
              <a:extLst>
                <a:ext uri="{FF2B5EF4-FFF2-40B4-BE49-F238E27FC236}">
                  <a16:creationId xmlns:a16="http://schemas.microsoft.com/office/drawing/2014/main" id="{380301A4-6EA2-A4B9-8097-F274CFDC9EC8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7" name="Google Shape;1152;p22">
              <a:extLst>
                <a:ext uri="{FF2B5EF4-FFF2-40B4-BE49-F238E27FC236}">
                  <a16:creationId xmlns:a16="http://schemas.microsoft.com/office/drawing/2014/main" id="{3BC5D914-7DA1-AAD1-A2FE-24FA0C78BED6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8" name="Google Shape;1153;p22">
              <a:extLst>
                <a:ext uri="{FF2B5EF4-FFF2-40B4-BE49-F238E27FC236}">
                  <a16:creationId xmlns:a16="http://schemas.microsoft.com/office/drawing/2014/main" id="{A87D9A43-CDC9-FEA7-87ED-2C481830E18F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Google Shape;1154;p22">
              <a:extLst>
                <a:ext uri="{FF2B5EF4-FFF2-40B4-BE49-F238E27FC236}">
                  <a16:creationId xmlns:a16="http://schemas.microsoft.com/office/drawing/2014/main" id="{EF9DB339-EF60-499F-8670-8E28810C8E98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Google Shape;1155;p22">
              <a:extLst>
                <a:ext uri="{FF2B5EF4-FFF2-40B4-BE49-F238E27FC236}">
                  <a16:creationId xmlns:a16="http://schemas.microsoft.com/office/drawing/2014/main" id="{F2F959E8-B9E1-2DE4-3046-3FD45A1C2CEC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Google Shape;1156;p22">
              <a:extLst>
                <a:ext uri="{FF2B5EF4-FFF2-40B4-BE49-F238E27FC236}">
                  <a16:creationId xmlns:a16="http://schemas.microsoft.com/office/drawing/2014/main" id="{351EF34A-2C45-A539-8296-A8913C4D91B3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Google Shape;1157;p22">
              <a:extLst>
                <a:ext uri="{FF2B5EF4-FFF2-40B4-BE49-F238E27FC236}">
                  <a16:creationId xmlns:a16="http://schemas.microsoft.com/office/drawing/2014/main" id="{C243209B-84B4-24FD-D63C-CFE7FF93E00A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Google Shape;1158;p22">
              <a:extLst>
                <a:ext uri="{FF2B5EF4-FFF2-40B4-BE49-F238E27FC236}">
                  <a16:creationId xmlns:a16="http://schemas.microsoft.com/office/drawing/2014/main" id="{28D28BC8-5AEF-5BE7-7156-13DB71E39722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Google Shape;1159;p22">
              <a:extLst>
                <a:ext uri="{FF2B5EF4-FFF2-40B4-BE49-F238E27FC236}">
                  <a16:creationId xmlns:a16="http://schemas.microsoft.com/office/drawing/2014/main" id="{DFA9C1F4-447E-FB45-3672-84F01394AC43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5" name="Google Shape;1160;p22">
              <a:extLst>
                <a:ext uri="{FF2B5EF4-FFF2-40B4-BE49-F238E27FC236}">
                  <a16:creationId xmlns:a16="http://schemas.microsoft.com/office/drawing/2014/main" id="{66059C59-17F5-C28B-6D3C-BF302BB835A4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Google Shape;1161;p22">
              <a:extLst>
                <a:ext uri="{FF2B5EF4-FFF2-40B4-BE49-F238E27FC236}">
                  <a16:creationId xmlns:a16="http://schemas.microsoft.com/office/drawing/2014/main" id="{4ED00C50-4C33-3FDA-FEBF-282428DE433C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Google Shape;1162;p22">
              <a:extLst>
                <a:ext uri="{FF2B5EF4-FFF2-40B4-BE49-F238E27FC236}">
                  <a16:creationId xmlns:a16="http://schemas.microsoft.com/office/drawing/2014/main" id="{08397B59-2200-2704-9CA7-D12E4315628F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Google Shape;1163;p22">
              <a:extLst>
                <a:ext uri="{FF2B5EF4-FFF2-40B4-BE49-F238E27FC236}">
                  <a16:creationId xmlns:a16="http://schemas.microsoft.com/office/drawing/2014/main" id="{4F8F404D-C30B-EE87-CE57-A7CCCE3FE47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Google Shape;1164;p22">
              <a:extLst>
                <a:ext uri="{FF2B5EF4-FFF2-40B4-BE49-F238E27FC236}">
                  <a16:creationId xmlns:a16="http://schemas.microsoft.com/office/drawing/2014/main" id="{3F9F57E8-1107-9CD9-B168-1AFB55C968C8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Google Shape;1165;p22">
              <a:extLst>
                <a:ext uri="{FF2B5EF4-FFF2-40B4-BE49-F238E27FC236}">
                  <a16:creationId xmlns:a16="http://schemas.microsoft.com/office/drawing/2014/main" id="{35FED1AC-68F5-949A-D81C-846612E0033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1" name="Google Shape;1166;p22">
              <a:extLst>
                <a:ext uri="{FF2B5EF4-FFF2-40B4-BE49-F238E27FC236}">
                  <a16:creationId xmlns:a16="http://schemas.microsoft.com/office/drawing/2014/main" id="{FBC9DF3E-C488-5430-EA33-1594C102F834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2" name="Google Shape;1167;p22">
              <a:extLst>
                <a:ext uri="{FF2B5EF4-FFF2-40B4-BE49-F238E27FC236}">
                  <a16:creationId xmlns:a16="http://schemas.microsoft.com/office/drawing/2014/main" id="{330B4DEB-E2AB-83FF-8054-F3AEA609F244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3" name="Google Shape;1168;p22">
              <a:extLst>
                <a:ext uri="{FF2B5EF4-FFF2-40B4-BE49-F238E27FC236}">
                  <a16:creationId xmlns:a16="http://schemas.microsoft.com/office/drawing/2014/main" id="{F71451D0-01A9-33D9-5E1D-BA9CB1AC4823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4" name="Google Shape;1169;p22">
              <a:extLst>
                <a:ext uri="{FF2B5EF4-FFF2-40B4-BE49-F238E27FC236}">
                  <a16:creationId xmlns:a16="http://schemas.microsoft.com/office/drawing/2014/main" id="{1917BE45-FE30-92FA-6B3B-D085FA935467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Google Shape;1170;p22">
              <a:extLst>
                <a:ext uri="{FF2B5EF4-FFF2-40B4-BE49-F238E27FC236}">
                  <a16:creationId xmlns:a16="http://schemas.microsoft.com/office/drawing/2014/main" id="{BF0E36C6-2A59-045B-23DE-68FFBAF136C1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Google Shape;1171;p22">
              <a:extLst>
                <a:ext uri="{FF2B5EF4-FFF2-40B4-BE49-F238E27FC236}">
                  <a16:creationId xmlns:a16="http://schemas.microsoft.com/office/drawing/2014/main" id="{318C3368-DEBF-13F4-2440-3E142818F06E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7" name="Google Shape;1172;p22">
              <a:extLst>
                <a:ext uri="{FF2B5EF4-FFF2-40B4-BE49-F238E27FC236}">
                  <a16:creationId xmlns:a16="http://schemas.microsoft.com/office/drawing/2014/main" id="{FD35C739-3172-BE64-A9A3-6757ED723C31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Google Shape;1173;p22">
              <a:extLst>
                <a:ext uri="{FF2B5EF4-FFF2-40B4-BE49-F238E27FC236}">
                  <a16:creationId xmlns:a16="http://schemas.microsoft.com/office/drawing/2014/main" id="{583E9048-5E57-8865-C545-201494100F2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Google Shape;1174;p22">
              <a:extLst>
                <a:ext uri="{FF2B5EF4-FFF2-40B4-BE49-F238E27FC236}">
                  <a16:creationId xmlns:a16="http://schemas.microsoft.com/office/drawing/2014/main" id="{BBFA19E7-9902-518F-B6C4-8F54E067B6CA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Google Shape;1175;p22">
              <a:extLst>
                <a:ext uri="{FF2B5EF4-FFF2-40B4-BE49-F238E27FC236}">
                  <a16:creationId xmlns:a16="http://schemas.microsoft.com/office/drawing/2014/main" id="{33E0F197-490A-60B5-C0FE-47E9702EF7B9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Google Shape;1176;p22">
              <a:extLst>
                <a:ext uri="{FF2B5EF4-FFF2-40B4-BE49-F238E27FC236}">
                  <a16:creationId xmlns:a16="http://schemas.microsoft.com/office/drawing/2014/main" id="{6397B42A-013A-D213-37E3-06C3FAE035C6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Google Shape;1177;p22">
              <a:extLst>
                <a:ext uri="{FF2B5EF4-FFF2-40B4-BE49-F238E27FC236}">
                  <a16:creationId xmlns:a16="http://schemas.microsoft.com/office/drawing/2014/main" id="{772B36B0-A46A-3C64-A5B9-A5820B134B5F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Google Shape;1178;p22">
              <a:extLst>
                <a:ext uri="{FF2B5EF4-FFF2-40B4-BE49-F238E27FC236}">
                  <a16:creationId xmlns:a16="http://schemas.microsoft.com/office/drawing/2014/main" id="{808D0F49-F362-3691-533D-D0F6369D8A34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4" name="Google Shape;1179;p22">
              <a:extLst>
                <a:ext uri="{FF2B5EF4-FFF2-40B4-BE49-F238E27FC236}">
                  <a16:creationId xmlns:a16="http://schemas.microsoft.com/office/drawing/2014/main" id="{24BFE444-37A7-59D1-B5EF-20E4B07F85B4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Google Shape;1180;p22">
              <a:extLst>
                <a:ext uri="{FF2B5EF4-FFF2-40B4-BE49-F238E27FC236}">
                  <a16:creationId xmlns:a16="http://schemas.microsoft.com/office/drawing/2014/main" id="{690AF9FB-7C93-8339-B90F-785788912056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Google Shape;1181;p22">
              <a:extLst>
                <a:ext uri="{FF2B5EF4-FFF2-40B4-BE49-F238E27FC236}">
                  <a16:creationId xmlns:a16="http://schemas.microsoft.com/office/drawing/2014/main" id="{E68889D7-25AE-91FB-132D-B89F0977F411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Google Shape;1182;p22">
              <a:extLst>
                <a:ext uri="{FF2B5EF4-FFF2-40B4-BE49-F238E27FC236}">
                  <a16:creationId xmlns:a16="http://schemas.microsoft.com/office/drawing/2014/main" id="{004F781B-40CD-FD80-897F-C09825E17A74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Google Shape;1183;p22">
              <a:extLst>
                <a:ext uri="{FF2B5EF4-FFF2-40B4-BE49-F238E27FC236}">
                  <a16:creationId xmlns:a16="http://schemas.microsoft.com/office/drawing/2014/main" id="{9E18DB3E-2831-27CA-1117-84F5765CE746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Google Shape;1184;p22">
              <a:extLst>
                <a:ext uri="{FF2B5EF4-FFF2-40B4-BE49-F238E27FC236}">
                  <a16:creationId xmlns:a16="http://schemas.microsoft.com/office/drawing/2014/main" id="{2D8CC137-A477-6C77-AEA3-71A01C956FA6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Google Shape;1185;p22">
              <a:extLst>
                <a:ext uri="{FF2B5EF4-FFF2-40B4-BE49-F238E27FC236}">
                  <a16:creationId xmlns:a16="http://schemas.microsoft.com/office/drawing/2014/main" id="{49E00BCE-2085-B4F6-D204-70E5B05D2C8B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Google Shape;1186;p22">
              <a:extLst>
                <a:ext uri="{FF2B5EF4-FFF2-40B4-BE49-F238E27FC236}">
                  <a16:creationId xmlns:a16="http://schemas.microsoft.com/office/drawing/2014/main" id="{EC10CDD6-08D6-3899-DB77-8F3B32E4B1B5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2" name="Google Shape;1187;p22">
              <a:extLst>
                <a:ext uri="{FF2B5EF4-FFF2-40B4-BE49-F238E27FC236}">
                  <a16:creationId xmlns:a16="http://schemas.microsoft.com/office/drawing/2014/main" id="{B33524D7-A5C8-5770-5846-10E0EA6B7CB8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Google Shape;1188;p22">
              <a:extLst>
                <a:ext uri="{FF2B5EF4-FFF2-40B4-BE49-F238E27FC236}">
                  <a16:creationId xmlns:a16="http://schemas.microsoft.com/office/drawing/2014/main" id="{D6332DC7-53B0-F3E0-F9B1-D4A8E90E54DD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Google Shape;1189;p22">
              <a:extLst>
                <a:ext uri="{FF2B5EF4-FFF2-40B4-BE49-F238E27FC236}">
                  <a16:creationId xmlns:a16="http://schemas.microsoft.com/office/drawing/2014/main" id="{06E159D1-DE1B-6FCA-B567-4119B28D2A26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Google Shape;1190;p22">
              <a:extLst>
                <a:ext uri="{FF2B5EF4-FFF2-40B4-BE49-F238E27FC236}">
                  <a16:creationId xmlns:a16="http://schemas.microsoft.com/office/drawing/2014/main" id="{5236A724-56A1-B8C6-AAA2-3A19C42CB390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Google Shape;1191;p22">
              <a:extLst>
                <a:ext uri="{FF2B5EF4-FFF2-40B4-BE49-F238E27FC236}">
                  <a16:creationId xmlns:a16="http://schemas.microsoft.com/office/drawing/2014/main" id="{06CA6E12-4766-48DA-8A85-DAB4B3B70D2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Google Shape;1192;p22">
              <a:extLst>
                <a:ext uri="{FF2B5EF4-FFF2-40B4-BE49-F238E27FC236}">
                  <a16:creationId xmlns:a16="http://schemas.microsoft.com/office/drawing/2014/main" id="{87906548-0F76-28C4-363A-59AFCECEE336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Google Shape;1193;p22">
              <a:extLst>
                <a:ext uri="{FF2B5EF4-FFF2-40B4-BE49-F238E27FC236}">
                  <a16:creationId xmlns:a16="http://schemas.microsoft.com/office/drawing/2014/main" id="{23CBBBEB-3132-BAF3-C8EF-C0A86136CFC8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9" name="Google Shape;1194;p22">
              <a:extLst>
                <a:ext uri="{FF2B5EF4-FFF2-40B4-BE49-F238E27FC236}">
                  <a16:creationId xmlns:a16="http://schemas.microsoft.com/office/drawing/2014/main" id="{D4906608-7599-7F97-C476-A9A40EA1B765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Google Shape;1195;p22">
              <a:extLst>
                <a:ext uri="{FF2B5EF4-FFF2-40B4-BE49-F238E27FC236}">
                  <a16:creationId xmlns:a16="http://schemas.microsoft.com/office/drawing/2014/main" id="{A74BD78F-62C0-207A-CA42-9CED962EA35E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Google Shape;1196;p22">
              <a:extLst>
                <a:ext uri="{FF2B5EF4-FFF2-40B4-BE49-F238E27FC236}">
                  <a16:creationId xmlns:a16="http://schemas.microsoft.com/office/drawing/2014/main" id="{AC12B99B-3000-BED7-460C-BB297F9403D2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Google Shape;1197;p22">
              <a:extLst>
                <a:ext uri="{FF2B5EF4-FFF2-40B4-BE49-F238E27FC236}">
                  <a16:creationId xmlns:a16="http://schemas.microsoft.com/office/drawing/2014/main" id="{BA61567A-79D1-4748-C21A-E592910C1BF1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Google Shape;1198;p22">
              <a:extLst>
                <a:ext uri="{FF2B5EF4-FFF2-40B4-BE49-F238E27FC236}">
                  <a16:creationId xmlns:a16="http://schemas.microsoft.com/office/drawing/2014/main" id="{5EEF8C27-E99C-239C-B5B5-9BF66A0B3CE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Google Shape;1199;p22">
              <a:extLst>
                <a:ext uri="{FF2B5EF4-FFF2-40B4-BE49-F238E27FC236}">
                  <a16:creationId xmlns:a16="http://schemas.microsoft.com/office/drawing/2014/main" id="{AD481084-51BC-A501-0187-17008D1FF572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Google Shape;1200;p22">
              <a:extLst>
                <a:ext uri="{FF2B5EF4-FFF2-40B4-BE49-F238E27FC236}">
                  <a16:creationId xmlns:a16="http://schemas.microsoft.com/office/drawing/2014/main" id="{EDBE0D86-A732-D823-B4ED-086704FF2D68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Google Shape;1201;p22">
              <a:extLst>
                <a:ext uri="{FF2B5EF4-FFF2-40B4-BE49-F238E27FC236}">
                  <a16:creationId xmlns:a16="http://schemas.microsoft.com/office/drawing/2014/main" id="{22FE8D39-C8AA-9617-27FB-FA4C6DD31A9B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Google Shape;1202;p22">
              <a:extLst>
                <a:ext uri="{FF2B5EF4-FFF2-40B4-BE49-F238E27FC236}">
                  <a16:creationId xmlns:a16="http://schemas.microsoft.com/office/drawing/2014/main" id="{3A4518CD-4D0B-E54B-52BC-A64E1790E8FF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Google Shape;1203;p22">
              <a:extLst>
                <a:ext uri="{FF2B5EF4-FFF2-40B4-BE49-F238E27FC236}">
                  <a16:creationId xmlns:a16="http://schemas.microsoft.com/office/drawing/2014/main" id="{3584E101-895A-FB78-0794-EDDF6297D1A6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Google Shape;1204;p22">
              <a:extLst>
                <a:ext uri="{FF2B5EF4-FFF2-40B4-BE49-F238E27FC236}">
                  <a16:creationId xmlns:a16="http://schemas.microsoft.com/office/drawing/2014/main" id="{C9F51D0C-4BE8-16E3-18C4-B906370AFE71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Google Shape;1205;p22">
              <a:extLst>
                <a:ext uri="{FF2B5EF4-FFF2-40B4-BE49-F238E27FC236}">
                  <a16:creationId xmlns:a16="http://schemas.microsoft.com/office/drawing/2014/main" id="{B2D33214-01AA-2063-B270-403E07106AA9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Google Shape;1206;p22">
              <a:extLst>
                <a:ext uri="{FF2B5EF4-FFF2-40B4-BE49-F238E27FC236}">
                  <a16:creationId xmlns:a16="http://schemas.microsoft.com/office/drawing/2014/main" id="{7C131C8F-BD5A-D39F-C8A2-232E9311235A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Google Shape;1207;p22">
              <a:extLst>
                <a:ext uri="{FF2B5EF4-FFF2-40B4-BE49-F238E27FC236}">
                  <a16:creationId xmlns:a16="http://schemas.microsoft.com/office/drawing/2014/main" id="{8EE54934-8FEC-6443-187B-28E2C91516F9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Google Shape;1208;p22">
              <a:extLst>
                <a:ext uri="{FF2B5EF4-FFF2-40B4-BE49-F238E27FC236}">
                  <a16:creationId xmlns:a16="http://schemas.microsoft.com/office/drawing/2014/main" id="{27F8002D-D1F1-16DC-EF75-DD9EDFEE2D25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Google Shape;1209;p22">
              <a:extLst>
                <a:ext uri="{FF2B5EF4-FFF2-40B4-BE49-F238E27FC236}">
                  <a16:creationId xmlns:a16="http://schemas.microsoft.com/office/drawing/2014/main" id="{2C670565-FB20-7B6F-1AB9-E7BA039D60EF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Google Shape;1210;p22">
              <a:extLst>
                <a:ext uri="{FF2B5EF4-FFF2-40B4-BE49-F238E27FC236}">
                  <a16:creationId xmlns:a16="http://schemas.microsoft.com/office/drawing/2014/main" id="{F78BCCCA-9CEB-9922-72AB-5F31D79E42AC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1211;p22">
              <a:extLst>
                <a:ext uri="{FF2B5EF4-FFF2-40B4-BE49-F238E27FC236}">
                  <a16:creationId xmlns:a16="http://schemas.microsoft.com/office/drawing/2014/main" id="{895F44A2-FFFE-75F4-6244-6733DAA6FD3F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1212;p22">
              <a:extLst>
                <a:ext uri="{FF2B5EF4-FFF2-40B4-BE49-F238E27FC236}">
                  <a16:creationId xmlns:a16="http://schemas.microsoft.com/office/drawing/2014/main" id="{5FB18C38-D4A6-1DC7-CD4E-EB8E8C247DEF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1213;p22">
              <a:extLst>
                <a:ext uri="{FF2B5EF4-FFF2-40B4-BE49-F238E27FC236}">
                  <a16:creationId xmlns:a16="http://schemas.microsoft.com/office/drawing/2014/main" id="{186111AB-CA60-1413-49C7-9C00D18989BD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1214;p22">
              <a:extLst>
                <a:ext uri="{FF2B5EF4-FFF2-40B4-BE49-F238E27FC236}">
                  <a16:creationId xmlns:a16="http://schemas.microsoft.com/office/drawing/2014/main" id="{39811CD3-3AA0-738C-AC78-B22C0F93CA89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1215;p22">
              <a:extLst>
                <a:ext uri="{FF2B5EF4-FFF2-40B4-BE49-F238E27FC236}">
                  <a16:creationId xmlns:a16="http://schemas.microsoft.com/office/drawing/2014/main" id="{E56E8E8D-A4DB-4859-DCEF-FCF35764DD7E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1216;p22">
              <a:extLst>
                <a:ext uri="{FF2B5EF4-FFF2-40B4-BE49-F238E27FC236}">
                  <a16:creationId xmlns:a16="http://schemas.microsoft.com/office/drawing/2014/main" id="{61B521CA-C080-39B1-8ABF-5FE194F891D8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1217;p22">
              <a:extLst>
                <a:ext uri="{FF2B5EF4-FFF2-40B4-BE49-F238E27FC236}">
                  <a16:creationId xmlns:a16="http://schemas.microsoft.com/office/drawing/2014/main" id="{8A191CAE-DCFA-31BA-33B4-9114DCCBD8C1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1218;p22">
              <a:extLst>
                <a:ext uri="{FF2B5EF4-FFF2-40B4-BE49-F238E27FC236}">
                  <a16:creationId xmlns:a16="http://schemas.microsoft.com/office/drawing/2014/main" id="{E7F2037C-572F-D68C-E3E2-1BA3B4326350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1219;p22">
              <a:extLst>
                <a:ext uri="{FF2B5EF4-FFF2-40B4-BE49-F238E27FC236}">
                  <a16:creationId xmlns:a16="http://schemas.microsoft.com/office/drawing/2014/main" id="{60D3DAAD-A6E6-CF81-DE7B-856840891E04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1220;p22">
              <a:extLst>
                <a:ext uri="{FF2B5EF4-FFF2-40B4-BE49-F238E27FC236}">
                  <a16:creationId xmlns:a16="http://schemas.microsoft.com/office/drawing/2014/main" id="{DBAFF432-53F3-EF8F-4D2A-634841A7878B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1221;p22">
              <a:extLst>
                <a:ext uri="{FF2B5EF4-FFF2-40B4-BE49-F238E27FC236}">
                  <a16:creationId xmlns:a16="http://schemas.microsoft.com/office/drawing/2014/main" id="{3A700B4A-12A3-2F83-EAD9-FBC1A7D94976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1222;p22">
              <a:extLst>
                <a:ext uri="{FF2B5EF4-FFF2-40B4-BE49-F238E27FC236}">
                  <a16:creationId xmlns:a16="http://schemas.microsoft.com/office/drawing/2014/main" id="{6861EE24-59E1-1734-5C12-B41955FD8801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1223;p22">
              <a:extLst>
                <a:ext uri="{FF2B5EF4-FFF2-40B4-BE49-F238E27FC236}">
                  <a16:creationId xmlns:a16="http://schemas.microsoft.com/office/drawing/2014/main" id="{5ECBDB1B-752C-CCF6-5AED-BEA35420136A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1224;p22">
              <a:extLst>
                <a:ext uri="{FF2B5EF4-FFF2-40B4-BE49-F238E27FC236}">
                  <a16:creationId xmlns:a16="http://schemas.microsoft.com/office/drawing/2014/main" id="{1345994F-C9EC-A815-DE45-2D9BB21AEA0E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1225;p22">
              <a:extLst>
                <a:ext uri="{FF2B5EF4-FFF2-40B4-BE49-F238E27FC236}">
                  <a16:creationId xmlns:a16="http://schemas.microsoft.com/office/drawing/2014/main" id="{4E5B91B6-63B1-46DF-8920-F1313ABDAD71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1226;p22">
              <a:extLst>
                <a:ext uri="{FF2B5EF4-FFF2-40B4-BE49-F238E27FC236}">
                  <a16:creationId xmlns:a16="http://schemas.microsoft.com/office/drawing/2014/main" id="{90F8C79C-D80F-0672-A625-599E5FC63166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1227;p22">
              <a:extLst>
                <a:ext uri="{FF2B5EF4-FFF2-40B4-BE49-F238E27FC236}">
                  <a16:creationId xmlns:a16="http://schemas.microsoft.com/office/drawing/2014/main" id="{8C3425B1-51A3-05B1-9247-A34D35543CD3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1228;p22">
              <a:extLst>
                <a:ext uri="{FF2B5EF4-FFF2-40B4-BE49-F238E27FC236}">
                  <a16:creationId xmlns:a16="http://schemas.microsoft.com/office/drawing/2014/main" id="{3E331606-CF32-234C-C40C-2B4058B0C984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1229;p22">
              <a:extLst>
                <a:ext uri="{FF2B5EF4-FFF2-40B4-BE49-F238E27FC236}">
                  <a16:creationId xmlns:a16="http://schemas.microsoft.com/office/drawing/2014/main" id="{B4656AC2-D656-1438-4B6C-87189EA59577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1230;p22">
              <a:extLst>
                <a:ext uri="{FF2B5EF4-FFF2-40B4-BE49-F238E27FC236}">
                  <a16:creationId xmlns:a16="http://schemas.microsoft.com/office/drawing/2014/main" id="{48FBC94C-4D41-414A-4F3C-C78053F6F6E1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1231;p22">
              <a:extLst>
                <a:ext uri="{FF2B5EF4-FFF2-40B4-BE49-F238E27FC236}">
                  <a16:creationId xmlns:a16="http://schemas.microsoft.com/office/drawing/2014/main" id="{E6FFBBFC-D70A-D89C-1298-4323C972588F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Google Shape;1232;p22">
              <a:extLst>
                <a:ext uri="{FF2B5EF4-FFF2-40B4-BE49-F238E27FC236}">
                  <a16:creationId xmlns:a16="http://schemas.microsoft.com/office/drawing/2014/main" id="{A58394D4-6FE3-C229-6C06-59D5B049A956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Google Shape;1233;p22">
              <a:extLst>
                <a:ext uri="{FF2B5EF4-FFF2-40B4-BE49-F238E27FC236}">
                  <a16:creationId xmlns:a16="http://schemas.microsoft.com/office/drawing/2014/main" id="{BBA27CB0-916C-4DD0-FC1D-1565580ABABE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1234;p22">
              <a:extLst>
                <a:ext uri="{FF2B5EF4-FFF2-40B4-BE49-F238E27FC236}">
                  <a16:creationId xmlns:a16="http://schemas.microsoft.com/office/drawing/2014/main" id="{45146BF1-DA09-E602-CDC6-DFE45B797B07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1235;p22">
              <a:extLst>
                <a:ext uri="{FF2B5EF4-FFF2-40B4-BE49-F238E27FC236}">
                  <a16:creationId xmlns:a16="http://schemas.microsoft.com/office/drawing/2014/main" id="{9AE1A18F-C793-7F2E-94C8-5116781F51F2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1236;p22">
              <a:extLst>
                <a:ext uri="{FF2B5EF4-FFF2-40B4-BE49-F238E27FC236}">
                  <a16:creationId xmlns:a16="http://schemas.microsoft.com/office/drawing/2014/main" id="{38BA2435-8468-9116-029F-B7D22548FFEB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1237;p22">
              <a:extLst>
                <a:ext uri="{FF2B5EF4-FFF2-40B4-BE49-F238E27FC236}">
                  <a16:creationId xmlns:a16="http://schemas.microsoft.com/office/drawing/2014/main" id="{D32B7100-760F-D660-A53E-61CD51DF23A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1238;p22">
              <a:extLst>
                <a:ext uri="{FF2B5EF4-FFF2-40B4-BE49-F238E27FC236}">
                  <a16:creationId xmlns:a16="http://schemas.microsoft.com/office/drawing/2014/main" id="{639557F3-22EB-8975-5727-F06EE78452C2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1239;p22">
              <a:extLst>
                <a:ext uri="{FF2B5EF4-FFF2-40B4-BE49-F238E27FC236}">
                  <a16:creationId xmlns:a16="http://schemas.microsoft.com/office/drawing/2014/main" id="{5F51AFFE-06E4-55DC-FFC1-18640C25B272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1240;p22">
              <a:extLst>
                <a:ext uri="{FF2B5EF4-FFF2-40B4-BE49-F238E27FC236}">
                  <a16:creationId xmlns:a16="http://schemas.microsoft.com/office/drawing/2014/main" id="{45AAEB23-FF08-09BA-D07E-DD6A42B21116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1241;p22">
              <a:extLst>
                <a:ext uri="{FF2B5EF4-FFF2-40B4-BE49-F238E27FC236}">
                  <a16:creationId xmlns:a16="http://schemas.microsoft.com/office/drawing/2014/main" id="{C0BD8A61-695B-4E34-065E-B242626BC758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1242;p22">
              <a:extLst>
                <a:ext uri="{FF2B5EF4-FFF2-40B4-BE49-F238E27FC236}">
                  <a16:creationId xmlns:a16="http://schemas.microsoft.com/office/drawing/2014/main" id="{E6441B37-A6AC-B21C-E9AB-199702693822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Google Shape;1243;p22">
              <a:extLst>
                <a:ext uri="{FF2B5EF4-FFF2-40B4-BE49-F238E27FC236}">
                  <a16:creationId xmlns:a16="http://schemas.microsoft.com/office/drawing/2014/main" id="{E5618856-A889-8134-6DDC-1A145FE5DE8E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Google Shape;1244;p22">
              <a:extLst>
                <a:ext uri="{FF2B5EF4-FFF2-40B4-BE49-F238E27FC236}">
                  <a16:creationId xmlns:a16="http://schemas.microsoft.com/office/drawing/2014/main" id="{62FB4F27-3591-FA2A-B37E-682E96E7C3C2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1245;p22">
              <a:extLst>
                <a:ext uri="{FF2B5EF4-FFF2-40B4-BE49-F238E27FC236}">
                  <a16:creationId xmlns:a16="http://schemas.microsoft.com/office/drawing/2014/main" id="{EDEEC441-1BAE-F16F-0415-D3ACEB40F5A2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1246;p22">
              <a:extLst>
                <a:ext uri="{FF2B5EF4-FFF2-40B4-BE49-F238E27FC236}">
                  <a16:creationId xmlns:a16="http://schemas.microsoft.com/office/drawing/2014/main" id="{47255083-7BE5-AEF7-E790-BBF85441FA63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1247;p22">
              <a:extLst>
                <a:ext uri="{FF2B5EF4-FFF2-40B4-BE49-F238E27FC236}">
                  <a16:creationId xmlns:a16="http://schemas.microsoft.com/office/drawing/2014/main" id="{4D3C5AE7-D39A-B69E-0178-CBF56FCDD6E2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1248;p22">
              <a:extLst>
                <a:ext uri="{FF2B5EF4-FFF2-40B4-BE49-F238E27FC236}">
                  <a16:creationId xmlns:a16="http://schemas.microsoft.com/office/drawing/2014/main" id="{76970720-67A1-FAB6-BCE7-D1BA583B0EBB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1249;p22">
              <a:extLst>
                <a:ext uri="{FF2B5EF4-FFF2-40B4-BE49-F238E27FC236}">
                  <a16:creationId xmlns:a16="http://schemas.microsoft.com/office/drawing/2014/main" id="{5E45895B-5E6B-4FE8-E5E3-88BB6DDCB52E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1250;p22">
              <a:extLst>
                <a:ext uri="{FF2B5EF4-FFF2-40B4-BE49-F238E27FC236}">
                  <a16:creationId xmlns:a16="http://schemas.microsoft.com/office/drawing/2014/main" id="{D503503E-8BC9-B97E-A0DA-1CF8AA2B0E57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1251;p22">
              <a:extLst>
                <a:ext uri="{FF2B5EF4-FFF2-40B4-BE49-F238E27FC236}">
                  <a16:creationId xmlns:a16="http://schemas.microsoft.com/office/drawing/2014/main" id="{8E55682D-E634-CB90-8322-B403802E687A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1252;p22">
              <a:extLst>
                <a:ext uri="{FF2B5EF4-FFF2-40B4-BE49-F238E27FC236}">
                  <a16:creationId xmlns:a16="http://schemas.microsoft.com/office/drawing/2014/main" id="{BEFEDE45-2CF6-2DC4-3E17-944A627E729B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1253;p22">
              <a:extLst>
                <a:ext uri="{FF2B5EF4-FFF2-40B4-BE49-F238E27FC236}">
                  <a16:creationId xmlns:a16="http://schemas.microsoft.com/office/drawing/2014/main" id="{62EA776F-FD70-BCEE-2D96-F3AD0C1C902F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1254;p22">
              <a:extLst>
                <a:ext uri="{FF2B5EF4-FFF2-40B4-BE49-F238E27FC236}">
                  <a16:creationId xmlns:a16="http://schemas.microsoft.com/office/drawing/2014/main" id="{BB83A379-C24C-F815-3629-569A78B896CF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1255;p22">
              <a:extLst>
                <a:ext uri="{FF2B5EF4-FFF2-40B4-BE49-F238E27FC236}">
                  <a16:creationId xmlns:a16="http://schemas.microsoft.com/office/drawing/2014/main" id="{606E2179-5565-16A8-2880-DAED7F9A5873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Google Shape;1256;p22">
              <a:extLst>
                <a:ext uri="{FF2B5EF4-FFF2-40B4-BE49-F238E27FC236}">
                  <a16:creationId xmlns:a16="http://schemas.microsoft.com/office/drawing/2014/main" id="{8A5116CD-2709-4F29-646B-3A1AC3D2BB79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Google Shape;1257;p22">
              <a:extLst>
                <a:ext uri="{FF2B5EF4-FFF2-40B4-BE49-F238E27FC236}">
                  <a16:creationId xmlns:a16="http://schemas.microsoft.com/office/drawing/2014/main" id="{A19162FD-1DF4-AB6C-1172-4A54456512B7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Google Shape;1258;p22">
              <a:extLst>
                <a:ext uri="{FF2B5EF4-FFF2-40B4-BE49-F238E27FC236}">
                  <a16:creationId xmlns:a16="http://schemas.microsoft.com/office/drawing/2014/main" id="{5FE1203D-8033-0975-ADC3-80B5F7965081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Google Shape;1259;p22">
              <a:extLst>
                <a:ext uri="{FF2B5EF4-FFF2-40B4-BE49-F238E27FC236}">
                  <a16:creationId xmlns:a16="http://schemas.microsoft.com/office/drawing/2014/main" id="{D46D24A4-B586-F4FF-8BB5-8D9DCF175680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Google Shape;1260;p22">
              <a:extLst>
                <a:ext uri="{FF2B5EF4-FFF2-40B4-BE49-F238E27FC236}">
                  <a16:creationId xmlns:a16="http://schemas.microsoft.com/office/drawing/2014/main" id="{B87E1C99-836B-0016-4755-21EAE2DD06DD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Google Shape;1261;p22">
              <a:extLst>
                <a:ext uri="{FF2B5EF4-FFF2-40B4-BE49-F238E27FC236}">
                  <a16:creationId xmlns:a16="http://schemas.microsoft.com/office/drawing/2014/main" id="{E1EAF602-A86E-14E8-6CC7-2D4159A0DA5F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Google Shape;1262;p22">
              <a:extLst>
                <a:ext uri="{FF2B5EF4-FFF2-40B4-BE49-F238E27FC236}">
                  <a16:creationId xmlns:a16="http://schemas.microsoft.com/office/drawing/2014/main" id="{4733E742-8EBB-7E2A-6140-4F3C2A2C3236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Google Shape;1263;p22">
              <a:extLst>
                <a:ext uri="{FF2B5EF4-FFF2-40B4-BE49-F238E27FC236}">
                  <a16:creationId xmlns:a16="http://schemas.microsoft.com/office/drawing/2014/main" id="{7B80667C-037D-B105-0282-C0DB5DE48A88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Google Shape;1264;p22">
              <a:extLst>
                <a:ext uri="{FF2B5EF4-FFF2-40B4-BE49-F238E27FC236}">
                  <a16:creationId xmlns:a16="http://schemas.microsoft.com/office/drawing/2014/main" id="{A1914AC2-3A62-B559-89C1-F4F6CFCC3350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Google Shape;1265;p22">
              <a:extLst>
                <a:ext uri="{FF2B5EF4-FFF2-40B4-BE49-F238E27FC236}">
                  <a16:creationId xmlns:a16="http://schemas.microsoft.com/office/drawing/2014/main" id="{C233859D-D421-58C5-EA0B-B65A1B817048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Google Shape;1266;p22">
              <a:extLst>
                <a:ext uri="{FF2B5EF4-FFF2-40B4-BE49-F238E27FC236}">
                  <a16:creationId xmlns:a16="http://schemas.microsoft.com/office/drawing/2014/main" id="{8F526752-E8B2-2DCC-AB6D-158B959A75AF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Google Shape;1267;p22">
              <a:extLst>
                <a:ext uri="{FF2B5EF4-FFF2-40B4-BE49-F238E27FC236}">
                  <a16:creationId xmlns:a16="http://schemas.microsoft.com/office/drawing/2014/main" id="{392AF2F9-2842-4056-FE58-EE17661F8F4C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Google Shape;1268;p22">
              <a:extLst>
                <a:ext uri="{FF2B5EF4-FFF2-40B4-BE49-F238E27FC236}">
                  <a16:creationId xmlns:a16="http://schemas.microsoft.com/office/drawing/2014/main" id="{463002A4-748D-F58D-50B0-1E6197DD431E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Google Shape;1269;p22">
              <a:extLst>
                <a:ext uri="{FF2B5EF4-FFF2-40B4-BE49-F238E27FC236}">
                  <a16:creationId xmlns:a16="http://schemas.microsoft.com/office/drawing/2014/main" id="{618E7B58-6027-6B43-BA2C-C86F7A02F724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Google Shape;1270;p22">
              <a:extLst>
                <a:ext uri="{FF2B5EF4-FFF2-40B4-BE49-F238E27FC236}">
                  <a16:creationId xmlns:a16="http://schemas.microsoft.com/office/drawing/2014/main" id="{F5ABB8D4-74F9-2792-D4CE-64AC9DC4FEC2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Google Shape;1271;p22">
              <a:extLst>
                <a:ext uri="{FF2B5EF4-FFF2-40B4-BE49-F238E27FC236}">
                  <a16:creationId xmlns:a16="http://schemas.microsoft.com/office/drawing/2014/main" id="{5704B25B-483D-AF73-333B-8B52E417D323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Google Shape;1272;p22">
              <a:extLst>
                <a:ext uri="{FF2B5EF4-FFF2-40B4-BE49-F238E27FC236}">
                  <a16:creationId xmlns:a16="http://schemas.microsoft.com/office/drawing/2014/main" id="{4740AC61-0579-5016-C757-BBE1B52F59BE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Google Shape;1273;p22">
              <a:extLst>
                <a:ext uri="{FF2B5EF4-FFF2-40B4-BE49-F238E27FC236}">
                  <a16:creationId xmlns:a16="http://schemas.microsoft.com/office/drawing/2014/main" id="{24E00E8F-A46C-9A21-1950-D8F0FFAD770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Google Shape;1274;p22">
              <a:extLst>
                <a:ext uri="{FF2B5EF4-FFF2-40B4-BE49-F238E27FC236}">
                  <a16:creationId xmlns:a16="http://schemas.microsoft.com/office/drawing/2014/main" id="{D46643CA-E5E3-7348-91CF-57EE9B6B8882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Google Shape;1275;p22">
              <a:extLst>
                <a:ext uri="{FF2B5EF4-FFF2-40B4-BE49-F238E27FC236}">
                  <a16:creationId xmlns:a16="http://schemas.microsoft.com/office/drawing/2014/main" id="{8CABE6EA-AAFF-8BCA-DA24-1684A4F92CC0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Google Shape;1276;p22">
              <a:extLst>
                <a:ext uri="{FF2B5EF4-FFF2-40B4-BE49-F238E27FC236}">
                  <a16:creationId xmlns:a16="http://schemas.microsoft.com/office/drawing/2014/main" id="{41B94A7B-8114-44F9-8409-DC57932DD5FF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Google Shape;1277;p22">
              <a:extLst>
                <a:ext uri="{FF2B5EF4-FFF2-40B4-BE49-F238E27FC236}">
                  <a16:creationId xmlns:a16="http://schemas.microsoft.com/office/drawing/2014/main" id="{F172D051-5ABF-09FE-173C-C6A36901563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Google Shape;1278;p22">
              <a:extLst>
                <a:ext uri="{FF2B5EF4-FFF2-40B4-BE49-F238E27FC236}">
                  <a16:creationId xmlns:a16="http://schemas.microsoft.com/office/drawing/2014/main" id="{1AD5A981-FCA6-C518-9AD7-75001A11A2F9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Google Shape;1279;p22">
              <a:extLst>
                <a:ext uri="{FF2B5EF4-FFF2-40B4-BE49-F238E27FC236}">
                  <a16:creationId xmlns:a16="http://schemas.microsoft.com/office/drawing/2014/main" id="{4C38224C-A29E-479D-5D62-D51BADDA1E64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Google Shape;1280;p22">
              <a:extLst>
                <a:ext uri="{FF2B5EF4-FFF2-40B4-BE49-F238E27FC236}">
                  <a16:creationId xmlns:a16="http://schemas.microsoft.com/office/drawing/2014/main" id="{26E8D086-150A-892A-B3B8-19B018D9D16B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Google Shape;1281;p22">
              <a:extLst>
                <a:ext uri="{FF2B5EF4-FFF2-40B4-BE49-F238E27FC236}">
                  <a16:creationId xmlns:a16="http://schemas.microsoft.com/office/drawing/2014/main" id="{9F584794-C117-983F-9F19-35FA3CF156DE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Google Shape;1282;p22">
              <a:extLst>
                <a:ext uri="{FF2B5EF4-FFF2-40B4-BE49-F238E27FC236}">
                  <a16:creationId xmlns:a16="http://schemas.microsoft.com/office/drawing/2014/main" id="{89ED5599-0988-2AC8-ED2F-AA736032B72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Google Shape;1283;p22">
              <a:extLst>
                <a:ext uri="{FF2B5EF4-FFF2-40B4-BE49-F238E27FC236}">
                  <a16:creationId xmlns:a16="http://schemas.microsoft.com/office/drawing/2014/main" id="{A7AC1A9B-6E54-5D43-EC58-774D42815D62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Google Shape;1284;p22">
              <a:extLst>
                <a:ext uri="{FF2B5EF4-FFF2-40B4-BE49-F238E27FC236}">
                  <a16:creationId xmlns:a16="http://schemas.microsoft.com/office/drawing/2014/main" id="{51B3F680-6430-8F36-9F13-A334AF5E0923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Google Shape;1285;p22">
              <a:extLst>
                <a:ext uri="{FF2B5EF4-FFF2-40B4-BE49-F238E27FC236}">
                  <a16:creationId xmlns:a16="http://schemas.microsoft.com/office/drawing/2014/main" id="{C75DC9B5-3EED-D471-E764-FA74FF87C993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Google Shape;1286;p22">
              <a:extLst>
                <a:ext uri="{FF2B5EF4-FFF2-40B4-BE49-F238E27FC236}">
                  <a16:creationId xmlns:a16="http://schemas.microsoft.com/office/drawing/2014/main" id="{818360BB-832B-5020-9F02-41711A07709C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Google Shape;1287;p22">
              <a:extLst>
                <a:ext uri="{FF2B5EF4-FFF2-40B4-BE49-F238E27FC236}">
                  <a16:creationId xmlns:a16="http://schemas.microsoft.com/office/drawing/2014/main" id="{4EFA17CD-5245-9EAA-80AD-9098B8D23437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Google Shape;1288;p22">
              <a:extLst>
                <a:ext uri="{FF2B5EF4-FFF2-40B4-BE49-F238E27FC236}">
                  <a16:creationId xmlns:a16="http://schemas.microsoft.com/office/drawing/2014/main" id="{85C4129C-C74B-E93D-D8FB-68314F29E521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Google Shape;1289;p22">
              <a:extLst>
                <a:ext uri="{FF2B5EF4-FFF2-40B4-BE49-F238E27FC236}">
                  <a16:creationId xmlns:a16="http://schemas.microsoft.com/office/drawing/2014/main" id="{64FBDE40-287C-8603-8F72-86EE23E16892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Google Shape;1290;p22">
              <a:extLst>
                <a:ext uri="{FF2B5EF4-FFF2-40B4-BE49-F238E27FC236}">
                  <a16:creationId xmlns:a16="http://schemas.microsoft.com/office/drawing/2014/main" id="{6A248A68-0D8C-9018-8AAA-60B794AE52CB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Google Shape;1291;p22">
              <a:extLst>
                <a:ext uri="{FF2B5EF4-FFF2-40B4-BE49-F238E27FC236}">
                  <a16:creationId xmlns:a16="http://schemas.microsoft.com/office/drawing/2014/main" id="{A4F5DA04-F347-76C0-911A-217CA6C6D046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Google Shape;1292;p22">
              <a:extLst>
                <a:ext uri="{FF2B5EF4-FFF2-40B4-BE49-F238E27FC236}">
                  <a16:creationId xmlns:a16="http://schemas.microsoft.com/office/drawing/2014/main" id="{8A11E828-478C-5305-3473-B644E28B8140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Google Shape;1293;p22">
              <a:extLst>
                <a:ext uri="{FF2B5EF4-FFF2-40B4-BE49-F238E27FC236}">
                  <a16:creationId xmlns:a16="http://schemas.microsoft.com/office/drawing/2014/main" id="{395DDA9A-133A-DE0F-0F45-46D4DE44FFC5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1294;p22">
              <a:extLst>
                <a:ext uri="{FF2B5EF4-FFF2-40B4-BE49-F238E27FC236}">
                  <a16:creationId xmlns:a16="http://schemas.microsoft.com/office/drawing/2014/main" id="{BD967F0D-5F41-5A8E-F797-3F60F5D13C78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1295;p22">
              <a:extLst>
                <a:ext uri="{FF2B5EF4-FFF2-40B4-BE49-F238E27FC236}">
                  <a16:creationId xmlns:a16="http://schemas.microsoft.com/office/drawing/2014/main" id="{AAD86970-207E-BCEA-0401-F03C8CF87A88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1296;p22">
              <a:extLst>
                <a:ext uri="{FF2B5EF4-FFF2-40B4-BE49-F238E27FC236}">
                  <a16:creationId xmlns:a16="http://schemas.microsoft.com/office/drawing/2014/main" id="{58698BDF-5B60-B260-4291-F46D0082A718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1297;p22">
              <a:extLst>
                <a:ext uri="{FF2B5EF4-FFF2-40B4-BE49-F238E27FC236}">
                  <a16:creationId xmlns:a16="http://schemas.microsoft.com/office/drawing/2014/main" id="{A6F0B50C-9B8C-5573-9A0D-B7121B92D5EE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1298;p22">
              <a:extLst>
                <a:ext uri="{FF2B5EF4-FFF2-40B4-BE49-F238E27FC236}">
                  <a16:creationId xmlns:a16="http://schemas.microsoft.com/office/drawing/2014/main" id="{3E591ADC-85EF-1315-723E-CC8F3A1F2D3B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1299;p22">
              <a:extLst>
                <a:ext uri="{FF2B5EF4-FFF2-40B4-BE49-F238E27FC236}">
                  <a16:creationId xmlns:a16="http://schemas.microsoft.com/office/drawing/2014/main" id="{378F8F46-B1FC-B87A-8DBA-560575C37123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1300;p22">
              <a:extLst>
                <a:ext uri="{FF2B5EF4-FFF2-40B4-BE49-F238E27FC236}">
                  <a16:creationId xmlns:a16="http://schemas.microsoft.com/office/drawing/2014/main" id="{89A18BDB-80FE-223E-2C4B-0942CD5A1185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1301;p22">
              <a:extLst>
                <a:ext uri="{FF2B5EF4-FFF2-40B4-BE49-F238E27FC236}">
                  <a16:creationId xmlns:a16="http://schemas.microsoft.com/office/drawing/2014/main" id="{1D8B0AA2-89BA-C8E2-69DE-BB1AE5362229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1302;p22">
              <a:extLst>
                <a:ext uri="{FF2B5EF4-FFF2-40B4-BE49-F238E27FC236}">
                  <a16:creationId xmlns:a16="http://schemas.microsoft.com/office/drawing/2014/main" id="{5092B682-DC5A-0E60-1B27-11D34497C823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Google Shape;1303;p22">
              <a:extLst>
                <a:ext uri="{FF2B5EF4-FFF2-40B4-BE49-F238E27FC236}">
                  <a16:creationId xmlns:a16="http://schemas.microsoft.com/office/drawing/2014/main" id="{78AA134A-2D64-9746-7D61-E091B9CADB1A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Google Shape;1304;p22">
              <a:extLst>
                <a:ext uri="{FF2B5EF4-FFF2-40B4-BE49-F238E27FC236}">
                  <a16:creationId xmlns:a16="http://schemas.microsoft.com/office/drawing/2014/main" id="{04FA3FD2-EE3C-6C7D-038C-1CFBE6ABE3B0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1305;p22">
              <a:extLst>
                <a:ext uri="{FF2B5EF4-FFF2-40B4-BE49-F238E27FC236}">
                  <a16:creationId xmlns:a16="http://schemas.microsoft.com/office/drawing/2014/main" id="{E0607FA8-B784-9CB1-0964-6A2B187A5BC6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1306;p22">
              <a:extLst>
                <a:ext uri="{FF2B5EF4-FFF2-40B4-BE49-F238E27FC236}">
                  <a16:creationId xmlns:a16="http://schemas.microsoft.com/office/drawing/2014/main" id="{DE21DDFC-69C0-69A6-B66B-62B2E8B88EED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Google Shape;1307;p22">
              <a:extLst>
                <a:ext uri="{FF2B5EF4-FFF2-40B4-BE49-F238E27FC236}">
                  <a16:creationId xmlns:a16="http://schemas.microsoft.com/office/drawing/2014/main" id="{0457B3D3-F1E3-404C-33D1-3B29BDC8182B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Google Shape;1308;p22">
              <a:extLst>
                <a:ext uri="{FF2B5EF4-FFF2-40B4-BE49-F238E27FC236}">
                  <a16:creationId xmlns:a16="http://schemas.microsoft.com/office/drawing/2014/main" id="{1412330D-31CA-B212-2655-9296B718D089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1309;p22">
              <a:extLst>
                <a:ext uri="{FF2B5EF4-FFF2-40B4-BE49-F238E27FC236}">
                  <a16:creationId xmlns:a16="http://schemas.microsoft.com/office/drawing/2014/main" id="{0405438D-6245-CE08-19D4-A0C09A3417BF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1310;p22">
              <a:extLst>
                <a:ext uri="{FF2B5EF4-FFF2-40B4-BE49-F238E27FC236}">
                  <a16:creationId xmlns:a16="http://schemas.microsoft.com/office/drawing/2014/main" id="{C42F1AE4-A627-D2ED-D56E-7BA47228F0EE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1311;p22">
              <a:extLst>
                <a:ext uri="{FF2B5EF4-FFF2-40B4-BE49-F238E27FC236}">
                  <a16:creationId xmlns:a16="http://schemas.microsoft.com/office/drawing/2014/main" id="{8AD87CBA-13F9-A93B-C94A-B3119BECF1A3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1312;p22">
              <a:extLst>
                <a:ext uri="{FF2B5EF4-FFF2-40B4-BE49-F238E27FC236}">
                  <a16:creationId xmlns:a16="http://schemas.microsoft.com/office/drawing/2014/main" id="{B31D89FE-967D-CA45-6643-F4E8E5E5024E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1313;p22">
              <a:extLst>
                <a:ext uri="{FF2B5EF4-FFF2-40B4-BE49-F238E27FC236}">
                  <a16:creationId xmlns:a16="http://schemas.microsoft.com/office/drawing/2014/main" id="{144AB8D7-0306-525F-270D-E7A6503D75F1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1314;p22">
              <a:extLst>
                <a:ext uri="{FF2B5EF4-FFF2-40B4-BE49-F238E27FC236}">
                  <a16:creationId xmlns:a16="http://schemas.microsoft.com/office/drawing/2014/main" id="{99E230A3-3D36-6C56-A744-6EDEA0563D6F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Google Shape;1315;p22">
              <a:extLst>
                <a:ext uri="{FF2B5EF4-FFF2-40B4-BE49-F238E27FC236}">
                  <a16:creationId xmlns:a16="http://schemas.microsoft.com/office/drawing/2014/main" id="{32071E1D-AA8C-AD52-D472-CE06FCF5EA88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Google Shape;1316;p22">
              <a:extLst>
                <a:ext uri="{FF2B5EF4-FFF2-40B4-BE49-F238E27FC236}">
                  <a16:creationId xmlns:a16="http://schemas.microsoft.com/office/drawing/2014/main" id="{F3C12061-E70F-9715-B14F-BFE30D879F00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Google Shape;1317;p22">
              <a:extLst>
                <a:ext uri="{FF2B5EF4-FFF2-40B4-BE49-F238E27FC236}">
                  <a16:creationId xmlns:a16="http://schemas.microsoft.com/office/drawing/2014/main" id="{97642052-4CEA-447F-E3AE-232C00436542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Google Shape;1318;p22">
              <a:extLst>
                <a:ext uri="{FF2B5EF4-FFF2-40B4-BE49-F238E27FC236}">
                  <a16:creationId xmlns:a16="http://schemas.microsoft.com/office/drawing/2014/main" id="{C185608D-6245-BFE0-0AC4-BD697183CDC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Google Shape;1319;p22">
              <a:extLst>
                <a:ext uri="{FF2B5EF4-FFF2-40B4-BE49-F238E27FC236}">
                  <a16:creationId xmlns:a16="http://schemas.microsoft.com/office/drawing/2014/main" id="{02DD5126-0465-AEC2-8E5F-1DF7B2BCEB36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Google Shape;1320;p22">
              <a:extLst>
                <a:ext uri="{FF2B5EF4-FFF2-40B4-BE49-F238E27FC236}">
                  <a16:creationId xmlns:a16="http://schemas.microsoft.com/office/drawing/2014/main" id="{4C00F7B5-DCDE-361D-513B-4E47093BA34B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Google Shape;1321;p22">
              <a:extLst>
                <a:ext uri="{FF2B5EF4-FFF2-40B4-BE49-F238E27FC236}">
                  <a16:creationId xmlns:a16="http://schemas.microsoft.com/office/drawing/2014/main" id="{0E6A51BB-A4DA-FFE4-64E2-E288E8BF1A7E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Google Shape;1322;p22">
              <a:extLst>
                <a:ext uri="{FF2B5EF4-FFF2-40B4-BE49-F238E27FC236}">
                  <a16:creationId xmlns:a16="http://schemas.microsoft.com/office/drawing/2014/main" id="{E4F2D7AE-C474-E709-01F2-DD5C13DD5289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Google Shape;1323;p22">
              <a:extLst>
                <a:ext uri="{FF2B5EF4-FFF2-40B4-BE49-F238E27FC236}">
                  <a16:creationId xmlns:a16="http://schemas.microsoft.com/office/drawing/2014/main" id="{8EF9D792-1C85-BC9D-6461-791D6BB3B1F9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Google Shape;1324;p22">
              <a:extLst>
                <a:ext uri="{FF2B5EF4-FFF2-40B4-BE49-F238E27FC236}">
                  <a16:creationId xmlns:a16="http://schemas.microsoft.com/office/drawing/2014/main" id="{B2AF127F-D200-C631-32A3-B0DE2D64589C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Google Shape;1325;p22">
              <a:extLst>
                <a:ext uri="{FF2B5EF4-FFF2-40B4-BE49-F238E27FC236}">
                  <a16:creationId xmlns:a16="http://schemas.microsoft.com/office/drawing/2014/main" id="{A00C67D8-3671-B100-E465-F2545078F696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Google Shape;1326;p22">
              <a:extLst>
                <a:ext uri="{FF2B5EF4-FFF2-40B4-BE49-F238E27FC236}">
                  <a16:creationId xmlns:a16="http://schemas.microsoft.com/office/drawing/2014/main" id="{3DEF4573-4495-B3BA-2163-9844B72942E7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Google Shape;1327;p22">
              <a:extLst>
                <a:ext uri="{FF2B5EF4-FFF2-40B4-BE49-F238E27FC236}">
                  <a16:creationId xmlns:a16="http://schemas.microsoft.com/office/drawing/2014/main" id="{AD7D2B99-0E77-6C0F-4DC0-D07C28EE2B77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Google Shape;1328;p22">
              <a:extLst>
                <a:ext uri="{FF2B5EF4-FFF2-40B4-BE49-F238E27FC236}">
                  <a16:creationId xmlns:a16="http://schemas.microsoft.com/office/drawing/2014/main" id="{DE66269C-EB85-0BEB-47CA-D34A14FD944A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Google Shape;1329;p22">
              <a:extLst>
                <a:ext uri="{FF2B5EF4-FFF2-40B4-BE49-F238E27FC236}">
                  <a16:creationId xmlns:a16="http://schemas.microsoft.com/office/drawing/2014/main" id="{771E802B-463C-D5D7-A999-18A49ABE544D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Google Shape;1330;p22">
              <a:extLst>
                <a:ext uri="{FF2B5EF4-FFF2-40B4-BE49-F238E27FC236}">
                  <a16:creationId xmlns:a16="http://schemas.microsoft.com/office/drawing/2014/main" id="{67428D7F-661C-E43C-5C07-FEDD4D2B99D1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Google Shape;1331;p22">
              <a:extLst>
                <a:ext uri="{FF2B5EF4-FFF2-40B4-BE49-F238E27FC236}">
                  <a16:creationId xmlns:a16="http://schemas.microsoft.com/office/drawing/2014/main" id="{13F7630F-BF46-F4F1-1586-7CBB8AA6A41D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Google Shape;1332;p22">
              <a:extLst>
                <a:ext uri="{FF2B5EF4-FFF2-40B4-BE49-F238E27FC236}">
                  <a16:creationId xmlns:a16="http://schemas.microsoft.com/office/drawing/2014/main" id="{60EB90D7-AD17-7DD7-5F15-BFF90DB1FFA9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Google Shape;1333;p22">
              <a:extLst>
                <a:ext uri="{FF2B5EF4-FFF2-40B4-BE49-F238E27FC236}">
                  <a16:creationId xmlns:a16="http://schemas.microsoft.com/office/drawing/2014/main" id="{E558AB22-B81B-5ED1-44D6-294707969898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Google Shape;1334;p22">
              <a:extLst>
                <a:ext uri="{FF2B5EF4-FFF2-40B4-BE49-F238E27FC236}">
                  <a16:creationId xmlns:a16="http://schemas.microsoft.com/office/drawing/2014/main" id="{1BCB0AEB-1D5A-3F68-CDEF-A56DDC4196E0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Google Shape;1335;p22">
              <a:extLst>
                <a:ext uri="{FF2B5EF4-FFF2-40B4-BE49-F238E27FC236}">
                  <a16:creationId xmlns:a16="http://schemas.microsoft.com/office/drawing/2014/main" id="{385A7E5A-F90F-66A5-F96A-CDF8A014DE52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Google Shape;1336;p22">
              <a:extLst>
                <a:ext uri="{FF2B5EF4-FFF2-40B4-BE49-F238E27FC236}">
                  <a16:creationId xmlns:a16="http://schemas.microsoft.com/office/drawing/2014/main" id="{EB92AAEE-5D2D-8EBA-0227-BEE6894A70C0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Google Shape;1337;p22">
              <a:extLst>
                <a:ext uri="{FF2B5EF4-FFF2-40B4-BE49-F238E27FC236}">
                  <a16:creationId xmlns:a16="http://schemas.microsoft.com/office/drawing/2014/main" id="{3079CED6-D0C1-D824-794D-A865C518AFBD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Google Shape;1338;p22">
              <a:extLst>
                <a:ext uri="{FF2B5EF4-FFF2-40B4-BE49-F238E27FC236}">
                  <a16:creationId xmlns:a16="http://schemas.microsoft.com/office/drawing/2014/main" id="{D1F9D6D4-F90E-6905-5A62-5B8D1338BE44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Google Shape;1339;p22">
              <a:extLst>
                <a:ext uri="{FF2B5EF4-FFF2-40B4-BE49-F238E27FC236}">
                  <a16:creationId xmlns:a16="http://schemas.microsoft.com/office/drawing/2014/main" id="{631F53B6-B689-22EA-4E1D-5D1653F99D31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Google Shape;1340;p22">
              <a:extLst>
                <a:ext uri="{FF2B5EF4-FFF2-40B4-BE49-F238E27FC236}">
                  <a16:creationId xmlns:a16="http://schemas.microsoft.com/office/drawing/2014/main" id="{92F8D082-AD32-4714-53F4-EE671A1F50CE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Google Shape;1341;p22">
              <a:extLst>
                <a:ext uri="{FF2B5EF4-FFF2-40B4-BE49-F238E27FC236}">
                  <a16:creationId xmlns:a16="http://schemas.microsoft.com/office/drawing/2014/main" id="{5C968F87-2829-B6AF-EDDA-EB9864CBB6A1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Google Shape;1342;p22">
              <a:extLst>
                <a:ext uri="{FF2B5EF4-FFF2-40B4-BE49-F238E27FC236}">
                  <a16:creationId xmlns:a16="http://schemas.microsoft.com/office/drawing/2014/main" id="{23605ABB-6C4F-04BA-FD95-6D9A68A6ED59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Google Shape;1343;p22">
              <a:extLst>
                <a:ext uri="{FF2B5EF4-FFF2-40B4-BE49-F238E27FC236}">
                  <a16:creationId xmlns:a16="http://schemas.microsoft.com/office/drawing/2014/main" id="{94DDEC9C-5B0A-27C7-74EE-6F9AE6ACA0C0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Google Shape;1344;p22">
              <a:extLst>
                <a:ext uri="{FF2B5EF4-FFF2-40B4-BE49-F238E27FC236}">
                  <a16:creationId xmlns:a16="http://schemas.microsoft.com/office/drawing/2014/main" id="{5E31209C-2840-F769-2DBB-8A0D55324582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Google Shape;1345;p22">
              <a:extLst>
                <a:ext uri="{FF2B5EF4-FFF2-40B4-BE49-F238E27FC236}">
                  <a16:creationId xmlns:a16="http://schemas.microsoft.com/office/drawing/2014/main" id="{AE0A0AAA-75F3-974D-FBDA-A8B0DFE0CC8C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Google Shape;1346;p22">
              <a:extLst>
                <a:ext uri="{FF2B5EF4-FFF2-40B4-BE49-F238E27FC236}">
                  <a16:creationId xmlns:a16="http://schemas.microsoft.com/office/drawing/2014/main" id="{40AAEABF-8FA0-0636-12A9-5CECA64E330E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Google Shape;1347;p22">
              <a:extLst>
                <a:ext uri="{FF2B5EF4-FFF2-40B4-BE49-F238E27FC236}">
                  <a16:creationId xmlns:a16="http://schemas.microsoft.com/office/drawing/2014/main" id="{F0913E40-E4E5-3FEC-C1E7-7D34C9BF0EB4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Google Shape;1348;p22">
              <a:extLst>
                <a:ext uri="{FF2B5EF4-FFF2-40B4-BE49-F238E27FC236}">
                  <a16:creationId xmlns:a16="http://schemas.microsoft.com/office/drawing/2014/main" id="{36B23C8A-42D5-3C2B-7371-C5BADA4C992B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Google Shape;1349;p22">
              <a:extLst>
                <a:ext uri="{FF2B5EF4-FFF2-40B4-BE49-F238E27FC236}">
                  <a16:creationId xmlns:a16="http://schemas.microsoft.com/office/drawing/2014/main" id="{48A146A1-FE05-342A-2744-6A1DCC67F817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Google Shape;1350;p22">
              <a:extLst>
                <a:ext uri="{FF2B5EF4-FFF2-40B4-BE49-F238E27FC236}">
                  <a16:creationId xmlns:a16="http://schemas.microsoft.com/office/drawing/2014/main" id="{B5C3CD17-A25A-87EA-3337-3026B54D685B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Google Shape;1351;p22">
              <a:extLst>
                <a:ext uri="{FF2B5EF4-FFF2-40B4-BE49-F238E27FC236}">
                  <a16:creationId xmlns:a16="http://schemas.microsoft.com/office/drawing/2014/main" id="{C14A2E4D-6CA5-47D0-69E7-08FC4B581C0E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Google Shape;1352;p22">
              <a:extLst>
                <a:ext uri="{FF2B5EF4-FFF2-40B4-BE49-F238E27FC236}">
                  <a16:creationId xmlns:a16="http://schemas.microsoft.com/office/drawing/2014/main" id="{6CC95B6F-0EB0-18B6-1BAF-43D0B7EE2791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Google Shape;1353;p22">
              <a:extLst>
                <a:ext uri="{FF2B5EF4-FFF2-40B4-BE49-F238E27FC236}">
                  <a16:creationId xmlns:a16="http://schemas.microsoft.com/office/drawing/2014/main" id="{BF87F289-841E-BF1E-DC02-2526FB6A8843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Google Shape;1354;p22">
              <a:extLst>
                <a:ext uri="{FF2B5EF4-FFF2-40B4-BE49-F238E27FC236}">
                  <a16:creationId xmlns:a16="http://schemas.microsoft.com/office/drawing/2014/main" id="{5D213CF7-7A2C-291E-4226-5EDFB097567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Google Shape;1355;p22">
              <a:extLst>
                <a:ext uri="{FF2B5EF4-FFF2-40B4-BE49-F238E27FC236}">
                  <a16:creationId xmlns:a16="http://schemas.microsoft.com/office/drawing/2014/main" id="{2DD807F5-47CA-904A-64D8-6E67803B4AE7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Google Shape;1356;p22">
              <a:extLst>
                <a:ext uri="{FF2B5EF4-FFF2-40B4-BE49-F238E27FC236}">
                  <a16:creationId xmlns:a16="http://schemas.microsoft.com/office/drawing/2014/main" id="{2C3B4FDD-579A-E782-1644-BC7498D1AA75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Google Shape;1357;p22">
              <a:extLst>
                <a:ext uri="{FF2B5EF4-FFF2-40B4-BE49-F238E27FC236}">
                  <a16:creationId xmlns:a16="http://schemas.microsoft.com/office/drawing/2014/main" id="{7829787C-08A9-0B9C-1925-EBCEDCF3EB82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Google Shape;1358;p22">
              <a:extLst>
                <a:ext uri="{FF2B5EF4-FFF2-40B4-BE49-F238E27FC236}">
                  <a16:creationId xmlns:a16="http://schemas.microsoft.com/office/drawing/2014/main" id="{F4386EE1-B757-0FD6-F4FE-C2948B514EE9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Google Shape;1359;p22">
              <a:extLst>
                <a:ext uri="{FF2B5EF4-FFF2-40B4-BE49-F238E27FC236}">
                  <a16:creationId xmlns:a16="http://schemas.microsoft.com/office/drawing/2014/main" id="{26C13F75-2730-CE4A-D5E5-AD0FD8B6B0B2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Google Shape;1360;p22">
              <a:extLst>
                <a:ext uri="{FF2B5EF4-FFF2-40B4-BE49-F238E27FC236}">
                  <a16:creationId xmlns:a16="http://schemas.microsoft.com/office/drawing/2014/main" id="{209DAA61-BE4E-60AE-E61F-91D90DFB22A5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Google Shape;1361;p22">
              <a:extLst>
                <a:ext uri="{FF2B5EF4-FFF2-40B4-BE49-F238E27FC236}">
                  <a16:creationId xmlns:a16="http://schemas.microsoft.com/office/drawing/2014/main" id="{F623A7C6-E5CC-C4EB-56C3-219016D97B75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Google Shape;1362;p22">
              <a:extLst>
                <a:ext uri="{FF2B5EF4-FFF2-40B4-BE49-F238E27FC236}">
                  <a16:creationId xmlns:a16="http://schemas.microsoft.com/office/drawing/2014/main" id="{4EDB6572-CA35-FB6D-E255-BA07AAC29DD7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Google Shape;1363;p22">
              <a:extLst>
                <a:ext uri="{FF2B5EF4-FFF2-40B4-BE49-F238E27FC236}">
                  <a16:creationId xmlns:a16="http://schemas.microsoft.com/office/drawing/2014/main" id="{9B7273C5-262F-0F04-241F-D6AC642A7938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Google Shape;1364;p22">
              <a:extLst>
                <a:ext uri="{FF2B5EF4-FFF2-40B4-BE49-F238E27FC236}">
                  <a16:creationId xmlns:a16="http://schemas.microsoft.com/office/drawing/2014/main" id="{B6FB3F47-3382-7A86-8416-3A8BE6840A34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Google Shape;1365;p22">
              <a:extLst>
                <a:ext uri="{FF2B5EF4-FFF2-40B4-BE49-F238E27FC236}">
                  <a16:creationId xmlns:a16="http://schemas.microsoft.com/office/drawing/2014/main" id="{F6F6FE61-48CD-9FBA-5DDA-60D7222CDE24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Google Shape;1366;p22">
              <a:extLst>
                <a:ext uri="{FF2B5EF4-FFF2-40B4-BE49-F238E27FC236}">
                  <a16:creationId xmlns:a16="http://schemas.microsoft.com/office/drawing/2014/main" id="{8A0AE2C5-96F1-8672-ED13-3B673A951691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Google Shape;1367;p22">
              <a:extLst>
                <a:ext uri="{FF2B5EF4-FFF2-40B4-BE49-F238E27FC236}">
                  <a16:creationId xmlns:a16="http://schemas.microsoft.com/office/drawing/2014/main" id="{963DDE7A-D030-AC14-F521-CB74B6A72086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Google Shape;1368;p22">
              <a:extLst>
                <a:ext uri="{FF2B5EF4-FFF2-40B4-BE49-F238E27FC236}">
                  <a16:creationId xmlns:a16="http://schemas.microsoft.com/office/drawing/2014/main" id="{CAA4003B-EF5B-05C2-7CAB-568B1F3FE6AD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Google Shape;1369;p22">
              <a:extLst>
                <a:ext uri="{FF2B5EF4-FFF2-40B4-BE49-F238E27FC236}">
                  <a16:creationId xmlns:a16="http://schemas.microsoft.com/office/drawing/2014/main" id="{BEC7C160-625B-317F-76C1-89FD23314B89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Google Shape;1370;p22">
              <a:extLst>
                <a:ext uri="{FF2B5EF4-FFF2-40B4-BE49-F238E27FC236}">
                  <a16:creationId xmlns:a16="http://schemas.microsoft.com/office/drawing/2014/main" id="{FBD08C7B-C86F-0992-D453-C1328020F6D8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Google Shape;1371;p22">
              <a:extLst>
                <a:ext uri="{FF2B5EF4-FFF2-40B4-BE49-F238E27FC236}">
                  <a16:creationId xmlns:a16="http://schemas.microsoft.com/office/drawing/2014/main" id="{26B67B76-85AF-3EAF-405B-7637F8B73DA1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Google Shape;1372;p22">
              <a:extLst>
                <a:ext uri="{FF2B5EF4-FFF2-40B4-BE49-F238E27FC236}">
                  <a16:creationId xmlns:a16="http://schemas.microsoft.com/office/drawing/2014/main" id="{96AD8C55-A2BA-F5CC-3594-E775C5BA10D2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Google Shape;1373;p22">
              <a:extLst>
                <a:ext uri="{FF2B5EF4-FFF2-40B4-BE49-F238E27FC236}">
                  <a16:creationId xmlns:a16="http://schemas.microsoft.com/office/drawing/2014/main" id="{FED04C5C-EFA0-8628-3A0B-485E4CCA0CC6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Google Shape;1374;p22">
              <a:extLst>
                <a:ext uri="{FF2B5EF4-FFF2-40B4-BE49-F238E27FC236}">
                  <a16:creationId xmlns:a16="http://schemas.microsoft.com/office/drawing/2014/main" id="{5ECD0820-C156-B1B6-35D2-828B40C70C27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Google Shape;1375;p22">
              <a:extLst>
                <a:ext uri="{FF2B5EF4-FFF2-40B4-BE49-F238E27FC236}">
                  <a16:creationId xmlns:a16="http://schemas.microsoft.com/office/drawing/2014/main" id="{0ED29649-AF77-5FC6-00E9-5F69276BCD36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Google Shape;1376;p22">
              <a:extLst>
                <a:ext uri="{FF2B5EF4-FFF2-40B4-BE49-F238E27FC236}">
                  <a16:creationId xmlns:a16="http://schemas.microsoft.com/office/drawing/2014/main" id="{F121ACC8-2D49-F6B1-6040-C7408C7F832A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Google Shape;1377;p22">
              <a:extLst>
                <a:ext uri="{FF2B5EF4-FFF2-40B4-BE49-F238E27FC236}">
                  <a16:creationId xmlns:a16="http://schemas.microsoft.com/office/drawing/2014/main" id="{39550DD1-4090-D771-7D17-E4E98141534E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Google Shape;1378;p22">
              <a:extLst>
                <a:ext uri="{FF2B5EF4-FFF2-40B4-BE49-F238E27FC236}">
                  <a16:creationId xmlns:a16="http://schemas.microsoft.com/office/drawing/2014/main" id="{22F31046-9B89-E10D-1445-BAF43E451C8A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Google Shape;1379;p22">
              <a:extLst>
                <a:ext uri="{FF2B5EF4-FFF2-40B4-BE49-F238E27FC236}">
                  <a16:creationId xmlns:a16="http://schemas.microsoft.com/office/drawing/2014/main" id="{56684FA6-19CB-A5FE-712B-A6081A9DBBB1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Google Shape;1380;p22">
              <a:extLst>
                <a:ext uri="{FF2B5EF4-FFF2-40B4-BE49-F238E27FC236}">
                  <a16:creationId xmlns:a16="http://schemas.microsoft.com/office/drawing/2014/main" id="{17EF9F08-487A-A197-34AC-B0C17B4F1BC5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Google Shape;1381;p22">
              <a:extLst>
                <a:ext uri="{FF2B5EF4-FFF2-40B4-BE49-F238E27FC236}">
                  <a16:creationId xmlns:a16="http://schemas.microsoft.com/office/drawing/2014/main" id="{CBC35206-8CC8-5B79-CA69-114E8BD3A091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Google Shape;1382;p22">
              <a:extLst>
                <a:ext uri="{FF2B5EF4-FFF2-40B4-BE49-F238E27FC236}">
                  <a16:creationId xmlns:a16="http://schemas.microsoft.com/office/drawing/2014/main" id="{A6A7B882-385D-53F4-2CEF-8D3CCFD49F71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8" name="Google Shape;1383;p22">
              <a:extLst>
                <a:ext uri="{FF2B5EF4-FFF2-40B4-BE49-F238E27FC236}">
                  <a16:creationId xmlns:a16="http://schemas.microsoft.com/office/drawing/2014/main" id="{B80E1A3C-D799-DEEB-6EAD-748BFD9D0A62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9" name="Google Shape;1384;p22">
              <a:extLst>
                <a:ext uri="{FF2B5EF4-FFF2-40B4-BE49-F238E27FC236}">
                  <a16:creationId xmlns:a16="http://schemas.microsoft.com/office/drawing/2014/main" id="{4379C705-588E-71C3-46C2-844EED0FA443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0" name="Google Shape;1385;p22">
              <a:extLst>
                <a:ext uri="{FF2B5EF4-FFF2-40B4-BE49-F238E27FC236}">
                  <a16:creationId xmlns:a16="http://schemas.microsoft.com/office/drawing/2014/main" id="{CEEC7C32-0C5E-5E41-D70A-74F5D06F3629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1" name="Google Shape;1386;p22">
              <a:extLst>
                <a:ext uri="{FF2B5EF4-FFF2-40B4-BE49-F238E27FC236}">
                  <a16:creationId xmlns:a16="http://schemas.microsoft.com/office/drawing/2014/main" id="{1066ACCB-E03B-4FAE-ECDC-A9394BF1B7C1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Google Shape;1387;p22">
              <a:extLst>
                <a:ext uri="{FF2B5EF4-FFF2-40B4-BE49-F238E27FC236}">
                  <a16:creationId xmlns:a16="http://schemas.microsoft.com/office/drawing/2014/main" id="{06B58351-A79E-CD7F-1C9E-A16DBFEAF050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Google Shape;1388;p22">
              <a:extLst>
                <a:ext uri="{FF2B5EF4-FFF2-40B4-BE49-F238E27FC236}">
                  <a16:creationId xmlns:a16="http://schemas.microsoft.com/office/drawing/2014/main" id="{E8FD2271-7C3E-233C-642D-2BBAEB1CAFA1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4" name="Google Shape;1389;p22">
              <a:extLst>
                <a:ext uri="{FF2B5EF4-FFF2-40B4-BE49-F238E27FC236}">
                  <a16:creationId xmlns:a16="http://schemas.microsoft.com/office/drawing/2014/main" id="{B71BBBBC-CAB3-2DCE-1DE6-93FA90F4256D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Google Shape;1390;p22">
              <a:extLst>
                <a:ext uri="{FF2B5EF4-FFF2-40B4-BE49-F238E27FC236}">
                  <a16:creationId xmlns:a16="http://schemas.microsoft.com/office/drawing/2014/main" id="{FA4B5056-13A1-85CF-7286-CB96CF9A7085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6" name="Google Shape;1391;p22">
              <a:extLst>
                <a:ext uri="{FF2B5EF4-FFF2-40B4-BE49-F238E27FC236}">
                  <a16:creationId xmlns:a16="http://schemas.microsoft.com/office/drawing/2014/main" id="{EF6B2983-8F2F-FA73-4377-F5E12586C3AD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7" name="Google Shape;1392;p22">
              <a:extLst>
                <a:ext uri="{FF2B5EF4-FFF2-40B4-BE49-F238E27FC236}">
                  <a16:creationId xmlns:a16="http://schemas.microsoft.com/office/drawing/2014/main" id="{C86B1DE6-9F93-8792-F92A-1E80EDE869B5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8" name="Google Shape;1393;p22">
              <a:extLst>
                <a:ext uri="{FF2B5EF4-FFF2-40B4-BE49-F238E27FC236}">
                  <a16:creationId xmlns:a16="http://schemas.microsoft.com/office/drawing/2014/main" id="{01D5AF73-10B9-6DC4-B0FD-2D3D2B9E2BC2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9" name="Google Shape;1394;p22">
              <a:extLst>
                <a:ext uri="{FF2B5EF4-FFF2-40B4-BE49-F238E27FC236}">
                  <a16:creationId xmlns:a16="http://schemas.microsoft.com/office/drawing/2014/main" id="{4B799502-22C7-12C5-24CB-81E8BDF1E0B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0" name="Google Shape;1395;p22">
              <a:extLst>
                <a:ext uri="{FF2B5EF4-FFF2-40B4-BE49-F238E27FC236}">
                  <a16:creationId xmlns:a16="http://schemas.microsoft.com/office/drawing/2014/main" id="{1A302054-10A9-48FB-598A-7F51232E0C6E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1" name="Google Shape;1396;p22">
              <a:extLst>
                <a:ext uri="{FF2B5EF4-FFF2-40B4-BE49-F238E27FC236}">
                  <a16:creationId xmlns:a16="http://schemas.microsoft.com/office/drawing/2014/main" id="{8EBFFCE3-202D-36C9-99F4-2E2DCC913A99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2" name="Google Shape;1397;p22">
              <a:extLst>
                <a:ext uri="{FF2B5EF4-FFF2-40B4-BE49-F238E27FC236}">
                  <a16:creationId xmlns:a16="http://schemas.microsoft.com/office/drawing/2014/main" id="{36868F7F-D7AF-4231-026F-C89DBEE8ACD0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3" name="Google Shape;1398;p22">
              <a:extLst>
                <a:ext uri="{FF2B5EF4-FFF2-40B4-BE49-F238E27FC236}">
                  <a16:creationId xmlns:a16="http://schemas.microsoft.com/office/drawing/2014/main" id="{5F112B10-428C-D89F-1B98-76393C2859DE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4" name="Google Shape;1399;p22">
              <a:extLst>
                <a:ext uri="{FF2B5EF4-FFF2-40B4-BE49-F238E27FC236}">
                  <a16:creationId xmlns:a16="http://schemas.microsoft.com/office/drawing/2014/main" id="{87B73455-1ED1-0269-11F8-4EC09A82FDF9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5" name="Google Shape;1400;p22">
              <a:extLst>
                <a:ext uri="{FF2B5EF4-FFF2-40B4-BE49-F238E27FC236}">
                  <a16:creationId xmlns:a16="http://schemas.microsoft.com/office/drawing/2014/main" id="{2F45E156-363E-5D9B-D447-4081F42670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6" name="Google Shape;1401;p22">
              <a:extLst>
                <a:ext uri="{FF2B5EF4-FFF2-40B4-BE49-F238E27FC236}">
                  <a16:creationId xmlns:a16="http://schemas.microsoft.com/office/drawing/2014/main" id="{D80DA6A1-881E-234C-D985-20869623850B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7" name="Google Shape;1402;p22">
              <a:extLst>
                <a:ext uri="{FF2B5EF4-FFF2-40B4-BE49-F238E27FC236}">
                  <a16:creationId xmlns:a16="http://schemas.microsoft.com/office/drawing/2014/main" id="{F20606AA-1671-3485-74A0-04BAEA739A92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8" name="Google Shape;1403;p22">
              <a:extLst>
                <a:ext uri="{FF2B5EF4-FFF2-40B4-BE49-F238E27FC236}">
                  <a16:creationId xmlns:a16="http://schemas.microsoft.com/office/drawing/2014/main" id="{654404D0-6BA5-6546-600A-F75B91D318B5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9" name="Google Shape;1404;p22">
              <a:extLst>
                <a:ext uri="{FF2B5EF4-FFF2-40B4-BE49-F238E27FC236}">
                  <a16:creationId xmlns:a16="http://schemas.microsoft.com/office/drawing/2014/main" id="{AE335D9B-DDA3-9FD1-9D53-6339DAF240B7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0" name="Google Shape;1405;p22">
              <a:extLst>
                <a:ext uri="{FF2B5EF4-FFF2-40B4-BE49-F238E27FC236}">
                  <a16:creationId xmlns:a16="http://schemas.microsoft.com/office/drawing/2014/main" id="{EC5AB2EB-E610-A1C6-2EF7-1A4DCE410090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1" name="Google Shape;1406;p22">
              <a:extLst>
                <a:ext uri="{FF2B5EF4-FFF2-40B4-BE49-F238E27FC236}">
                  <a16:creationId xmlns:a16="http://schemas.microsoft.com/office/drawing/2014/main" id="{824BBEBC-8265-76C0-4D36-D4C160252ED6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2" name="Google Shape;1407;p22">
              <a:extLst>
                <a:ext uri="{FF2B5EF4-FFF2-40B4-BE49-F238E27FC236}">
                  <a16:creationId xmlns:a16="http://schemas.microsoft.com/office/drawing/2014/main" id="{D923AC76-684A-6C1D-5831-247B46DB94AD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3" name="Google Shape;1408;p22">
              <a:extLst>
                <a:ext uri="{FF2B5EF4-FFF2-40B4-BE49-F238E27FC236}">
                  <a16:creationId xmlns:a16="http://schemas.microsoft.com/office/drawing/2014/main" id="{81EA6666-39FB-565E-6CCC-62A95CED5CC1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4" name="Google Shape;1409;p22">
              <a:extLst>
                <a:ext uri="{FF2B5EF4-FFF2-40B4-BE49-F238E27FC236}">
                  <a16:creationId xmlns:a16="http://schemas.microsoft.com/office/drawing/2014/main" id="{29195849-11B1-0F8D-E520-40E1C7E7BC78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5" name="Google Shape;1410;p22">
              <a:extLst>
                <a:ext uri="{FF2B5EF4-FFF2-40B4-BE49-F238E27FC236}">
                  <a16:creationId xmlns:a16="http://schemas.microsoft.com/office/drawing/2014/main" id="{C16777B0-AAA5-A5FC-AB13-D490E92E66C0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6" name="Google Shape;1411;p22">
              <a:extLst>
                <a:ext uri="{FF2B5EF4-FFF2-40B4-BE49-F238E27FC236}">
                  <a16:creationId xmlns:a16="http://schemas.microsoft.com/office/drawing/2014/main" id="{0821BE1B-FF3E-D596-FEC8-AF9DDCB81D1A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7" name="Google Shape;1412;p22">
              <a:extLst>
                <a:ext uri="{FF2B5EF4-FFF2-40B4-BE49-F238E27FC236}">
                  <a16:creationId xmlns:a16="http://schemas.microsoft.com/office/drawing/2014/main" id="{A426B8DF-8D6F-59E5-282F-BEA7964C3731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8" name="Google Shape;1413;p22">
              <a:extLst>
                <a:ext uri="{FF2B5EF4-FFF2-40B4-BE49-F238E27FC236}">
                  <a16:creationId xmlns:a16="http://schemas.microsoft.com/office/drawing/2014/main" id="{A5B2CD89-5B28-3677-DD64-5792644670AE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9" name="Google Shape;1414;p22">
              <a:extLst>
                <a:ext uri="{FF2B5EF4-FFF2-40B4-BE49-F238E27FC236}">
                  <a16:creationId xmlns:a16="http://schemas.microsoft.com/office/drawing/2014/main" id="{3A77E260-A7A8-FF35-C42B-F74D4653FA06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0" name="Google Shape;1415;p22">
              <a:extLst>
                <a:ext uri="{FF2B5EF4-FFF2-40B4-BE49-F238E27FC236}">
                  <a16:creationId xmlns:a16="http://schemas.microsoft.com/office/drawing/2014/main" id="{A9E37164-AD9B-CABC-B383-E782CB0AD47D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1" name="Google Shape;1416;p22">
              <a:extLst>
                <a:ext uri="{FF2B5EF4-FFF2-40B4-BE49-F238E27FC236}">
                  <a16:creationId xmlns:a16="http://schemas.microsoft.com/office/drawing/2014/main" id="{DB552B2B-2872-47F5-0F70-E07041ED7EA6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2" name="Google Shape;1417;p22">
              <a:extLst>
                <a:ext uri="{FF2B5EF4-FFF2-40B4-BE49-F238E27FC236}">
                  <a16:creationId xmlns:a16="http://schemas.microsoft.com/office/drawing/2014/main" id="{263A392C-D5F9-4437-D556-04835D8D424A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3" name="Google Shape;1418;p22">
              <a:extLst>
                <a:ext uri="{FF2B5EF4-FFF2-40B4-BE49-F238E27FC236}">
                  <a16:creationId xmlns:a16="http://schemas.microsoft.com/office/drawing/2014/main" id="{82672590-5E53-4505-AB46-67D43AE92944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4" name="Google Shape;1419;p22">
              <a:extLst>
                <a:ext uri="{FF2B5EF4-FFF2-40B4-BE49-F238E27FC236}">
                  <a16:creationId xmlns:a16="http://schemas.microsoft.com/office/drawing/2014/main" id="{6DFFEA73-2195-BA87-9BD5-95918C3316D6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5" name="Google Shape;1420;p22">
              <a:extLst>
                <a:ext uri="{FF2B5EF4-FFF2-40B4-BE49-F238E27FC236}">
                  <a16:creationId xmlns:a16="http://schemas.microsoft.com/office/drawing/2014/main" id="{127812B3-D159-F31F-E0E4-E50493E54515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6" name="Google Shape;1421;p22">
              <a:extLst>
                <a:ext uri="{FF2B5EF4-FFF2-40B4-BE49-F238E27FC236}">
                  <a16:creationId xmlns:a16="http://schemas.microsoft.com/office/drawing/2014/main" id="{9ECA7696-B30A-3534-43A0-137C7386D191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7" name="Google Shape;1422;p22">
              <a:extLst>
                <a:ext uri="{FF2B5EF4-FFF2-40B4-BE49-F238E27FC236}">
                  <a16:creationId xmlns:a16="http://schemas.microsoft.com/office/drawing/2014/main" id="{7E1649A5-2004-83BF-2355-3FE1B911FBA9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8" name="Google Shape;1423;p22">
              <a:extLst>
                <a:ext uri="{FF2B5EF4-FFF2-40B4-BE49-F238E27FC236}">
                  <a16:creationId xmlns:a16="http://schemas.microsoft.com/office/drawing/2014/main" id="{DBF6801D-CB31-9E0B-F6AF-F7328CDEFD14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9" name="Google Shape;1424;p22">
              <a:extLst>
                <a:ext uri="{FF2B5EF4-FFF2-40B4-BE49-F238E27FC236}">
                  <a16:creationId xmlns:a16="http://schemas.microsoft.com/office/drawing/2014/main" id="{A1458C91-51E8-93D5-0934-71CA74B4306B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0" name="Google Shape;1425;p22">
              <a:extLst>
                <a:ext uri="{FF2B5EF4-FFF2-40B4-BE49-F238E27FC236}">
                  <a16:creationId xmlns:a16="http://schemas.microsoft.com/office/drawing/2014/main" id="{68B60FC0-553C-4837-2540-DD8C3E4371CB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1" name="Google Shape;1426;p22">
              <a:extLst>
                <a:ext uri="{FF2B5EF4-FFF2-40B4-BE49-F238E27FC236}">
                  <a16:creationId xmlns:a16="http://schemas.microsoft.com/office/drawing/2014/main" id="{B0C7E005-DE4F-B721-4B47-15F8256414BF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2" name="Google Shape;1427;p22">
              <a:extLst>
                <a:ext uri="{FF2B5EF4-FFF2-40B4-BE49-F238E27FC236}">
                  <a16:creationId xmlns:a16="http://schemas.microsoft.com/office/drawing/2014/main" id="{BB5698FD-F433-2948-50D5-9BC16817BE0E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3" name="Google Shape;1428;p22">
              <a:extLst>
                <a:ext uri="{FF2B5EF4-FFF2-40B4-BE49-F238E27FC236}">
                  <a16:creationId xmlns:a16="http://schemas.microsoft.com/office/drawing/2014/main" id="{B76D356F-9718-E95B-A605-CA1E5E4CF6A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4" name="Google Shape;1429;p22">
              <a:extLst>
                <a:ext uri="{FF2B5EF4-FFF2-40B4-BE49-F238E27FC236}">
                  <a16:creationId xmlns:a16="http://schemas.microsoft.com/office/drawing/2014/main" id="{DD081A87-F90F-69BD-A012-FEE694E742B1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5" name="Google Shape;1430;p22">
              <a:extLst>
                <a:ext uri="{FF2B5EF4-FFF2-40B4-BE49-F238E27FC236}">
                  <a16:creationId xmlns:a16="http://schemas.microsoft.com/office/drawing/2014/main" id="{67340DB7-0AAF-AB56-1C26-FE5FC01AD2B3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6" name="Google Shape;1431;p22">
              <a:extLst>
                <a:ext uri="{FF2B5EF4-FFF2-40B4-BE49-F238E27FC236}">
                  <a16:creationId xmlns:a16="http://schemas.microsoft.com/office/drawing/2014/main" id="{9475FCD9-13A1-A217-5DFE-28C1240C3B54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7" name="Google Shape;1432;p22">
              <a:extLst>
                <a:ext uri="{FF2B5EF4-FFF2-40B4-BE49-F238E27FC236}">
                  <a16:creationId xmlns:a16="http://schemas.microsoft.com/office/drawing/2014/main" id="{9B640930-C458-8613-3ADB-FD75D85AF972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8" name="Google Shape;1433;p22">
              <a:extLst>
                <a:ext uri="{FF2B5EF4-FFF2-40B4-BE49-F238E27FC236}">
                  <a16:creationId xmlns:a16="http://schemas.microsoft.com/office/drawing/2014/main" id="{92222805-10B7-AA1A-7888-B4AC53E73BEE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9" name="Google Shape;1434;p22">
              <a:extLst>
                <a:ext uri="{FF2B5EF4-FFF2-40B4-BE49-F238E27FC236}">
                  <a16:creationId xmlns:a16="http://schemas.microsoft.com/office/drawing/2014/main" id="{59921585-36AA-FB28-8174-B9014E9EF92B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0" name="Google Shape;1435;p22">
              <a:extLst>
                <a:ext uri="{FF2B5EF4-FFF2-40B4-BE49-F238E27FC236}">
                  <a16:creationId xmlns:a16="http://schemas.microsoft.com/office/drawing/2014/main" id="{EDDC8A33-3FB9-9CE3-E422-8092B052EA52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1" name="Google Shape;1436;p22">
              <a:extLst>
                <a:ext uri="{FF2B5EF4-FFF2-40B4-BE49-F238E27FC236}">
                  <a16:creationId xmlns:a16="http://schemas.microsoft.com/office/drawing/2014/main" id="{5B506DF9-4E83-258F-A19A-138C28F989C9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2" name="Google Shape;1437;p22">
              <a:extLst>
                <a:ext uri="{FF2B5EF4-FFF2-40B4-BE49-F238E27FC236}">
                  <a16:creationId xmlns:a16="http://schemas.microsoft.com/office/drawing/2014/main" id="{C8C49E84-427F-6C7D-4467-9411FF853694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3" name="Google Shape;1438;p22">
              <a:extLst>
                <a:ext uri="{FF2B5EF4-FFF2-40B4-BE49-F238E27FC236}">
                  <a16:creationId xmlns:a16="http://schemas.microsoft.com/office/drawing/2014/main" id="{05CF4E22-2D92-ED45-5514-23642263DE84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4" name="Google Shape;1439;p22">
              <a:extLst>
                <a:ext uri="{FF2B5EF4-FFF2-40B4-BE49-F238E27FC236}">
                  <a16:creationId xmlns:a16="http://schemas.microsoft.com/office/drawing/2014/main" id="{D4B2C0C8-E77B-E735-36F5-A3943AB5E4AF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5" name="Google Shape;1440;p22">
              <a:extLst>
                <a:ext uri="{FF2B5EF4-FFF2-40B4-BE49-F238E27FC236}">
                  <a16:creationId xmlns:a16="http://schemas.microsoft.com/office/drawing/2014/main" id="{33248E49-ADAD-D7A3-4472-D8B193878093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6" name="Google Shape;1441;p22">
              <a:extLst>
                <a:ext uri="{FF2B5EF4-FFF2-40B4-BE49-F238E27FC236}">
                  <a16:creationId xmlns:a16="http://schemas.microsoft.com/office/drawing/2014/main" id="{4EB84E8D-350D-CE84-0BED-D63008F312F9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7" name="Google Shape;1442;p22">
              <a:extLst>
                <a:ext uri="{FF2B5EF4-FFF2-40B4-BE49-F238E27FC236}">
                  <a16:creationId xmlns:a16="http://schemas.microsoft.com/office/drawing/2014/main" id="{7E271EB3-6B20-0599-23F9-C409D23D1E30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8" name="Google Shape;1443;p22">
              <a:extLst>
                <a:ext uri="{FF2B5EF4-FFF2-40B4-BE49-F238E27FC236}">
                  <a16:creationId xmlns:a16="http://schemas.microsoft.com/office/drawing/2014/main" id="{DBD8A1FC-E395-A6C8-5124-C2535E803D8D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9" name="Google Shape;1444;p22">
              <a:extLst>
                <a:ext uri="{FF2B5EF4-FFF2-40B4-BE49-F238E27FC236}">
                  <a16:creationId xmlns:a16="http://schemas.microsoft.com/office/drawing/2014/main" id="{413063A4-DC1D-01CB-1A0B-E52E12F8AB31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0" name="Google Shape;1445;p22">
              <a:extLst>
                <a:ext uri="{FF2B5EF4-FFF2-40B4-BE49-F238E27FC236}">
                  <a16:creationId xmlns:a16="http://schemas.microsoft.com/office/drawing/2014/main" id="{E94A6FCB-E762-4B3A-3836-3329539EC74A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1" name="Google Shape;1446;p22">
              <a:extLst>
                <a:ext uri="{FF2B5EF4-FFF2-40B4-BE49-F238E27FC236}">
                  <a16:creationId xmlns:a16="http://schemas.microsoft.com/office/drawing/2014/main" id="{20F8B421-12E1-DB76-93EE-54CC22DEDD0E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2" name="Google Shape;1447;p22">
              <a:extLst>
                <a:ext uri="{FF2B5EF4-FFF2-40B4-BE49-F238E27FC236}">
                  <a16:creationId xmlns:a16="http://schemas.microsoft.com/office/drawing/2014/main" id="{CA3542A1-3D07-90E7-FD8E-4C7F8E2F62F1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3" name="Google Shape;1448;p22">
              <a:extLst>
                <a:ext uri="{FF2B5EF4-FFF2-40B4-BE49-F238E27FC236}">
                  <a16:creationId xmlns:a16="http://schemas.microsoft.com/office/drawing/2014/main" id="{3F033E46-DE5C-F813-2CF4-37737EB689D3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4" name="Google Shape;1449;p22">
              <a:extLst>
                <a:ext uri="{FF2B5EF4-FFF2-40B4-BE49-F238E27FC236}">
                  <a16:creationId xmlns:a16="http://schemas.microsoft.com/office/drawing/2014/main" id="{E47B9BC5-CDFD-F3E9-6E59-1C4C802D31F8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5" name="Google Shape;1450;p22">
              <a:extLst>
                <a:ext uri="{FF2B5EF4-FFF2-40B4-BE49-F238E27FC236}">
                  <a16:creationId xmlns:a16="http://schemas.microsoft.com/office/drawing/2014/main" id="{DB90CBE7-79B3-4ACD-F60C-B81E1C77615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6" name="Google Shape;1451;p22">
              <a:extLst>
                <a:ext uri="{FF2B5EF4-FFF2-40B4-BE49-F238E27FC236}">
                  <a16:creationId xmlns:a16="http://schemas.microsoft.com/office/drawing/2014/main" id="{2806B0B6-DEC4-8ED4-DAE1-2472B4B572CB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7" name="Google Shape;1452;p22">
              <a:extLst>
                <a:ext uri="{FF2B5EF4-FFF2-40B4-BE49-F238E27FC236}">
                  <a16:creationId xmlns:a16="http://schemas.microsoft.com/office/drawing/2014/main" id="{04E11F46-EB0B-8E85-2EC3-2AB623078E2A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8" name="Google Shape;1453;p22">
              <a:extLst>
                <a:ext uri="{FF2B5EF4-FFF2-40B4-BE49-F238E27FC236}">
                  <a16:creationId xmlns:a16="http://schemas.microsoft.com/office/drawing/2014/main" id="{BCA97BDC-C395-626A-A196-5B58C2776D01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9" name="Google Shape;1454;p22">
              <a:extLst>
                <a:ext uri="{FF2B5EF4-FFF2-40B4-BE49-F238E27FC236}">
                  <a16:creationId xmlns:a16="http://schemas.microsoft.com/office/drawing/2014/main" id="{C372CC0D-85F0-F0F5-19D7-BDF768E89B55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0" name="Google Shape;1455;p22">
              <a:extLst>
                <a:ext uri="{FF2B5EF4-FFF2-40B4-BE49-F238E27FC236}">
                  <a16:creationId xmlns:a16="http://schemas.microsoft.com/office/drawing/2014/main" id="{69A622AB-72DB-12DF-25D1-4D1BFCF0DE24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1" name="Google Shape;1456;p22">
              <a:extLst>
                <a:ext uri="{FF2B5EF4-FFF2-40B4-BE49-F238E27FC236}">
                  <a16:creationId xmlns:a16="http://schemas.microsoft.com/office/drawing/2014/main" id="{FF2E7333-00A1-26E6-277D-0450B2AECAB2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2" name="Google Shape;1457;p22">
              <a:extLst>
                <a:ext uri="{FF2B5EF4-FFF2-40B4-BE49-F238E27FC236}">
                  <a16:creationId xmlns:a16="http://schemas.microsoft.com/office/drawing/2014/main" id="{A83D074C-90B4-31E8-50AF-F6C0680385E0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3" name="Google Shape;1458;p22">
              <a:extLst>
                <a:ext uri="{FF2B5EF4-FFF2-40B4-BE49-F238E27FC236}">
                  <a16:creationId xmlns:a16="http://schemas.microsoft.com/office/drawing/2014/main" id="{82F2A038-F989-F519-41E3-8D50DC725884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4" name="Google Shape;1459;p22">
              <a:extLst>
                <a:ext uri="{FF2B5EF4-FFF2-40B4-BE49-F238E27FC236}">
                  <a16:creationId xmlns:a16="http://schemas.microsoft.com/office/drawing/2014/main" id="{582C3744-CC78-783C-C707-5D152946E3CB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5" name="Google Shape;1460;p22">
              <a:extLst>
                <a:ext uri="{FF2B5EF4-FFF2-40B4-BE49-F238E27FC236}">
                  <a16:creationId xmlns:a16="http://schemas.microsoft.com/office/drawing/2014/main" id="{EAB33AD0-C846-6CCA-03F5-B7C490BCA5CF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6" name="Google Shape;1461;p22">
              <a:extLst>
                <a:ext uri="{FF2B5EF4-FFF2-40B4-BE49-F238E27FC236}">
                  <a16:creationId xmlns:a16="http://schemas.microsoft.com/office/drawing/2014/main" id="{A52A776A-CB5D-6A08-4CAF-5835E16E298E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7" name="Google Shape;1462;p22">
              <a:extLst>
                <a:ext uri="{FF2B5EF4-FFF2-40B4-BE49-F238E27FC236}">
                  <a16:creationId xmlns:a16="http://schemas.microsoft.com/office/drawing/2014/main" id="{8AEBAC0A-928A-72DA-B30D-CFAD4F9AFDC2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8" name="Google Shape;1463;p22">
              <a:extLst>
                <a:ext uri="{FF2B5EF4-FFF2-40B4-BE49-F238E27FC236}">
                  <a16:creationId xmlns:a16="http://schemas.microsoft.com/office/drawing/2014/main" id="{FF746E75-CA2C-177C-12AE-59C68A7EBAEE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9" name="Google Shape;1464;p22">
              <a:extLst>
                <a:ext uri="{FF2B5EF4-FFF2-40B4-BE49-F238E27FC236}">
                  <a16:creationId xmlns:a16="http://schemas.microsoft.com/office/drawing/2014/main" id="{824EAE09-92B4-3EDB-25DA-7DA1303CC11C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0" name="Google Shape;1465;p22">
              <a:extLst>
                <a:ext uri="{FF2B5EF4-FFF2-40B4-BE49-F238E27FC236}">
                  <a16:creationId xmlns:a16="http://schemas.microsoft.com/office/drawing/2014/main" id="{7BE8FC02-127B-011F-9266-D53B1C72E53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1" name="Google Shape;1466;p22">
              <a:extLst>
                <a:ext uri="{FF2B5EF4-FFF2-40B4-BE49-F238E27FC236}">
                  <a16:creationId xmlns:a16="http://schemas.microsoft.com/office/drawing/2014/main" id="{B8599C3F-7ED0-C28B-0E44-92767DEF9B3E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2" name="Google Shape;1467;p22">
              <a:extLst>
                <a:ext uri="{FF2B5EF4-FFF2-40B4-BE49-F238E27FC236}">
                  <a16:creationId xmlns:a16="http://schemas.microsoft.com/office/drawing/2014/main" id="{3CC0A49F-CFE0-8D67-EBE9-9C2914DA82D2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3" name="Google Shape;1468;p22">
              <a:extLst>
                <a:ext uri="{FF2B5EF4-FFF2-40B4-BE49-F238E27FC236}">
                  <a16:creationId xmlns:a16="http://schemas.microsoft.com/office/drawing/2014/main" id="{53B25A90-91D5-1E16-4E0D-473AFBBAE904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4" name="Google Shape;1469;p22">
              <a:extLst>
                <a:ext uri="{FF2B5EF4-FFF2-40B4-BE49-F238E27FC236}">
                  <a16:creationId xmlns:a16="http://schemas.microsoft.com/office/drawing/2014/main" id="{11384833-5CBF-FDDB-4149-0850D18DCBEC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5" name="Google Shape;1470;p22">
              <a:extLst>
                <a:ext uri="{FF2B5EF4-FFF2-40B4-BE49-F238E27FC236}">
                  <a16:creationId xmlns:a16="http://schemas.microsoft.com/office/drawing/2014/main" id="{52281AAC-2121-B664-D6D3-369BEB32C781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6" name="Google Shape;1471;p22">
              <a:extLst>
                <a:ext uri="{FF2B5EF4-FFF2-40B4-BE49-F238E27FC236}">
                  <a16:creationId xmlns:a16="http://schemas.microsoft.com/office/drawing/2014/main" id="{DB72A678-1F52-A910-9718-7BFC2236EFE9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7" name="Google Shape;1472;p22">
              <a:extLst>
                <a:ext uri="{FF2B5EF4-FFF2-40B4-BE49-F238E27FC236}">
                  <a16:creationId xmlns:a16="http://schemas.microsoft.com/office/drawing/2014/main" id="{7994033D-63DF-16E5-09FB-B929B7CDD3B7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8" name="Google Shape;1473;p22">
              <a:extLst>
                <a:ext uri="{FF2B5EF4-FFF2-40B4-BE49-F238E27FC236}">
                  <a16:creationId xmlns:a16="http://schemas.microsoft.com/office/drawing/2014/main" id="{EB90959D-3E45-1B30-8683-5AAB8037443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9" name="Google Shape;1474;p22">
              <a:extLst>
                <a:ext uri="{FF2B5EF4-FFF2-40B4-BE49-F238E27FC236}">
                  <a16:creationId xmlns:a16="http://schemas.microsoft.com/office/drawing/2014/main" id="{CC8634DB-CC91-CC39-845B-6D7F328758B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0" name="Google Shape;1475;p22">
              <a:extLst>
                <a:ext uri="{FF2B5EF4-FFF2-40B4-BE49-F238E27FC236}">
                  <a16:creationId xmlns:a16="http://schemas.microsoft.com/office/drawing/2014/main" id="{E4FF15C1-CA6C-6221-C0C6-4B969879AA5E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1" name="Google Shape;1476;p22">
              <a:extLst>
                <a:ext uri="{FF2B5EF4-FFF2-40B4-BE49-F238E27FC236}">
                  <a16:creationId xmlns:a16="http://schemas.microsoft.com/office/drawing/2014/main" id="{85B61385-6236-094E-D225-0496E71E1176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2" name="Google Shape;1477;p22">
              <a:extLst>
                <a:ext uri="{FF2B5EF4-FFF2-40B4-BE49-F238E27FC236}">
                  <a16:creationId xmlns:a16="http://schemas.microsoft.com/office/drawing/2014/main" id="{9A6A5108-FE29-E721-2313-9187301A7A88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3" name="Google Shape;1478;p22">
              <a:extLst>
                <a:ext uri="{FF2B5EF4-FFF2-40B4-BE49-F238E27FC236}">
                  <a16:creationId xmlns:a16="http://schemas.microsoft.com/office/drawing/2014/main" id="{2A914123-417A-B188-E7BB-6BF1BE93F048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4" name="Google Shape;1479;p22">
              <a:extLst>
                <a:ext uri="{FF2B5EF4-FFF2-40B4-BE49-F238E27FC236}">
                  <a16:creationId xmlns:a16="http://schemas.microsoft.com/office/drawing/2014/main" id="{4677B8A5-1619-66E3-72DE-A8909AA1865A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5" name="Google Shape;1480;p22">
              <a:extLst>
                <a:ext uri="{FF2B5EF4-FFF2-40B4-BE49-F238E27FC236}">
                  <a16:creationId xmlns:a16="http://schemas.microsoft.com/office/drawing/2014/main" id="{7EA48FF9-C4E0-4004-16CA-35DA67F53EA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6" name="Google Shape;1481;p22">
              <a:extLst>
                <a:ext uri="{FF2B5EF4-FFF2-40B4-BE49-F238E27FC236}">
                  <a16:creationId xmlns:a16="http://schemas.microsoft.com/office/drawing/2014/main" id="{E22C14B1-2586-8650-4F93-EC01DD05D36A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7" name="Google Shape;1482;p22">
              <a:extLst>
                <a:ext uri="{FF2B5EF4-FFF2-40B4-BE49-F238E27FC236}">
                  <a16:creationId xmlns:a16="http://schemas.microsoft.com/office/drawing/2014/main" id="{9B610058-CDBF-06B8-BBC4-87505AAE6D5E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8" name="Google Shape;1483;p22">
              <a:extLst>
                <a:ext uri="{FF2B5EF4-FFF2-40B4-BE49-F238E27FC236}">
                  <a16:creationId xmlns:a16="http://schemas.microsoft.com/office/drawing/2014/main" id="{A378C3EF-3F4E-6F53-1F53-4563F2B4373F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9" name="Google Shape;1484;p22">
              <a:extLst>
                <a:ext uri="{FF2B5EF4-FFF2-40B4-BE49-F238E27FC236}">
                  <a16:creationId xmlns:a16="http://schemas.microsoft.com/office/drawing/2014/main" id="{1936FC33-A8FA-484B-EBD5-463C9832D0F3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0" name="Google Shape;1485;p22">
              <a:extLst>
                <a:ext uri="{FF2B5EF4-FFF2-40B4-BE49-F238E27FC236}">
                  <a16:creationId xmlns:a16="http://schemas.microsoft.com/office/drawing/2014/main" id="{20AD28F5-1899-D834-E948-21232883E01D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1" name="Google Shape;1486;p22">
              <a:extLst>
                <a:ext uri="{FF2B5EF4-FFF2-40B4-BE49-F238E27FC236}">
                  <a16:creationId xmlns:a16="http://schemas.microsoft.com/office/drawing/2014/main" id="{316CF675-F6FE-9A6B-E6CA-4083F32D546A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2" name="Google Shape;1487;p22">
              <a:extLst>
                <a:ext uri="{FF2B5EF4-FFF2-40B4-BE49-F238E27FC236}">
                  <a16:creationId xmlns:a16="http://schemas.microsoft.com/office/drawing/2014/main" id="{EE101939-E5A5-C4C0-7B7D-AB5CB8562972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3" name="Google Shape;1488;p22">
              <a:extLst>
                <a:ext uri="{FF2B5EF4-FFF2-40B4-BE49-F238E27FC236}">
                  <a16:creationId xmlns:a16="http://schemas.microsoft.com/office/drawing/2014/main" id="{AFF77E0B-E513-7CF2-FEAA-919A4322C914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4" name="Google Shape;1489;p22">
              <a:extLst>
                <a:ext uri="{FF2B5EF4-FFF2-40B4-BE49-F238E27FC236}">
                  <a16:creationId xmlns:a16="http://schemas.microsoft.com/office/drawing/2014/main" id="{F4A8A5D2-EE68-1735-2A21-B70C0981A460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5" name="Google Shape;1490;p22">
              <a:extLst>
                <a:ext uri="{FF2B5EF4-FFF2-40B4-BE49-F238E27FC236}">
                  <a16:creationId xmlns:a16="http://schemas.microsoft.com/office/drawing/2014/main" id="{A63EECFF-3539-510F-9DCC-05873DC3A36A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6" name="Google Shape;1491;p22">
              <a:extLst>
                <a:ext uri="{FF2B5EF4-FFF2-40B4-BE49-F238E27FC236}">
                  <a16:creationId xmlns:a16="http://schemas.microsoft.com/office/drawing/2014/main" id="{1997FB0A-5081-0F6C-38C2-A338CE1FBEEA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7" name="Google Shape;1492;p22">
              <a:extLst>
                <a:ext uri="{FF2B5EF4-FFF2-40B4-BE49-F238E27FC236}">
                  <a16:creationId xmlns:a16="http://schemas.microsoft.com/office/drawing/2014/main" id="{F7C3C3DF-E0E5-D91F-85BA-6EFD9258247C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8" name="Google Shape;1493;p22">
              <a:extLst>
                <a:ext uri="{FF2B5EF4-FFF2-40B4-BE49-F238E27FC236}">
                  <a16:creationId xmlns:a16="http://schemas.microsoft.com/office/drawing/2014/main" id="{1B087EFD-4380-CC6F-E49A-A3BB8EF5985B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9" name="Google Shape;1494;p22">
              <a:extLst>
                <a:ext uri="{FF2B5EF4-FFF2-40B4-BE49-F238E27FC236}">
                  <a16:creationId xmlns:a16="http://schemas.microsoft.com/office/drawing/2014/main" id="{0073DFD9-73F1-0429-3CBB-D1A42AB74A88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0" name="Google Shape;1495;p22">
              <a:extLst>
                <a:ext uri="{FF2B5EF4-FFF2-40B4-BE49-F238E27FC236}">
                  <a16:creationId xmlns:a16="http://schemas.microsoft.com/office/drawing/2014/main" id="{992F4D61-E45B-022C-1E84-A28ADBF0CB42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1" name="Google Shape;1496;p22">
              <a:extLst>
                <a:ext uri="{FF2B5EF4-FFF2-40B4-BE49-F238E27FC236}">
                  <a16:creationId xmlns:a16="http://schemas.microsoft.com/office/drawing/2014/main" id="{5A3AA4A2-47BE-CAD9-C340-D43232F0965C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2" name="Google Shape;1497;p22">
              <a:extLst>
                <a:ext uri="{FF2B5EF4-FFF2-40B4-BE49-F238E27FC236}">
                  <a16:creationId xmlns:a16="http://schemas.microsoft.com/office/drawing/2014/main" id="{2AD3542F-CF0F-85E0-903D-778CD56A38B7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3" name="Google Shape;1498;p22">
              <a:extLst>
                <a:ext uri="{FF2B5EF4-FFF2-40B4-BE49-F238E27FC236}">
                  <a16:creationId xmlns:a16="http://schemas.microsoft.com/office/drawing/2014/main" id="{EA50E4B6-6F27-A09D-4F5B-AF03700FD3D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4" name="Google Shape;1499;p22">
              <a:extLst>
                <a:ext uri="{FF2B5EF4-FFF2-40B4-BE49-F238E27FC236}">
                  <a16:creationId xmlns:a16="http://schemas.microsoft.com/office/drawing/2014/main" id="{94E0CF6D-3356-C551-81BF-DC6EA8AE9C9B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5" name="Google Shape;1500;p22">
              <a:extLst>
                <a:ext uri="{FF2B5EF4-FFF2-40B4-BE49-F238E27FC236}">
                  <a16:creationId xmlns:a16="http://schemas.microsoft.com/office/drawing/2014/main" id="{E95F0EC3-AB5C-B54C-49E1-D58752EEB75D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6" name="Google Shape;1501;p22">
              <a:extLst>
                <a:ext uri="{FF2B5EF4-FFF2-40B4-BE49-F238E27FC236}">
                  <a16:creationId xmlns:a16="http://schemas.microsoft.com/office/drawing/2014/main" id="{0FC9B367-AB59-CED3-A1F5-07259A3FDA4E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7" name="Google Shape;1502;p22">
              <a:extLst>
                <a:ext uri="{FF2B5EF4-FFF2-40B4-BE49-F238E27FC236}">
                  <a16:creationId xmlns:a16="http://schemas.microsoft.com/office/drawing/2014/main" id="{9483FCFE-3087-9CE3-F07D-DA405E002E35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8" name="Google Shape;1503;p22">
              <a:extLst>
                <a:ext uri="{FF2B5EF4-FFF2-40B4-BE49-F238E27FC236}">
                  <a16:creationId xmlns:a16="http://schemas.microsoft.com/office/drawing/2014/main" id="{7DF54743-F75B-E79C-3789-C14A80B3348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9" name="Google Shape;1504;p22">
              <a:extLst>
                <a:ext uri="{FF2B5EF4-FFF2-40B4-BE49-F238E27FC236}">
                  <a16:creationId xmlns:a16="http://schemas.microsoft.com/office/drawing/2014/main" id="{E7B731C9-A498-129D-FB58-6B2BD1B4A563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0" name="Google Shape;1505;p22">
              <a:extLst>
                <a:ext uri="{FF2B5EF4-FFF2-40B4-BE49-F238E27FC236}">
                  <a16:creationId xmlns:a16="http://schemas.microsoft.com/office/drawing/2014/main" id="{BCEECC4F-25FA-DE0A-1F6C-87556372EF0E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1" name="Google Shape;1506;p22">
              <a:extLst>
                <a:ext uri="{FF2B5EF4-FFF2-40B4-BE49-F238E27FC236}">
                  <a16:creationId xmlns:a16="http://schemas.microsoft.com/office/drawing/2014/main" id="{3C106E50-30F7-60F4-5131-98828FDE9137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2" name="Google Shape;1507;p22">
              <a:extLst>
                <a:ext uri="{FF2B5EF4-FFF2-40B4-BE49-F238E27FC236}">
                  <a16:creationId xmlns:a16="http://schemas.microsoft.com/office/drawing/2014/main" id="{08EF497D-AF06-3CB0-7AB5-9D5760385A48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3" name="Google Shape;1508;p22">
              <a:extLst>
                <a:ext uri="{FF2B5EF4-FFF2-40B4-BE49-F238E27FC236}">
                  <a16:creationId xmlns:a16="http://schemas.microsoft.com/office/drawing/2014/main" id="{95BED9E2-563D-C862-2C3D-44CC5EDD1D29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4" name="Google Shape;1509;p22">
              <a:extLst>
                <a:ext uri="{FF2B5EF4-FFF2-40B4-BE49-F238E27FC236}">
                  <a16:creationId xmlns:a16="http://schemas.microsoft.com/office/drawing/2014/main" id="{5422D21B-0552-259D-4EB1-BBF874B05D72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5" name="Google Shape;1510;p22">
              <a:extLst>
                <a:ext uri="{FF2B5EF4-FFF2-40B4-BE49-F238E27FC236}">
                  <a16:creationId xmlns:a16="http://schemas.microsoft.com/office/drawing/2014/main" id="{4274DC1D-EF16-7336-BDA4-F97288CF38B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6" name="Google Shape;1511;p22">
              <a:extLst>
                <a:ext uri="{FF2B5EF4-FFF2-40B4-BE49-F238E27FC236}">
                  <a16:creationId xmlns:a16="http://schemas.microsoft.com/office/drawing/2014/main" id="{D2771C18-B849-B275-E69D-BF288D476047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7" name="Google Shape;1512;p22">
              <a:extLst>
                <a:ext uri="{FF2B5EF4-FFF2-40B4-BE49-F238E27FC236}">
                  <a16:creationId xmlns:a16="http://schemas.microsoft.com/office/drawing/2014/main" id="{A0452AF4-EAC4-3873-AB8A-B3FA223A973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8" name="Google Shape;1513;p22">
              <a:extLst>
                <a:ext uri="{FF2B5EF4-FFF2-40B4-BE49-F238E27FC236}">
                  <a16:creationId xmlns:a16="http://schemas.microsoft.com/office/drawing/2014/main" id="{4ED6BFE9-E474-804B-9EF8-101920881E14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9" name="Google Shape;1514;p22">
              <a:extLst>
                <a:ext uri="{FF2B5EF4-FFF2-40B4-BE49-F238E27FC236}">
                  <a16:creationId xmlns:a16="http://schemas.microsoft.com/office/drawing/2014/main" id="{BA6D84BD-ADD9-BE23-A492-465798B7DC47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0" name="Google Shape;1515;p22">
              <a:extLst>
                <a:ext uri="{FF2B5EF4-FFF2-40B4-BE49-F238E27FC236}">
                  <a16:creationId xmlns:a16="http://schemas.microsoft.com/office/drawing/2014/main" id="{1A0AC710-B971-0A86-5825-B58DDD0C66D5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1" name="Google Shape;1516;p22">
              <a:extLst>
                <a:ext uri="{FF2B5EF4-FFF2-40B4-BE49-F238E27FC236}">
                  <a16:creationId xmlns:a16="http://schemas.microsoft.com/office/drawing/2014/main" id="{8B2AEBE1-AC1E-37D3-EB8B-A82CFFA294D6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2" name="Google Shape;1517;p22">
              <a:extLst>
                <a:ext uri="{FF2B5EF4-FFF2-40B4-BE49-F238E27FC236}">
                  <a16:creationId xmlns:a16="http://schemas.microsoft.com/office/drawing/2014/main" id="{E960A294-AC63-6D16-D121-0DB315B8011C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3" name="Google Shape;1518;p22">
              <a:extLst>
                <a:ext uri="{FF2B5EF4-FFF2-40B4-BE49-F238E27FC236}">
                  <a16:creationId xmlns:a16="http://schemas.microsoft.com/office/drawing/2014/main" id="{C4D5BB14-C71C-2761-C6BE-BB690329841B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4" name="Google Shape;1519;p22">
              <a:extLst>
                <a:ext uri="{FF2B5EF4-FFF2-40B4-BE49-F238E27FC236}">
                  <a16:creationId xmlns:a16="http://schemas.microsoft.com/office/drawing/2014/main" id="{E32772D2-1E44-2626-74E2-758B852511B4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5" name="Google Shape;1520;p22">
              <a:extLst>
                <a:ext uri="{FF2B5EF4-FFF2-40B4-BE49-F238E27FC236}">
                  <a16:creationId xmlns:a16="http://schemas.microsoft.com/office/drawing/2014/main" id="{64474A4C-D3E5-42C5-F312-E8D7DDCA26BB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6" name="Google Shape;1521;p22">
              <a:extLst>
                <a:ext uri="{FF2B5EF4-FFF2-40B4-BE49-F238E27FC236}">
                  <a16:creationId xmlns:a16="http://schemas.microsoft.com/office/drawing/2014/main" id="{8A204ED3-65C0-0672-5339-F30A9E8CEC2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7" name="Google Shape;1522;p22">
              <a:extLst>
                <a:ext uri="{FF2B5EF4-FFF2-40B4-BE49-F238E27FC236}">
                  <a16:creationId xmlns:a16="http://schemas.microsoft.com/office/drawing/2014/main" id="{CF78784E-687C-05ED-EE32-6995DFC2494B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8" name="Google Shape;1523;p22">
              <a:extLst>
                <a:ext uri="{FF2B5EF4-FFF2-40B4-BE49-F238E27FC236}">
                  <a16:creationId xmlns:a16="http://schemas.microsoft.com/office/drawing/2014/main" id="{045F1F42-A3CD-FD06-2E33-E5E575C91332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9" name="Google Shape;1524;p22">
              <a:extLst>
                <a:ext uri="{FF2B5EF4-FFF2-40B4-BE49-F238E27FC236}">
                  <a16:creationId xmlns:a16="http://schemas.microsoft.com/office/drawing/2014/main" id="{E2B5D4FE-939A-1EE0-7425-2C1924FEE57A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0" name="Google Shape;1525;p22">
              <a:extLst>
                <a:ext uri="{FF2B5EF4-FFF2-40B4-BE49-F238E27FC236}">
                  <a16:creationId xmlns:a16="http://schemas.microsoft.com/office/drawing/2014/main" id="{B5D76878-9342-BF64-DD50-251B80CF466C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1" name="Google Shape;1526;p22">
              <a:extLst>
                <a:ext uri="{FF2B5EF4-FFF2-40B4-BE49-F238E27FC236}">
                  <a16:creationId xmlns:a16="http://schemas.microsoft.com/office/drawing/2014/main" id="{63A03784-6936-E77E-EF2B-FAAA85ACB7B4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2" name="Google Shape;1527;p22">
              <a:extLst>
                <a:ext uri="{FF2B5EF4-FFF2-40B4-BE49-F238E27FC236}">
                  <a16:creationId xmlns:a16="http://schemas.microsoft.com/office/drawing/2014/main" id="{14CA1F5D-F202-2DE7-44F7-AACC483596FE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3" name="Google Shape;1528;p22">
              <a:extLst>
                <a:ext uri="{FF2B5EF4-FFF2-40B4-BE49-F238E27FC236}">
                  <a16:creationId xmlns:a16="http://schemas.microsoft.com/office/drawing/2014/main" id="{2BE953E7-ADC3-4A09-6AFD-84DD94E12F16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4" name="Google Shape;1529;p22">
              <a:extLst>
                <a:ext uri="{FF2B5EF4-FFF2-40B4-BE49-F238E27FC236}">
                  <a16:creationId xmlns:a16="http://schemas.microsoft.com/office/drawing/2014/main" id="{D4B9717F-1756-CD19-DCFE-C32E8C5B2BE8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5" name="Google Shape;1530;p22">
              <a:extLst>
                <a:ext uri="{FF2B5EF4-FFF2-40B4-BE49-F238E27FC236}">
                  <a16:creationId xmlns:a16="http://schemas.microsoft.com/office/drawing/2014/main" id="{6F526023-5C08-971C-5411-8A8C05141EDA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6" name="Google Shape;1531;p22">
              <a:extLst>
                <a:ext uri="{FF2B5EF4-FFF2-40B4-BE49-F238E27FC236}">
                  <a16:creationId xmlns:a16="http://schemas.microsoft.com/office/drawing/2014/main" id="{BC047E90-7653-EFC9-8BD9-F09566AB67B0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7" name="Google Shape;1532;p22">
              <a:extLst>
                <a:ext uri="{FF2B5EF4-FFF2-40B4-BE49-F238E27FC236}">
                  <a16:creationId xmlns:a16="http://schemas.microsoft.com/office/drawing/2014/main" id="{A80AED9D-8FF1-9D5C-5395-FA91DBF49C8C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8" name="Google Shape;1533;p22">
              <a:extLst>
                <a:ext uri="{FF2B5EF4-FFF2-40B4-BE49-F238E27FC236}">
                  <a16:creationId xmlns:a16="http://schemas.microsoft.com/office/drawing/2014/main" id="{5DDB891D-F3B3-3316-8749-3BB8F4DD6E26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9" name="Google Shape;1534;p22">
              <a:extLst>
                <a:ext uri="{FF2B5EF4-FFF2-40B4-BE49-F238E27FC236}">
                  <a16:creationId xmlns:a16="http://schemas.microsoft.com/office/drawing/2014/main" id="{0908F0F7-BB67-8699-7E52-288FF799599E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0" name="Google Shape;1535;p22">
              <a:extLst>
                <a:ext uri="{FF2B5EF4-FFF2-40B4-BE49-F238E27FC236}">
                  <a16:creationId xmlns:a16="http://schemas.microsoft.com/office/drawing/2014/main" id="{776AFA29-C7C5-B28C-C576-62290DE75AD7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1" name="Google Shape;1536;p22">
              <a:extLst>
                <a:ext uri="{FF2B5EF4-FFF2-40B4-BE49-F238E27FC236}">
                  <a16:creationId xmlns:a16="http://schemas.microsoft.com/office/drawing/2014/main" id="{06A1D270-79E9-3EC3-855D-8AFDC3199632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2" name="Google Shape;1537;p22">
              <a:extLst>
                <a:ext uri="{FF2B5EF4-FFF2-40B4-BE49-F238E27FC236}">
                  <a16:creationId xmlns:a16="http://schemas.microsoft.com/office/drawing/2014/main" id="{A945DE62-D736-3A7D-D727-DE56BD17D5EE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3" name="Google Shape;1538;p22">
              <a:extLst>
                <a:ext uri="{FF2B5EF4-FFF2-40B4-BE49-F238E27FC236}">
                  <a16:creationId xmlns:a16="http://schemas.microsoft.com/office/drawing/2014/main" id="{BBA1D494-93E3-FABB-4E70-41AF3F1BFC09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4" name="Google Shape;1539;p22">
              <a:extLst>
                <a:ext uri="{FF2B5EF4-FFF2-40B4-BE49-F238E27FC236}">
                  <a16:creationId xmlns:a16="http://schemas.microsoft.com/office/drawing/2014/main" id="{B8A60F36-A53E-072B-BC4D-5349B26FE18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5" name="Google Shape;1540;p22">
              <a:extLst>
                <a:ext uri="{FF2B5EF4-FFF2-40B4-BE49-F238E27FC236}">
                  <a16:creationId xmlns:a16="http://schemas.microsoft.com/office/drawing/2014/main" id="{04E032C0-C35A-476F-C8D9-FAE3801AAE0F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6" name="Google Shape;1541;p22">
              <a:extLst>
                <a:ext uri="{FF2B5EF4-FFF2-40B4-BE49-F238E27FC236}">
                  <a16:creationId xmlns:a16="http://schemas.microsoft.com/office/drawing/2014/main" id="{9CBAEED9-F3B5-6757-B452-1DB3AA26E80A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7" name="Google Shape;1542;p22">
              <a:extLst>
                <a:ext uri="{FF2B5EF4-FFF2-40B4-BE49-F238E27FC236}">
                  <a16:creationId xmlns:a16="http://schemas.microsoft.com/office/drawing/2014/main" id="{DF34659F-CED9-A920-823B-42D77370ED34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8" name="Google Shape;1543;p22">
              <a:extLst>
                <a:ext uri="{FF2B5EF4-FFF2-40B4-BE49-F238E27FC236}">
                  <a16:creationId xmlns:a16="http://schemas.microsoft.com/office/drawing/2014/main" id="{2186848A-086C-EC52-8FE9-C4D267D7D28C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9" name="Google Shape;1544;p22">
              <a:extLst>
                <a:ext uri="{FF2B5EF4-FFF2-40B4-BE49-F238E27FC236}">
                  <a16:creationId xmlns:a16="http://schemas.microsoft.com/office/drawing/2014/main" id="{3B68C31E-E652-B226-E630-BF1638560E7A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0" name="Google Shape;1545;p22">
              <a:extLst>
                <a:ext uri="{FF2B5EF4-FFF2-40B4-BE49-F238E27FC236}">
                  <a16:creationId xmlns:a16="http://schemas.microsoft.com/office/drawing/2014/main" id="{26E7EB50-41EA-CA2A-C20A-CE042B6A1CAA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1" name="Google Shape;1546;p22">
              <a:extLst>
                <a:ext uri="{FF2B5EF4-FFF2-40B4-BE49-F238E27FC236}">
                  <a16:creationId xmlns:a16="http://schemas.microsoft.com/office/drawing/2014/main" id="{43621E3C-4ED6-A12C-30D4-105A396A0F6D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2" name="Google Shape;1547;p22">
              <a:extLst>
                <a:ext uri="{FF2B5EF4-FFF2-40B4-BE49-F238E27FC236}">
                  <a16:creationId xmlns:a16="http://schemas.microsoft.com/office/drawing/2014/main" id="{563B09A7-8813-B460-D772-D4FDA1DD3156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3" name="Google Shape;1548;p22">
              <a:extLst>
                <a:ext uri="{FF2B5EF4-FFF2-40B4-BE49-F238E27FC236}">
                  <a16:creationId xmlns:a16="http://schemas.microsoft.com/office/drawing/2014/main" id="{A2DE279D-E3BF-46C0-A15E-B27B3AFCC1C0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4" name="Google Shape;1549;p22">
              <a:extLst>
                <a:ext uri="{FF2B5EF4-FFF2-40B4-BE49-F238E27FC236}">
                  <a16:creationId xmlns:a16="http://schemas.microsoft.com/office/drawing/2014/main" id="{DA90396D-1E76-28B3-D4AA-4B2868ABB4EE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5" name="Google Shape;1550;p22">
              <a:extLst>
                <a:ext uri="{FF2B5EF4-FFF2-40B4-BE49-F238E27FC236}">
                  <a16:creationId xmlns:a16="http://schemas.microsoft.com/office/drawing/2014/main" id="{FDB321FF-5CAE-6ADF-24D0-1F7B8BFC8880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6" name="Google Shape;1551;p22">
              <a:extLst>
                <a:ext uri="{FF2B5EF4-FFF2-40B4-BE49-F238E27FC236}">
                  <a16:creationId xmlns:a16="http://schemas.microsoft.com/office/drawing/2014/main" id="{EBE36305-AB68-9E24-CBE8-C63E6907CB95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7" name="Google Shape;1552;p22">
              <a:extLst>
                <a:ext uri="{FF2B5EF4-FFF2-40B4-BE49-F238E27FC236}">
                  <a16:creationId xmlns:a16="http://schemas.microsoft.com/office/drawing/2014/main" id="{8A1A83FB-73C7-F7C0-E73A-BBF83CC11BFA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8" name="Google Shape;1553;p22">
              <a:extLst>
                <a:ext uri="{FF2B5EF4-FFF2-40B4-BE49-F238E27FC236}">
                  <a16:creationId xmlns:a16="http://schemas.microsoft.com/office/drawing/2014/main" id="{0C8C28AE-D5AB-E6D6-FCDE-1C6033608548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9" name="Google Shape;1554;p22">
              <a:extLst>
                <a:ext uri="{FF2B5EF4-FFF2-40B4-BE49-F238E27FC236}">
                  <a16:creationId xmlns:a16="http://schemas.microsoft.com/office/drawing/2014/main" id="{FB9E0830-E8F6-4A68-7719-2A3B821FDFB2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0" name="Google Shape;1555;p22">
              <a:extLst>
                <a:ext uri="{FF2B5EF4-FFF2-40B4-BE49-F238E27FC236}">
                  <a16:creationId xmlns:a16="http://schemas.microsoft.com/office/drawing/2014/main" id="{58DD44C0-370E-1E57-3FF7-0BDAB0B4CB97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1" name="Google Shape;1556;p22">
              <a:extLst>
                <a:ext uri="{FF2B5EF4-FFF2-40B4-BE49-F238E27FC236}">
                  <a16:creationId xmlns:a16="http://schemas.microsoft.com/office/drawing/2014/main" id="{67A7105B-061B-AD4E-CE67-65885452FD0C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2" name="Google Shape;1557;p22">
              <a:extLst>
                <a:ext uri="{FF2B5EF4-FFF2-40B4-BE49-F238E27FC236}">
                  <a16:creationId xmlns:a16="http://schemas.microsoft.com/office/drawing/2014/main" id="{650237FE-83C5-1F7E-52D6-67E3DAD7A374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3" name="Google Shape;1558;p22">
              <a:extLst>
                <a:ext uri="{FF2B5EF4-FFF2-40B4-BE49-F238E27FC236}">
                  <a16:creationId xmlns:a16="http://schemas.microsoft.com/office/drawing/2014/main" id="{824BA596-6F7B-CF0F-DCC5-71558C4A803D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4" name="Google Shape;1559;p22">
              <a:extLst>
                <a:ext uri="{FF2B5EF4-FFF2-40B4-BE49-F238E27FC236}">
                  <a16:creationId xmlns:a16="http://schemas.microsoft.com/office/drawing/2014/main" id="{D52F5C25-1922-7ADC-F5F0-AD3B62709428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5" name="Google Shape;1560;p22">
              <a:extLst>
                <a:ext uri="{FF2B5EF4-FFF2-40B4-BE49-F238E27FC236}">
                  <a16:creationId xmlns:a16="http://schemas.microsoft.com/office/drawing/2014/main" id="{CB12A602-71DE-0CFF-7CE8-676983AA32A5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6" name="Google Shape;1561;p22">
              <a:extLst>
                <a:ext uri="{FF2B5EF4-FFF2-40B4-BE49-F238E27FC236}">
                  <a16:creationId xmlns:a16="http://schemas.microsoft.com/office/drawing/2014/main" id="{8DAB716C-B579-6F88-8BB6-0031F9EAF70B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7" name="Google Shape;1562;p22">
              <a:extLst>
                <a:ext uri="{FF2B5EF4-FFF2-40B4-BE49-F238E27FC236}">
                  <a16:creationId xmlns:a16="http://schemas.microsoft.com/office/drawing/2014/main" id="{0A294FBE-EC15-D3E3-A597-5AF85623C259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8" name="Google Shape;1563;p22">
              <a:extLst>
                <a:ext uri="{FF2B5EF4-FFF2-40B4-BE49-F238E27FC236}">
                  <a16:creationId xmlns:a16="http://schemas.microsoft.com/office/drawing/2014/main" id="{3019B335-3761-A1C7-0B42-8D2D20ED07FB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9" name="Google Shape;1564;p22">
              <a:extLst>
                <a:ext uri="{FF2B5EF4-FFF2-40B4-BE49-F238E27FC236}">
                  <a16:creationId xmlns:a16="http://schemas.microsoft.com/office/drawing/2014/main" id="{D8C08FB5-8DA0-6140-FCED-BB746412CC46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0" name="Google Shape;1565;p22">
              <a:extLst>
                <a:ext uri="{FF2B5EF4-FFF2-40B4-BE49-F238E27FC236}">
                  <a16:creationId xmlns:a16="http://schemas.microsoft.com/office/drawing/2014/main" id="{D377F792-4491-87C9-A466-4AF89710E34F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1" name="Google Shape;1566;p22">
              <a:extLst>
                <a:ext uri="{FF2B5EF4-FFF2-40B4-BE49-F238E27FC236}">
                  <a16:creationId xmlns:a16="http://schemas.microsoft.com/office/drawing/2014/main" id="{2CD0E963-1D91-8266-E59F-E35C464D94C3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2" name="Google Shape;1567;p22">
              <a:extLst>
                <a:ext uri="{FF2B5EF4-FFF2-40B4-BE49-F238E27FC236}">
                  <a16:creationId xmlns:a16="http://schemas.microsoft.com/office/drawing/2014/main" id="{D1565B95-7A10-98A6-BB7B-298096B2593F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3" name="Google Shape;1568;p22">
              <a:extLst>
                <a:ext uri="{FF2B5EF4-FFF2-40B4-BE49-F238E27FC236}">
                  <a16:creationId xmlns:a16="http://schemas.microsoft.com/office/drawing/2014/main" id="{273FE2BA-7B86-44E5-25A0-E45746975467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4" name="Google Shape;1569;p22">
              <a:extLst>
                <a:ext uri="{FF2B5EF4-FFF2-40B4-BE49-F238E27FC236}">
                  <a16:creationId xmlns:a16="http://schemas.microsoft.com/office/drawing/2014/main" id="{C0B5240A-CFB4-3428-D267-6CA6015C5034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5" name="Google Shape;1570;p22">
              <a:extLst>
                <a:ext uri="{FF2B5EF4-FFF2-40B4-BE49-F238E27FC236}">
                  <a16:creationId xmlns:a16="http://schemas.microsoft.com/office/drawing/2014/main" id="{E34987D6-1CDA-63DE-4C98-41E08A56741D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6" name="Google Shape;1571;p22">
              <a:extLst>
                <a:ext uri="{FF2B5EF4-FFF2-40B4-BE49-F238E27FC236}">
                  <a16:creationId xmlns:a16="http://schemas.microsoft.com/office/drawing/2014/main" id="{3AEAC47F-ABFC-5481-669B-E6F305C04867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7" name="Google Shape;1572;p22">
              <a:extLst>
                <a:ext uri="{FF2B5EF4-FFF2-40B4-BE49-F238E27FC236}">
                  <a16:creationId xmlns:a16="http://schemas.microsoft.com/office/drawing/2014/main" id="{8327804D-8BF1-3133-BDAC-76335A429DDD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8" name="Google Shape;1573;p22">
              <a:extLst>
                <a:ext uri="{FF2B5EF4-FFF2-40B4-BE49-F238E27FC236}">
                  <a16:creationId xmlns:a16="http://schemas.microsoft.com/office/drawing/2014/main" id="{986B5BAE-F251-A32C-611F-6EE412EC1DF5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9" name="Google Shape;1574;p22">
              <a:extLst>
                <a:ext uri="{FF2B5EF4-FFF2-40B4-BE49-F238E27FC236}">
                  <a16:creationId xmlns:a16="http://schemas.microsoft.com/office/drawing/2014/main" id="{DE9885E7-51A3-EFE7-E9D4-48D35990ED0A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0" name="Google Shape;1575;p22">
              <a:extLst>
                <a:ext uri="{FF2B5EF4-FFF2-40B4-BE49-F238E27FC236}">
                  <a16:creationId xmlns:a16="http://schemas.microsoft.com/office/drawing/2014/main" id="{0233572D-B552-48CA-3EBC-E54FD1C327B8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1" name="Google Shape;1576;p22">
              <a:extLst>
                <a:ext uri="{FF2B5EF4-FFF2-40B4-BE49-F238E27FC236}">
                  <a16:creationId xmlns:a16="http://schemas.microsoft.com/office/drawing/2014/main" id="{CE6736B4-080F-7543-6B33-789E1599A21A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2" name="Google Shape;1577;p22">
              <a:extLst>
                <a:ext uri="{FF2B5EF4-FFF2-40B4-BE49-F238E27FC236}">
                  <a16:creationId xmlns:a16="http://schemas.microsoft.com/office/drawing/2014/main" id="{0DDD829E-9F27-2A4A-3A31-D074BCBFCED1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3" name="Google Shape;1578;p22">
              <a:extLst>
                <a:ext uri="{FF2B5EF4-FFF2-40B4-BE49-F238E27FC236}">
                  <a16:creationId xmlns:a16="http://schemas.microsoft.com/office/drawing/2014/main" id="{2D256AC1-F4DF-4516-CE11-E1AACD0339B0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4" name="Google Shape;1579;p22">
              <a:extLst>
                <a:ext uri="{FF2B5EF4-FFF2-40B4-BE49-F238E27FC236}">
                  <a16:creationId xmlns:a16="http://schemas.microsoft.com/office/drawing/2014/main" id="{F08745D9-5D6F-4FF1-F8B9-20B03E659635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5" name="Google Shape;1580;p22">
              <a:extLst>
                <a:ext uri="{FF2B5EF4-FFF2-40B4-BE49-F238E27FC236}">
                  <a16:creationId xmlns:a16="http://schemas.microsoft.com/office/drawing/2014/main" id="{86E87332-34CE-34B4-58D7-2A1671F7BB0B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6" name="Google Shape;1581;p22">
              <a:extLst>
                <a:ext uri="{FF2B5EF4-FFF2-40B4-BE49-F238E27FC236}">
                  <a16:creationId xmlns:a16="http://schemas.microsoft.com/office/drawing/2014/main" id="{09BE4F99-8EBA-93D1-E1E7-F335E6E66146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7" name="Google Shape;1582;p22">
              <a:extLst>
                <a:ext uri="{FF2B5EF4-FFF2-40B4-BE49-F238E27FC236}">
                  <a16:creationId xmlns:a16="http://schemas.microsoft.com/office/drawing/2014/main" id="{CF6E196C-3112-91BB-8AFA-631378369238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8" name="Google Shape;1583;p22">
              <a:extLst>
                <a:ext uri="{FF2B5EF4-FFF2-40B4-BE49-F238E27FC236}">
                  <a16:creationId xmlns:a16="http://schemas.microsoft.com/office/drawing/2014/main" id="{15916D90-88C7-886B-363B-4E480B50052C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9" name="Google Shape;1584;p22">
              <a:extLst>
                <a:ext uri="{FF2B5EF4-FFF2-40B4-BE49-F238E27FC236}">
                  <a16:creationId xmlns:a16="http://schemas.microsoft.com/office/drawing/2014/main" id="{329188E2-B453-8C51-6502-9FAA6A856D96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0" name="Google Shape;1585;p22">
              <a:extLst>
                <a:ext uri="{FF2B5EF4-FFF2-40B4-BE49-F238E27FC236}">
                  <a16:creationId xmlns:a16="http://schemas.microsoft.com/office/drawing/2014/main" id="{04FF3EFE-5AAF-6ADB-652F-F3DA1CB8A956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1" name="Google Shape;1586;p22">
              <a:extLst>
                <a:ext uri="{FF2B5EF4-FFF2-40B4-BE49-F238E27FC236}">
                  <a16:creationId xmlns:a16="http://schemas.microsoft.com/office/drawing/2014/main" id="{FC6CC942-C914-35A2-9E3E-08938AB73B09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2" name="Google Shape;1587;p22">
              <a:extLst>
                <a:ext uri="{FF2B5EF4-FFF2-40B4-BE49-F238E27FC236}">
                  <a16:creationId xmlns:a16="http://schemas.microsoft.com/office/drawing/2014/main" id="{C8C5F7AA-69CF-4695-B404-59BA92BF34C5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3" name="Google Shape;1588;p22">
              <a:extLst>
                <a:ext uri="{FF2B5EF4-FFF2-40B4-BE49-F238E27FC236}">
                  <a16:creationId xmlns:a16="http://schemas.microsoft.com/office/drawing/2014/main" id="{54AD2F4D-0B2F-5B80-D121-B14B1FB6E83F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4" name="Google Shape;1589;p22">
              <a:extLst>
                <a:ext uri="{FF2B5EF4-FFF2-40B4-BE49-F238E27FC236}">
                  <a16:creationId xmlns:a16="http://schemas.microsoft.com/office/drawing/2014/main" id="{A94711FB-572F-DF2E-CFE2-C7F11EB91FC1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5" name="Google Shape;1590;p22">
              <a:extLst>
                <a:ext uri="{FF2B5EF4-FFF2-40B4-BE49-F238E27FC236}">
                  <a16:creationId xmlns:a16="http://schemas.microsoft.com/office/drawing/2014/main" id="{2DBA53F1-82A0-816F-CE52-1A255C2E3108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6" name="Google Shape;1591;p22">
              <a:extLst>
                <a:ext uri="{FF2B5EF4-FFF2-40B4-BE49-F238E27FC236}">
                  <a16:creationId xmlns:a16="http://schemas.microsoft.com/office/drawing/2014/main" id="{CD751FF4-0162-D26C-97ED-6CC77B5CB2EA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7" name="Google Shape;1592;p22">
              <a:extLst>
                <a:ext uri="{FF2B5EF4-FFF2-40B4-BE49-F238E27FC236}">
                  <a16:creationId xmlns:a16="http://schemas.microsoft.com/office/drawing/2014/main" id="{04EB320B-F776-33B4-9A29-14259DD33291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8" name="Google Shape;1593;p22">
              <a:extLst>
                <a:ext uri="{FF2B5EF4-FFF2-40B4-BE49-F238E27FC236}">
                  <a16:creationId xmlns:a16="http://schemas.microsoft.com/office/drawing/2014/main" id="{2B06FAB6-05AF-70CD-0958-F07C327B06B6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9" name="Google Shape;1594;p22">
              <a:extLst>
                <a:ext uri="{FF2B5EF4-FFF2-40B4-BE49-F238E27FC236}">
                  <a16:creationId xmlns:a16="http://schemas.microsoft.com/office/drawing/2014/main" id="{3405750A-E055-18DA-8332-9D6D2257487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0" name="Google Shape;1595;p22">
              <a:extLst>
                <a:ext uri="{FF2B5EF4-FFF2-40B4-BE49-F238E27FC236}">
                  <a16:creationId xmlns:a16="http://schemas.microsoft.com/office/drawing/2014/main" id="{64BC1422-3540-30BF-B493-A3F534E56E5F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1" name="Google Shape;1596;p22">
              <a:extLst>
                <a:ext uri="{FF2B5EF4-FFF2-40B4-BE49-F238E27FC236}">
                  <a16:creationId xmlns:a16="http://schemas.microsoft.com/office/drawing/2014/main" id="{6CD01CA2-DC7F-3FA9-9772-DD20BBF1543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2" name="Google Shape;1597;p22">
              <a:extLst>
                <a:ext uri="{FF2B5EF4-FFF2-40B4-BE49-F238E27FC236}">
                  <a16:creationId xmlns:a16="http://schemas.microsoft.com/office/drawing/2014/main" id="{ED2664E8-6B7F-F4F0-1A12-91DC2497CD49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3" name="Google Shape;1598;p22">
              <a:extLst>
                <a:ext uri="{FF2B5EF4-FFF2-40B4-BE49-F238E27FC236}">
                  <a16:creationId xmlns:a16="http://schemas.microsoft.com/office/drawing/2014/main" id="{957A6959-C9B0-304E-A2A8-136708361590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4" name="Google Shape;1599;p22">
              <a:extLst>
                <a:ext uri="{FF2B5EF4-FFF2-40B4-BE49-F238E27FC236}">
                  <a16:creationId xmlns:a16="http://schemas.microsoft.com/office/drawing/2014/main" id="{A368350C-FDE9-3970-E909-7FB8C9A9E544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5" name="Google Shape;1600;p22">
              <a:extLst>
                <a:ext uri="{FF2B5EF4-FFF2-40B4-BE49-F238E27FC236}">
                  <a16:creationId xmlns:a16="http://schemas.microsoft.com/office/drawing/2014/main" id="{30D1B219-2751-7BDA-C480-9303DD3D3D22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6" name="Google Shape;1601;p22">
              <a:extLst>
                <a:ext uri="{FF2B5EF4-FFF2-40B4-BE49-F238E27FC236}">
                  <a16:creationId xmlns:a16="http://schemas.microsoft.com/office/drawing/2014/main" id="{14F0424D-70D6-FDE9-E53C-C4BA0A2B3DAC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7" name="Google Shape;1602;p22">
              <a:extLst>
                <a:ext uri="{FF2B5EF4-FFF2-40B4-BE49-F238E27FC236}">
                  <a16:creationId xmlns:a16="http://schemas.microsoft.com/office/drawing/2014/main" id="{2C52CA6B-72C3-FC06-6A05-572B708FEA8A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8" name="Google Shape;1603;p22">
              <a:extLst>
                <a:ext uri="{FF2B5EF4-FFF2-40B4-BE49-F238E27FC236}">
                  <a16:creationId xmlns:a16="http://schemas.microsoft.com/office/drawing/2014/main" id="{F8F54BD1-2E79-B4A6-E7DD-C83686235437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9" name="Google Shape;1604;p22">
              <a:extLst>
                <a:ext uri="{FF2B5EF4-FFF2-40B4-BE49-F238E27FC236}">
                  <a16:creationId xmlns:a16="http://schemas.microsoft.com/office/drawing/2014/main" id="{66444E75-162E-CBE7-AA5D-1042F2AC4174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0" name="Google Shape;1605;p22">
              <a:extLst>
                <a:ext uri="{FF2B5EF4-FFF2-40B4-BE49-F238E27FC236}">
                  <a16:creationId xmlns:a16="http://schemas.microsoft.com/office/drawing/2014/main" id="{D706F696-B983-A00E-1F63-63CE9551FDFE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1" name="Google Shape;1606;p22">
              <a:extLst>
                <a:ext uri="{FF2B5EF4-FFF2-40B4-BE49-F238E27FC236}">
                  <a16:creationId xmlns:a16="http://schemas.microsoft.com/office/drawing/2014/main" id="{7C20FC4E-D2B0-4269-4B8F-24B2293DFB04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2" name="Google Shape;1607;p22">
              <a:extLst>
                <a:ext uri="{FF2B5EF4-FFF2-40B4-BE49-F238E27FC236}">
                  <a16:creationId xmlns:a16="http://schemas.microsoft.com/office/drawing/2014/main" id="{D692FF5B-A843-690B-51E2-6D9DB2EAA50F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3" name="Google Shape;1608;p22">
              <a:extLst>
                <a:ext uri="{FF2B5EF4-FFF2-40B4-BE49-F238E27FC236}">
                  <a16:creationId xmlns:a16="http://schemas.microsoft.com/office/drawing/2014/main" id="{1493CB00-3904-1ABB-3C85-CCF796C889CB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4" name="Google Shape;1609;p22">
              <a:extLst>
                <a:ext uri="{FF2B5EF4-FFF2-40B4-BE49-F238E27FC236}">
                  <a16:creationId xmlns:a16="http://schemas.microsoft.com/office/drawing/2014/main" id="{5BC07A73-3EDC-13F7-6893-0C94267A580D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5" name="Google Shape;1610;p22">
              <a:extLst>
                <a:ext uri="{FF2B5EF4-FFF2-40B4-BE49-F238E27FC236}">
                  <a16:creationId xmlns:a16="http://schemas.microsoft.com/office/drawing/2014/main" id="{94226788-638D-8373-8639-5A4661546590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6" name="Google Shape;1611;p22">
              <a:extLst>
                <a:ext uri="{FF2B5EF4-FFF2-40B4-BE49-F238E27FC236}">
                  <a16:creationId xmlns:a16="http://schemas.microsoft.com/office/drawing/2014/main" id="{87AE0DA8-1011-9812-4674-D6F57F2C1890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7" name="Google Shape;1612;p22">
              <a:extLst>
                <a:ext uri="{FF2B5EF4-FFF2-40B4-BE49-F238E27FC236}">
                  <a16:creationId xmlns:a16="http://schemas.microsoft.com/office/drawing/2014/main" id="{81EC8C40-170A-B5B1-777C-75243048E01F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8" name="Google Shape;1613;p22">
              <a:extLst>
                <a:ext uri="{FF2B5EF4-FFF2-40B4-BE49-F238E27FC236}">
                  <a16:creationId xmlns:a16="http://schemas.microsoft.com/office/drawing/2014/main" id="{5622947F-DC12-3BB4-AC40-3552A11E404F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9" name="Google Shape;1614;p22">
              <a:extLst>
                <a:ext uri="{FF2B5EF4-FFF2-40B4-BE49-F238E27FC236}">
                  <a16:creationId xmlns:a16="http://schemas.microsoft.com/office/drawing/2014/main" id="{011F67C9-A8E2-A8FC-6ACD-3338B52A3C8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0" name="Google Shape;1615;p22">
              <a:extLst>
                <a:ext uri="{FF2B5EF4-FFF2-40B4-BE49-F238E27FC236}">
                  <a16:creationId xmlns:a16="http://schemas.microsoft.com/office/drawing/2014/main" id="{19FC0881-F980-FA8A-0E7A-D80223F2008F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1" name="Google Shape;1616;p22">
              <a:extLst>
                <a:ext uri="{FF2B5EF4-FFF2-40B4-BE49-F238E27FC236}">
                  <a16:creationId xmlns:a16="http://schemas.microsoft.com/office/drawing/2014/main" id="{F3581752-99F1-A800-28F2-27DD7109D31C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2" name="Google Shape;1617;p22">
              <a:extLst>
                <a:ext uri="{FF2B5EF4-FFF2-40B4-BE49-F238E27FC236}">
                  <a16:creationId xmlns:a16="http://schemas.microsoft.com/office/drawing/2014/main" id="{2F239609-93C3-5AF3-2A6C-BC34F02A38EC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3" name="Google Shape;1618;p22">
              <a:extLst>
                <a:ext uri="{FF2B5EF4-FFF2-40B4-BE49-F238E27FC236}">
                  <a16:creationId xmlns:a16="http://schemas.microsoft.com/office/drawing/2014/main" id="{CFD8DD13-D07B-E8A1-3E09-4180D061D2CF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4" name="Google Shape;1619;p22">
              <a:extLst>
                <a:ext uri="{FF2B5EF4-FFF2-40B4-BE49-F238E27FC236}">
                  <a16:creationId xmlns:a16="http://schemas.microsoft.com/office/drawing/2014/main" id="{830729E7-5A7C-EF55-D320-706957913C3A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5" name="Google Shape;1620;p22">
              <a:extLst>
                <a:ext uri="{FF2B5EF4-FFF2-40B4-BE49-F238E27FC236}">
                  <a16:creationId xmlns:a16="http://schemas.microsoft.com/office/drawing/2014/main" id="{6936021E-43AB-5DF4-B525-F39679F41B84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6" name="Google Shape;1621;p22">
              <a:extLst>
                <a:ext uri="{FF2B5EF4-FFF2-40B4-BE49-F238E27FC236}">
                  <a16:creationId xmlns:a16="http://schemas.microsoft.com/office/drawing/2014/main" id="{ED6018C7-AD9F-37FA-1152-E763A59300F1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7" name="Google Shape;1622;p22">
              <a:extLst>
                <a:ext uri="{FF2B5EF4-FFF2-40B4-BE49-F238E27FC236}">
                  <a16:creationId xmlns:a16="http://schemas.microsoft.com/office/drawing/2014/main" id="{6842815A-B733-B529-1E18-F869BCFAB83F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8" name="Google Shape;1623;p22">
              <a:extLst>
                <a:ext uri="{FF2B5EF4-FFF2-40B4-BE49-F238E27FC236}">
                  <a16:creationId xmlns:a16="http://schemas.microsoft.com/office/drawing/2014/main" id="{5DCF90B6-19AF-FD59-AC1F-6C2A0D15875E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9" name="Google Shape;1624;p22">
              <a:extLst>
                <a:ext uri="{FF2B5EF4-FFF2-40B4-BE49-F238E27FC236}">
                  <a16:creationId xmlns:a16="http://schemas.microsoft.com/office/drawing/2014/main" id="{03111A6A-D0C0-8664-6AAA-50200D03CA6B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0" name="Google Shape;1625;p22">
              <a:extLst>
                <a:ext uri="{FF2B5EF4-FFF2-40B4-BE49-F238E27FC236}">
                  <a16:creationId xmlns:a16="http://schemas.microsoft.com/office/drawing/2014/main" id="{EDB5AE8C-D6B0-412A-FA2A-23388299537B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1" name="Google Shape;1626;p22">
              <a:extLst>
                <a:ext uri="{FF2B5EF4-FFF2-40B4-BE49-F238E27FC236}">
                  <a16:creationId xmlns:a16="http://schemas.microsoft.com/office/drawing/2014/main" id="{6F75813E-5418-5FBC-45D6-A30A63FC2A0D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2" name="Google Shape;1627;p22">
              <a:extLst>
                <a:ext uri="{FF2B5EF4-FFF2-40B4-BE49-F238E27FC236}">
                  <a16:creationId xmlns:a16="http://schemas.microsoft.com/office/drawing/2014/main" id="{DA43FF31-914E-44DE-7C21-45A908A74D72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3" name="Google Shape;1628;p22">
              <a:extLst>
                <a:ext uri="{FF2B5EF4-FFF2-40B4-BE49-F238E27FC236}">
                  <a16:creationId xmlns:a16="http://schemas.microsoft.com/office/drawing/2014/main" id="{1A265AD2-5B95-5E4A-4F17-40E50F29DC33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4" name="Google Shape;1629;p22">
              <a:extLst>
                <a:ext uri="{FF2B5EF4-FFF2-40B4-BE49-F238E27FC236}">
                  <a16:creationId xmlns:a16="http://schemas.microsoft.com/office/drawing/2014/main" id="{6A8F2579-970A-0258-F2F2-86F0B20711C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5" name="Google Shape;1630;p22">
              <a:extLst>
                <a:ext uri="{FF2B5EF4-FFF2-40B4-BE49-F238E27FC236}">
                  <a16:creationId xmlns:a16="http://schemas.microsoft.com/office/drawing/2014/main" id="{893EC61D-34DA-3ADD-B511-CE8A095A2F62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6" name="Google Shape;1631;p22">
              <a:extLst>
                <a:ext uri="{FF2B5EF4-FFF2-40B4-BE49-F238E27FC236}">
                  <a16:creationId xmlns:a16="http://schemas.microsoft.com/office/drawing/2014/main" id="{0AD0BD8D-B534-8E24-1B1E-895B375FBE87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7" name="Google Shape;1632;p22">
              <a:extLst>
                <a:ext uri="{FF2B5EF4-FFF2-40B4-BE49-F238E27FC236}">
                  <a16:creationId xmlns:a16="http://schemas.microsoft.com/office/drawing/2014/main" id="{F2994661-3240-2763-494B-ED2E7FE4CFC3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8" name="Google Shape;1633;p22">
              <a:extLst>
                <a:ext uri="{FF2B5EF4-FFF2-40B4-BE49-F238E27FC236}">
                  <a16:creationId xmlns:a16="http://schemas.microsoft.com/office/drawing/2014/main" id="{1C1BA955-4364-5F3C-69C5-D0E5A9BE9A70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9" name="Google Shape;1634;p22">
              <a:extLst>
                <a:ext uri="{FF2B5EF4-FFF2-40B4-BE49-F238E27FC236}">
                  <a16:creationId xmlns:a16="http://schemas.microsoft.com/office/drawing/2014/main" id="{1B264F7A-C326-7002-1376-E1DB28530A12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0" name="Google Shape;1635;p22">
              <a:extLst>
                <a:ext uri="{FF2B5EF4-FFF2-40B4-BE49-F238E27FC236}">
                  <a16:creationId xmlns:a16="http://schemas.microsoft.com/office/drawing/2014/main" id="{849F35E8-75D0-1264-E2A6-BFEC00370DA4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1" name="Google Shape;1636;p22">
              <a:extLst>
                <a:ext uri="{FF2B5EF4-FFF2-40B4-BE49-F238E27FC236}">
                  <a16:creationId xmlns:a16="http://schemas.microsoft.com/office/drawing/2014/main" id="{F8F33FB7-020D-1B8A-FFE3-6DF1F04F2A1B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2" name="Google Shape;1637;p22">
              <a:extLst>
                <a:ext uri="{FF2B5EF4-FFF2-40B4-BE49-F238E27FC236}">
                  <a16:creationId xmlns:a16="http://schemas.microsoft.com/office/drawing/2014/main" id="{74030892-7E92-1D1E-72F1-FD2E7132A22B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3" name="Google Shape;1638;p22">
              <a:extLst>
                <a:ext uri="{FF2B5EF4-FFF2-40B4-BE49-F238E27FC236}">
                  <a16:creationId xmlns:a16="http://schemas.microsoft.com/office/drawing/2014/main" id="{3F8FD6D0-E4AC-235D-4BC0-12F2DDDF422E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4" name="Google Shape;1639;p22">
              <a:extLst>
                <a:ext uri="{FF2B5EF4-FFF2-40B4-BE49-F238E27FC236}">
                  <a16:creationId xmlns:a16="http://schemas.microsoft.com/office/drawing/2014/main" id="{5E39807F-8055-680B-A6E2-3CE3758E3031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5" name="Google Shape;1640;p22">
              <a:extLst>
                <a:ext uri="{FF2B5EF4-FFF2-40B4-BE49-F238E27FC236}">
                  <a16:creationId xmlns:a16="http://schemas.microsoft.com/office/drawing/2014/main" id="{4D8ECA82-22CE-255A-0006-E2DC17E6931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6" name="Google Shape;1641;p22">
              <a:extLst>
                <a:ext uri="{FF2B5EF4-FFF2-40B4-BE49-F238E27FC236}">
                  <a16:creationId xmlns:a16="http://schemas.microsoft.com/office/drawing/2014/main" id="{F0C0F25F-A3EA-0230-776C-2F13B14BF75C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7" name="Google Shape;1642;p22">
              <a:extLst>
                <a:ext uri="{FF2B5EF4-FFF2-40B4-BE49-F238E27FC236}">
                  <a16:creationId xmlns:a16="http://schemas.microsoft.com/office/drawing/2014/main" id="{277F9C74-E2A2-08D6-C51D-6184A8FA2E88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8" name="Google Shape;1643;p22">
              <a:extLst>
                <a:ext uri="{FF2B5EF4-FFF2-40B4-BE49-F238E27FC236}">
                  <a16:creationId xmlns:a16="http://schemas.microsoft.com/office/drawing/2014/main" id="{7011F208-6A93-B2CB-879E-249884AF8BF8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9" name="Google Shape;1644;p22">
              <a:extLst>
                <a:ext uri="{FF2B5EF4-FFF2-40B4-BE49-F238E27FC236}">
                  <a16:creationId xmlns:a16="http://schemas.microsoft.com/office/drawing/2014/main" id="{8CEE042D-0515-D846-CFE0-C2DA434D4BBD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0" name="Google Shape;1645;p22">
              <a:extLst>
                <a:ext uri="{FF2B5EF4-FFF2-40B4-BE49-F238E27FC236}">
                  <a16:creationId xmlns:a16="http://schemas.microsoft.com/office/drawing/2014/main" id="{A8FF7D6D-DBBE-2B88-B07E-1A3FB177E27B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1" name="Google Shape;1646;p22">
              <a:extLst>
                <a:ext uri="{FF2B5EF4-FFF2-40B4-BE49-F238E27FC236}">
                  <a16:creationId xmlns:a16="http://schemas.microsoft.com/office/drawing/2014/main" id="{440B8825-312F-3896-156C-75A3A7A46BE9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2" name="Google Shape;1647;p22">
              <a:extLst>
                <a:ext uri="{FF2B5EF4-FFF2-40B4-BE49-F238E27FC236}">
                  <a16:creationId xmlns:a16="http://schemas.microsoft.com/office/drawing/2014/main" id="{A3FE1467-9745-043D-9223-ECF0675BE507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3" name="Google Shape;1648;p22">
              <a:extLst>
                <a:ext uri="{FF2B5EF4-FFF2-40B4-BE49-F238E27FC236}">
                  <a16:creationId xmlns:a16="http://schemas.microsoft.com/office/drawing/2014/main" id="{ED3F3BE7-4AE8-BB3C-115F-80DE6839E737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4" name="Google Shape;1649;p22">
              <a:extLst>
                <a:ext uri="{FF2B5EF4-FFF2-40B4-BE49-F238E27FC236}">
                  <a16:creationId xmlns:a16="http://schemas.microsoft.com/office/drawing/2014/main" id="{B1CD3EC1-D445-1EA4-CBB6-5487044A8491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5" name="Google Shape;1650;p22">
              <a:extLst>
                <a:ext uri="{FF2B5EF4-FFF2-40B4-BE49-F238E27FC236}">
                  <a16:creationId xmlns:a16="http://schemas.microsoft.com/office/drawing/2014/main" id="{E7FC52AA-E116-0AA4-2BC4-2F946C95295B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6" name="Google Shape;1651;p22">
              <a:extLst>
                <a:ext uri="{FF2B5EF4-FFF2-40B4-BE49-F238E27FC236}">
                  <a16:creationId xmlns:a16="http://schemas.microsoft.com/office/drawing/2014/main" id="{711CBF0C-C27C-706F-A926-1B20CCA3570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7" name="Google Shape;1652;p22">
              <a:extLst>
                <a:ext uri="{FF2B5EF4-FFF2-40B4-BE49-F238E27FC236}">
                  <a16:creationId xmlns:a16="http://schemas.microsoft.com/office/drawing/2014/main" id="{A1F65FD7-54BC-1C20-FC5E-FA75705F4062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8" name="Google Shape;1653;p22">
              <a:extLst>
                <a:ext uri="{FF2B5EF4-FFF2-40B4-BE49-F238E27FC236}">
                  <a16:creationId xmlns:a16="http://schemas.microsoft.com/office/drawing/2014/main" id="{FF2B05CE-115E-F77F-B493-CD7628ADEB1C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Google Shape;1654;p22">
              <a:extLst>
                <a:ext uri="{FF2B5EF4-FFF2-40B4-BE49-F238E27FC236}">
                  <a16:creationId xmlns:a16="http://schemas.microsoft.com/office/drawing/2014/main" id="{E2758DAF-3AA9-06E5-2EB9-A62647419A9C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0" name="Google Shape;1655;p22">
              <a:extLst>
                <a:ext uri="{FF2B5EF4-FFF2-40B4-BE49-F238E27FC236}">
                  <a16:creationId xmlns:a16="http://schemas.microsoft.com/office/drawing/2014/main" id="{1CF01479-B9E9-CF8F-A564-CB0CDB249333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Google Shape;1656;p22">
              <a:extLst>
                <a:ext uri="{FF2B5EF4-FFF2-40B4-BE49-F238E27FC236}">
                  <a16:creationId xmlns:a16="http://schemas.microsoft.com/office/drawing/2014/main" id="{AF0DF363-0873-FA7A-CC5C-87EB3DFB0ECA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2" name="Google Shape;1657;p22">
              <a:extLst>
                <a:ext uri="{FF2B5EF4-FFF2-40B4-BE49-F238E27FC236}">
                  <a16:creationId xmlns:a16="http://schemas.microsoft.com/office/drawing/2014/main" id="{7A315395-940B-A817-38C7-8E9CA7EAB6A0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3" name="Google Shape;1658;p22">
              <a:extLst>
                <a:ext uri="{FF2B5EF4-FFF2-40B4-BE49-F238E27FC236}">
                  <a16:creationId xmlns:a16="http://schemas.microsoft.com/office/drawing/2014/main" id="{D3F78442-35D9-E332-A718-A375DA2B7730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4" name="Google Shape;1659;p22">
              <a:extLst>
                <a:ext uri="{FF2B5EF4-FFF2-40B4-BE49-F238E27FC236}">
                  <a16:creationId xmlns:a16="http://schemas.microsoft.com/office/drawing/2014/main" id="{190EE657-49AF-AFAF-8F82-29BD73F92229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5" name="Google Shape;1660;p22">
              <a:extLst>
                <a:ext uri="{FF2B5EF4-FFF2-40B4-BE49-F238E27FC236}">
                  <a16:creationId xmlns:a16="http://schemas.microsoft.com/office/drawing/2014/main" id="{F890BCDE-A084-145A-6130-B3D81C536AAD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6" name="Google Shape;1661;p22">
              <a:extLst>
                <a:ext uri="{FF2B5EF4-FFF2-40B4-BE49-F238E27FC236}">
                  <a16:creationId xmlns:a16="http://schemas.microsoft.com/office/drawing/2014/main" id="{47AF25FB-31A4-F3B7-6ABF-C053AF0ECFCC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7" name="Google Shape;1662;p22">
              <a:extLst>
                <a:ext uri="{FF2B5EF4-FFF2-40B4-BE49-F238E27FC236}">
                  <a16:creationId xmlns:a16="http://schemas.microsoft.com/office/drawing/2014/main" id="{BBCFA84A-2D6D-4B89-7E1E-E83A297CDD9A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8" name="Google Shape;1663;p22">
              <a:extLst>
                <a:ext uri="{FF2B5EF4-FFF2-40B4-BE49-F238E27FC236}">
                  <a16:creationId xmlns:a16="http://schemas.microsoft.com/office/drawing/2014/main" id="{3C64E18C-A117-2FEE-8D65-E025041CCC51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9" name="Google Shape;1664;p22">
              <a:extLst>
                <a:ext uri="{FF2B5EF4-FFF2-40B4-BE49-F238E27FC236}">
                  <a16:creationId xmlns:a16="http://schemas.microsoft.com/office/drawing/2014/main" id="{8D2F8AC7-32E6-F0E0-E85E-407130B894C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0" name="Google Shape;1665;p22">
              <a:extLst>
                <a:ext uri="{FF2B5EF4-FFF2-40B4-BE49-F238E27FC236}">
                  <a16:creationId xmlns:a16="http://schemas.microsoft.com/office/drawing/2014/main" id="{146C1491-9564-59FD-6AAF-340C1CA42F6A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1" name="Google Shape;1666;p22">
              <a:extLst>
                <a:ext uri="{FF2B5EF4-FFF2-40B4-BE49-F238E27FC236}">
                  <a16:creationId xmlns:a16="http://schemas.microsoft.com/office/drawing/2014/main" id="{CF844736-CFEA-3DE9-BC65-3340CF25F864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2" name="Google Shape;1667;p22">
              <a:extLst>
                <a:ext uri="{FF2B5EF4-FFF2-40B4-BE49-F238E27FC236}">
                  <a16:creationId xmlns:a16="http://schemas.microsoft.com/office/drawing/2014/main" id="{A81D6DFB-7FE1-55E7-F8ED-43FAF7327769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3" name="Google Shape;1668;p22">
              <a:extLst>
                <a:ext uri="{FF2B5EF4-FFF2-40B4-BE49-F238E27FC236}">
                  <a16:creationId xmlns:a16="http://schemas.microsoft.com/office/drawing/2014/main" id="{95A7888E-E17A-167E-ACED-AE55682E198D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4" name="Google Shape;1669;p22">
              <a:extLst>
                <a:ext uri="{FF2B5EF4-FFF2-40B4-BE49-F238E27FC236}">
                  <a16:creationId xmlns:a16="http://schemas.microsoft.com/office/drawing/2014/main" id="{29BDC9A7-D10E-A2C4-64EA-D7800FD2303A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5" name="Google Shape;1670;p22">
              <a:extLst>
                <a:ext uri="{FF2B5EF4-FFF2-40B4-BE49-F238E27FC236}">
                  <a16:creationId xmlns:a16="http://schemas.microsoft.com/office/drawing/2014/main" id="{03F3AD36-81A5-A134-0FE1-30013D89FC71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6" name="Google Shape;1671;p22">
              <a:extLst>
                <a:ext uri="{FF2B5EF4-FFF2-40B4-BE49-F238E27FC236}">
                  <a16:creationId xmlns:a16="http://schemas.microsoft.com/office/drawing/2014/main" id="{745180F7-DA3C-296C-4230-084C31680488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7" name="Google Shape;1672;p22">
              <a:extLst>
                <a:ext uri="{FF2B5EF4-FFF2-40B4-BE49-F238E27FC236}">
                  <a16:creationId xmlns:a16="http://schemas.microsoft.com/office/drawing/2014/main" id="{8D3E05E5-D659-AE9A-E1A6-B2B23679E881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8" name="Google Shape;1673;p22">
              <a:extLst>
                <a:ext uri="{FF2B5EF4-FFF2-40B4-BE49-F238E27FC236}">
                  <a16:creationId xmlns:a16="http://schemas.microsoft.com/office/drawing/2014/main" id="{173A9B87-8BC1-66EA-AC5E-088CBE3E5F74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9" name="Google Shape;1674;p22">
              <a:extLst>
                <a:ext uri="{FF2B5EF4-FFF2-40B4-BE49-F238E27FC236}">
                  <a16:creationId xmlns:a16="http://schemas.microsoft.com/office/drawing/2014/main" id="{A323E186-DD79-6FAA-BA76-96D4186A58AB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0" name="Google Shape;1675;p22">
              <a:extLst>
                <a:ext uri="{FF2B5EF4-FFF2-40B4-BE49-F238E27FC236}">
                  <a16:creationId xmlns:a16="http://schemas.microsoft.com/office/drawing/2014/main" id="{EF9064EE-CAB6-0FB0-F8F3-0A917B322CA1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1" name="Google Shape;1676;p22">
              <a:extLst>
                <a:ext uri="{FF2B5EF4-FFF2-40B4-BE49-F238E27FC236}">
                  <a16:creationId xmlns:a16="http://schemas.microsoft.com/office/drawing/2014/main" id="{B2E8DA1E-E9C8-BA00-8FA5-FCF308439CA5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2" name="Google Shape;1677;p22">
              <a:extLst>
                <a:ext uri="{FF2B5EF4-FFF2-40B4-BE49-F238E27FC236}">
                  <a16:creationId xmlns:a16="http://schemas.microsoft.com/office/drawing/2014/main" id="{2BC9B7D5-CA28-61F6-5F62-B160D6E4FD65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3" name="Google Shape;1678;p22">
              <a:extLst>
                <a:ext uri="{FF2B5EF4-FFF2-40B4-BE49-F238E27FC236}">
                  <a16:creationId xmlns:a16="http://schemas.microsoft.com/office/drawing/2014/main" id="{17A84817-A3A0-E789-108E-96B2B5543C8A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4" name="Google Shape;1679;p22">
              <a:extLst>
                <a:ext uri="{FF2B5EF4-FFF2-40B4-BE49-F238E27FC236}">
                  <a16:creationId xmlns:a16="http://schemas.microsoft.com/office/drawing/2014/main" id="{3FA92DC7-008A-76E8-0FA1-BD13DC75C555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5" name="Google Shape;1680;p22">
              <a:extLst>
                <a:ext uri="{FF2B5EF4-FFF2-40B4-BE49-F238E27FC236}">
                  <a16:creationId xmlns:a16="http://schemas.microsoft.com/office/drawing/2014/main" id="{A4EEDA92-4733-D540-6708-D6093C6B3FB4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6" name="Google Shape;1681;p22">
              <a:extLst>
                <a:ext uri="{FF2B5EF4-FFF2-40B4-BE49-F238E27FC236}">
                  <a16:creationId xmlns:a16="http://schemas.microsoft.com/office/drawing/2014/main" id="{BE73C852-997C-1A81-1366-4926C33DDB4B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7" name="Google Shape;1682;p22">
              <a:extLst>
                <a:ext uri="{FF2B5EF4-FFF2-40B4-BE49-F238E27FC236}">
                  <a16:creationId xmlns:a16="http://schemas.microsoft.com/office/drawing/2014/main" id="{1B372FB8-B2C4-380B-49AA-B72A850CE3C8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8" name="Google Shape;1683;p22">
              <a:extLst>
                <a:ext uri="{FF2B5EF4-FFF2-40B4-BE49-F238E27FC236}">
                  <a16:creationId xmlns:a16="http://schemas.microsoft.com/office/drawing/2014/main" id="{4B119C75-692A-48F0-0354-AA8C29BBCB6E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9" name="Google Shape;1684;p22">
              <a:extLst>
                <a:ext uri="{FF2B5EF4-FFF2-40B4-BE49-F238E27FC236}">
                  <a16:creationId xmlns:a16="http://schemas.microsoft.com/office/drawing/2014/main" id="{BF8CFD5F-4E2E-C047-535D-683A0531305C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0" name="Google Shape;1685;p22">
              <a:extLst>
                <a:ext uri="{FF2B5EF4-FFF2-40B4-BE49-F238E27FC236}">
                  <a16:creationId xmlns:a16="http://schemas.microsoft.com/office/drawing/2014/main" id="{C733914B-C708-7700-9CD5-4CAB163E56DD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1" name="Google Shape;1686;p22">
              <a:extLst>
                <a:ext uri="{FF2B5EF4-FFF2-40B4-BE49-F238E27FC236}">
                  <a16:creationId xmlns:a16="http://schemas.microsoft.com/office/drawing/2014/main" id="{412048A7-AE49-0C90-F2A0-8D4157CC7D4E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2" name="Google Shape;1687;p22">
              <a:extLst>
                <a:ext uri="{FF2B5EF4-FFF2-40B4-BE49-F238E27FC236}">
                  <a16:creationId xmlns:a16="http://schemas.microsoft.com/office/drawing/2014/main" id="{7737DDBF-6AD6-DEBE-7FCE-C73F7B477CA8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3" name="Google Shape;1688;p22">
              <a:extLst>
                <a:ext uri="{FF2B5EF4-FFF2-40B4-BE49-F238E27FC236}">
                  <a16:creationId xmlns:a16="http://schemas.microsoft.com/office/drawing/2014/main" id="{91701A39-194E-198F-35BC-5983F6242A1E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4" name="Google Shape;1689;p22">
              <a:extLst>
                <a:ext uri="{FF2B5EF4-FFF2-40B4-BE49-F238E27FC236}">
                  <a16:creationId xmlns:a16="http://schemas.microsoft.com/office/drawing/2014/main" id="{BD72FF54-4413-501B-9A31-4B2D7EC43CAA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5" name="Google Shape;1690;p22">
              <a:extLst>
                <a:ext uri="{FF2B5EF4-FFF2-40B4-BE49-F238E27FC236}">
                  <a16:creationId xmlns:a16="http://schemas.microsoft.com/office/drawing/2014/main" id="{716EC521-AD65-9AEB-46AB-114FBD75F987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6" name="Google Shape;1691;p22">
              <a:extLst>
                <a:ext uri="{FF2B5EF4-FFF2-40B4-BE49-F238E27FC236}">
                  <a16:creationId xmlns:a16="http://schemas.microsoft.com/office/drawing/2014/main" id="{2AAF4159-77DD-C267-44D6-22CEEE8A7982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7" name="Google Shape;1692;p22">
              <a:extLst>
                <a:ext uri="{FF2B5EF4-FFF2-40B4-BE49-F238E27FC236}">
                  <a16:creationId xmlns:a16="http://schemas.microsoft.com/office/drawing/2014/main" id="{33723BCB-7BBE-DBB0-EB0F-E0674E40A3BE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8" name="Google Shape;1693;p22">
              <a:extLst>
                <a:ext uri="{FF2B5EF4-FFF2-40B4-BE49-F238E27FC236}">
                  <a16:creationId xmlns:a16="http://schemas.microsoft.com/office/drawing/2014/main" id="{E4B10DD0-35CD-A3E1-B04C-45B1CF310EE2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9" name="Google Shape;1694;p22">
              <a:extLst>
                <a:ext uri="{FF2B5EF4-FFF2-40B4-BE49-F238E27FC236}">
                  <a16:creationId xmlns:a16="http://schemas.microsoft.com/office/drawing/2014/main" id="{85A64AAB-076E-7BAE-38B6-D0A369D55BD6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0" name="Google Shape;1695;p22">
              <a:extLst>
                <a:ext uri="{FF2B5EF4-FFF2-40B4-BE49-F238E27FC236}">
                  <a16:creationId xmlns:a16="http://schemas.microsoft.com/office/drawing/2014/main" id="{6C107ADA-355B-687A-4C97-E38D18A2282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1" name="Google Shape;1696;p22">
              <a:extLst>
                <a:ext uri="{FF2B5EF4-FFF2-40B4-BE49-F238E27FC236}">
                  <a16:creationId xmlns:a16="http://schemas.microsoft.com/office/drawing/2014/main" id="{5D9F02B3-6955-08A4-61FB-B1926639C660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2" name="Google Shape;1697;p22">
              <a:extLst>
                <a:ext uri="{FF2B5EF4-FFF2-40B4-BE49-F238E27FC236}">
                  <a16:creationId xmlns:a16="http://schemas.microsoft.com/office/drawing/2014/main" id="{B088121F-05E3-D2AA-13C3-DE23C7EB1FA6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3" name="Google Shape;1698;p22">
              <a:extLst>
                <a:ext uri="{FF2B5EF4-FFF2-40B4-BE49-F238E27FC236}">
                  <a16:creationId xmlns:a16="http://schemas.microsoft.com/office/drawing/2014/main" id="{B2632F29-91AC-04DF-730C-61FD2892E44F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4" name="Google Shape;1699;p22">
              <a:extLst>
                <a:ext uri="{FF2B5EF4-FFF2-40B4-BE49-F238E27FC236}">
                  <a16:creationId xmlns:a16="http://schemas.microsoft.com/office/drawing/2014/main" id="{756825D3-FDBE-1E4A-47EB-C7699811FC37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5" name="Google Shape;1700;p22">
              <a:extLst>
                <a:ext uri="{FF2B5EF4-FFF2-40B4-BE49-F238E27FC236}">
                  <a16:creationId xmlns:a16="http://schemas.microsoft.com/office/drawing/2014/main" id="{C9866E55-C7BB-4425-7265-4F2DD36A489F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6" name="Google Shape;1701;p22">
              <a:extLst>
                <a:ext uri="{FF2B5EF4-FFF2-40B4-BE49-F238E27FC236}">
                  <a16:creationId xmlns:a16="http://schemas.microsoft.com/office/drawing/2014/main" id="{EF438153-591D-A097-C117-E9677C70CB0A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7" name="Google Shape;1702;p22">
              <a:extLst>
                <a:ext uri="{FF2B5EF4-FFF2-40B4-BE49-F238E27FC236}">
                  <a16:creationId xmlns:a16="http://schemas.microsoft.com/office/drawing/2014/main" id="{08505C57-7FAF-1C7B-AE2C-31667A91D1C0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8" name="Google Shape;1703;p22">
              <a:extLst>
                <a:ext uri="{FF2B5EF4-FFF2-40B4-BE49-F238E27FC236}">
                  <a16:creationId xmlns:a16="http://schemas.microsoft.com/office/drawing/2014/main" id="{7E4AEF84-CDB2-1F16-A25D-0305F83C2FD0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9" name="Google Shape;1704;p22">
              <a:extLst>
                <a:ext uri="{FF2B5EF4-FFF2-40B4-BE49-F238E27FC236}">
                  <a16:creationId xmlns:a16="http://schemas.microsoft.com/office/drawing/2014/main" id="{BCD8E001-0C69-3F0F-A3FE-CC38F5D63CF7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0" name="Google Shape;1705;p22">
              <a:extLst>
                <a:ext uri="{FF2B5EF4-FFF2-40B4-BE49-F238E27FC236}">
                  <a16:creationId xmlns:a16="http://schemas.microsoft.com/office/drawing/2014/main" id="{7ADB9E58-10A6-E538-1AEB-DB977172D9CA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1" name="Google Shape;1706;p22">
              <a:extLst>
                <a:ext uri="{FF2B5EF4-FFF2-40B4-BE49-F238E27FC236}">
                  <a16:creationId xmlns:a16="http://schemas.microsoft.com/office/drawing/2014/main" id="{748430BF-5C1F-F7CC-9BA7-0FBB8E703E65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2" name="Google Shape;1707;p22">
              <a:extLst>
                <a:ext uri="{FF2B5EF4-FFF2-40B4-BE49-F238E27FC236}">
                  <a16:creationId xmlns:a16="http://schemas.microsoft.com/office/drawing/2014/main" id="{B2C12CD6-3AFE-B7B6-61D7-EBFE4D8B5950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Google Shape;1708;p22">
              <a:extLst>
                <a:ext uri="{FF2B5EF4-FFF2-40B4-BE49-F238E27FC236}">
                  <a16:creationId xmlns:a16="http://schemas.microsoft.com/office/drawing/2014/main" id="{ED2AD348-4DE4-5E70-8200-5593F0A78F2B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Google Shape;1709;p22">
              <a:extLst>
                <a:ext uri="{FF2B5EF4-FFF2-40B4-BE49-F238E27FC236}">
                  <a16:creationId xmlns:a16="http://schemas.microsoft.com/office/drawing/2014/main" id="{E07120DB-E1ED-5770-12EB-CE35368DA215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5" name="Google Shape;1710;p22">
              <a:extLst>
                <a:ext uri="{FF2B5EF4-FFF2-40B4-BE49-F238E27FC236}">
                  <a16:creationId xmlns:a16="http://schemas.microsoft.com/office/drawing/2014/main" id="{85E25D52-A478-7373-1A55-A9872D1CA755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Google Shape;1711;p22">
              <a:extLst>
                <a:ext uri="{FF2B5EF4-FFF2-40B4-BE49-F238E27FC236}">
                  <a16:creationId xmlns:a16="http://schemas.microsoft.com/office/drawing/2014/main" id="{D0FEFEF6-784D-D5B1-D6E0-00E5A03BF04A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7" name="Google Shape;1712;p22">
              <a:extLst>
                <a:ext uri="{FF2B5EF4-FFF2-40B4-BE49-F238E27FC236}">
                  <a16:creationId xmlns:a16="http://schemas.microsoft.com/office/drawing/2014/main" id="{C631FD51-1A6F-C96E-7515-8CE9A2968207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8" name="Google Shape;1713;p22">
              <a:extLst>
                <a:ext uri="{FF2B5EF4-FFF2-40B4-BE49-F238E27FC236}">
                  <a16:creationId xmlns:a16="http://schemas.microsoft.com/office/drawing/2014/main" id="{9801E0B3-E2FB-6B69-DCBA-69E33E153281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9" name="Google Shape;1714;p22">
              <a:extLst>
                <a:ext uri="{FF2B5EF4-FFF2-40B4-BE49-F238E27FC236}">
                  <a16:creationId xmlns:a16="http://schemas.microsoft.com/office/drawing/2014/main" id="{63207FCC-9CA9-1D7A-6339-179C07C3252A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0" name="Google Shape;1715;p22">
              <a:extLst>
                <a:ext uri="{FF2B5EF4-FFF2-40B4-BE49-F238E27FC236}">
                  <a16:creationId xmlns:a16="http://schemas.microsoft.com/office/drawing/2014/main" id="{B35AF88C-0DFC-F710-BB63-85E20617B4BB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1" name="Google Shape;1716;p22">
              <a:extLst>
                <a:ext uri="{FF2B5EF4-FFF2-40B4-BE49-F238E27FC236}">
                  <a16:creationId xmlns:a16="http://schemas.microsoft.com/office/drawing/2014/main" id="{7203EBB5-062E-E4AE-E55B-8C92079B027E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2" name="Google Shape;1717;p22">
              <a:extLst>
                <a:ext uri="{FF2B5EF4-FFF2-40B4-BE49-F238E27FC236}">
                  <a16:creationId xmlns:a16="http://schemas.microsoft.com/office/drawing/2014/main" id="{D8F3D90C-DD5E-C78A-C0AC-C8645D802175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3" name="Google Shape;1718;p22">
              <a:extLst>
                <a:ext uri="{FF2B5EF4-FFF2-40B4-BE49-F238E27FC236}">
                  <a16:creationId xmlns:a16="http://schemas.microsoft.com/office/drawing/2014/main" id="{D3122845-76D7-40B1-328C-9CD9044DB9DB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4" name="Google Shape;1719;p22">
              <a:extLst>
                <a:ext uri="{FF2B5EF4-FFF2-40B4-BE49-F238E27FC236}">
                  <a16:creationId xmlns:a16="http://schemas.microsoft.com/office/drawing/2014/main" id="{1F042E5D-581A-4636-D0A7-37FBE5859C14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5" name="Google Shape;1720;p22">
              <a:extLst>
                <a:ext uri="{FF2B5EF4-FFF2-40B4-BE49-F238E27FC236}">
                  <a16:creationId xmlns:a16="http://schemas.microsoft.com/office/drawing/2014/main" id="{ED6040FB-4790-E3A9-0E8F-7B14F920FB76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6" name="Google Shape;1721;p22">
              <a:extLst>
                <a:ext uri="{FF2B5EF4-FFF2-40B4-BE49-F238E27FC236}">
                  <a16:creationId xmlns:a16="http://schemas.microsoft.com/office/drawing/2014/main" id="{375F8B76-76A7-3941-588B-8425F713D253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7" name="Google Shape;1722;p22">
              <a:extLst>
                <a:ext uri="{FF2B5EF4-FFF2-40B4-BE49-F238E27FC236}">
                  <a16:creationId xmlns:a16="http://schemas.microsoft.com/office/drawing/2014/main" id="{5D1A9423-74E8-0B9C-CCC8-472FC2CF4E4F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8" name="Google Shape;1723;p22">
              <a:extLst>
                <a:ext uri="{FF2B5EF4-FFF2-40B4-BE49-F238E27FC236}">
                  <a16:creationId xmlns:a16="http://schemas.microsoft.com/office/drawing/2014/main" id="{25FA2F23-CDFF-4709-3632-3F6C026A0711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9" name="Google Shape;1724;p22">
              <a:extLst>
                <a:ext uri="{FF2B5EF4-FFF2-40B4-BE49-F238E27FC236}">
                  <a16:creationId xmlns:a16="http://schemas.microsoft.com/office/drawing/2014/main" id="{2F3D058B-3339-7202-BD7C-B300E71435A4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0" name="Google Shape;1725;p22">
              <a:extLst>
                <a:ext uri="{FF2B5EF4-FFF2-40B4-BE49-F238E27FC236}">
                  <a16:creationId xmlns:a16="http://schemas.microsoft.com/office/drawing/2014/main" id="{19B614CF-BFC3-4556-70D0-4241D9A1DE04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1" name="Google Shape;1726;p22">
              <a:extLst>
                <a:ext uri="{FF2B5EF4-FFF2-40B4-BE49-F238E27FC236}">
                  <a16:creationId xmlns:a16="http://schemas.microsoft.com/office/drawing/2014/main" id="{3557FC06-26BB-85FB-80BF-6976EFBB37FF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2" name="Google Shape;1727;p22">
              <a:extLst>
                <a:ext uri="{FF2B5EF4-FFF2-40B4-BE49-F238E27FC236}">
                  <a16:creationId xmlns:a16="http://schemas.microsoft.com/office/drawing/2014/main" id="{E90FDCDF-03D9-C407-C2D7-2BC65EE18DB3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3" name="Google Shape;1728;p22">
              <a:extLst>
                <a:ext uri="{FF2B5EF4-FFF2-40B4-BE49-F238E27FC236}">
                  <a16:creationId xmlns:a16="http://schemas.microsoft.com/office/drawing/2014/main" id="{7174C071-577D-BA6F-CC06-C9FF5C3DFB99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4" name="Google Shape;1729;p22">
              <a:extLst>
                <a:ext uri="{FF2B5EF4-FFF2-40B4-BE49-F238E27FC236}">
                  <a16:creationId xmlns:a16="http://schemas.microsoft.com/office/drawing/2014/main" id="{00DC4C6B-3D93-F573-FDB7-986D631F468B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5" name="Google Shape;1730;p22">
              <a:extLst>
                <a:ext uri="{FF2B5EF4-FFF2-40B4-BE49-F238E27FC236}">
                  <a16:creationId xmlns:a16="http://schemas.microsoft.com/office/drawing/2014/main" id="{27869D68-49B0-94F7-2BC3-5D416C364563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6" name="Google Shape;1731;p22">
              <a:extLst>
                <a:ext uri="{FF2B5EF4-FFF2-40B4-BE49-F238E27FC236}">
                  <a16:creationId xmlns:a16="http://schemas.microsoft.com/office/drawing/2014/main" id="{3A076B0C-38B6-3AF9-0314-8136B489291C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7" name="Google Shape;1732;p22">
              <a:extLst>
                <a:ext uri="{FF2B5EF4-FFF2-40B4-BE49-F238E27FC236}">
                  <a16:creationId xmlns:a16="http://schemas.microsoft.com/office/drawing/2014/main" id="{C647D19B-121F-9935-C14A-16FCED5B74AD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8" name="Google Shape;1733;p22">
              <a:extLst>
                <a:ext uri="{FF2B5EF4-FFF2-40B4-BE49-F238E27FC236}">
                  <a16:creationId xmlns:a16="http://schemas.microsoft.com/office/drawing/2014/main" id="{62FFCD58-00C2-0FF6-DDED-D78DDE07F20A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9" name="Google Shape;1734;p22">
              <a:extLst>
                <a:ext uri="{FF2B5EF4-FFF2-40B4-BE49-F238E27FC236}">
                  <a16:creationId xmlns:a16="http://schemas.microsoft.com/office/drawing/2014/main" id="{36F4E8A5-9585-2202-A894-27C5F345F2F9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0" name="Google Shape;1735;p22">
              <a:extLst>
                <a:ext uri="{FF2B5EF4-FFF2-40B4-BE49-F238E27FC236}">
                  <a16:creationId xmlns:a16="http://schemas.microsoft.com/office/drawing/2014/main" id="{BF8B7AC0-6D40-20AC-CBF1-0BD8BEBD7B81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1" name="Google Shape;1736;p22">
              <a:extLst>
                <a:ext uri="{FF2B5EF4-FFF2-40B4-BE49-F238E27FC236}">
                  <a16:creationId xmlns:a16="http://schemas.microsoft.com/office/drawing/2014/main" id="{5661D792-B973-B85E-C77C-FBB010D90CF6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2" name="Google Shape;1737;p22">
              <a:extLst>
                <a:ext uri="{FF2B5EF4-FFF2-40B4-BE49-F238E27FC236}">
                  <a16:creationId xmlns:a16="http://schemas.microsoft.com/office/drawing/2014/main" id="{2846E48B-6A12-F68B-76A1-F57EA3767B96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3" name="Google Shape;1738;p22">
              <a:extLst>
                <a:ext uri="{FF2B5EF4-FFF2-40B4-BE49-F238E27FC236}">
                  <a16:creationId xmlns:a16="http://schemas.microsoft.com/office/drawing/2014/main" id="{087738D1-D44B-F61A-BCA8-66FF214FAB28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4" name="Google Shape;1739;p22">
              <a:extLst>
                <a:ext uri="{FF2B5EF4-FFF2-40B4-BE49-F238E27FC236}">
                  <a16:creationId xmlns:a16="http://schemas.microsoft.com/office/drawing/2014/main" id="{AEF591D2-113A-C56E-7F47-0BCE2B846FEB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5" name="Google Shape;1740;p22">
              <a:extLst>
                <a:ext uri="{FF2B5EF4-FFF2-40B4-BE49-F238E27FC236}">
                  <a16:creationId xmlns:a16="http://schemas.microsoft.com/office/drawing/2014/main" id="{CB8E8BFE-445E-1694-AEE3-73F672369E9B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6" name="Google Shape;1741;p22">
              <a:extLst>
                <a:ext uri="{FF2B5EF4-FFF2-40B4-BE49-F238E27FC236}">
                  <a16:creationId xmlns:a16="http://schemas.microsoft.com/office/drawing/2014/main" id="{6172469C-099C-99E3-8E27-35C1C7FD0809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7" name="Google Shape;1742;p22">
              <a:extLst>
                <a:ext uri="{FF2B5EF4-FFF2-40B4-BE49-F238E27FC236}">
                  <a16:creationId xmlns:a16="http://schemas.microsoft.com/office/drawing/2014/main" id="{5936794B-F13C-15E2-F748-8E12580BE7CF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8" name="Google Shape;1743;p22">
              <a:extLst>
                <a:ext uri="{FF2B5EF4-FFF2-40B4-BE49-F238E27FC236}">
                  <a16:creationId xmlns:a16="http://schemas.microsoft.com/office/drawing/2014/main" id="{4DA91392-9A75-2BF3-454B-33E16BACAB0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9" name="Google Shape;1744;p22">
              <a:extLst>
                <a:ext uri="{FF2B5EF4-FFF2-40B4-BE49-F238E27FC236}">
                  <a16:creationId xmlns:a16="http://schemas.microsoft.com/office/drawing/2014/main" id="{CC7ABDB4-F2E6-2B84-9956-944CA377FE3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0" name="Google Shape;1745;p22">
              <a:extLst>
                <a:ext uri="{FF2B5EF4-FFF2-40B4-BE49-F238E27FC236}">
                  <a16:creationId xmlns:a16="http://schemas.microsoft.com/office/drawing/2014/main" id="{0CD39374-93D1-A036-935B-F68153DC1BB2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1" name="Google Shape;1746;p22">
              <a:extLst>
                <a:ext uri="{FF2B5EF4-FFF2-40B4-BE49-F238E27FC236}">
                  <a16:creationId xmlns:a16="http://schemas.microsoft.com/office/drawing/2014/main" id="{6B3DD707-3FE2-B91A-56E8-E27F4CEF4820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2" name="Google Shape;1747;p22">
              <a:extLst>
                <a:ext uri="{FF2B5EF4-FFF2-40B4-BE49-F238E27FC236}">
                  <a16:creationId xmlns:a16="http://schemas.microsoft.com/office/drawing/2014/main" id="{1B5702A3-718A-273E-A21B-E0AAD39803E7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3" name="Google Shape;1748;p22">
              <a:extLst>
                <a:ext uri="{FF2B5EF4-FFF2-40B4-BE49-F238E27FC236}">
                  <a16:creationId xmlns:a16="http://schemas.microsoft.com/office/drawing/2014/main" id="{6C84E854-30CF-9E4B-24FC-E145FF783CB3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4" name="Google Shape;1749;p22">
              <a:extLst>
                <a:ext uri="{FF2B5EF4-FFF2-40B4-BE49-F238E27FC236}">
                  <a16:creationId xmlns:a16="http://schemas.microsoft.com/office/drawing/2014/main" id="{EF5FD602-DFB2-E537-CC12-22FBB8328D6F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5" name="Google Shape;1750;p22">
              <a:extLst>
                <a:ext uri="{FF2B5EF4-FFF2-40B4-BE49-F238E27FC236}">
                  <a16:creationId xmlns:a16="http://schemas.microsoft.com/office/drawing/2014/main" id="{1B2082AB-F3BC-5D01-9B2C-295383D3309B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6" name="Google Shape;1751;p22">
              <a:extLst>
                <a:ext uri="{FF2B5EF4-FFF2-40B4-BE49-F238E27FC236}">
                  <a16:creationId xmlns:a16="http://schemas.microsoft.com/office/drawing/2014/main" id="{A61C477B-0BDF-4E98-E439-E6B5380B4AD8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7" name="Google Shape;1752;p22">
              <a:extLst>
                <a:ext uri="{FF2B5EF4-FFF2-40B4-BE49-F238E27FC236}">
                  <a16:creationId xmlns:a16="http://schemas.microsoft.com/office/drawing/2014/main" id="{33FA8BDA-803F-AB77-C5E0-BF398C53A2F9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8" name="Google Shape;1753;p22">
              <a:extLst>
                <a:ext uri="{FF2B5EF4-FFF2-40B4-BE49-F238E27FC236}">
                  <a16:creationId xmlns:a16="http://schemas.microsoft.com/office/drawing/2014/main" id="{FA030CBF-E0B7-17C3-4B89-3BDE4CBA3CF5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9" name="Google Shape;1754;p22">
              <a:extLst>
                <a:ext uri="{FF2B5EF4-FFF2-40B4-BE49-F238E27FC236}">
                  <a16:creationId xmlns:a16="http://schemas.microsoft.com/office/drawing/2014/main" id="{F3CEE756-2D98-1945-5C80-DBEB6998479A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0" name="Google Shape;1755;p22">
              <a:extLst>
                <a:ext uri="{FF2B5EF4-FFF2-40B4-BE49-F238E27FC236}">
                  <a16:creationId xmlns:a16="http://schemas.microsoft.com/office/drawing/2014/main" id="{573A691A-0408-4398-7530-93D181556402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1" name="Google Shape;1756;p22">
              <a:extLst>
                <a:ext uri="{FF2B5EF4-FFF2-40B4-BE49-F238E27FC236}">
                  <a16:creationId xmlns:a16="http://schemas.microsoft.com/office/drawing/2014/main" id="{C2CD034B-7432-2719-227C-89FC03237760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2" name="Google Shape;1757;p22">
              <a:extLst>
                <a:ext uri="{FF2B5EF4-FFF2-40B4-BE49-F238E27FC236}">
                  <a16:creationId xmlns:a16="http://schemas.microsoft.com/office/drawing/2014/main" id="{F25E2433-49D9-B712-CAED-4EC94BE8937D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3" name="Google Shape;1758;p22">
              <a:extLst>
                <a:ext uri="{FF2B5EF4-FFF2-40B4-BE49-F238E27FC236}">
                  <a16:creationId xmlns:a16="http://schemas.microsoft.com/office/drawing/2014/main" id="{8B4655C4-5A6B-8351-16F8-31A8AAD6B23C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4" name="Google Shape;1759;p22">
              <a:extLst>
                <a:ext uri="{FF2B5EF4-FFF2-40B4-BE49-F238E27FC236}">
                  <a16:creationId xmlns:a16="http://schemas.microsoft.com/office/drawing/2014/main" id="{56261BD9-2EE3-6DAF-D574-C5CAA1274775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5" name="Google Shape;1760;p22">
              <a:extLst>
                <a:ext uri="{FF2B5EF4-FFF2-40B4-BE49-F238E27FC236}">
                  <a16:creationId xmlns:a16="http://schemas.microsoft.com/office/drawing/2014/main" id="{DEFBFE5C-70A7-412B-4F6D-52541968600C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6" name="Google Shape;1761;p22">
              <a:extLst>
                <a:ext uri="{FF2B5EF4-FFF2-40B4-BE49-F238E27FC236}">
                  <a16:creationId xmlns:a16="http://schemas.microsoft.com/office/drawing/2014/main" id="{74F796CD-EB23-14C8-36CB-BF07A4380F1C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7" name="Google Shape;1762;p22">
              <a:extLst>
                <a:ext uri="{FF2B5EF4-FFF2-40B4-BE49-F238E27FC236}">
                  <a16:creationId xmlns:a16="http://schemas.microsoft.com/office/drawing/2014/main" id="{F5FC451A-272A-CA8B-9027-2D49312D8AA3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8" name="Google Shape;1763;p22">
              <a:extLst>
                <a:ext uri="{FF2B5EF4-FFF2-40B4-BE49-F238E27FC236}">
                  <a16:creationId xmlns:a16="http://schemas.microsoft.com/office/drawing/2014/main" id="{BE531148-BDAB-174B-8A99-B8069EE14725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9" name="Google Shape;1764;p22">
              <a:extLst>
                <a:ext uri="{FF2B5EF4-FFF2-40B4-BE49-F238E27FC236}">
                  <a16:creationId xmlns:a16="http://schemas.microsoft.com/office/drawing/2014/main" id="{82212230-8F94-1B8A-88D7-0D43EA66FA5A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0" name="Google Shape;1765;p22">
              <a:extLst>
                <a:ext uri="{FF2B5EF4-FFF2-40B4-BE49-F238E27FC236}">
                  <a16:creationId xmlns:a16="http://schemas.microsoft.com/office/drawing/2014/main" id="{62295123-39C7-88E3-E191-7944A8915880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1" name="Google Shape;1766;p22">
              <a:extLst>
                <a:ext uri="{FF2B5EF4-FFF2-40B4-BE49-F238E27FC236}">
                  <a16:creationId xmlns:a16="http://schemas.microsoft.com/office/drawing/2014/main" id="{D31B3DEF-AFCB-79BC-CFCF-8855BCA50E72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2" name="Google Shape;1767;p22">
              <a:extLst>
                <a:ext uri="{FF2B5EF4-FFF2-40B4-BE49-F238E27FC236}">
                  <a16:creationId xmlns:a16="http://schemas.microsoft.com/office/drawing/2014/main" id="{D522D4E2-3177-52DB-7CE9-86A5ED230CEE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3" name="Google Shape;1768;p22">
              <a:extLst>
                <a:ext uri="{FF2B5EF4-FFF2-40B4-BE49-F238E27FC236}">
                  <a16:creationId xmlns:a16="http://schemas.microsoft.com/office/drawing/2014/main" id="{051CE754-2F68-F530-55DC-CC4B0C074880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4" name="Google Shape;1769;p22">
              <a:extLst>
                <a:ext uri="{FF2B5EF4-FFF2-40B4-BE49-F238E27FC236}">
                  <a16:creationId xmlns:a16="http://schemas.microsoft.com/office/drawing/2014/main" id="{C40B5BD9-14AC-84F6-213D-7A9E012DF6F4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5" name="Google Shape;1770;p22">
              <a:extLst>
                <a:ext uri="{FF2B5EF4-FFF2-40B4-BE49-F238E27FC236}">
                  <a16:creationId xmlns:a16="http://schemas.microsoft.com/office/drawing/2014/main" id="{19E23EBF-068A-2A51-3825-7C032A4A07E2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6" name="Google Shape;1771;p22">
              <a:extLst>
                <a:ext uri="{FF2B5EF4-FFF2-40B4-BE49-F238E27FC236}">
                  <a16:creationId xmlns:a16="http://schemas.microsoft.com/office/drawing/2014/main" id="{6F266690-7F8A-FFDB-2CB0-80D8ECF68565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7" name="Google Shape;1772;p22">
              <a:extLst>
                <a:ext uri="{FF2B5EF4-FFF2-40B4-BE49-F238E27FC236}">
                  <a16:creationId xmlns:a16="http://schemas.microsoft.com/office/drawing/2014/main" id="{3B208F90-D218-3266-FA6D-C87DF7F0AB2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" name="Google Shape;1773;p22">
              <a:extLst>
                <a:ext uri="{FF2B5EF4-FFF2-40B4-BE49-F238E27FC236}">
                  <a16:creationId xmlns:a16="http://schemas.microsoft.com/office/drawing/2014/main" id="{07C44838-C68B-32C9-6D0B-C2C77B5DB584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" name="Google Shape;1774;p22">
              <a:extLst>
                <a:ext uri="{FF2B5EF4-FFF2-40B4-BE49-F238E27FC236}">
                  <a16:creationId xmlns:a16="http://schemas.microsoft.com/office/drawing/2014/main" id="{6844A33E-1E2A-71C8-4C21-8FEB447732F6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0" name="Google Shape;1775;p22">
              <a:extLst>
                <a:ext uri="{FF2B5EF4-FFF2-40B4-BE49-F238E27FC236}">
                  <a16:creationId xmlns:a16="http://schemas.microsoft.com/office/drawing/2014/main" id="{FECB834B-2132-B832-DB18-275A245148B0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1" name="Google Shape;1776;p22">
              <a:extLst>
                <a:ext uri="{FF2B5EF4-FFF2-40B4-BE49-F238E27FC236}">
                  <a16:creationId xmlns:a16="http://schemas.microsoft.com/office/drawing/2014/main" id="{97F7859D-DF31-1111-3E35-BE24FD1D16BC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2" name="Google Shape;1777;p22">
              <a:extLst>
                <a:ext uri="{FF2B5EF4-FFF2-40B4-BE49-F238E27FC236}">
                  <a16:creationId xmlns:a16="http://schemas.microsoft.com/office/drawing/2014/main" id="{C89F7318-6A01-6EB8-B82B-B41EB2255386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3" name="Google Shape;1778;p22">
              <a:extLst>
                <a:ext uri="{FF2B5EF4-FFF2-40B4-BE49-F238E27FC236}">
                  <a16:creationId xmlns:a16="http://schemas.microsoft.com/office/drawing/2014/main" id="{086C6CB1-F0BA-D7E8-CFAF-E68308C7D703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4" name="Google Shape;1779;p22">
              <a:extLst>
                <a:ext uri="{FF2B5EF4-FFF2-40B4-BE49-F238E27FC236}">
                  <a16:creationId xmlns:a16="http://schemas.microsoft.com/office/drawing/2014/main" id="{6181D6D1-7C9E-3358-422B-5790F28702B6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5" name="Google Shape;1780;p22">
              <a:extLst>
                <a:ext uri="{FF2B5EF4-FFF2-40B4-BE49-F238E27FC236}">
                  <a16:creationId xmlns:a16="http://schemas.microsoft.com/office/drawing/2014/main" id="{32055658-41F1-14D3-2704-0F2DC6832137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6" name="Google Shape;1781;p22">
              <a:extLst>
                <a:ext uri="{FF2B5EF4-FFF2-40B4-BE49-F238E27FC236}">
                  <a16:creationId xmlns:a16="http://schemas.microsoft.com/office/drawing/2014/main" id="{B9C2B484-8CE9-7981-0D74-7E24FE1628A1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7" name="Google Shape;1782;p22">
              <a:extLst>
                <a:ext uri="{FF2B5EF4-FFF2-40B4-BE49-F238E27FC236}">
                  <a16:creationId xmlns:a16="http://schemas.microsoft.com/office/drawing/2014/main" id="{382E71F9-32E0-8FB8-D049-D2AE26CE362A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8" name="Google Shape;1783;p22">
              <a:extLst>
                <a:ext uri="{FF2B5EF4-FFF2-40B4-BE49-F238E27FC236}">
                  <a16:creationId xmlns:a16="http://schemas.microsoft.com/office/drawing/2014/main" id="{41D5E4BE-1941-57CF-5EBD-7534519E2550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9" name="Google Shape;1784;p22">
              <a:extLst>
                <a:ext uri="{FF2B5EF4-FFF2-40B4-BE49-F238E27FC236}">
                  <a16:creationId xmlns:a16="http://schemas.microsoft.com/office/drawing/2014/main" id="{1FD56246-A3D4-E7C0-A4A4-E7D8039077B6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0" name="Google Shape;1785;p22">
              <a:extLst>
                <a:ext uri="{FF2B5EF4-FFF2-40B4-BE49-F238E27FC236}">
                  <a16:creationId xmlns:a16="http://schemas.microsoft.com/office/drawing/2014/main" id="{C977DBFE-95F1-A0CB-7AD3-324959A5D9AB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1" name="Google Shape;1786;p22">
              <a:extLst>
                <a:ext uri="{FF2B5EF4-FFF2-40B4-BE49-F238E27FC236}">
                  <a16:creationId xmlns:a16="http://schemas.microsoft.com/office/drawing/2014/main" id="{A9C1BC52-BFAE-00E3-C0FF-AEFB484DF674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2" name="Google Shape;1787;p22">
              <a:extLst>
                <a:ext uri="{FF2B5EF4-FFF2-40B4-BE49-F238E27FC236}">
                  <a16:creationId xmlns:a16="http://schemas.microsoft.com/office/drawing/2014/main" id="{AF0CB753-CBE0-ED31-055D-04274E4DD96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3" name="Google Shape;1788;p22">
              <a:extLst>
                <a:ext uri="{FF2B5EF4-FFF2-40B4-BE49-F238E27FC236}">
                  <a16:creationId xmlns:a16="http://schemas.microsoft.com/office/drawing/2014/main" id="{271F5436-17CE-4B81-5390-BFB886C5F991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4" name="Google Shape;1789;p22">
              <a:extLst>
                <a:ext uri="{FF2B5EF4-FFF2-40B4-BE49-F238E27FC236}">
                  <a16:creationId xmlns:a16="http://schemas.microsoft.com/office/drawing/2014/main" id="{C1185138-CE55-1D60-126C-33655A5E760E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5" name="Google Shape;1790;p22">
              <a:extLst>
                <a:ext uri="{FF2B5EF4-FFF2-40B4-BE49-F238E27FC236}">
                  <a16:creationId xmlns:a16="http://schemas.microsoft.com/office/drawing/2014/main" id="{5E1B2367-5AB0-7499-A43C-4754EF8BE3A7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6" name="Google Shape;1791;p22">
              <a:extLst>
                <a:ext uri="{FF2B5EF4-FFF2-40B4-BE49-F238E27FC236}">
                  <a16:creationId xmlns:a16="http://schemas.microsoft.com/office/drawing/2014/main" id="{D83104AE-FA27-01AD-D4FD-E439BFC74C5F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7" name="Google Shape;1792;p22">
              <a:extLst>
                <a:ext uri="{FF2B5EF4-FFF2-40B4-BE49-F238E27FC236}">
                  <a16:creationId xmlns:a16="http://schemas.microsoft.com/office/drawing/2014/main" id="{C4D08243-5B3B-90C3-A48B-764A022C74F1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8" name="Google Shape;1793;p22">
              <a:extLst>
                <a:ext uri="{FF2B5EF4-FFF2-40B4-BE49-F238E27FC236}">
                  <a16:creationId xmlns:a16="http://schemas.microsoft.com/office/drawing/2014/main" id="{4FB0C69E-388A-F8B2-FC6D-E26C1FA7E18F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9" name="Google Shape;1794;p22">
              <a:extLst>
                <a:ext uri="{FF2B5EF4-FFF2-40B4-BE49-F238E27FC236}">
                  <a16:creationId xmlns:a16="http://schemas.microsoft.com/office/drawing/2014/main" id="{03105DAD-7AFB-FF91-60DF-06E4D4321AD2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0" name="Google Shape;1795;p22">
              <a:extLst>
                <a:ext uri="{FF2B5EF4-FFF2-40B4-BE49-F238E27FC236}">
                  <a16:creationId xmlns:a16="http://schemas.microsoft.com/office/drawing/2014/main" id="{7CF4BA25-BB28-5C7D-0037-95563EFF4237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1" name="Google Shape;1796;p22">
              <a:extLst>
                <a:ext uri="{FF2B5EF4-FFF2-40B4-BE49-F238E27FC236}">
                  <a16:creationId xmlns:a16="http://schemas.microsoft.com/office/drawing/2014/main" id="{B29FECDF-E840-E276-E2E0-C8E261CD91AB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2" name="Google Shape;1797;p22">
              <a:extLst>
                <a:ext uri="{FF2B5EF4-FFF2-40B4-BE49-F238E27FC236}">
                  <a16:creationId xmlns:a16="http://schemas.microsoft.com/office/drawing/2014/main" id="{6BE314E7-DA65-11C1-A55A-2BE003E07817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3" name="Google Shape;1798;p22">
              <a:extLst>
                <a:ext uri="{FF2B5EF4-FFF2-40B4-BE49-F238E27FC236}">
                  <a16:creationId xmlns:a16="http://schemas.microsoft.com/office/drawing/2014/main" id="{8AD0571F-32A7-81FD-7682-EA4E024C0B07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4" name="Google Shape;1799;p22">
              <a:extLst>
                <a:ext uri="{FF2B5EF4-FFF2-40B4-BE49-F238E27FC236}">
                  <a16:creationId xmlns:a16="http://schemas.microsoft.com/office/drawing/2014/main" id="{7B8AF2BD-43CE-AA4A-1157-168CF83D56B2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5" name="Google Shape;1800;p22">
              <a:extLst>
                <a:ext uri="{FF2B5EF4-FFF2-40B4-BE49-F238E27FC236}">
                  <a16:creationId xmlns:a16="http://schemas.microsoft.com/office/drawing/2014/main" id="{A7BEBE90-8142-7E83-78E4-54547E6919E6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6" name="Google Shape;1801;p22">
              <a:extLst>
                <a:ext uri="{FF2B5EF4-FFF2-40B4-BE49-F238E27FC236}">
                  <a16:creationId xmlns:a16="http://schemas.microsoft.com/office/drawing/2014/main" id="{54F9E23C-9632-8DC1-0EF4-A4003A55B7D9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7" name="Google Shape;1802;p22">
              <a:extLst>
                <a:ext uri="{FF2B5EF4-FFF2-40B4-BE49-F238E27FC236}">
                  <a16:creationId xmlns:a16="http://schemas.microsoft.com/office/drawing/2014/main" id="{E82CCC41-2456-9B80-75EE-26587F18414E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8" name="Google Shape;1803;p22">
              <a:extLst>
                <a:ext uri="{FF2B5EF4-FFF2-40B4-BE49-F238E27FC236}">
                  <a16:creationId xmlns:a16="http://schemas.microsoft.com/office/drawing/2014/main" id="{6F9C442E-5221-BD76-4557-C9784E4F6C23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9" name="Google Shape;1804;p22">
              <a:extLst>
                <a:ext uri="{FF2B5EF4-FFF2-40B4-BE49-F238E27FC236}">
                  <a16:creationId xmlns:a16="http://schemas.microsoft.com/office/drawing/2014/main" id="{1F4B8D71-7A8F-EDFD-21AB-65A0C83180D5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0" name="Google Shape;1805;p22">
              <a:extLst>
                <a:ext uri="{FF2B5EF4-FFF2-40B4-BE49-F238E27FC236}">
                  <a16:creationId xmlns:a16="http://schemas.microsoft.com/office/drawing/2014/main" id="{48FBCFF4-E7B6-2B13-217B-30D19F4D93C3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1" name="Google Shape;1806;p22">
              <a:extLst>
                <a:ext uri="{FF2B5EF4-FFF2-40B4-BE49-F238E27FC236}">
                  <a16:creationId xmlns:a16="http://schemas.microsoft.com/office/drawing/2014/main" id="{3A5DAFD9-A686-321B-6F07-D220075390E2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2" name="Google Shape;1807;p22">
              <a:extLst>
                <a:ext uri="{FF2B5EF4-FFF2-40B4-BE49-F238E27FC236}">
                  <a16:creationId xmlns:a16="http://schemas.microsoft.com/office/drawing/2014/main" id="{03AAB881-5EA8-FFDD-1F4A-9B241CE8C104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3" name="Google Shape;1808;p22">
              <a:extLst>
                <a:ext uri="{FF2B5EF4-FFF2-40B4-BE49-F238E27FC236}">
                  <a16:creationId xmlns:a16="http://schemas.microsoft.com/office/drawing/2014/main" id="{E15F606E-E0F6-9018-7BA0-52FBB57798FE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4" name="Google Shape;1809;p22">
              <a:extLst>
                <a:ext uri="{FF2B5EF4-FFF2-40B4-BE49-F238E27FC236}">
                  <a16:creationId xmlns:a16="http://schemas.microsoft.com/office/drawing/2014/main" id="{DDF3515C-E95F-42E2-3808-08BB50AB775D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5" name="Google Shape;1810;p22">
              <a:extLst>
                <a:ext uri="{FF2B5EF4-FFF2-40B4-BE49-F238E27FC236}">
                  <a16:creationId xmlns:a16="http://schemas.microsoft.com/office/drawing/2014/main" id="{BC0CF27D-2F59-4FDB-A65D-9C9431BF7185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6" name="Google Shape;1811;p22">
              <a:extLst>
                <a:ext uri="{FF2B5EF4-FFF2-40B4-BE49-F238E27FC236}">
                  <a16:creationId xmlns:a16="http://schemas.microsoft.com/office/drawing/2014/main" id="{8416D931-63EF-26F6-D17C-10DBC49BD15C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7" name="Google Shape;1812;p22">
              <a:extLst>
                <a:ext uri="{FF2B5EF4-FFF2-40B4-BE49-F238E27FC236}">
                  <a16:creationId xmlns:a16="http://schemas.microsoft.com/office/drawing/2014/main" id="{4AB28B88-9F62-7765-1B46-081E0891E871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8" name="Google Shape;1813;p22">
              <a:extLst>
                <a:ext uri="{FF2B5EF4-FFF2-40B4-BE49-F238E27FC236}">
                  <a16:creationId xmlns:a16="http://schemas.microsoft.com/office/drawing/2014/main" id="{39767F1F-C2CA-0066-C282-A737F693FB0C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9" name="Google Shape;1814;p22">
              <a:extLst>
                <a:ext uri="{FF2B5EF4-FFF2-40B4-BE49-F238E27FC236}">
                  <a16:creationId xmlns:a16="http://schemas.microsoft.com/office/drawing/2014/main" id="{4ED4CE98-526C-BC97-1894-8DEB6BA29E5A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0" name="Google Shape;1815;p22">
              <a:extLst>
                <a:ext uri="{FF2B5EF4-FFF2-40B4-BE49-F238E27FC236}">
                  <a16:creationId xmlns:a16="http://schemas.microsoft.com/office/drawing/2014/main" id="{56A83E1A-BC29-AF9E-1810-530D6E239C0D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1" name="Google Shape;1816;p22">
              <a:extLst>
                <a:ext uri="{FF2B5EF4-FFF2-40B4-BE49-F238E27FC236}">
                  <a16:creationId xmlns:a16="http://schemas.microsoft.com/office/drawing/2014/main" id="{0229D364-C16F-62F8-4319-708EF8ED6DB4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2" name="Google Shape;1817;p22">
              <a:extLst>
                <a:ext uri="{FF2B5EF4-FFF2-40B4-BE49-F238E27FC236}">
                  <a16:creationId xmlns:a16="http://schemas.microsoft.com/office/drawing/2014/main" id="{E70CFE59-AE61-A19E-5ACF-24178F7EA4D6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3" name="Google Shape;1818;p22">
              <a:extLst>
                <a:ext uri="{FF2B5EF4-FFF2-40B4-BE49-F238E27FC236}">
                  <a16:creationId xmlns:a16="http://schemas.microsoft.com/office/drawing/2014/main" id="{0AA69823-0930-954E-4520-43C6FB6D149B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4" name="Google Shape;1819;p22">
              <a:extLst>
                <a:ext uri="{FF2B5EF4-FFF2-40B4-BE49-F238E27FC236}">
                  <a16:creationId xmlns:a16="http://schemas.microsoft.com/office/drawing/2014/main" id="{A1BD3FDE-9998-56B1-A04C-2996FE32DDE2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5" name="Google Shape;1820;p22">
              <a:extLst>
                <a:ext uri="{FF2B5EF4-FFF2-40B4-BE49-F238E27FC236}">
                  <a16:creationId xmlns:a16="http://schemas.microsoft.com/office/drawing/2014/main" id="{1AAC8018-A701-208A-6FB3-C2ED66F48484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6" name="Google Shape;1821;p22">
              <a:extLst>
                <a:ext uri="{FF2B5EF4-FFF2-40B4-BE49-F238E27FC236}">
                  <a16:creationId xmlns:a16="http://schemas.microsoft.com/office/drawing/2014/main" id="{5D459C9C-A6FB-0D09-661F-9985AB00AEBD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7" name="Google Shape;1822;p22">
              <a:extLst>
                <a:ext uri="{FF2B5EF4-FFF2-40B4-BE49-F238E27FC236}">
                  <a16:creationId xmlns:a16="http://schemas.microsoft.com/office/drawing/2014/main" id="{F152020E-E7C2-B652-9AA8-3ADC769FB76C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8" name="Google Shape;1823;p22">
              <a:extLst>
                <a:ext uri="{FF2B5EF4-FFF2-40B4-BE49-F238E27FC236}">
                  <a16:creationId xmlns:a16="http://schemas.microsoft.com/office/drawing/2014/main" id="{344B4C96-EA75-3693-E143-9C1DC0B61E8C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9" name="Google Shape;1824;p22">
              <a:extLst>
                <a:ext uri="{FF2B5EF4-FFF2-40B4-BE49-F238E27FC236}">
                  <a16:creationId xmlns:a16="http://schemas.microsoft.com/office/drawing/2014/main" id="{5D05B8B6-C6A9-8BE8-6C2A-108CA8BA7162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0" name="Google Shape;1825;p22">
              <a:extLst>
                <a:ext uri="{FF2B5EF4-FFF2-40B4-BE49-F238E27FC236}">
                  <a16:creationId xmlns:a16="http://schemas.microsoft.com/office/drawing/2014/main" id="{675B0BDC-E13D-3621-D730-CDA2FC0F2ACE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1" name="Google Shape;1826;p22">
              <a:extLst>
                <a:ext uri="{FF2B5EF4-FFF2-40B4-BE49-F238E27FC236}">
                  <a16:creationId xmlns:a16="http://schemas.microsoft.com/office/drawing/2014/main" id="{0112829E-F9B1-5B84-3E51-4941545830B8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2" name="Google Shape;1827;p22">
              <a:extLst>
                <a:ext uri="{FF2B5EF4-FFF2-40B4-BE49-F238E27FC236}">
                  <a16:creationId xmlns:a16="http://schemas.microsoft.com/office/drawing/2014/main" id="{AE10AB02-BA57-59FA-C425-6917DE74B0FF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3" name="Google Shape;1828;p22">
              <a:extLst>
                <a:ext uri="{FF2B5EF4-FFF2-40B4-BE49-F238E27FC236}">
                  <a16:creationId xmlns:a16="http://schemas.microsoft.com/office/drawing/2014/main" id="{FA9BC6F1-B291-DCDE-F299-01C5B8F9FA9B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4" name="Google Shape;1829;p22">
              <a:extLst>
                <a:ext uri="{FF2B5EF4-FFF2-40B4-BE49-F238E27FC236}">
                  <a16:creationId xmlns:a16="http://schemas.microsoft.com/office/drawing/2014/main" id="{7582E62B-69D5-91B5-621C-53EA507D557A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5" name="Google Shape;1830;p22">
              <a:extLst>
                <a:ext uri="{FF2B5EF4-FFF2-40B4-BE49-F238E27FC236}">
                  <a16:creationId xmlns:a16="http://schemas.microsoft.com/office/drawing/2014/main" id="{3301CC90-2D53-2933-C8D8-3E266AF31CFF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6" name="Google Shape;1831;p22">
              <a:extLst>
                <a:ext uri="{FF2B5EF4-FFF2-40B4-BE49-F238E27FC236}">
                  <a16:creationId xmlns:a16="http://schemas.microsoft.com/office/drawing/2014/main" id="{2C2345D1-A25F-1E33-0386-77D22AB53CC5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7" name="Google Shape;1832;p22">
              <a:extLst>
                <a:ext uri="{FF2B5EF4-FFF2-40B4-BE49-F238E27FC236}">
                  <a16:creationId xmlns:a16="http://schemas.microsoft.com/office/drawing/2014/main" id="{57907CAC-BD9F-EB96-F131-05CFAA3FC2D3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8" name="Google Shape;1833;p22">
              <a:extLst>
                <a:ext uri="{FF2B5EF4-FFF2-40B4-BE49-F238E27FC236}">
                  <a16:creationId xmlns:a16="http://schemas.microsoft.com/office/drawing/2014/main" id="{92A95FC9-AEB6-DA9F-82CC-0D30424D3165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9" name="Google Shape;1834;p22">
              <a:extLst>
                <a:ext uri="{FF2B5EF4-FFF2-40B4-BE49-F238E27FC236}">
                  <a16:creationId xmlns:a16="http://schemas.microsoft.com/office/drawing/2014/main" id="{44031267-8E6C-356F-CD40-54ADA023441F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0" name="Google Shape;1835;p22">
              <a:extLst>
                <a:ext uri="{FF2B5EF4-FFF2-40B4-BE49-F238E27FC236}">
                  <a16:creationId xmlns:a16="http://schemas.microsoft.com/office/drawing/2014/main" id="{1D638374-EB73-B506-0777-2DA2B95C5E30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1" name="Google Shape;1836;p22">
              <a:extLst>
                <a:ext uri="{FF2B5EF4-FFF2-40B4-BE49-F238E27FC236}">
                  <a16:creationId xmlns:a16="http://schemas.microsoft.com/office/drawing/2014/main" id="{74D73551-149F-13DF-5482-FBA07CA1D0B7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2" name="Google Shape;1837;p22">
              <a:extLst>
                <a:ext uri="{FF2B5EF4-FFF2-40B4-BE49-F238E27FC236}">
                  <a16:creationId xmlns:a16="http://schemas.microsoft.com/office/drawing/2014/main" id="{0205EF19-C4F2-1E8F-89E5-BF929732E8EE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3" name="Google Shape;1838;p22">
              <a:extLst>
                <a:ext uri="{FF2B5EF4-FFF2-40B4-BE49-F238E27FC236}">
                  <a16:creationId xmlns:a16="http://schemas.microsoft.com/office/drawing/2014/main" id="{6247C1A7-5502-7595-022D-191592C4CCB6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4" name="Google Shape;1839;p22">
              <a:extLst>
                <a:ext uri="{FF2B5EF4-FFF2-40B4-BE49-F238E27FC236}">
                  <a16:creationId xmlns:a16="http://schemas.microsoft.com/office/drawing/2014/main" id="{BA8A4E13-ECE9-7502-5CB9-D06CFDCC74F2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5" name="Google Shape;1840;p22">
              <a:extLst>
                <a:ext uri="{FF2B5EF4-FFF2-40B4-BE49-F238E27FC236}">
                  <a16:creationId xmlns:a16="http://schemas.microsoft.com/office/drawing/2014/main" id="{D4435D2B-8A35-1435-5DAF-FDCD5574FB2A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6" name="Google Shape;1841;p22">
              <a:extLst>
                <a:ext uri="{FF2B5EF4-FFF2-40B4-BE49-F238E27FC236}">
                  <a16:creationId xmlns:a16="http://schemas.microsoft.com/office/drawing/2014/main" id="{BE4FAF22-DD15-2D53-2314-DA9798E50AF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7" name="Google Shape;1842;p22">
              <a:extLst>
                <a:ext uri="{FF2B5EF4-FFF2-40B4-BE49-F238E27FC236}">
                  <a16:creationId xmlns:a16="http://schemas.microsoft.com/office/drawing/2014/main" id="{A2D425D7-1B2D-B888-5424-C8180D7FB01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8" name="Google Shape;1843;p22">
              <a:extLst>
                <a:ext uri="{FF2B5EF4-FFF2-40B4-BE49-F238E27FC236}">
                  <a16:creationId xmlns:a16="http://schemas.microsoft.com/office/drawing/2014/main" id="{A38B58C4-9E06-02CA-E5C8-7149FE8A0209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9" name="Google Shape;1844;p22">
              <a:extLst>
                <a:ext uri="{FF2B5EF4-FFF2-40B4-BE49-F238E27FC236}">
                  <a16:creationId xmlns:a16="http://schemas.microsoft.com/office/drawing/2014/main" id="{DEF0386B-503A-F871-D918-7C29B71CE03F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0" name="Google Shape;1845;p22">
              <a:extLst>
                <a:ext uri="{FF2B5EF4-FFF2-40B4-BE49-F238E27FC236}">
                  <a16:creationId xmlns:a16="http://schemas.microsoft.com/office/drawing/2014/main" id="{3D011A2E-D277-C93F-13B1-77A7B91A907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1" name="Google Shape;1846;p22">
              <a:extLst>
                <a:ext uri="{FF2B5EF4-FFF2-40B4-BE49-F238E27FC236}">
                  <a16:creationId xmlns:a16="http://schemas.microsoft.com/office/drawing/2014/main" id="{C771B1C6-1653-8462-9274-122312E516C6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2" name="Google Shape;1847;p22">
              <a:extLst>
                <a:ext uri="{FF2B5EF4-FFF2-40B4-BE49-F238E27FC236}">
                  <a16:creationId xmlns:a16="http://schemas.microsoft.com/office/drawing/2014/main" id="{E07E37B5-7247-E973-017E-7D5D1174C1B3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3" name="Google Shape;1848;p22">
              <a:extLst>
                <a:ext uri="{FF2B5EF4-FFF2-40B4-BE49-F238E27FC236}">
                  <a16:creationId xmlns:a16="http://schemas.microsoft.com/office/drawing/2014/main" id="{CB601CAE-52AB-5E72-20C9-5E1C87F52461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4" name="Google Shape;1849;p22">
              <a:extLst>
                <a:ext uri="{FF2B5EF4-FFF2-40B4-BE49-F238E27FC236}">
                  <a16:creationId xmlns:a16="http://schemas.microsoft.com/office/drawing/2014/main" id="{6DBD3A01-5D7F-C234-6A9C-43C7B3AAD58F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5" name="Google Shape;1850;p22">
              <a:extLst>
                <a:ext uri="{FF2B5EF4-FFF2-40B4-BE49-F238E27FC236}">
                  <a16:creationId xmlns:a16="http://schemas.microsoft.com/office/drawing/2014/main" id="{028F9AFC-39D1-2487-96ED-04B6D3D5C36D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6" name="Google Shape;1851;p22">
              <a:extLst>
                <a:ext uri="{FF2B5EF4-FFF2-40B4-BE49-F238E27FC236}">
                  <a16:creationId xmlns:a16="http://schemas.microsoft.com/office/drawing/2014/main" id="{0501A505-949D-9705-220D-D1C45C1D6107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7" name="Google Shape;1852;p22">
              <a:extLst>
                <a:ext uri="{FF2B5EF4-FFF2-40B4-BE49-F238E27FC236}">
                  <a16:creationId xmlns:a16="http://schemas.microsoft.com/office/drawing/2014/main" id="{DE1FB014-95F3-DB55-07BE-B6D3E262E307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8" name="Google Shape;1853;p22">
              <a:extLst>
                <a:ext uri="{FF2B5EF4-FFF2-40B4-BE49-F238E27FC236}">
                  <a16:creationId xmlns:a16="http://schemas.microsoft.com/office/drawing/2014/main" id="{ECAB0C41-1045-024B-20A1-57E3A463FB79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9" name="Google Shape;1854;p22">
              <a:extLst>
                <a:ext uri="{FF2B5EF4-FFF2-40B4-BE49-F238E27FC236}">
                  <a16:creationId xmlns:a16="http://schemas.microsoft.com/office/drawing/2014/main" id="{9E747224-95A2-894F-C303-F2EB674B8916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0" name="Google Shape;1855;p22">
              <a:extLst>
                <a:ext uri="{FF2B5EF4-FFF2-40B4-BE49-F238E27FC236}">
                  <a16:creationId xmlns:a16="http://schemas.microsoft.com/office/drawing/2014/main" id="{60AACC8A-955D-42FD-857A-06FDCE0CE9D5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" name="Google Shape;1856;p22">
              <a:extLst>
                <a:ext uri="{FF2B5EF4-FFF2-40B4-BE49-F238E27FC236}">
                  <a16:creationId xmlns:a16="http://schemas.microsoft.com/office/drawing/2014/main" id="{1C3E9018-B44E-CD7F-C902-A9D9FDB94225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" name="Google Shape;1857;p22">
              <a:extLst>
                <a:ext uri="{FF2B5EF4-FFF2-40B4-BE49-F238E27FC236}">
                  <a16:creationId xmlns:a16="http://schemas.microsoft.com/office/drawing/2014/main" id="{DA5FFF4C-DCBA-75FD-F98A-A8E7B1C1600F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3" name="Google Shape;1858;p22">
              <a:extLst>
                <a:ext uri="{FF2B5EF4-FFF2-40B4-BE49-F238E27FC236}">
                  <a16:creationId xmlns:a16="http://schemas.microsoft.com/office/drawing/2014/main" id="{69C12153-D81F-C4B2-95E4-4918DB140577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4" name="Google Shape;1859;p22">
              <a:extLst>
                <a:ext uri="{FF2B5EF4-FFF2-40B4-BE49-F238E27FC236}">
                  <a16:creationId xmlns:a16="http://schemas.microsoft.com/office/drawing/2014/main" id="{9E1608DF-91A0-17EE-CD89-2E7A74B4043A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5" name="Google Shape;1860;p22">
              <a:extLst>
                <a:ext uri="{FF2B5EF4-FFF2-40B4-BE49-F238E27FC236}">
                  <a16:creationId xmlns:a16="http://schemas.microsoft.com/office/drawing/2014/main" id="{A6FE0E9B-BD4A-E585-5A13-DEF77253BC78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6" name="Google Shape;1861;p22">
              <a:extLst>
                <a:ext uri="{FF2B5EF4-FFF2-40B4-BE49-F238E27FC236}">
                  <a16:creationId xmlns:a16="http://schemas.microsoft.com/office/drawing/2014/main" id="{667D2A6F-27AB-EC55-ADB9-7770B38BF57E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7" name="Google Shape;1862;p22">
              <a:extLst>
                <a:ext uri="{FF2B5EF4-FFF2-40B4-BE49-F238E27FC236}">
                  <a16:creationId xmlns:a16="http://schemas.microsoft.com/office/drawing/2014/main" id="{289765A9-D4BE-9063-824F-90E0E5B7E73F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8" name="Google Shape;1863;p22">
              <a:extLst>
                <a:ext uri="{FF2B5EF4-FFF2-40B4-BE49-F238E27FC236}">
                  <a16:creationId xmlns:a16="http://schemas.microsoft.com/office/drawing/2014/main" id="{FBFD563F-70D2-44CE-FBA9-F4EDBC61B0EF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9" name="Google Shape;1864;p22">
              <a:extLst>
                <a:ext uri="{FF2B5EF4-FFF2-40B4-BE49-F238E27FC236}">
                  <a16:creationId xmlns:a16="http://schemas.microsoft.com/office/drawing/2014/main" id="{09040D86-CCC7-EE90-9CD4-9249CAC4E953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0" name="Google Shape;1865;p22">
              <a:extLst>
                <a:ext uri="{FF2B5EF4-FFF2-40B4-BE49-F238E27FC236}">
                  <a16:creationId xmlns:a16="http://schemas.microsoft.com/office/drawing/2014/main" id="{F40D1B62-AE03-0033-A2A9-DCCECCAF1367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1" name="Google Shape;1866;p22">
              <a:extLst>
                <a:ext uri="{FF2B5EF4-FFF2-40B4-BE49-F238E27FC236}">
                  <a16:creationId xmlns:a16="http://schemas.microsoft.com/office/drawing/2014/main" id="{F51B69CE-87EA-B15F-576D-723D331E8F39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2" name="Google Shape;1867;p22">
              <a:extLst>
                <a:ext uri="{FF2B5EF4-FFF2-40B4-BE49-F238E27FC236}">
                  <a16:creationId xmlns:a16="http://schemas.microsoft.com/office/drawing/2014/main" id="{BC440F06-4272-3BF2-42A2-E7B48BBB0F3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3" name="Google Shape;1868;p22">
              <a:extLst>
                <a:ext uri="{FF2B5EF4-FFF2-40B4-BE49-F238E27FC236}">
                  <a16:creationId xmlns:a16="http://schemas.microsoft.com/office/drawing/2014/main" id="{06948094-E911-8BB5-8284-FC00ECB515CE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4" name="Google Shape;1869;p22">
              <a:extLst>
                <a:ext uri="{FF2B5EF4-FFF2-40B4-BE49-F238E27FC236}">
                  <a16:creationId xmlns:a16="http://schemas.microsoft.com/office/drawing/2014/main" id="{7C7B118D-6CBE-EF32-216C-D4128C42CAEA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5" name="Google Shape;1870;p22">
              <a:extLst>
                <a:ext uri="{FF2B5EF4-FFF2-40B4-BE49-F238E27FC236}">
                  <a16:creationId xmlns:a16="http://schemas.microsoft.com/office/drawing/2014/main" id="{9F584324-361A-3847-02E9-2A51E3941A5A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6" name="Google Shape;1871;p22">
              <a:extLst>
                <a:ext uri="{FF2B5EF4-FFF2-40B4-BE49-F238E27FC236}">
                  <a16:creationId xmlns:a16="http://schemas.microsoft.com/office/drawing/2014/main" id="{CDB8BE4C-D925-C117-ED53-38AEE3717BB1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7" name="Google Shape;1872;p22">
              <a:extLst>
                <a:ext uri="{FF2B5EF4-FFF2-40B4-BE49-F238E27FC236}">
                  <a16:creationId xmlns:a16="http://schemas.microsoft.com/office/drawing/2014/main" id="{EC8AB744-42AC-E9E7-13B6-6CE090B7BF63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8" name="Google Shape;1873;p22">
              <a:extLst>
                <a:ext uri="{FF2B5EF4-FFF2-40B4-BE49-F238E27FC236}">
                  <a16:creationId xmlns:a16="http://schemas.microsoft.com/office/drawing/2014/main" id="{E9AC06BE-4FDC-FD67-3A72-5FCA552D6D9A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9" name="Google Shape;1874;p22">
              <a:extLst>
                <a:ext uri="{FF2B5EF4-FFF2-40B4-BE49-F238E27FC236}">
                  <a16:creationId xmlns:a16="http://schemas.microsoft.com/office/drawing/2014/main" id="{E767A7D8-DE4A-5098-E816-1EF3880FAA28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0" name="Google Shape;1875;p22">
              <a:extLst>
                <a:ext uri="{FF2B5EF4-FFF2-40B4-BE49-F238E27FC236}">
                  <a16:creationId xmlns:a16="http://schemas.microsoft.com/office/drawing/2014/main" id="{1479C52D-AE60-2FC7-21EA-E89DB1C74A52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1" name="Google Shape;1876;p22">
              <a:extLst>
                <a:ext uri="{FF2B5EF4-FFF2-40B4-BE49-F238E27FC236}">
                  <a16:creationId xmlns:a16="http://schemas.microsoft.com/office/drawing/2014/main" id="{C939A11E-9852-05FE-0DF0-A615CDCFE51D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2" name="Google Shape;1877;p22">
              <a:extLst>
                <a:ext uri="{FF2B5EF4-FFF2-40B4-BE49-F238E27FC236}">
                  <a16:creationId xmlns:a16="http://schemas.microsoft.com/office/drawing/2014/main" id="{278F7326-1167-10B5-502A-20AA944B92B9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3" name="Google Shape;1878;p22">
              <a:extLst>
                <a:ext uri="{FF2B5EF4-FFF2-40B4-BE49-F238E27FC236}">
                  <a16:creationId xmlns:a16="http://schemas.microsoft.com/office/drawing/2014/main" id="{B6AA979B-88C3-675B-B3CA-8C87E2C0FAFD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4" name="Google Shape;1879;p22">
              <a:extLst>
                <a:ext uri="{FF2B5EF4-FFF2-40B4-BE49-F238E27FC236}">
                  <a16:creationId xmlns:a16="http://schemas.microsoft.com/office/drawing/2014/main" id="{6A231DD0-7068-1C1E-084E-09AFE885B629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5" name="Google Shape;1880;p22">
              <a:extLst>
                <a:ext uri="{FF2B5EF4-FFF2-40B4-BE49-F238E27FC236}">
                  <a16:creationId xmlns:a16="http://schemas.microsoft.com/office/drawing/2014/main" id="{30AC15E7-65D2-BB7D-C24D-EF10237072A8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6" name="Google Shape;1881;p22">
              <a:extLst>
                <a:ext uri="{FF2B5EF4-FFF2-40B4-BE49-F238E27FC236}">
                  <a16:creationId xmlns:a16="http://schemas.microsoft.com/office/drawing/2014/main" id="{0B6F5AED-BD1A-7A38-E670-E94BFA75E4D0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7" name="Google Shape;1882;p22">
              <a:extLst>
                <a:ext uri="{FF2B5EF4-FFF2-40B4-BE49-F238E27FC236}">
                  <a16:creationId xmlns:a16="http://schemas.microsoft.com/office/drawing/2014/main" id="{992BF2A9-F8CF-65A9-93CC-6A679D406BDF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8" name="Google Shape;1883;p22">
              <a:extLst>
                <a:ext uri="{FF2B5EF4-FFF2-40B4-BE49-F238E27FC236}">
                  <a16:creationId xmlns:a16="http://schemas.microsoft.com/office/drawing/2014/main" id="{B1B2FBB2-5109-A9E0-70ED-EB5E1D1DB688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9" name="Google Shape;1884;p22">
              <a:extLst>
                <a:ext uri="{FF2B5EF4-FFF2-40B4-BE49-F238E27FC236}">
                  <a16:creationId xmlns:a16="http://schemas.microsoft.com/office/drawing/2014/main" id="{14DC7B88-5D53-AC81-9B23-87FE5AF20971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0" name="Google Shape;1885;p22">
              <a:extLst>
                <a:ext uri="{FF2B5EF4-FFF2-40B4-BE49-F238E27FC236}">
                  <a16:creationId xmlns:a16="http://schemas.microsoft.com/office/drawing/2014/main" id="{DC2C0A47-7554-C0C3-BD67-08BB8D290FF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1" name="Google Shape;1886;p22">
              <a:extLst>
                <a:ext uri="{FF2B5EF4-FFF2-40B4-BE49-F238E27FC236}">
                  <a16:creationId xmlns:a16="http://schemas.microsoft.com/office/drawing/2014/main" id="{763E81C0-1783-8737-FEB2-B20F26993C63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2" name="Google Shape;1887;p22">
              <a:extLst>
                <a:ext uri="{FF2B5EF4-FFF2-40B4-BE49-F238E27FC236}">
                  <a16:creationId xmlns:a16="http://schemas.microsoft.com/office/drawing/2014/main" id="{EA14E5CF-4D81-44C2-EA27-B25A839435B9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3" name="Google Shape;1888;p22">
              <a:extLst>
                <a:ext uri="{FF2B5EF4-FFF2-40B4-BE49-F238E27FC236}">
                  <a16:creationId xmlns:a16="http://schemas.microsoft.com/office/drawing/2014/main" id="{0EA007B8-A006-F2A5-C9EF-65C9F90B8AA4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4" name="Google Shape;1889;p22">
              <a:extLst>
                <a:ext uri="{FF2B5EF4-FFF2-40B4-BE49-F238E27FC236}">
                  <a16:creationId xmlns:a16="http://schemas.microsoft.com/office/drawing/2014/main" id="{24240C30-C9C1-4D57-2B1F-595B6A2F181D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5" name="Google Shape;1890;p22">
              <a:extLst>
                <a:ext uri="{FF2B5EF4-FFF2-40B4-BE49-F238E27FC236}">
                  <a16:creationId xmlns:a16="http://schemas.microsoft.com/office/drawing/2014/main" id="{EFB8441C-C7F0-3D1C-A1BA-07B7A8954340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6" name="Google Shape;1891;p22">
              <a:extLst>
                <a:ext uri="{FF2B5EF4-FFF2-40B4-BE49-F238E27FC236}">
                  <a16:creationId xmlns:a16="http://schemas.microsoft.com/office/drawing/2014/main" id="{4F0C34D1-7E26-7E80-6426-6BFCCC945410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7" name="Google Shape;1892;p22">
              <a:extLst>
                <a:ext uri="{FF2B5EF4-FFF2-40B4-BE49-F238E27FC236}">
                  <a16:creationId xmlns:a16="http://schemas.microsoft.com/office/drawing/2014/main" id="{A2CB0DBA-B146-3036-5B28-DC878CE2C139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8" name="Google Shape;1893;p22">
              <a:extLst>
                <a:ext uri="{FF2B5EF4-FFF2-40B4-BE49-F238E27FC236}">
                  <a16:creationId xmlns:a16="http://schemas.microsoft.com/office/drawing/2014/main" id="{8D7F17CF-F04A-6552-00EA-D8D6FE7B8E70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9" name="Google Shape;1894;p22">
              <a:extLst>
                <a:ext uri="{FF2B5EF4-FFF2-40B4-BE49-F238E27FC236}">
                  <a16:creationId xmlns:a16="http://schemas.microsoft.com/office/drawing/2014/main" id="{65736098-4DF1-4838-CF11-3897FC215CAB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0" name="Google Shape;1895;p22">
              <a:extLst>
                <a:ext uri="{FF2B5EF4-FFF2-40B4-BE49-F238E27FC236}">
                  <a16:creationId xmlns:a16="http://schemas.microsoft.com/office/drawing/2014/main" id="{83A4949C-42BF-638C-D347-0C43B283797B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1" name="Google Shape;1896;p22">
              <a:extLst>
                <a:ext uri="{FF2B5EF4-FFF2-40B4-BE49-F238E27FC236}">
                  <a16:creationId xmlns:a16="http://schemas.microsoft.com/office/drawing/2014/main" id="{DC3CBA6A-EBC7-573D-AF66-EFDAD5FEFA08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2" name="Google Shape;1897;p22">
              <a:extLst>
                <a:ext uri="{FF2B5EF4-FFF2-40B4-BE49-F238E27FC236}">
                  <a16:creationId xmlns:a16="http://schemas.microsoft.com/office/drawing/2014/main" id="{9D8F8CA2-B712-D73A-3563-90D236ADBA5E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3" name="Google Shape;1898;p22">
              <a:extLst>
                <a:ext uri="{FF2B5EF4-FFF2-40B4-BE49-F238E27FC236}">
                  <a16:creationId xmlns:a16="http://schemas.microsoft.com/office/drawing/2014/main" id="{F378C503-522A-8DAF-5793-76DC6EB8476F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4" name="Google Shape;1899;p22">
              <a:extLst>
                <a:ext uri="{FF2B5EF4-FFF2-40B4-BE49-F238E27FC236}">
                  <a16:creationId xmlns:a16="http://schemas.microsoft.com/office/drawing/2014/main" id="{92C33079-E2D5-969F-0E9C-A5C6707A509E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5" name="Google Shape;1900;p22">
              <a:extLst>
                <a:ext uri="{FF2B5EF4-FFF2-40B4-BE49-F238E27FC236}">
                  <a16:creationId xmlns:a16="http://schemas.microsoft.com/office/drawing/2014/main" id="{CFC6143F-71EA-B63D-9F6B-A4337A9C62E4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6" name="Google Shape;1901;p22">
              <a:extLst>
                <a:ext uri="{FF2B5EF4-FFF2-40B4-BE49-F238E27FC236}">
                  <a16:creationId xmlns:a16="http://schemas.microsoft.com/office/drawing/2014/main" id="{4CCAE9F9-7674-8430-B28C-C700DDE73271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7" name="Google Shape;1902;p22">
              <a:extLst>
                <a:ext uri="{FF2B5EF4-FFF2-40B4-BE49-F238E27FC236}">
                  <a16:creationId xmlns:a16="http://schemas.microsoft.com/office/drawing/2014/main" id="{92DF686B-3CC7-4A6D-DE12-628BE09EBB8C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8" name="Google Shape;1903;p22">
              <a:extLst>
                <a:ext uri="{FF2B5EF4-FFF2-40B4-BE49-F238E27FC236}">
                  <a16:creationId xmlns:a16="http://schemas.microsoft.com/office/drawing/2014/main" id="{5AC91C0D-1DBE-209E-8904-DD7566110429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9" name="Google Shape;1904;p22">
              <a:extLst>
                <a:ext uri="{FF2B5EF4-FFF2-40B4-BE49-F238E27FC236}">
                  <a16:creationId xmlns:a16="http://schemas.microsoft.com/office/drawing/2014/main" id="{0EA355E4-EA51-AB33-297D-7F4F803B98A6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0" name="Google Shape;1905;p22">
              <a:extLst>
                <a:ext uri="{FF2B5EF4-FFF2-40B4-BE49-F238E27FC236}">
                  <a16:creationId xmlns:a16="http://schemas.microsoft.com/office/drawing/2014/main" id="{1EF3A9A8-B809-5619-4261-9447D71D39FE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1" name="Google Shape;1906;p22">
              <a:extLst>
                <a:ext uri="{FF2B5EF4-FFF2-40B4-BE49-F238E27FC236}">
                  <a16:creationId xmlns:a16="http://schemas.microsoft.com/office/drawing/2014/main" id="{6687F094-FD68-3D32-7DDB-04D3CFEB7C9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2" name="Google Shape;1907;p22">
              <a:extLst>
                <a:ext uri="{FF2B5EF4-FFF2-40B4-BE49-F238E27FC236}">
                  <a16:creationId xmlns:a16="http://schemas.microsoft.com/office/drawing/2014/main" id="{28963534-FF2E-9767-5D82-A8A23CA9DB7C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3" name="Google Shape;1908;p22">
              <a:extLst>
                <a:ext uri="{FF2B5EF4-FFF2-40B4-BE49-F238E27FC236}">
                  <a16:creationId xmlns:a16="http://schemas.microsoft.com/office/drawing/2014/main" id="{E37D75B7-5196-84E3-BD94-5FC91D57FDC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4" name="Google Shape;1909;p22">
              <a:extLst>
                <a:ext uri="{FF2B5EF4-FFF2-40B4-BE49-F238E27FC236}">
                  <a16:creationId xmlns:a16="http://schemas.microsoft.com/office/drawing/2014/main" id="{15EB7996-02BD-9BDD-C7C0-A9044F70D3CB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5" name="Google Shape;1910;p22">
              <a:extLst>
                <a:ext uri="{FF2B5EF4-FFF2-40B4-BE49-F238E27FC236}">
                  <a16:creationId xmlns:a16="http://schemas.microsoft.com/office/drawing/2014/main" id="{BE2F921B-D6D1-EF7B-37FE-A58A2B8AA77E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6" name="Google Shape;1911;p22">
              <a:extLst>
                <a:ext uri="{FF2B5EF4-FFF2-40B4-BE49-F238E27FC236}">
                  <a16:creationId xmlns:a16="http://schemas.microsoft.com/office/drawing/2014/main" id="{B9CA47C6-867E-506F-A0A4-E75C6921EE00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7" name="Google Shape;1912;p22">
              <a:extLst>
                <a:ext uri="{FF2B5EF4-FFF2-40B4-BE49-F238E27FC236}">
                  <a16:creationId xmlns:a16="http://schemas.microsoft.com/office/drawing/2014/main" id="{515B7B96-AA3B-D9C3-55F0-2B77CAF28DEA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8" name="Google Shape;1913;p22">
              <a:extLst>
                <a:ext uri="{FF2B5EF4-FFF2-40B4-BE49-F238E27FC236}">
                  <a16:creationId xmlns:a16="http://schemas.microsoft.com/office/drawing/2014/main" id="{A6D78644-6FEA-8567-4339-26E50C9BDA9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9" name="Google Shape;1914;p22">
              <a:extLst>
                <a:ext uri="{FF2B5EF4-FFF2-40B4-BE49-F238E27FC236}">
                  <a16:creationId xmlns:a16="http://schemas.microsoft.com/office/drawing/2014/main" id="{D3E650C7-8A77-A156-62F1-ED0FDD79F67B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0" name="Google Shape;1915;p22">
              <a:extLst>
                <a:ext uri="{FF2B5EF4-FFF2-40B4-BE49-F238E27FC236}">
                  <a16:creationId xmlns:a16="http://schemas.microsoft.com/office/drawing/2014/main" id="{1AA69C68-E85B-17DA-A889-6FF5104FB8AB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1" name="Google Shape;1916;p22">
              <a:extLst>
                <a:ext uri="{FF2B5EF4-FFF2-40B4-BE49-F238E27FC236}">
                  <a16:creationId xmlns:a16="http://schemas.microsoft.com/office/drawing/2014/main" id="{01C17EB9-6561-A61F-629F-7DC795A84708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2" name="Google Shape;1917;p22">
              <a:extLst>
                <a:ext uri="{FF2B5EF4-FFF2-40B4-BE49-F238E27FC236}">
                  <a16:creationId xmlns:a16="http://schemas.microsoft.com/office/drawing/2014/main" id="{1DE503D7-577F-1FE6-7D85-EAF274917F5B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3" name="Google Shape;1918;p22">
              <a:extLst>
                <a:ext uri="{FF2B5EF4-FFF2-40B4-BE49-F238E27FC236}">
                  <a16:creationId xmlns:a16="http://schemas.microsoft.com/office/drawing/2014/main" id="{D8BB9B24-47F1-4FFA-4CE0-15ED9D1F6AC0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4" name="Google Shape;1919;p22">
              <a:extLst>
                <a:ext uri="{FF2B5EF4-FFF2-40B4-BE49-F238E27FC236}">
                  <a16:creationId xmlns:a16="http://schemas.microsoft.com/office/drawing/2014/main" id="{03ED139F-3045-1C53-A86F-62AE423B556B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5" name="Google Shape;1920;p22">
              <a:extLst>
                <a:ext uri="{FF2B5EF4-FFF2-40B4-BE49-F238E27FC236}">
                  <a16:creationId xmlns:a16="http://schemas.microsoft.com/office/drawing/2014/main" id="{6EBBD04A-A6DA-5236-6E38-33E35CF8EA93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6" name="Google Shape;1921;p22">
              <a:extLst>
                <a:ext uri="{FF2B5EF4-FFF2-40B4-BE49-F238E27FC236}">
                  <a16:creationId xmlns:a16="http://schemas.microsoft.com/office/drawing/2014/main" id="{7809B4F4-D967-FB52-5CD5-660BE5F5AC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7" name="Google Shape;1922;p22">
              <a:extLst>
                <a:ext uri="{FF2B5EF4-FFF2-40B4-BE49-F238E27FC236}">
                  <a16:creationId xmlns:a16="http://schemas.microsoft.com/office/drawing/2014/main" id="{369C6026-AEA3-1F78-EE67-B27D682ABD5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8" name="Google Shape;1923;p22">
              <a:extLst>
                <a:ext uri="{FF2B5EF4-FFF2-40B4-BE49-F238E27FC236}">
                  <a16:creationId xmlns:a16="http://schemas.microsoft.com/office/drawing/2014/main" id="{506F17BA-6C74-8A40-0D6C-4E545C293DD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9" name="Google Shape;1924;p22">
              <a:extLst>
                <a:ext uri="{FF2B5EF4-FFF2-40B4-BE49-F238E27FC236}">
                  <a16:creationId xmlns:a16="http://schemas.microsoft.com/office/drawing/2014/main" id="{1351533F-27C4-8892-6ECB-D9FCE99C1D91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0" name="Google Shape;1925;p22">
              <a:extLst>
                <a:ext uri="{FF2B5EF4-FFF2-40B4-BE49-F238E27FC236}">
                  <a16:creationId xmlns:a16="http://schemas.microsoft.com/office/drawing/2014/main" id="{BC970CC0-4790-35B4-C849-9332D7F8C839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1" name="Google Shape;1926;p22">
              <a:extLst>
                <a:ext uri="{FF2B5EF4-FFF2-40B4-BE49-F238E27FC236}">
                  <a16:creationId xmlns:a16="http://schemas.microsoft.com/office/drawing/2014/main" id="{DB8BDCFC-E7E0-2C56-9BBC-63E8D8DC7DAE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2" name="Google Shape;1927;p22">
              <a:extLst>
                <a:ext uri="{FF2B5EF4-FFF2-40B4-BE49-F238E27FC236}">
                  <a16:creationId xmlns:a16="http://schemas.microsoft.com/office/drawing/2014/main" id="{927081FE-A2D9-867D-8301-2974C80869D1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3" name="Google Shape;1928;p22">
              <a:extLst>
                <a:ext uri="{FF2B5EF4-FFF2-40B4-BE49-F238E27FC236}">
                  <a16:creationId xmlns:a16="http://schemas.microsoft.com/office/drawing/2014/main" id="{B84BAC85-3627-C78B-C395-65A8CC178236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4" name="Google Shape;1929;p22">
              <a:extLst>
                <a:ext uri="{FF2B5EF4-FFF2-40B4-BE49-F238E27FC236}">
                  <a16:creationId xmlns:a16="http://schemas.microsoft.com/office/drawing/2014/main" id="{1A990496-5CA7-29C6-5418-1F156B73D2E8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5" name="Google Shape;1930;p22">
              <a:extLst>
                <a:ext uri="{FF2B5EF4-FFF2-40B4-BE49-F238E27FC236}">
                  <a16:creationId xmlns:a16="http://schemas.microsoft.com/office/drawing/2014/main" id="{1B12F4DD-F10F-5B61-65F0-574E775833E4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6" name="Google Shape;1931;p22">
              <a:extLst>
                <a:ext uri="{FF2B5EF4-FFF2-40B4-BE49-F238E27FC236}">
                  <a16:creationId xmlns:a16="http://schemas.microsoft.com/office/drawing/2014/main" id="{C9890081-6956-C50D-9F19-874C1874A179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7" name="Google Shape;1932;p22">
              <a:extLst>
                <a:ext uri="{FF2B5EF4-FFF2-40B4-BE49-F238E27FC236}">
                  <a16:creationId xmlns:a16="http://schemas.microsoft.com/office/drawing/2014/main" id="{2ED28C9C-3C9F-6191-959F-EC5FBC818236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8" name="Google Shape;1933;p22">
              <a:extLst>
                <a:ext uri="{FF2B5EF4-FFF2-40B4-BE49-F238E27FC236}">
                  <a16:creationId xmlns:a16="http://schemas.microsoft.com/office/drawing/2014/main" id="{BA43B6CF-908B-8581-E04D-C2E3B6A4B520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9" name="Google Shape;1934;p22">
              <a:extLst>
                <a:ext uri="{FF2B5EF4-FFF2-40B4-BE49-F238E27FC236}">
                  <a16:creationId xmlns:a16="http://schemas.microsoft.com/office/drawing/2014/main" id="{56AB40AD-6972-2A53-C182-74D95FF874DE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0" name="Google Shape;1935;p22">
              <a:extLst>
                <a:ext uri="{FF2B5EF4-FFF2-40B4-BE49-F238E27FC236}">
                  <a16:creationId xmlns:a16="http://schemas.microsoft.com/office/drawing/2014/main" id="{85150AE4-5F55-664A-61FB-4055D5EB92D1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1" name="Google Shape;1936;p22">
              <a:extLst>
                <a:ext uri="{FF2B5EF4-FFF2-40B4-BE49-F238E27FC236}">
                  <a16:creationId xmlns:a16="http://schemas.microsoft.com/office/drawing/2014/main" id="{1F1F1A4D-E1B9-9439-7F5C-E4D5A51668CC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2" name="Google Shape;1937;p22">
              <a:extLst>
                <a:ext uri="{FF2B5EF4-FFF2-40B4-BE49-F238E27FC236}">
                  <a16:creationId xmlns:a16="http://schemas.microsoft.com/office/drawing/2014/main" id="{62B0B9B4-C697-093B-52BE-617787F775C5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3" name="Google Shape;1938;p22">
              <a:extLst>
                <a:ext uri="{FF2B5EF4-FFF2-40B4-BE49-F238E27FC236}">
                  <a16:creationId xmlns:a16="http://schemas.microsoft.com/office/drawing/2014/main" id="{C9E8EDC2-8B0C-F987-C963-776AE30951FB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4" name="Google Shape;1939;p22">
              <a:extLst>
                <a:ext uri="{FF2B5EF4-FFF2-40B4-BE49-F238E27FC236}">
                  <a16:creationId xmlns:a16="http://schemas.microsoft.com/office/drawing/2014/main" id="{5E20747D-F88E-61A2-560D-06846247316E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5" name="Google Shape;1940;p22">
              <a:extLst>
                <a:ext uri="{FF2B5EF4-FFF2-40B4-BE49-F238E27FC236}">
                  <a16:creationId xmlns:a16="http://schemas.microsoft.com/office/drawing/2014/main" id="{C49BB1BD-B126-E90D-AED4-6B3102717F1B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6" name="Google Shape;1941;p22">
              <a:extLst>
                <a:ext uri="{FF2B5EF4-FFF2-40B4-BE49-F238E27FC236}">
                  <a16:creationId xmlns:a16="http://schemas.microsoft.com/office/drawing/2014/main" id="{F35504B4-05EA-8737-A5AF-6F6178B865B7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7" name="Google Shape;1942;p22">
              <a:extLst>
                <a:ext uri="{FF2B5EF4-FFF2-40B4-BE49-F238E27FC236}">
                  <a16:creationId xmlns:a16="http://schemas.microsoft.com/office/drawing/2014/main" id="{14A7D99A-B63F-9B75-7AB6-D2EBA2EF4BE2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8" name="Google Shape;1943;p22">
              <a:extLst>
                <a:ext uri="{FF2B5EF4-FFF2-40B4-BE49-F238E27FC236}">
                  <a16:creationId xmlns:a16="http://schemas.microsoft.com/office/drawing/2014/main" id="{441A44F8-B617-E76E-E0E0-61BE747DCACA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9" name="Google Shape;1944;p22">
              <a:extLst>
                <a:ext uri="{FF2B5EF4-FFF2-40B4-BE49-F238E27FC236}">
                  <a16:creationId xmlns:a16="http://schemas.microsoft.com/office/drawing/2014/main" id="{FED6434E-17CF-024E-3567-34003D9187B4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0" name="Google Shape;1945;p22">
              <a:extLst>
                <a:ext uri="{FF2B5EF4-FFF2-40B4-BE49-F238E27FC236}">
                  <a16:creationId xmlns:a16="http://schemas.microsoft.com/office/drawing/2014/main" id="{6F9AA2F6-BEA2-EB41-3B52-6648D76A769A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1" name="Google Shape;1946;p22">
              <a:extLst>
                <a:ext uri="{FF2B5EF4-FFF2-40B4-BE49-F238E27FC236}">
                  <a16:creationId xmlns:a16="http://schemas.microsoft.com/office/drawing/2014/main" id="{497E1C2C-5EF2-2078-FEB7-692F825E3FA3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2" name="Google Shape;1947;p22">
              <a:extLst>
                <a:ext uri="{FF2B5EF4-FFF2-40B4-BE49-F238E27FC236}">
                  <a16:creationId xmlns:a16="http://schemas.microsoft.com/office/drawing/2014/main" id="{0F1202EA-5F00-34F7-E4C7-A87A9C9BEFB6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3" name="Google Shape;1948;p22">
              <a:extLst>
                <a:ext uri="{FF2B5EF4-FFF2-40B4-BE49-F238E27FC236}">
                  <a16:creationId xmlns:a16="http://schemas.microsoft.com/office/drawing/2014/main" id="{9978F015-DEF7-EDE1-EF6E-89DA75378025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4" name="Google Shape;1949;p22">
              <a:extLst>
                <a:ext uri="{FF2B5EF4-FFF2-40B4-BE49-F238E27FC236}">
                  <a16:creationId xmlns:a16="http://schemas.microsoft.com/office/drawing/2014/main" id="{A25825C5-BE62-9A3F-B3D2-C2053B18A90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5" name="Google Shape;1950;p22">
              <a:extLst>
                <a:ext uri="{FF2B5EF4-FFF2-40B4-BE49-F238E27FC236}">
                  <a16:creationId xmlns:a16="http://schemas.microsoft.com/office/drawing/2014/main" id="{B2567DC7-AD95-1B75-DE8E-70EA08ADF954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6" name="Google Shape;1951;p22">
              <a:extLst>
                <a:ext uri="{FF2B5EF4-FFF2-40B4-BE49-F238E27FC236}">
                  <a16:creationId xmlns:a16="http://schemas.microsoft.com/office/drawing/2014/main" id="{64B655A0-4A74-5C49-5DEC-25E327851443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7" name="Google Shape;1952;p22">
              <a:extLst>
                <a:ext uri="{FF2B5EF4-FFF2-40B4-BE49-F238E27FC236}">
                  <a16:creationId xmlns:a16="http://schemas.microsoft.com/office/drawing/2014/main" id="{F2736419-8802-A884-2BE9-8A68293C512D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8" name="Google Shape;1953;p22">
              <a:extLst>
                <a:ext uri="{FF2B5EF4-FFF2-40B4-BE49-F238E27FC236}">
                  <a16:creationId xmlns:a16="http://schemas.microsoft.com/office/drawing/2014/main" id="{4A7631DA-716E-94D7-AAC5-174F1BA44075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9" name="Google Shape;1954;p22">
              <a:extLst>
                <a:ext uri="{FF2B5EF4-FFF2-40B4-BE49-F238E27FC236}">
                  <a16:creationId xmlns:a16="http://schemas.microsoft.com/office/drawing/2014/main" id="{76912FF2-3D7C-4A75-ACD4-8F1AA424F7E3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0" name="Google Shape;1955;p22">
              <a:extLst>
                <a:ext uri="{FF2B5EF4-FFF2-40B4-BE49-F238E27FC236}">
                  <a16:creationId xmlns:a16="http://schemas.microsoft.com/office/drawing/2014/main" id="{F75BAFF0-660D-2CE5-0355-4BFBCB79E8B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1" name="Google Shape;1956;p22">
              <a:extLst>
                <a:ext uri="{FF2B5EF4-FFF2-40B4-BE49-F238E27FC236}">
                  <a16:creationId xmlns:a16="http://schemas.microsoft.com/office/drawing/2014/main" id="{37F0EA70-665E-698E-29A6-6F6A10F9E991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2" name="Google Shape;1957;p22">
              <a:extLst>
                <a:ext uri="{FF2B5EF4-FFF2-40B4-BE49-F238E27FC236}">
                  <a16:creationId xmlns:a16="http://schemas.microsoft.com/office/drawing/2014/main" id="{B2C77AC7-1CDC-7570-CBAA-901D8F7B15BA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3" name="Google Shape;1958;p22">
              <a:extLst>
                <a:ext uri="{FF2B5EF4-FFF2-40B4-BE49-F238E27FC236}">
                  <a16:creationId xmlns:a16="http://schemas.microsoft.com/office/drawing/2014/main" id="{2AC4E00C-73E6-7722-05E6-0CCC648F53C6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4" name="Google Shape;1959;p22">
              <a:extLst>
                <a:ext uri="{FF2B5EF4-FFF2-40B4-BE49-F238E27FC236}">
                  <a16:creationId xmlns:a16="http://schemas.microsoft.com/office/drawing/2014/main" id="{F467D849-D4AC-7A3B-53FC-98E0357975E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5" name="Google Shape;1960;p22">
              <a:extLst>
                <a:ext uri="{FF2B5EF4-FFF2-40B4-BE49-F238E27FC236}">
                  <a16:creationId xmlns:a16="http://schemas.microsoft.com/office/drawing/2014/main" id="{E88E5B89-9F6C-AA86-E036-C95DAB173C91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6" name="Google Shape;1961;p22">
              <a:extLst>
                <a:ext uri="{FF2B5EF4-FFF2-40B4-BE49-F238E27FC236}">
                  <a16:creationId xmlns:a16="http://schemas.microsoft.com/office/drawing/2014/main" id="{1EA6DD42-EEFF-0F27-7CBB-6818ABBACDB0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7" name="Google Shape;1962;p22">
              <a:extLst>
                <a:ext uri="{FF2B5EF4-FFF2-40B4-BE49-F238E27FC236}">
                  <a16:creationId xmlns:a16="http://schemas.microsoft.com/office/drawing/2014/main" id="{DA519361-EE29-8A91-FBAB-8249B4DA154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8" name="Google Shape;1963;p22">
              <a:extLst>
                <a:ext uri="{FF2B5EF4-FFF2-40B4-BE49-F238E27FC236}">
                  <a16:creationId xmlns:a16="http://schemas.microsoft.com/office/drawing/2014/main" id="{0887744A-EE97-99E9-CC1C-1FD5F5E95518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9" name="Google Shape;1964;p22">
              <a:extLst>
                <a:ext uri="{FF2B5EF4-FFF2-40B4-BE49-F238E27FC236}">
                  <a16:creationId xmlns:a16="http://schemas.microsoft.com/office/drawing/2014/main" id="{62860887-DEA7-9283-C3A0-67A01ED2519D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0" name="Google Shape;1965;p22">
              <a:extLst>
                <a:ext uri="{FF2B5EF4-FFF2-40B4-BE49-F238E27FC236}">
                  <a16:creationId xmlns:a16="http://schemas.microsoft.com/office/drawing/2014/main" id="{8891DEC8-A1C9-CD14-8E63-95F519DAFACA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1" name="Google Shape;1966;p22">
              <a:extLst>
                <a:ext uri="{FF2B5EF4-FFF2-40B4-BE49-F238E27FC236}">
                  <a16:creationId xmlns:a16="http://schemas.microsoft.com/office/drawing/2014/main" id="{6139D5CC-36E4-6F3D-69A3-308383F55A95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2" name="Google Shape;1967;p22">
              <a:extLst>
                <a:ext uri="{FF2B5EF4-FFF2-40B4-BE49-F238E27FC236}">
                  <a16:creationId xmlns:a16="http://schemas.microsoft.com/office/drawing/2014/main" id="{D0BE7116-9984-A22F-296C-D735C7CD8857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3" name="Google Shape;1968;p22">
              <a:extLst>
                <a:ext uri="{FF2B5EF4-FFF2-40B4-BE49-F238E27FC236}">
                  <a16:creationId xmlns:a16="http://schemas.microsoft.com/office/drawing/2014/main" id="{F43A4104-B4FA-A21E-B30F-B20C3D301194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4" name="Google Shape;1969;p22">
              <a:extLst>
                <a:ext uri="{FF2B5EF4-FFF2-40B4-BE49-F238E27FC236}">
                  <a16:creationId xmlns:a16="http://schemas.microsoft.com/office/drawing/2014/main" id="{EAF0C85C-950D-33F4-9C1F-32BA7A302FC5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5" name="Google Shape;1970;p22">
              <a:extLst>
                <a:ext uri="{FF2B5EF4-FFF2-40B4-BE49-F238E27FC236}">
                  <a16:creationId xmlns:a16="http://schemas.microsoft.com/office/drawing/2014/main" id="{AA579FEE-4090-92C9-B4AE-948C689EDDD2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6" name="Google Shape;1971;p22">
              <a:extLst>
                <a:ext uri="{FF2B5EF4-FFF2-40B4-BE49-F238E27FC236}">
                  <a16:creationId xmlns:a16="http://schemas.microsoft.com/office/drawing/2014/main" id="{9F754808-6D49-B44F-51F3-65E35127C3A0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7" name="Google Shape;1972;p22">
              <a:extLst>
                <a:ext uri="{FF2B5EF4-FFF2-40B4-BE49-F238E27FC236}">
                  <a16:creationId xmlns:a16="http://schemas.microsoft.com/office/drawing/2014/main" id="{686DA475-B197-5575-96E6-34A053FB328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8" name="Google Shape;1973;p22">
              <a:extLst>
                <a:ext uri="{FF2B5EF4-FFF2-40B4-BE49-F238E27FC236}">
                  <a16:creationId xmlns:a16="http://schemas.microsoft.com/office/drawing/2014/main" id="{FEA16711-3126-64A5-EEAD-DA427A518826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9" name="Google Shape;1974;p22">
              <a:extLst>
                <a:ext uri="{FF2B5EF4-FFF2-40B4-BE49-F238E27FC236}">
                  <a16:creationId xmlns:a16="http://schemas.microsoft.com/office/drawing/2014/main" id="{5B8EBC50-D519-3F14-0544-FDF41A6E79EA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0" name="Google Shape;1975;p22">
              <a:extLst>
                <a:ext uri="{FF2B5EF4-FFF2-40B4-BE49-F238E27FC236}">
                  <a16:creationId xmlns:a16="http://schemas.microsoft.com/office/drawing/2014/main" id="{5B0AD1A0-0DAA-1B38-BAE0-E7E04E9F9821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1" name="Google Shape;1976;p22">
              <a:extLst>
                <a:ext uri="{FF2B5EF4-FFF2-40B4-BE49-F238E27FC236}">
                  <a16:creationId xmlns:a16="http://schemas.microsoft.com/office/drawing/2014/main" id="{2F2F4AB5-B036-2B33-443B-51CB19907F44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2" name="Google Shape;1977;p22">
              <a:extLst>
                <a:ext uri="{FF2B5EF4-FFF2-40B4-BE49-F238E27FC236}">
                  <a16:creationId xmlns:a16="http://schemas.microsoft.com/office/drawing/2014/main" id="{0535576E-C092-AC39-5A2C-67CAF05995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3" name="Google Shape;1978;p22">
              <a:extLst>
                <a:ext uri="{FF2B5EF4-FFF2-40B4-BE49-F238E27FC236}">
                  <a16:creationId xmlns:a16="http://schemas.microsoft.com/office/drawing/2014/main" id="{40563AA3-981A-7BA7-0851-D14AE83FC610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4" name="Google Shape;1979;p22">
              <a:extLst>
                <a:ext uri="{FF2B5EF4-FFF2-40B4-BE49-F238E27FC236}">
                  <a16:creationId xmlns:a16="http://schemas.microsoft.com/office/drawing/2014/main" id="{9806CAD7-1C9B-C32E-5750-97BDA718F729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5" name="Google Shape;1980;p22">
              <a:extLst>
                <a:ext uri="{FF2B5EF4-FFF2-40B4-BE49-F238E27FC236}">
                  <a16:creationId xmlns:a16="http://schemas.microsoft.com/office/drawing/2014/main" id="{2BF3629B-FD05-BF2C-BE46-34A9FD45E914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6" name="Google Shape;1981;p22">
              <a:extLst>
                <a:ext uri="{FF2B5EF4-FFF2-40B4-BE49-F238E27FC236}">
                  <a16:creationId xmlns:a16="http://schemas.microsoft.com/office/drawing/2014/main" id="{0B71513E-63D7-DEF9-D37A-B4695C599258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7" name="Google Shape;1982;p22">
              <a:extLst>
                <a:ext uri="{FF2B5EF4-FFF2-40B4-BE49-F238E27FC236}">
                  <a16:creationId xmlns:a16="http://schemas.microsoft.com/office/drawing/2014/main" id="{CA69FF2C-D9FC-7EB8-0EB2-83EFFFFF650E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8" name="Google Shape;1983;p22">
              <a:extLst>
                <a:ext uri="{FF2B5EF4-FFF2-40B4-BE49-F238E27FC236}">
                  <a16:creationId xmlns:a16="http://schemas.microsoft.com/office/drawing/2014/main" id="{E5C15054-EFD5-48E7-5CA7-C50561A2A11B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9" name="Google Shape;1984;p22">
              <a:extLst>
                <a:ext uri="{FF2B5EF4-FFF2-40B4-BE49-F238E27FC236}">
                  <a16:creationId xmlns:a16="http://schemas.microsoft.com/office/drawing/2014/main" id="{5C36FDF6-AE8C-CACA-87D3-FF04E349DD2A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0" name="Google Shape;1985;p22">
              <a:extLst>
                <a:ext uri="{FF2B5EF4-FFF2-40B4-BE49-F238E27FC236}">
                  <a16:creationId xmlns:a16="http://schemas.microsoft.com/office/drawing/2014/main" id="{7C807A87-B7B5-596A-DE93-ACCB6993FE0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1" name="Google Shape;1986;p22">
              <a:extLst>
                <a:ext uri="{FF2B5EF4-FFF2-40B4-BE49-F238E27FC236}">
                  <a16:creationId xmlns:a16="http://schemas.microsoft.com/office/drawing/2014/main" id="{FE6FC7F7-3949-1938-4D38-A41BDA11E933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2" name="Google Shape;1987;p22">
              <a:extLst>
                <a:ext uri="{FF2B5EF4-FFF2-40B4-BE49-F238E27FC236}">
                  <a16:creationId xmlns:a16="http://schemas.microsoft.com/office/drawing/2014/main" id="{4EE782B4-8FAC-D313-F47B-188EB4FBF4D5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3" name="Google Shape;1988;p22">
              <a:extLst>
                <a:ext uri="{FF2B5EF4-FFF2-40B4-BE49-F238E27FC236}">
                  <a16:creationId xmlns:a16="http://schemas.microsoft.com/office/drawing/2014/main" id="{AF66E939-BFF2-6673-DD45-1D923553A858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4" name="Google Shape;1989;p22">
              <a:extLst>
                <a:ext uri="{FF2B5EF4-FFF2-40B4-BE49-F238E27FC236}">
                  <a16:creationId xmlns:a16="http://schemas.microsoft.com/office/drawing/2014/main" id="{BD60F563-EA49-91C5-2A57-029E4195E26A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5" name="Google Shape;1990;p22">
              <a:extLst>
                <a:ext uri="{FF2B5EF4-FFF2-40B4-BE49-F238E27FC236}">
                  <a16:creationId xmlns:a16="http://schemas.microsoft.com/office/drawing/2014/main" id="{888FC344-3C3A-E3C0-ACBB-A139880A6BB6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6" name="Google Shape;1991;p22">
              <a:extLst>
                <a:ext uri="{FF2B5EF4-FFF2-40B4-BE49-F238E27FC236}">
                  <a16:creationId xmlns:a16="http://schemas.microsoft.com/office/drawing/2014/main" id="{1449D802-A11D-B25F-522C-39D020E73BAD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7" name="Google Shape;1992;p22">
              <a:extLst>
                <a:ext uri="{FF2B5EF4-FFF2-40B4-BE49-F238E27FC236}">
                  <a16:creationId xmlns:a16="http://schemas.microsoft.com/office/drawing/2014/main" id="{49186548-C117-8E48-ACA9-2C0DBD4BA3E9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8" name="Google Shape;1993;p22">
              <a:extLst>
                <a:ext uri="{FF2B5EF4-FFF2-40B4-BE49-F238E27FC236}">
                  <a16:creationId xmlns:a16="http://schemas.microsoft.com/office/drawing/2014/main" id="{09D3E035-7947-4EEF-EF24-A36580723A94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9" name="Google Shape;1994;p22">
              <a:extLst>
                <a:ext uri="{FF2B5EF4-FFF2-40B4-BE49-F238E27FC236}">
                  <a16:creationId xmlns:a16="http://schemas.microsoft.com/office/drawing/2014/main" id="{17980B04-2736-1E12-E3BD-C9931282EAD9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0" name="Google Shape;1995;p22">
              <a:extLst>
                <a:ext uri="{FF2B5EF4-FFF2-40B4-BE49-F238E27FC236}">
                  <a16:creationId xmlns:a16="http://schemas.microsoft.com/office/drawing/2014/main" id="{6A5BB927-F0B2-D5F0-2DB9-D3F2BB2AA22D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1" name="Google Shape;1996;p22">
              <a:extLst>
                <a:ext uri="{FF2B5EF4-FFF2-40B4-BE49-F238E27FC236}">
                  <a16:creationId xmlns:a16="http://schemas.microsoft.com/office/drawing/2014/main" id="{21D401A7-F9E5-B9D8-41A7-4A4F400E4398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2" name="Google Shape;1997;p22">
              <a:extLst>
                <a:ext uri="{FF2B5EF4-FFF2-40B4-BE49-F238E27FC236}">
                  <a16:creationId xmlns:a16="http://schemas.microsoft.com/office/drawing/2014/main" id="{B4A4AC7E-2456-F928-288B-3C97096BE800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3" name="Google Shape;1998;p22">
              <a:extLst>
                <a:ext uri="{FF2B5EF4-FFF2-40B4-BE49-F238E27FC236}">
                  <a16:creationId xmlns:a16="http://schemas.microsoft.com/office/drawing/2014/main" id="{96EB08EF-15AC-3DA1-65A6-892C8BF899CC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4" name="Google Shape;1999;p22">
              <a:extLst>
                <a:ext uri="{FF2B5EF4-FFF2-40B4-BE49-F238E27FC236}">
                  <a16:creationId xmlns:a16="http://schemas.microsoft.com/office/drawing/2014/main" id="{D88975EB-58B6-23A9-BDC0-0A3FC5FB094C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5" name="Google Shape;2000;p22">
              <a:extLst>
                <a:ext uri="{FF2B5EF4-FFF2-40B4-BE49-F238E27FC236}">
                  <a16:creationId xmlns:a16="http://schemas.microsoft.com/office/drawing/2014/main" id="{491FEA4D-1333-7763-012A-0AA199AE7B87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6" name="Google Shape;2001;p22">
              <a:extLst>
                <a:ext uri="{FF2B5EF4-FFF2-40B4-BE49-F238E27FC236}">
                  <a16:creationId xmlns:a16="http://schemas.microsoft.com/office/drawing/2014/main" id="{57E2295D-5A52-43C6-D99A-303B8C4AED75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7" name="Google Shape;2002;p22">
              <a:extLst>
                <a:ext uri="{FF2B5EF4-FFF2-40B4-BE49-F238E27FC236}">
                  <a16:creationId xmlns:a16="http://schemas.microsoft.com/office/drawing/2014/main" id="{9B091EB9-FCBD-E1BD-5D4E-2BBF77B97678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8" name="Google Shape;2003;p22">
              <a:extLst>
                <a:ext uri="{FF2B5EF4-FFF2-40B4-BE49-F238E27FC236}">
                  <a16:creationId xmlns:a16="http://schemas.microsoft.com/office/drawing/2014/main" id="{39EA7572-1E92-2D0E-EB57-DA56BA1B0EB5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9" name="Google Shape;2004;p22">
              <a:extLst>
                <a:ext uri="{FF2B5EF4-FFF2-40B4-BE49-F238E27FC236}">
                  <a16:creationId xmlns:a16="http://schemas.microsoft.com/office/drawing/2014/main" id="{9B92B0F9-5A0F-694B-7FF7-CAB48BB1DBDA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0" name="Google Shape;2005;p22">
              <a:extLst>
                <a:ext uri="{FF2B5EF4-FFF2-40B4-BE49-F238E27FC236}">
                  <a16:creationId xmlns:a16="http://schemas.microsoft.com/office/drawing/2014/main" id="{693D5DFC-DB65-7D2B-1434-CDA31468E8D9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1" name="Google Shape;2006;p22">
              <a:extLst>
                <a:ext uri="{FF2B5EF4-FFF2-40B4-BE49-F238E27FC236}">
                  <a16:creationId xmlns:a16="http://schemas.microsoft.com/office/drawing/2014/main" id="{D710B96E-2DBC-ACB1-298F-1E22061E2100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2" name="Google Shape;2007;p22">
              <a:extLst>
                <a:ext uri="{FF2B5EF4-FFF2-40B4-BE49-F238E27FC236}">
                  <a16:creationId xmlns:a16="http://schemas.microsoft.com/office/drawing/2014/main" id="{04C59B4E-3E2E-85B3-BE74-279E30823859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3" name="Google Shape;2008;p22">
              <a:extLst>
                <a:ext uri="{FF2B5EF4-FFF2-40B4-BE49-F238E27FC236}">
                  <a16:creationId xmlns:a16="http://schemas.microsoft.com/office/drawing/2014/main" id="{577CF0CE-2AB0-849A-51AB-AB05C5E8F10B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4" name="Google Shape;2009;p22">
              <a:extLst>
                <a:ext uri="{FF2B5EF4-FFF2-40B4-BE49-F238E27FC236}">
                  <a16:creationId xmlns:a16="http://schemas.microsoft.com/office/drawing/2014/main" id="{C223B7A9-47A5-56AA-6195-50CB5AB9FFB3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5" name="Google Shape;2010;p22">
              <a:extLst>
                <a:ext uri="{FF2B5EF4-FFF2-40B4-BE49-F238E27FC236}">
                  <a16:creationId xmlns:a16="http://schemas.microsoft.com/office/drawing/2014/main" id="{B2F77FAE-7FEC-F932-D3C2-28EC6A0963E7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6" name="Google Shape;2011;p22">
              <a:extLst>
                <a:ext uri="{FF2B5EF4-FFF2-40B4-BE49-F238E27FC236}">
                  <a16:creationId xmlns:a16="http://schemas.microsoft.com/office/drawing/2014/main" id="{CEDC6909-8F82-A503-562A-142AFDA0FF5D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7" name="Google Shape;2012;p22">
              <a:extLst>
                <a:ext uri="{FF2B5EF4-FFF2-40B4-BE49-F238E27FC236}">
                  <a16:creationId xmlns:a16="http://schemas.microsoft.com/office/drawing/2014/main" id="{950FBC04-15C3-20A9-E296-14122B46A09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8" name="Google Shape;2013;p22">
              <a:extLst>
                <a:ext uri="{FF2B5EF4-FFF2-40B4-BE49-F238E27FC236}">
                  <a16:creationId xmlns:a16="http://schemas.microsoft.com/office/drawing/2014/main" id="{D3CDFE00-B5CA-72EC-B698-CAFFE28E5A69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9" name="Google Shape;2014;p22">
              <a:extLst>
                <a:ext uri="{FF2B5EF4-FFF2-40B4-BE49-F238E27FC236}">
                  <a16:creationId xmlns:a16="http://schemas.microsoft.com/office/drawing/2014/main" id="{2F2E6C3A-B7AD-4979-C05B-605845F50876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0" name="Google Shape;2015;p22">
              <a:extLst>
                <a:ext uri="{FF2B5EF4-FFF2-40B4-BE49-F238E27FC236}">
                  <a16:creationId xmlns:a16="http://schemas.microsoft.com/office/drawing/2014/main" id="{0C06C982-B2C3-535E-984C-56BF6F436D1F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1" name="Google Shape;2016;p22">
              <a:extLst>
                <a:ext uri="{FF2B5EF4-FFF2-40B4-BE49-F238E27FC236}">
                  <a16:creationId xmlns:a16="http://schemas.microsoft.com/office/drawing/2014/main" id="{C44642D4-A4EA-0974-AC9C-F5AC09814D12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2" name="Google Shape;2017;p22">
              <a:extLst>
                <a:ext uri="{FF2B5EF4-FFF2-40B4-BE49-F238E27FC236}">
                  <a16:creationId xmlns:a16="http://schemas.microsoft.com/office/drawing/2014/main" id="{70C529DE-98D5-AB0C-2098-DCED6D5B450A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3" name="Google Shape;2018;p22">
              <a:extLst>
                <a:ext uri="{FF2B5EF4-FFF2-40B4-BE49-F238E27FC236}">
                  <a16:creationId xmlns:a16="http://schemas.microsoft.com/office/drawing/2014/main" id="{45BEC5EB-D541-183A-288B-E6F52D0F1FEC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4" name="Google Shape;2019;p22">
              <a:extLst>
                <a:ext uri="{FF2B5EF4-FFF2-40B4-BE49-F238E27FC236}">
                  <a16:creationId xmlns:a16="http://schemas.microsoft.com/office/drawing/2014/main" id="{BBA44C97-1F9D-5BBD-56B4-FBED6A864DB0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5" name="Google Shape;2020;p22">
              <a:extLst>
                <a:ext uri="{FF2B5EF4-FFF2-40B4-BE49-F238E27FC236}">
                  <a16:creationId xmlns:a16="http://schemas.microsoft.com/office/drawing/2014/main" id="{9FBDC049-B6C3-1712-B357-32AECD52519E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6" name="Google Shape;2021;p22">
              <a:extLst>
                <a:ext uri="{FF2B5EF4-FFF2-40B4-BE49-F238E27FC236}">
                  <a16:creationId xmlns:a16="http://schemas.microsoft.com/office/drawing/2014/main" id="{047C18D0-C546-4D5B-323B-E11B1ABB9171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7" name="Google Shape;2022;p22">
              <a:extLst>
                <a:ext uri="{FF2B5EF4-FFF2-40B4-BE49-F238E27FC236}">
                  <a16:creationId xmlns:a16="http://schemas.microsoft.com/office/drawing/2014/main" id="{7B5DB557-F889-87F5-A851-5150CFD30B8E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8" name="Google Shape;2023;p22">
              <a:extLst>
                <a:ext uri="{FF2B5EF4-FFF2-40B4-BE49-F238E27FC236}">
                  <a16:creationId xmlns:a16="http://schemas.microsoft.com/office/drawing/2014/main" id="{D03DE88D-A677-28C9-3A45-29C8DA22A075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9" name="Google Shape;2024;p22">
              <a:extLst>
                <a:ext uri="{FF2B5EF4-FFF2-40B4-BE49-F238E27FC236}">
                  <a16:creationId xmlns:a16="http://schemas.microsoft.com/office/drawing/2014/main" id="{2D84CAAB-85F2-838A-0359-510DB6F0E6C3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0" name="Google Shape;2025;p22">
              <a:extLst>
                <a:ext uri="{FF2B5EF4-FFF2-40B4-BE49-F238E27FC236}">
                  <a16:creationId xmlns:a16="http://schemas.microsoft.com/office/drawing/2014/main" id="{AB1F5261-400A-C9F8-17F3-906B16A7B40C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1" name="Google Shape;2026;p22">
              <a:extLst>
                <a:ext uri="{FF2B5EF4-FFF2-40B4-BE49-F238E27FC236}">
                  <a16:creationId xmlns:a16="http://schemas.microsoft.com/office/drawing/2014/main" id="{7C82E731-DE90-F9F6-8219-94A5DE1B1088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2" name="Google Shape;2027;p22">
              <a:extLst>
                <a:ext uri="{FF2B5EF4-FFF2-40B4-BE49-F238E27FC236}">
                  <a16:creationId xmlns:a16="http://schemas.microsoft.com/office/drawing/2014/main" id="{FA197FA0-5DA9-127D-D2A5-1D8805193535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3" name="Google Shape;2028;p22">
              <a:extLst>
                <a:ext uri="{FF2B5EF4-FFF2-40B4-BE49-F238E27FC236}">
                  <a16:creationId xmlns:a16="http://schemas.microsoft.com/office/drawing/2014/main" id="{E2FCA1B7-5973-F0B3-AE91-F016EF5ADC2E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4" name="Google Shape;2029;p22">
              <a:extLst>
                <a:ext uri="{FF2B5EF4-FFF2-40B4-BE49-F238E27FC236}">
                  <a16:creationId xmlns:a16="http://schemas.microsoft.com/office/drawing/2014/main" id="{8595CEC8-BBA0-3201-9117-DA9886D47106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5" name="Google Shape;2030;p22">
              <a:extLst>
                <a:ext uri="{FF2B5EF4-FFF2-40B4-BE49-F238E27FC236}">
                  <a16:creationId xmlns:a16="http://schemas.microsoft.com/office/drawing/2014/main" id="{148AD3AC-D393-9B68-3D42-F3644FB3379F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6" name="Google Shape;2031;p22">
              <a:extLst>
                <a:ext uri="{FF2B5EF4-FFF2-40B4-BE49-F238E27FC236}">
                  <a16:creationId xmlns:a16="http://schemas.microsoft.com/office/drawing/2014/main" id="{4A74984F-8D24-7BA7-82D7-570BA98DECE1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7" name="Google Shape;2032;p22">
              <a:extLst>
                <a:ext uri="{FF2B5EF4-FFF2-40B4-BE49-F238E27FC236}">
                  <a16:creationId xmlns:a16="http://schemas.microsoft.com/office/drawing/2014/main" id="{6B072439-2E84-CCCD-8491-5D2EA10857FC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8" name="Google Shape;2033;p22">
              <a:extLst>
                <a:ext uri="{FF2B5EF4-FFF2-40B4-BE49-F238E27FC236}">
                  <a16:creationId xmlns:a16="http://schemas.microsoft.com/office/drawing/2014/main" id="{5CC74107-AE63-7957-E4CD-A0D9BE46C545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9" name="Google Shape;2034;p22">
              <a:extLst>
                <a:ext uri="{FF2B5EF4-FFF2-40B4-BE49-F238E27FC236}">
                  <a16:creationId xmlns:a16="http://schemas.microsoft.com/office/drawing/2014/main" id="{A9383390-1DEF-3ABB-3446-E4E4D9B11AC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0" name="Google Shape;2035;p22">
              <a:extLst>
                <a:ext uri="{FF2B5EF4-FFF2-40B4-BE49-F238E27FC236}">
                  <a16:creationId xmlns:a16="http://schemas.microsoft.com/office/drawing/2014/main" id="{B11613F6-1FCC-DA75-86B3-53AB94D6400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1" name="Google Shape;2036;p22">
              <a:extLst>
                <a:ext uri="{FF2B5EF4-FFF2-40B4-BE49-F238E27FC236}">
                  <a16:creationId xmlns:a16="http://schemas.microsoft.com/office/drawing/2014/main" id="{0CC07E2E-9F74-B46E-A506-7142513FB7B9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2" name="Google Shape;2037;p22">
              <a:extLst>
                <a:ext uri="{FF2B5EF4-FFF2-40B4-BE49-F238E27FC236}">
                  <a16:creationId xmlns:a16="http://schemas.microsoft.com/office/drawing/2014/main" id="{1232CED6-BE5F-0358-819E-EFAB225919C0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3" name="Google Shape;2038;p22">
              <a:extLst>
                <a:ext uri="{FF2B5EF4-FFF2-40B4-BE49-F238E27FC236}">
                  <a16:creationId xmlns:a16="http://schemas.microsoft.com/office/drawing/2014/main" id="{8E556B46-92D3-5BA0-7EF5-364788293F1A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4" name="Google Shape;2039;p22">
              <a:extLst>
                <a:ext uri="{FF2B5EF4-FFF2-40B4-BE49-F238E27FC236}">
                  <a16:creationId xmlns:a16="http://schemas.microsoft.com/office/drawing/2014/main" id="{C895BE45-AE45-A69B-56A9-834717D3207E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5" name="Google Shape;2040;p22">
              <a:extLst>
                <a:ext uri="{FF2B5EF4-FFF2-40B4-BE49-F238E27FC236}">
                  <a16:creationId xmlns:a16="http://schemas.microsoft.com/office/drawing/2014/main" id="{6ED63E8E-F736-D7EC-C7A8-FA456F3428FA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6" name="Google Shape;2041;p22">
              <a:extLst>
                <a:ext uri="{FF2B5EF4-FFF2-40B4-BE49-F238E27FC236}">
                  <a16:creationId xmlns:a16="http://schemas.microsoft.com/office/drawing/2014/main" id="{FE8D5EBB-0C75-9D10-85E1-E0590847CADA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7" name="Google Shape;2042;p22">
              <a:extLst>
                <a:ext uri="{FF2B5EF4-FFF2-40B4-BE49-F238E27FC236}">
                  <a16:creationId xmlns:a16="http://schemas.microsoft.com/office/drawing/2014/main" id="{26613680-808D-B5D7-BA92-C8AC33D4A0FD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8" name="Google Shape;2043;p22">
              <a:extLst>
                <a:ext uri="{FF2B5EF4-FFF2-40B4-BE49-F238E27FC236}">
                  <a16:creationId xmlns:a16="http://schemas.microsoft.com/office/drawing/2014/main" id="{C405BDE4-5247-5FFC-C737-503BBA23A44D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9" name="Google Shape;2044;p22">
              <a:extLst>
                <a:ext uri="{FF2B5EF4-FFF2-40B4-BE49-F238E27FC236}">
                  <a16:creationId xmlns:a16="http://schemas.microsoft.com/office/drawing/2014/main" id="{8367B295-45C0-CF4B-044E-872274E2767A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0" name="Google Shape;2045;p22">
              <a:extLst>
                <a:ext uri="{FF2B5EF4-FFF2-40B4-BE49-F238E27FC236}">
                  <a16:creationId xmlns:a16="http://schemas.microsoft.com/office/drawing/2014/main" id="{F72A5F11-F626-F088-0EB4-788260E8F463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1" name="Google Shape;2046;p22">
              <a:extLst>
                <a:ext uri="{FF2B5EF4-FFF2-40B4-BE49-F238E27FC236}">
                  <a16:creationId xmlns:a16="http://schemas.microsoft.com/office/drawing/2014/main" id="{AF6E232C-67F6-5456-D492-A4432EAC78C2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2" name="Google Shape;2047;p22">
              <a:extLst>
                <a:ext uri="{FF2B5EF4-FFF2-40B4-BE49-F238E27FC236}">
                  <a16:creationId xmlns:a16="http://schemas.microsoft.com/office/drawing/2014/main" id="{E7EA924C-78FB-6F5F-50FD-D3C8A03D39F5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3" name="Google Shape;2048;p22">
              <a:extLst>
                <a:ext uri="{FF2B5EF4-FFF2-40B4-BE49-F238E27FC236}">
                  <a16:creationId xmlns:a16="http://schemas.microsoft.com/office/drawing/2014/main" id="{EE7CF81B-2FA7-C62E-C2C8-1BE438D7BD53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4" name="Google Shape;2049;p22">
              <a:extLst>
                <a:ext uri="{FF2B5EF4-FFF2-40B4-BE49-F238E27FC236}">
                  <a16:creationId xmlns:a16="http://schemas.microsoft.com/office/drawing/2014/main" id="{6B40725B-B3B2-215E-9230-3CE817AC90B3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5" name="Google Shape;2050;p22">
              <a:extLst>
                <a:ext uri="{FF2B5EF4-FFF2-40B4-BE49-F238E27FC236}">
                  <a16:creationId xmlns:a16="http://schemas.microsoft.com/office/drawing/2014/main" id="{511ED475-273F-B13D-DC24-C74E92350A12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6" name="Google Shape;2051;p22">
              <a:extLst>
                <a:ext uri="{FF2B5EF4-FFF2-40B4-BE49-F238E27FC236}">
                  <a16:creationId xmlns:a16="http://schemas.microsoft.com/office/drawing/2014/main" id="{2C862EB3-4B58-FE56-8E6E-E202F8F0D2E8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7" name="Google Shape;2052;p22">
              <a:extLst>
                <a:ext uri="{FF2B5EF4-FFF2-40B4-BE49-F238E27FC236}">
                  <a16:creationId xmlns:a16="http://schemas.microsoft.com/office/drawing/2014/main" id="{586B6E8A-D7BB-88B6-5E88-694E8E9B6FD0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8" name="Google Shape;2053;p22">
              <a:extLst>
                <a:ext uri="{FF2B5EF4-FFF2-40B4-BE49-F238E27FC236}">
                  <a16:creationId xmlns:a16="http://schemas.microsoft.com/office/drawing/2014/main" id="{1D0D3309-CA2A-9274-42DF-07A5CCD5F4F6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9" name="Google Shape;2054;p22">
              <a:extLst>
                <a:ext uri="{FF2B5EF4-FFF2-40B4-BE49-F238E27FC236}">
                  <a16:creationId xmlns:a16="http://schemas.microsoft.com/office/drawing/2014/main" id="{E33A3D85-7ED9-7A47-54F6-2532D71763AA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0" name="Google Shape;2055;p22">
              <a:extLst>
                <a:ext uri="{FF2B5EF4-FFF2-40B4-BE49-F238E27FC236}">
                  <a16:creationId xmlns:a16="http://schemas.microsoft.com/office/drawing/2014/main" id="{61DA9E95-FE30-8071-F3EE-1A5D9445C254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1" name="Google Shape;2056;p22">
              <a:extLst>
                <a:ext uri="{FF2B5EF4-FFF2-40B4-BE49-F238E27FC236}">
                  <a16:creationId xmlns:a16="http://schemas.microsoft.com/office/drawing/2014/main" id="{BF15483D-21CE-87A9-BD51-7053F733036C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2" name="Google Shape;2057;p22">
              <a:extLst>
                <a:ext uri="{FF2B5EF4-FFF2-40B4-BE49-F238E27FC236}">
                  <a16:creationId xmlns:a16="http://schemas.microsoft.com/office/drawing/2014/main" id="{BA623FB6-488B-8D06-E184-D2117D772E72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3" name="Google Shape;2058;p22">
              <a:extLst>
                <a:ext uri="{FF2B5EF4-FFF2-40B4-BE49-F238E27FC236}">
                  <a16:creationId xmlns:a16="http://schemas.microsoft.com/office/drawing/2014/main" id="{D0881151-BCF1-0764-48EC-05DD8EF425CD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4" name="Google Shape;2059;p22">
              <a:extLst>
                <a:ext uri="{FF2B5EF4-FFF2-40B4-BE49-F238E27FC236}">
                  <a16:creationId xmlns:a16="http://schemas.microsoft.com/office/drawing/2014/main" id="{80FD2016-8AB2-A921-DBC2-89D8CB2C865F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5" name="Google Shape;2060;p22">
              <a:extLst>
                <a:ext uri="{FF2B5EF4-FFF2-40B4-BE49-F238E27FC236}">
                  <a16:creationId xmlns:a16="http://schemas.microsoft.com/office/drawing/2014/main" id="{F008E151-80E6-B07F-2EC7-0031700DAE3B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6" name="Google Shape;2061;p22">
              <a:extLst>
                <a:ext uri="{FF2B5EF4-FFF2-40B4-BE49-F238E27FC236}">
                  <a16:creationId xmlns:a16="http://schemas.microsoft.com/office/drawing/2014/main" id="{34D649B4-4614-F9C6-7121-5209B554B713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7" name="Google Shape;2062;p22">
              <a:extLst>
                <a:ext uri="{FF2B5EF4-FFF2-40B4-BE49-F238E27FC236}">
                  <a16:creationId xmlns:a16="http://schemas.microsoft.com/office/drawing/2014/main" id="{61779966-8A92-7A3D-3A32-F697905FB4D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8" name="Google Shape;2063;p22">
              <a:extLst>
                <a:ext uri="{FF2B5EF4-FFF2-40B4-BE49-F238E27FC236}">
                  <a16:creationId xmlns:a16="http://schemas.microsoft.com/office/drawing/2014/main" id="{CC889816-E9DF-A58E-0954-768CA72F0A5E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9" name="Google Shape;2064;p22">
              <a:extLst>
                <a:ext uri="{FF2B5EF4-FFF2-40B4-BE49-F238E27FC236}">
                  <a16:creationId xmlns:a16="http://schemas.microsoft.com/office/drawing/2014/main" id="{265674F6-E8B3-1A9E-0829-39177A6FBDD1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0" name="Google Shape;2065;p22">
              <a:extLst>
                <a:ext uri="{FF2B5EF4-FFF2-40B4-BE49-F238E27FC236}">
                  <a16:creationId xmlns:a16="http://schemas.microsoft.com/office/drawing/2014/main" id="{6F69F18E-6DB9-8A9D-3573-290B24BC9F42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1" name="Google Shape;2066;p22">
              <a:extLst>
                <a:ext uri="{FF2B5EF4-FFF2-40B4-BE49-F238E27FC236}">
                  <a16:creationId xmlns:a16="http://schemas.microsoft.com/office/drawing/2014/main" id="{BC1F33C6-B93A-4DD6-E4C4-871240220F03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2" name="Google Shape;2067;p22">
              <a:extLst>
                <a:ext uri="{FF2B5EF4-FFF2-40B4-BE49-F238E27FC236}">
                  <a16:creationId xmlns:a16="http://schemas.microsoft.com/office/drawing/2014/main" id="{665FA96B-8074-1E97-7C65-351DFAF9506B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3" name="Google Shape;2068;p22">
              <a:extLst>
                <a:ext uri="{FF2B5EF4-FFF2-40B4-BE49-F238E27FC236}">
                  <a16:creationId xmlns:a16="http://schemas.microsoft.com/office/drawing/2014/main" id="{6EEBB879-F81C-FE96-CE1D-E9806C5DED8B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4" name="Google Shape;2069;p22">
              <a:extLst>
                <a:ext uri="{FF2B5EF4-FFF2-40B4-BE49-F238E27FC236}">
                  <a16:creationId xmlns:a16="http://schemas.microsoft.com/office/drawing/2014/main" id="{6B9FB2EA-2A29-9D33-F5AA-1116A1A5AC2D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5" name="Google Shape;2070;p22">
              <a:extLst>
                <a:ext uri="{FF2B5EF4-FFF2-40B4-BE49-F238E27FC236}">
                  <a16:creationId xmlns:a16="http://schemas.microsoft.com/office/drawing/2014/main" id="{03BBD221-099D-2744-EA26-D5C4348FDC74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6" name="Google Shape;2071;p22">
              <a:extLst>
                <a:ext uri="{FF2B5EF4-FFF2-40B4-BE49-F238E27FC236}">
                  <a16:creationId xmlns:a16="http://schemas.microsoft.com/office/drawing/2014/main" id="{F1553ED6-2E5E-B67D-3AC7-77FEF0E581BE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7" name="Google Shape;2072;p22">
              <a:extLst>
                <a:ext uri="{FF2B5EF4-FFF2-40B4-BE49-F238E27FC236}">
                  <a16:creationId xmlns:a16="http://schemas.microsoft.com/office/drawing/2014/main" id="{6D30B425-DBEA-F7D0-2837-E26EB25D72D3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8" name="Google Shape;2073;p22">
              <a:extLst>
                <a:ext uri="{FF2B5EF4-FFF2-40B4-BE49-F238E27FC236}">
                  <a16:creationId xmlns:a16="http://schemas.microsoft.com/office/drawing/2014/main" id="{4F25CD2A-224B-B63C-5248-D67ACC9CF922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9" name="Google Shape;2074;p22">
              <a:extLst>
                <a:ext uri="{FF2B5EF4-FFF2-40B4-BE49-F238E27FC236}">
                  <a16:creationId xmlns:a16="http://schemas.microsoft.com/office/drawing/2014/main" id="{E7F86AA9-0FA3-1C87-360D-25A310C90DA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0" name="Google Shape;2075;p22">
              <a:extLst>
                <a:ext uri="{FF2B5EF4-FFF2-40B4-BE49-F238E27FC236}">
                  <a16:creationId xmlns:a16="http://schemas.microsoft.com/office/drawing/2014/main" id="{8D27B117-6A95-E52C-BB54-C7A29FC453E0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1" name="Google Shape;2076;p22">
              <a:extLst>
                <a:ext uri="{FF2B5EF4-FFF2-40B4-BE49-F238E27FC236}">
                  <a16:creationId xmlns:a16="http://schemas.microsoft.com/office/drawing/2014/main" id="{BCCC9C53-E465-F80B-E8A5-6F1FAA3310ED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2" name="Google Shape;2077;p22">
              <a:extLst>
                <a:ext uri="{FF2B5EF4-FFF2-40B4-BE49-F238E27FC236}">
                  <a16:creationId xmlns:a16="http://schemas.microsoft.com/office/drawing/2014/main" id="{962DDC21-7244-40EF-02AF-BF56492E5B37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3" name="Google Shape;2078;p22">
              <a:extLst>
                <a:ext uri="{FF2B5EF4-FFF2-40B4-BE49-F238E27FC236}">
                  <a16:creationId xmlns:a16="http://schemas.microsoft.com/office/drawing/2014/main" id="{66337C9D-B2BD-3F9A-4E0D-0C543376A88D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4" name="Google Shape;2079;p22">
              <a:extLst>
                <a:ext uri="{FF2B5EF4-FFF2-40B4-BE49-F238E27FC236}">
                  <a16:creationId xmlns:a16="http://schemas.microsoft.com/office/drawing/2014/main" id="{306D0F49-6534-57B2-6A99-5BE6E790FFD7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5" name="Google Shape;2080;p22">
              <a:extLst>
                <a:ext uri="{FF2B5EF4-FFF2-40B4-BE49-F238E27FC236}">
                  <a16:creationId xmlns:a16="http://schemas.microsoft.com/office/drawing/2014/main" id="{9BCD6E91-DF6F-CAC4-11E4-5FDDEED68A5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6" name="Google Shape;2081;p22">
              <a:extLst>
                <a:ext uri="{FF2B5EF4-FFF2-40B4-BE49-F238E27FC236}">
                  <a16:creationId xmlns:a16="http://schemas.microsoft.com/office/drawing/2014/main" id="{491F5494-A40D-0AEA-8F20-BCCFFB197CB2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7" name="Google Shape;2082;p22">
              <a:extLst>
                <a:ext uri="{FF2B5EF4-FFF2-40B4-BE49-F238E27FC236}">
                  <a16:creationId xmlns:a16="http://schemas.microsoft.com/office/drawing/2014/main" id="{314CEDBF-A8B3-0E60-D917-F42EE808CAA1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8" name="Google Shape;2083;p22">
              <a:extLst>
                <a:ext uri="{FF2B5EF4-FFF2-40B4-BE49-F238E27FC236}">
                  <a16:creationId xmlns:a16="http://schemas.microsoft.com/office/drawing/2014/main" id="{7B9ADCC7-CF34-2DF9-5B7E-76BC4726372B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9" name="Google Shape;2084;p22">
              <a:extLst>
                <a:ext uri="{FF2B5EF4-FFF2-40B4-BE49-F238E27FC236}">
                  <a16:creationId xmlns:a16="http://schemas.microsoft.com/office/drawing/2014/main" id="{8018A32C-14E0-9952-06E9-876764D36D36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0" name="Google Shape;2085;p22">
              <a:extLst>
                <a:ext uri="{FF2B5EF4-FFF2-40B4-BE49-F238E27FC236}">
                  <a16:creationId xmlns:a16="http://schemas.microsoft.com/office/drawing/2014/main" id="{8DFFC5BA-F85D-AD28-A36C-8EDADAFC6357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1" name="Google Shape;2086;p22">
              <a:extLst>
                <a:ext uri="{FF2B5EF4-FFF2-40B4-BE49-F238E27FC236}">
                  <a16:creationId xmlns:a16="http://schemas.microsoft.com/office/drawing/2014/main" id="{61168F75-D0B0-208E-4A54-0E9C615AD32C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2" name="Google Shape;2087;p22">
              <a:extLst>
                <a:ext uri="{FF2B5EF4-FFF2-40B4-BE49-F238E27FC236}">
                  <a16:creationId xmlns:a16="http://schemas.microsoft.com/office/drawing/2014/main" id="{A565FADA-EC1A-B7B6-6DDF-0C4FC5BD6343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3" name="Google Shape;2088;p22">
              <a:extLst>
                <a:ext uri="{FF2B5EF4-FFF2-40B4-BE49-F238E27FC236}">
                  <a16:creationId xmlns:a16="http://schemas.microsoft.com/office/drawing/2014/main" id="{1CC6E32F-BE16-936B-661E-BF47D6CF671B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4" name="Google Shape;2089;p22">
              <a:extLst>
                <a:ext uri="{FF2B5EF4-FFF2-40B4-BE49-F238E27FC236}">
                  <a16:creationId xmlns:a16="http://schemas.microsoft.com/office/drawing/2014/main" id="{CA134306-A1E6-212E-0D89-F23341AF0BF0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5" name="Google Shape;2090;p22">
              <a:extLst>
                <a:ext uri="{FF2B5EF4-FFF2-40B4-BE49-F238E27FC236}">
                  <a16:creationId xmlns:a16="http://schemas.microsoft.com/office/drawing/2014/main" id="{D406946B-27E5-1017-6071-EABF7CF006A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6" name="Google Shape;2091;p22">
              <a:extLst>
                <a:ext uri="{FF2B5EF4-FFF2-40B4-BE49-F238E27FC236}">
                  <a16:creationId xmlns:a16="http://schemas.microsoft.com/office/drawing/2014/main" id="{232ECF86-B9CB-BA4D-0EF6-9550AAD860EE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7" name="Google Shape;2092;p22">
              <a:extLst>
                <a:ext uri="{FF2B5EF4-FFF2-40B4-BE49-F238E27FC236}">
                  <a16:creationId xmlns:a16="http://schemas.microsoft.com/office/drawing/2014/main" id="{86335909-03EA-780E-D6EA-149F562C5FBE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8" name="Google Shape;2093;p22">
              <a:extLst>
                <a:ext uri="{FF2B5EF4-FFF2-40B4-BE49-F238E27FC236}">
                  <a16:creationId xmlns:a16="http://schemas.microsoft.com/office/drawing/2014/main" id="{85627447-25EF-BDDD-702F-F25D5C4B4661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9" name="Google Shape;2094;p22">
              <a:extLst>
                <a:ext uri="{FF2B5EF4-FFF2-40B4-BE49-F238E27FC236}">
                  <a16:creationId xmlns:a16="http://schemas.microsoft.com/office/drawing/2014/main" id="{B557522E-AE43-9EE2-D71C-8F1562B29669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0" name="Google Shape;2095;p22">
              <a:extLst>
                <a:ext uri="{FF2B5EF4-FFF2-40B4-BE49-F238E27FC236}">
                  <a16:creationId xmlns:a16="http://schemas.microsoft.com/office/drawing/2014/main" id="{FA42D780-EF69-EB12-B25B-187424E48EC5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1" name="Google Shape;2096;p22">
              <a:extLst>
                <a:ext uri="{FF2B5EF4-FFF2-40B4-BE49-F238E27FC236}">
                  <a16:creationId xmlns:a16="http://schemas.microsoft.com/office/drawing/2014/main" id="{A47FBD19-3915-CFA5-34FC-E91234E51BD4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2" name="Google Shape;2097;p22">
              <a:extLst>
                <a:ext uri="{FF2B5EF4-FFF2-40B4-BE49-F238E27FC236}">
                  <a16:creationId xmlns:a16="http://schemas.microsoft.com/office/drawing/2014/main" id="{85AFF509-BE10-D5BA-ED0A-FC4E19BFAAD1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3" name="Google Shape;2098;p22">
              <a:extLst>
                <a:ext uri="{FF2B5EF4-FFF2-40B4-BE49-F238E27FC236}">
                  <a16:creationId xmlns:a16="http://schemas.microsoft.com/office/drawing/2014/main" id="{ACAB8C91-4F79-EAAC-4E4C-69109FD250F2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4" name="Google Shape;2099;p22">
              <a:extLst>
                <a:ext uri="{FF2B5EF4-FFF2-40B4-BE49-F238E27FC236}">
                  <a16:creationId xmlns:a16="http://schemas.microsoft.com/office/drawing/2014/main" id="{968A8DF9-3637-AEF2-9890-9FA7DE1C81E7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5" name="Google Shape;2100;p22">
              <a:extLst>
                <a:ext uri="{FF2B5EF4-FFF2-40B4-BE49-F238E27FC236}">
                  <a16:creationId xmlns:a16="http://schemas.microsoft.com/office/drawing/2014/main" id="{9D76C3A1-C3BC-74F7-3B99-A0C437ED0E78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6" name="Google Shape;2101;p22">
              <a:extLst>
                <a:ext uri="{FF2B5EF4-FFF2-40B4-BE49-F238E27FC236}">
                  <a16:creationId xmlns:a16="http://schemas.microsoft.com/office/drawing/2014/main" id="{D10A3755-B369-2400-7A92-78423C8A576E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7" name="Google Shape;2102;p22">
              <a:extLst>
                <a:ext uri="{FF2B5EF4-FFF2-40B4-BE49-F238E27FC236}">
                  <a16:creationId xmlns:a16="http://schemas.microsoft.com/office/drawing/2014/main" id="{CCE540C8-32B6-4A77-5BD0-ED4890C5EB54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8" name="Google Shape;2103;p22">
              <a:extLst>
                <a:ext uri="{FF2B5EF4-FFF2-40B4-BE49-F238E27FC236}">
                  <a16:creationId xmlns:a16="http://schemas.microsoft.com/office/drawing/2014/main" id="{2ACF17A5-79D0-1066-A86C-382C788B5023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9" name="Google Shape;2104;p22">
              <a:extLst>
                <a:ext uri="{FF2B5EF4-FFF2-40B4-BE49-F238E27FC236}">
                  <a16:creationId xmlns:a16="http://schemas.microsoft.com/office/drawing/2014/main" id="{2611318A-7EC7-864F-6F4B-1D01B0D3BF73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0" name="Google Shape;2105;p22">
              <a:extLst>
                <a:ext uri="{FF2B5EF4-FFF2-40B4-BE49-F238E27FC236}">
                  <a16:creationId xmlns:a16="http://schemas.microsoft.com/office/drawing/2014/main" id="{09F88D7E-B034-8A4A-8EDE-9EFBD0033980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1" name="Google Shape;2106;p22">
              <a:extLst>
                <a:ext uri="{FF2B5EF4-FFF2-40B4-BE49-F238E27FC236}">
                  <a16:creationId xmlns:a16="http://schemas.microsoft.com/office/drawing/2014/main" id="{0131DD1E-1387-26E0-5081-CC826FDC8ED7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2" name="Google Shape;2107;p22">
              <a:extLst>
                <a:ext uri="{FF2B5EF4-FFF2-40B4-BE49-F238E27FC236}">
                  <a16:creationId xmlns:a16="http://schemas.microsoft.com/office/drawing/2014/main" id="{F15FA6E1-E3B3-A797-933B-DD1E4C71E2AD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3" name="Google Shape;2108;p22">
              <a:extLst>
                <a:ext uri="{FF2B5EF4-FFF2-40B4-BE49-F238E27FC236}">
                  <a16:creationId xmlns:a16="http://schemas.microsoft.com/office/drawing/2014/main" id="{62EFCD02-3E06-0FEB-4806-87D8D6049BF7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4" name="Google Shape;2109;p22">
              <a:extLst>
                <a:ext uri="{FF2B5EF4-FFF2-40B4-BE49-F238E27FC236}">
                  <a16:creationId xmlns:a16="http://schemas.microsoft.com/office/drawing/2014/main" id="{67DB23E4-5E7D-06A3-5B58-70D3D2EF5355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5" name="Google Shape;2110;p22">
              <a:extLst>
                <a:ext uri="{FF2B5EF4-FFF2-40B4-BE49-F238E27FC236}">
                  <a16:creationId xmlns:a16="http://schemas.microsoft.com/office/drawing/2014/main" id="{85483321-CC08-ADB8-AECD-5F249D5B4BF4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6" name="Google Shape;2111;p22">
              <a:extLst>
                <a:ext uri="{FF2B5EF4-FFF2-40B4-BE49-F238E27FC236}">
                  <a16:creationId xmlns:a16="http://schemas.microsoft.com/office/drawing/2014/main" id="{F1460145-67F2-CDDB-E9B6-83220697A52D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7" name="Google Shape;2112;p22">
              <a:extLst>
                <a:ext uri="{FF2B5EF4-FFF2-40B4-BE49-F238E27FC236}">
                  <a16:creationId xmlns:a16="http://schemas.microsoft.com/office/drawing/2014/main" id="{44F7D2B9-A330-FD75-F9C8-F14C80A2A016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8" name="Google Shape;2113;p22">
              <a:extLst>
                <a:ext uri="{FF2B5EF4-FFF2-40B4-BE49-F238E27FC236}">
                  <a16:creationId xmlns:a16="http://schemas.microsoft.com/office/drawing/2014/main" id="{7FD0A8BD-558B-9761-6807-DEB830716CD0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9" name="Google Shape;2114;p22">
              <a:extLst>
                <a:ext uri="{FF2B5EF4-FFF2-40B4-BE49-F238E27FC236}">
                  <a16:creationId xmlns:a16="http://schemas.microsoft.com/office/drawing/2014/main" id="{B0D53416-DB4E-3193-1A07-D982D27F3EEB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0" name="Google Shape;2115;p22">
              <a:extLst>
                <a:ext uri="{FF2B5EF4-FFF2-40B4-BE49-F238E27FC236}">
                  <a16:creationId xmlns:a16="http://schemas.microsoft.com/office/drawing/2014/main" id="{BDDFEFFB-28FE-3E40-25C3-6B37A4FBD156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1" name="Google Shape;2116;p22">
              <a:extLst>
                <a:ext uri="{FF2B5EF4-FFF2-40B4-BE49-F238E27FC236}">
                  <a16:creationId xmlns:a16="http://schemas.microsoft.com/office/drawing/2014/main" id="{27DFFC39-47EF-725A-CCF6-8A46CB77B8F2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2" name="Google Shape;2117;p22">
              <a:extLst>
                <a:ext uri="{FF2B5EF4-FFF2-40B4-BE49-F238E27FC236}">
                  <a16:creationId xmlns:a16="http://schemas.microsoft.com/office/drawing/2014/main" id="{982E414D-A226-7816-5A8A-3F1099F382F0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3" name="Google Shape;2118;p22">
              <a:extLst>
                <a:ext uri="{FF2B5EF4-FFF2-40B4-BE49-F238E27FC236}">
                  <a16:creationId xmlns:a16="http://schemas.microsoft.com/office/drawing/2014/main" id="{2873A5E1-A968-F334-7448-EA414B3F6C02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4" name="Google Shape;2119;p22">
              <a:extLst>
                <a:ext uri="{FF2B5EF4-FFF2-40B4-BE49-F238E27FC236}">
                  <a16:creationId xmlns:a16="http://schemas.microsoft.com/office/drawing/2014/main" id="{82CF6A46-6ADF-5047-7120-53E989F0CCD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5" name="Google Shape;2120;p22">
              <a:extLst>
                <a:ext uri="{FF2B5EF4-FFF2-40B4-BE49-F238E27FC236}">
                  <a16:creationId xmlns:a16="http://schemas.microsoft.com/office/drawing/2014/main" id="{E5093982-05C9-B4C4-2A00-843106836D03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6" name="Google Shape;2121;p22">
              <a:extLst>
                <a:ext uri="{FF2B5EF4-FFF2-40B4-BE49-F238E27FC236}">
                  <a16:creationId xmlns:a16="http://schemas.microsoft.com/office/drawing/2014/main" id="{D5166E5C-310D-BD31-E041-D237F9CC88BB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7" name="Google Shape;2122;p22">
              <a:extLst>
                <a:ext uri="{FF2B5EF4-FFF2-40B4-BE49-F238E27FC236}">
                  <a16:creationId xmlns:a16="http://schemas.microsoft.com/office/drawing/2014/main" id="{24C4168F-9E3F-F596-C4D8-F4B1B7E2C9EC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8" name="Google Shape;2123;p22">
              <a:extLst>
                <a:ext uri="{FF2B5EF4-FFF2-40B4-BE49-F238E27FC236}">
                  <a16:creationId xmlns:a16="http://schemas.microsoft.com/office/drawing/2014/main" id="{CCF5B17E-2808-E221-65CC-1B1A81F97A8D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9" name="Google Shape;2124;p22">
              <a:extLst>
                <a:ext uri="{FF2B5EF4-FFF2-40B4-BE49-F238E27FC236}">
                  <a16:creationId xmlns:a16="http://schemas.microsoft.com/office/drawing/2014/main" id="{6FA13553-E9A9-9BE6-CC3B-BEC885D904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0" name="Google Shape;2125;p22">
              <a:extLst>
                <a:ext uri="{FF2B5EF4-FFF2-40B4-BE49-F238E27FC236}">
                  <a16:creationId xmlns:a16="http://schemas.microsoft.com/office/drawing/2014/main" id="{34BEE720-CA1E-4DE7-049A-961FC3669F48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1" name="Google Shape;2126;p22">
              <a:extLst>
                <a:ext uri="{FF2B5EF4-FFF2-40B4-BE49-F238E27FC236}">
                  <a16:creationId xmlns:a16="http://schemas.microsoft.com/office/drawing/2014/main" id="{077456B4-951F-05A3-362D-5F83BC74E287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2" name="Google Shape;2127;p22">
              <a:extLst>
                <a:ext uri="{FF2B5EF4-FFF2-40B4-BE49-F238E27FC236}">
                  <a16:creationId xmlns:a16="http://schemas.microsoft.com/office/drawing/2014/main" id="{B2FF35A6-8A20-70C9-4F23-460C35D5C073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3" name="Google Shape;2128;p22">
              <a:extLst>
                <a:ext uri="{FF2B5EF4-FFF2-40B4-BE49-F238E27FC236}">
                  <a16:creationId xmlns:a16="http://schemas.microsoft.com/office/drawing/2014/main" id="{9ED8B14D-9727-A3A8-6D26-CD372BBB56A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4" name="Google Shape;2129;p22">
              <a:extLst>
                <a:ext uri="{FF2B5EF4-FFF2-40B4-BE49-F238E27FC236}">
                  <a16:creationId xmlns:a16="http://schemas.microsoft.com/office/drawing/2014/main" id="{239B113E-0DAE-C58F-468C-46206FDAE4B6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5" name="Google Shape;2130;p22">
              <a:extLst>
                <a:ext uri="{FF2B5EF4-FFF2-40B4-BE49-F238E27FC236}">
                  <a16:creationId xmlns:a16="http://schemas.microsoft.com/office/drawing/2014/main" id="{8DFE7204-C868-4F76-1479-E6D83FF60211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6" name="Google Shape;2131;p22">
              <a:extLst>
                <a:ext uri="{FF2B5EF4-FFF2-40B4-BE49-F238E27FC236}">
                  <a16:creationId xmlns:a16="http://schemas.microsoft.com/office/drawing/2014/main" id="{43E6EC02-5B7B-CE2D-D406-57B83FB063F1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7" name="Google Shape;2132;p22">
              <a:extLst>
                <a:ext uri="{FF2B5EF4-FFF2-40B4-BE49-F238E27FC236}">
                  <a16:creationId xmlns:a16="http://schemas.microsoft.com/office/drawing/2014/main" id="{3A74843A-35DC-E267-A676-5C2BAA74E703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8" name="Google Shape;2133;p22">
              <a:extLst>
                <a:ext uri="{FF2B5EF4-FFF2-40B4-BE49-F238E27FC236}">
                  <a16:creationId xmlns:a16="http://schemas.microsoft.com/office/drawing/2014/main" id="{17CB2813-9B67-0CAB-FC6E-1A6CEFF46E1A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9" name="Google Shape;2134;p22">
              <a:extLst>
                <a:ext uri="{FF2B5EF4-FFF2-40B4-BE49-F238E27FC236}">
                  <a16:creationId xmlns:a16="http://schemas.microsoft.com/office/drawing/2014/main" id="{6CD18A79-4FE8-255C-8251-241359109DA8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0" name="Google Shape;2135;p22">
              <a:extLst>
                <a:ext uri="{FF2B5EF4-FFF2-40B4-BE49-F238E27FC236}">
                  <a16:creationId xmlns:a16="http://schemas.microsoft.com/office/drawing/2014/main" id="{2C42D86A-2D90-481B-B8EC-219EEE503FD2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1" name="Google Shape;2136;p22">
              <a:extLst>
                <a:ext uri="{FF2B5EF4-FFF2-40B4-BE49-F238E27FC236}">
                  <a16:creationId xmlns:a16="http://schemas.microsoft.com/office/drawing/2014/main" id="{B583D7E0-C0AE-330F-6B76-5D0F18C4FC93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2" name="Google Shape;2137;p22">
              <a:extLst>
                <a:ext uri="{FF2B5EF4-FFF2-40B4-BE49-F238E27FC236}">
                  <a16:creationId xmlns:a16="http://schemas.microsoft.com/office/drawing/2014/main" id="{31E99CFC-5E38-B3C1-BB51-2ED657BCA740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3" name="Google Shape;2138;p22">
              <a:extLst>
                <a:ext uri="{FF2B5EF4-FFF2-40B4-BE49-F238E27FC236}">
                  <a16:creationId xmlns:a16="http://schemas.microsoft.com/office/drawing/2014/main" id="{53363F6F-9825-C245-ECA4-60B2CFFCB662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4" name="Google Shape;2139;p22">
              <a:extLst>
                <a:ext uri="{FF2B5EF4-FFF2-40B4-BE49-F238E27FC236}">
                  <a16:creationId xmlns:a16="http://schemas.microsoft.com/office/drawing/2014/main" id="{6C444748-F9FB-7C18-20C8-5DAFF1EF4694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5" name="Google Shape;2140;p22">
              <a:extLst>
                <a:ext uri="{FF2B5EF4-FFF2-40B4-BE49-F238E27FC236}">
                  <a16:creationId xmlns:a16="http://schemas.microsoft.com/office/drawing/2014/main" id="{08D84BC2-7E48-B629-D0DA-672F80C44522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6" name="Google Shape;2141;p22">
              <a:extLst>
                <a:ext uri="{FF2B5EF4-FFF2-40B4-BE49-F238E27FC236}">
                  <a16:creationId xmlns:a16="http://schemas.microsoft.com/office/drawing/2014/main" id="{E91421DD-7133-807A-51DB-C1C9D3479F5D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7" name="Google Shape;2142;p22">
              <a:extLst>
                <a:ext uri="{FF2B5EF4-FFF2-40B4-BE49-F238E27FC236}">
                  <a16:creationId xmlns:a16="http://schemas.microsoft.com/office/drawing/2014/main" id="{285BB78E-03C9-BB7C-077B-9FBB51F93F7E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8" name="Google Shape;2143;p22">
              <a:extLst>
                <a:ext uri="{FF2B5EF4-FFF2-40B4-BE49-F238E27FC236}">
                  <a16:creationId xmlns:a16="http://schemas.microsoft.com/office/drawing/2014/main" id="{560E47BD-00C8-DCAB-9CE3-27E9DCCE2CDD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9" name="Google Shape;2144;p22">
              <a:extLst>
                <a:ext uri="{FF2B5EF4-FFF2-40B4-BE49-F238E27FC236}">
                  <a16:creationId xmlns:a16="http://schemas.microsoft.com/office/drawing/2014/main" id="{FF09F275-3DC5-5B32-E94A-D826FD82B5D1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0" name="Google Shape;2145;p22">
              <a:extLst>
                <a:ext uri="{FF2B5EF4-FFF2-40B4-BE49-F238E27FC236}">
                  <a16:creationId xmlns:a16="http://schemas.microsoft.com/office/drawing/2014/main" id="{7A3512CD-ADB7-2C08-D7E6-92F9B16C50A9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1" name="Google Shape;2146;p22">
              <a:extLst>
                <a:ext uri="{FF2B5EF4-FFF2-40B4-BE49-F238E27FC236}">
                  <a16:creationId xmlns:a16="http://schemas.microsoft.com/office/drawing/2014/main" id="{16C01380-2EDC-545D-932E-D6DC73981ACF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2" name="Google Shape;2147;p22">
              <a:extLst>
                <a:ext uri="{FF2B5EF4-FFF2-40B4-BE49-F238E27FC236}">
                  <a16:creationId xmlns:a16="http://schemas.microsoft.com/office/drawing/2014/main" id="{E803F58C-8F8F-B38E-0A9C-AECD8C02565C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3" name="Google Shape;2148;p22">
              <a:extLst>
                <a:ext uri="{FF2B5EF4-FFF2-40B4-BE49-F238E27FC236}">
                  <a16:creationId xmlns:a16="http://schemas.microsoft.com/office/drawing/2014/main" id="{3B8321EC-BD52-6965-2C3D-A18435DBBD92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4" name="Google Shape;2149;p22">
              <a:extLst>
                <a:ext uri="{FF2B5EF4-FFF2-40B4-BE49-F238E27FC236}">
                  <a16:creationId xmlns:a16="http://schemas.microsoft.com/office/drawing/2014/main" id="{A607962F-1797-9661-4EB4-4465046B36C9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5" name="Google Shape;2150;p22">
              <a:extLst>
                <a:ext uri="{FF2B5EF4-FFF2-40B4-BE49-F238E27FC236}">
                  <a16:creationId xmlns:a16="http://schemas.microsoft.com/office/drawing/2014/main" id="{052C1DB6-302B-71AB-F3AA-45C929533687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6" name="Google Shape;2151;p22">
              <a:extLst>
                <a:ext uri="{FF2B5EF4-FFF2-40B4-BE49-F238E27FC236}">
                  <a16:creationId xmlns:a16="http://schemas.microsoft.com/office/drawing/2014/main" id="{16D0E5DA-9B80-CD16-6AE3-FEF5BDB5C94F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7" name="Google Shape;2152;p22">
              <a:extLst>
                <a:ext uri="{FF2B5EF4-FFF2-40B4-BE49-F238E27FC236}">
                  <a16:creationId xmlns:a16="http://schemas.microsoft.com/office/drawing/2014/main" id="{9A1E7154-2065-993F-A7A9-86E30BC4881C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8" name="Google Shape;2153;p22">
              <a:extLst>
                <a:ext uri="{FF2B5EF4-FFF2-40B4-BE49-F238E27FC236}">
                  <a16:creationId xmlns:a16="http://schemas.microsoft.com/office/drawing/2014/main" id="{22AE9AFA-0F2A-EA8D-F6D1-F125558E2AFE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9" name="Google Shape;2154;p22">
              <a:extLst>
                <a:ext uri="{FF2B5EF4-FFF2-40B4-BE49-F238E27FC236}">
                  <a16:creationId xmlns:a16="http://schemas.microsoft.com/office/drawing/2014/main" id="{6975BBC8-629A-1E73-C332-86CBDB2E67FF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0" name="Google Shape;2155;p22">
              <a:extLst>
                <a:ext uri="{FF2B5EF4-FFF2-40B4-BE49-F238E27FC236}">
                  <a16:creationId xmlns:a16="http://schemas.microsoft.com/office/drawing/2014/main" id="{3BD790E7-D7E6-E0A7-344E-71772B573E72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1" name="Google Shape;2156;p22">
              <a:extLst>
                <a:ext uri="{FF2B5EF4-FFF2-40B4-BE49-F238E27FC236}">
                  <a16:creationId xmlns:a16="http://schemas.microsoft.com/office/drawing/2014/main" id="{1B061667-65BB-A73D-4958-90F41B0EA295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2" name="Google Shape;2157;p22">
              <a:extLst>
                <a:ext uri="{FF2B5EF4-FFF2-40B4-BE49-F238E27FC236}">
                  <a16:creationId xmlns:a16="http://schemas.microsoft.com/office/drawing/2014/main" id="{0615D731-D4F6-D278-785F-B10533600188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3" name="Google Shape;2158;p22">
              <a:extLst>
                <a:ext uri="{FF2B5EF4-FFF2-40B4-BE49-F238E27FC236}">
                  <a16:creationId xmlns:a16="http://schemas.microsoft.com/office/drawing/2014/main" id="{B028B495-E583-CCAC-62A0-1BFD5AF25312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4" name="Google Shape;2159;p22">
              <a:extLst>
                <a:ext uri="{FF2B5EF4-FFF2-40B4-BE49-F238E27FC236}">
                  <a16:creationId xmlns:a16="http://schemas.microsoft.com/office/drawing/2014/main" id="{6DD68556-82DF-B7DB-03FF-6D5544112BBF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5" name="Google Shape;2160;p22">
              <a:extLst>
                <a:ext uri="{FF2B5EF4-FFF2-40B4-BE49-F238E27FC236}">
                  <a16:creationId xmlns:a16="http://schemas.microsoft.com/office/drawing/2014/main" id="{7A1F23C3-9F34-587B-39B5-7D7CDB642A3F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6" name="Google Shape;2161;p22">
              <a:extLst>
                <a:ext uri="{FF2B5EF4-FFF2-40B4-BE49-F238E27FC236}">
                  <a16:creationId xmlns:a16="http://schemas.microsoft.com/office/drawing/2014/main" id="{FD39B69D-E5C0-F43E-71D4-AF323FA64A2A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7" name="Google Shape;2162;p22">
              <a:extLst>
                <a:ext uri="{FF2B5EF4-FFF2-40B4-BE49-F238E27FC236}">
                  <a16:creationId xmlns:a16="http://schemas.microsoft.com/office/drawing/2014/main" id="{58B2D16C-2873-AF20-EF58-D8D3D2E26DCF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8" name="Google Shape;2163;p22">
              <a:extLst>
                <a:ext uri="{FF2B5EF4-FFF2-40B4-BE49-F238E27FC236}">
                  <a16:creationId xmlns:a16="http://schemas.microsoft.com/office/drawing/2014/main" id="{2026EB38-A16C-BBF1-CA3D-353B8ED51E44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9" name="Google Shape;2164;p22">
              <a:extLst>
                <a:ext uri="{FF2B5EF4-FFF2-40B4-BE49-F238E27FC236}">
                  <a16:creationId xmlns:a16="http://schemas.microsoft.com/office/drawing/2014/main" id="{719B6FB5-F78D-8E9C-CCD8-DF39D416A3C3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0" name="Google Shape;2165;p22">
              <a:extLst>
                <a:ext uri="{FF2B5EF4-FFF2-40B4-BE49-F238E27FC236}">
                  <a16:creationId xmlns:a16="http://schemas.microsoft.com/office/drawing/2014/main" id="{49A5F27D-10E6-D55D-C155-1B00B23CBCBB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1" name="Google Shape;2166;p22">
              <a:extLst>
                <a:ext uri="{FF2B5EF4-FFF2-40B4-BE49-F238E27FC236}">
                  <a16:creationId xmlns:a16="http://schemas.microsoft.com/office/drawing/2014/main" id="{8DCF3E44-6DF4-7A22-F9C5-8AC9D2BA7F33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2" name="Google Shape;2167;p22">
              <a:extLst>
                <a:ext uri="{FF2B5EF4-FFF2-40B4-BE49-F238E27FC236}">
                  <a16:creationId xmlns:a16="http://schemas.microsoft.com/office/drawing/2014/main" id="{A42AB177-4124-3A9A-BB80-C3D0E9425EEB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3" name="Google Shape;2168;p22">
              <a:extLst>
                <a:ext uri="{FF2B5EF4-FFF2-40B4-BE49-F238E27FC236}">
                  <a16:creationId xmlns:a16="http://schemas.microsoft.com/office/drawing/2014/main" id="{F3A261C3-ADFD-3030-1276-3EFED80A4500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4" name="Google Shape;2169;p22">
              <a:extLst>
                <a:ext uri="{FF2B5EF4-FFF2-40B4-BE49-F238E27FC236}">
                  <a16:creationId xmlns:a16="http://schemas.microsoft.com/office/drawing/2014/main" id="{4F2078C5-1263-B370-00B5-E2169AF9675A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5" name="Google Shape;2170;p22">
              <a:extLst>
                <a:ext uri="{FF2B5EF4-FFF2-40B4-BE49-F238E27FC236}">
                  <a16:creationId xmlns:a16="http://schemas.microsoft.com/office/drawing/2014/main" id="{D305C984-8D6C-7744-60C9-FDD38ADFBAE3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6" name="Google Shape;2171;p22">
              <a:extLst>
                <a:ext uri="{FF2B5EF4-FFF2-40B4-BE49-F238E27FC236}">
                  <a16:creationId xmlns:a16="http://schemas.microsoft.com/office/drawing/2014/main" id="{EBDE1D3D-0420-A97A-47EB-F809384C8EEC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7" name="Google Shape;2172;p22">
              <a:extLst>
                <a:ext uri="{FF2B5EF4-FFF2-40B4-BE49-F238E27FC236}">
                  <a16:creationId xmlns:a16="http://schemas.microsoft.com/office/drawing/2014/main" id="{CDFC3B9F-22E1-E18A-E532-8A173A97717E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8" name="Google Shape;2173;p22">
              <a:extLst>
                <a:ext uri="{FF2B5EF4-FFF2-40B4-BE49-F238E27FC236}">
                  <a16:creationId xmlns:a16="http://schemas.microsoft.com/office/drawing/2014/main" id="{667802E4-9AA1-B9F8-1D7C-082156A2D4EC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9" name="Google Shape;2174;p22">
              <a:extLst>
                <a:ext uri="{FF2B5EF4-FFF2-40B4-BE49-F238E27FC236}">
                  <a16:creationId xmlns:a16="http://schemas.microsoft.com/office/drawing/2014/main" id="{6CE580ED-4804-FB33-62CC-40296C1BBA10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0" name="Google Shape;2175;p22">
              <a:extLst>
                <a:ext uri="{FF2B5EF4-FFF2-40B4-BE49-F238E27FC236}">
                  <a16:creationId xmlns:a16="http://schemas.microsoft.com/office/drawing/2014/main" id="{19FC7FB1-85EC-7A3D-BC51-F7FCD75B14AD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1" name="Google Shape;2176;p22">
              <a:extLst>
                <a:ext uri="{FF2B5EF4-FFF2-40B4-BE49-F238E27FC236}">
                  <a16:creationId xmlns:a16="http://schemas.microsoft.com/office/drawing/2014/main" id="{BD0F2D52-1A78-D577-0399-94E4B6C5A706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2" name="Google Shape;2177;p22">
              <a:extLst>
                <a:ext uri="{FF2B5EF4-FFF2-40B4-BE49-F238E27FC236}">
                  <a16:creationId xmlns:a16="http://schemas.microsoft.com/office/drawing/2014/main" id="{22487957-A698-D95F-F592-0E102BCF8337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3" name="Google Shape;2178;p22">
              <a:extLst>
                <a:ext uri="{FF2B5EF4-FFF2-40B4-BE49-F238E27FC236}">
                  <a16:creationId xmlns:a16="http://schemas.microsoft.com/office/drawing/2014/main" id="{B6300822-9A13-4CBF-E47E-C2B0D6C5AF2D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4" name="Google Shape;2179;p22">
              <a:extLst>
                <a:ext uri="{FF2B5EF4-FFF2-40B4-BE49-F238E27FC236}">
                  <a16:creationId xmlns:a16="http://schemas.microsoft.com/office/drawing/2014/main" id="{86D9F9E9-7C68-212B-EF8B-0DC354CA8E23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5" name="Google Shape;2180;p22">
              <a:extLst>
                <a:ext uri="{FF2B5EF4-FFF2-40B4-BE49-F238E27FC236}">
                  <a16:creationId xmlns:a16="http://schemas.microsoft.com/office/drawing/2014/main" id="{C30E88E5-C50F-1EC3-5336-815E6FA33D1A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6" name="Google Shape;2181;p22">
              <a:extLst>
                <a:ext uri="{FF2B5EF4-FFF2-40B4-BE49-F238E27FC236}">
                  <a16:creationId xmlns:a16="http://schemas.microsoft.com/office/drawing/2014/main" id="{D05CBE45-3887-3120-4513-51B14E285EB5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7" name="Google Shape;2182;p22">
              <a:extLst>
                <a:ext uri="{FF2B5EF4-FFF2-40B4-BE49-F238E27FC236}">
                  <a16:creationId xmlns:a16="http://schemas.microsoft.com/office/drawing/2014/main" id="{95615D02-FCCC-CE58-DC51-1472AD9BE6DB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8" name="Google Shape;2183;p22">
              <a:extLst>
                <a:ext uri="{FF2B5EF4-FFF2-40B4-BE49-F238E27FC236}">
                  <a16:creationId xmlns:a16="http://schemas.microsoft.com/office/drawing/2014/main" id="{77E162FB-C162-014F-C9D3-E2E9CCBAB688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9" name="Google Shape;2184;p22">
              <a:extLst>
                <a:ext uri="{FF2B5EF4-FFF2-40B4-BE49-F238E27FC236}">
                  <a16:creationId xmlns:a16="http://schemas.microsoft.com/office/drawing/2014/main" id="{C8888967-85BA-57F1-F6FB-F44CBB3A5D45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0" name="Google Shape;2185;p22">
              <a:extLst>
                <a:ext uri="{FF2B5EF4-FFF2-40B4-BE49-F238E27FC236}">
                  <a16:creationId xmlns:a16="http://schemas.microsoft.com/office/drawing/2014/main" id="{1DE4EFAC-2E04-2933-DAC7-2AED06C840E5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1" name="Google Shape;2186;p22">
              <a:extLst>
                <a:ext uri="{FF2B5EF4-FFF2-40B4-BE49-F238E27FC236}">
                  <a16:creationId xmlns:a16="http://schemas.microsoft.com/office/drawing/2014/main" id="{AB0A1138-6EBC-72E4-3835-4826CE39BA98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2" name="Google Shape;2187;p22">
              <a:extLst>
                <a:ext uri="{FF2B5EF4-FFF2-40B4-BE49-F238E27FC236}">
                  <a16:creationId xmlns:a16="http://schemas.microsoft.com/office/drawing/2014/main" id="{6ED23ABC-4597-034C-79CC-BC0E525515DD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3" name="Google Shape;2188;p22">
              <a:extLst>
                <a:ext uri="{FF2B5EF4-FFF2-40B4-BE49-F238E27FC236}">
                  <a16:creationId xmlns:a16="http://schemas.microsoft.com/office/drawing/2014/main" id="{C4AF8BCD-6264-3220-348D-6E55B05D82CD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4" name="Google Shape;2189;p22">
              <a:extLst>
                <a:ext uri="{FF2B5EF4-FFF2-40B4-BE49-F238E27FC236}">
                  <a16:creationId xmlns:a16="http://schemas.microsoft.com/office/drawing/2014/main" id="{D0D9067B-AF0B-BCD2-6F59-EBB4C3BD8644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5" name="Google Shape;2190;p22">
              <a:extLst>
                <a:ext uri="{FF2B5EF4-FFF2-40B4-BE49-F238E27FC236}">
                  <a16:creationId xmlns:a16="http://schemas.microsoft.com/office/drawing/2014/main" id="{2BF430CB-B6E1-E674-2D55-B1E2228B1C71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6" name="Google Shape;2191;p22">
              <a:extLst>
                <a:ext uri="{FF2B5EF4-FFF2-40B4-BE49-F238E27FC236}">
                  <a16:creationId xmlns:a16="http://schemas.microsoft.com/office/drawing/2014/main" id="{FC47223F-E98B-8320-9B45-560073869C61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7" name="Google Shape;2192;p22">
              <a:extLst>
                <a:ext uri="{FF2B5EF4-FFF2-40B4-BE49-F238E27FC236}">
                  <a16:creationId xmlns:a16="http://schemas.microsoft.com/office/drawing/2014/main" id="{D1F86418-2C7A-32A4-B9E8-09C1BFD1BD74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8" name="Google Shape;2193;p22">
              <a:extLst>
                <a:ext uri="{FF2B5EF4-FFF2-40B4-BE49-F238E27FC236}">
                  <a16:creationId xmlns:a16="http://schemas.microsoft.com/office/drawing/2014/main" id="{73FDA613-C7FF-2EC3-4BE8-52AC36B9619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9" name="Google Shape;2194;p22">
              <a:extLst>
                <a:ext uri="{FF2B5EF4-FFF2-40B4-BE49-F238E27FC236}">
                  <a16:creationId xmlns:a16="http://schemas.microsoft.com/office/drawing/2014/main" id="{CE82880D-A734-B1FD-CF8F-63F0D8A4E7FF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0" name="Google Shape;2195;p22">
              <a:extLst>
                <a:ext uri="{FF2B5EF4-FFF2-40B4-BE49-F238E27FC236}">
                  <a16:creationId xmlns:a16="http://schemas.microsoft.com/office/drawing/2014/main" id="{E0298157-367F-1AFD-60A4-E2AF090477EE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1" name="Google Shape;2196;p22">
              <a:extLst>
                <a:ext uri="{FF2B5EF4-FFF2-40B4-BE49-F238E27FC236}">
                  <a16:creationId xmlns:a16="http://schemas.microsoft.com/office/drawing/2014/main" id="{82085C47-AEE2-7C73-8CB0-7082F1E8FEDF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2" name="Google Shape;2197;p22">
              <a:extLst>
                <a:ext uri="{FF2B5EF4-FFF2-40B4-BE49-F238E27FC236}">
                  <a16:creationId xmlns:a16="http://schemas.microsoft.com/office/drawing/2014/main" id="{CCC24451-21EE-FC5E-63A3-A97A2FD39B73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3" name="Google Shape;2198;p22">
              <a:extLst>
                <a:ext uri="{FF2B5EF4-FFF2-40B4-BE49-F238E27FC236}">
                  <a16:creationId xmlns:a16="http://schemas.microsoft.com/office/drawing/2014/main" id="{C9D78A3C-6C36-56C5-9576-D54905790FB6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4" name="Google Shape;2199;p22">
              <a:extLst>
                <a:ext uri="{FF2B5EF4-FFF2-40B4-BE49-F238E27FC236}">
                  <a16:creationId xmlns:a16="http://schemas.microsoft.com/office/drawing/2014/main" id="{0F1D2F68-0372-F489-CEB9-6BF129290486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5" name="Google Shape;2200;p22">
              <a:extLst>
                <a:ext uri="{FF2B5EF4-FFF2-40B4-BE49-F238E27FC236}">
                  <a16:creationId xmlns:a16="http://schemas.microsoft.com/office/drawing/2014/main" id="{BB31A23E-9936-1727-E3E6-32D3C00BA4A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6" name="Google Shape;2201;p22">
              <a:extLst>
                <a:ext uri="{FF2B5EF4-FFF2-40B4-BE49-F238E27FC236}">
                  <a16:creationId xmlns:a16="http://schemas.microsoft.com/office/drawing/2014/main" id="{24D7CE79-0BB4-583B-BC64-E2DDD8771AC6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7" name="Google Shape;2202;p22">
              <a:extLst>
                <a:ext uri="{FF2B5EF4-FFF2-40B4-BE49-F238E27FC236}">
                  <a16:creationId xmlns:a16="http://schemas.microsoft.com/office/drawing/2014/main" id="{EF7F6B9F-AB3F-BF21-7506-1E8706894A34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8" name="Google Shape;2203;p22">
              <a:extLst>
                <a:ext uri="{FF2B5EF4-FFF2-40B4-BE49-F238E27FC236}">
                  <a16:creationId xmlns:a16="http://schemas.microsoft.com/office/drawing/2014/main" id="{1A01B873-9EAF-8ED5-17D6-5D1389D65E0D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9" name="Google Shape;2204;p22">
              <a:extLst>
                <a:ext uri="{FF2B5EF4-FFF2-40B4-BE49-F238E27FC236}">
                  <a16:creationId xmlns:a16="http://schemas.microsoft.com/office/drawing/2014/main" id="{142A7066-040D-320C-694A-B10953BA2F3B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0" name="Google Shape;2205;p22">
              <a:extLst>
                <a:ext uri="{FF2B5EF4-FFF2-40B4-BE49-F238E27FC236}">
                  <a16:creationId xmlns:a16="http://schemas.microsoft.com/office/drawing/2014/main" id="{F995544A-AF87-5EA1-4DB3-6FF9D9394774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1" name="Google Shape;2206;p22">
              <a:extLst>
                <a:ext uri="{FF2B5EF4-FFF2-40B4-BE49-F238E27FC236}">
                  <a16:creationId xmlns:a16="http://schemas.microsoft.com/office/drawing/2014/main" id="{3ADCD38C-42FC-2F3B-79D3-2F057690964B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2" name="Google Shape;2207;p22">
              <a:extLst>
                <a:ext uri="{FF2B5EF4-FFF2-40B4-BE49-F238E27FC236}">
                  <a16:creationId xmlns:a16="http://schemas.microsoft.com/office/drawing/2014/main" id="{7BB2CD93-29A0-2125-3705-11A581A17A58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3" name="Google Shape;2208;p22">
              <a:extLst>
                <a:ext uri="{FF2B5EF4-FFF2-40B4-BE49-F238E27FC236}">
                  <a16:creationId xmlns:a16="http://schemas.microsoft.com/office/drawing/2014/main" id="{DCC09BFB-1A7D-07A6-5E18-3E03B17AD740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4" name="Google Shape;2209;p22">
              <a:extLst>
                <a:ext uri="{FF2B5EF4-FFF2-40B4-BE49-F238E27FC236}">
                  <a16:creationId xmlns:a16="http://schemas.microsoft.com/office/drawing/2014/main" id="{A5CEDF82-3DA4-AC5A-4989-ED30B8DD8536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5" name="Google Shape;2210;p22">
              <a:extLst>
                <a:ext uri="{FF2B5EF4-FFF2-40B4-BE49-F238E27FC236}">
                  <a16:creationId xmlns:a16="http://schemas.microsoft.com/office/drawing/2014/main" id="{EC6D1639-83B3-58CD-8EBD-D6282C44FF22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6" name="Google Shape;2211;p22">
              <a:extLst>
                <a:ext uri="{FF2B5EF4-FFF2-40B4-BE49-F238E27FC236}">
                  <a16:creationId xmlns:a16="http://schemas.microsoft.com/office/drawing/2014/main" id="{7B18F787-C215-8AD7-4C0C-A7860E7EC0A1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7" name="Google Shape;2212;p22">
              <a:extLst>
                <a:ext uri="{FF2B5EF4-FFF2-40B4-BE49-F238E27FC236}">
                  <a16:creationId xmlns:a16="http://schemas.microsoft.com/office/drawing/2014/main" id="{4A66B736-5894-EBDF-9534-5E9C26D4CEF3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8" name="Google Shape;2213;p22">
              <a:extLst>
                <a:ext uri="{FF2B5EF4-FFF2-40B4-BE49-F238E27FC236}">
                  <a16:creationId xmlns:a16="http://schemas.microsoft.com/office/drawing/2014/main" id="{C362998B-30BD-70F9-B25B-34CC9DE0E299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9" name="Google Shape;2214;p22">
              <a:extLst>
                <a:ext uri="{FF2B5EF4-FFF2-40B4-BE49-F238E27FC236}">
                  <a16:creationId xmlns:a16="http://schemas.microsoft.com/office/drawing/2014/main" id="{9863D65A-6F43-63F0-6173-DFE85B47BC73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0" name="Google Shape;2215;p22">
              <a:extLst>
                <a:ext uri="{FF2B5EF4-FFF2-40B4-BE49-F238E27FC236}">
                  <a16:creationId xmlns:a16="http://schemas.microsoft.com/office/drawing/2014/main" id="{3D6F001D-BB4F-07A4-E2A4-8A1FAB65E8EA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1" name="Google Shape;2216;p22">
              <a:extLst>
                <a:ext uri="{FF2B5EF4-FFF2-40B4-BE49-F238E27FC236}">
                  <a16:creationId xmlns:a16="http://schemas.microsoft.com/office/drawing/2014/main" id="{CAC0CD1A-DB6A-83E2-04DE-83CCB2950A47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2" name="Google Shape;2217;p22">
              <a:extLst>
                <a:ext uri="{FF2B5EF4-FFF2-40B4-BE49-F238E27FC236}">
                  <a16:creationId xmlns:a16="http://schemas.microsoft.com/office/drawing/2014/main" id="{F8D15212-FC0E-67F7-EC48-24D85E4D7FAC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3" name="Google Shape;2218;p22">
              <a:extLst>
                <a:ext uri="{FF2B5EF4-FFF2-40B4-BE49-F238E27FC236}">
                  <a16:creationId xmlns:a16="http://schemas.microsoft.com/office/drawing/2014/main" id="{78787274-674B-7FA7-90DB-62DEC3268F82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4" name="Google Shape;2219;p22">
              <a:extLst>
                <a:ext uri="{FF2B5EF4-FFF2-40B4-BE49-F238E27FC236}">
                  <a16:creationId xmlns:a16="http://schemas.microsoft.com/office/drawing/2014/main" id="{74C2412A-565F-6524-E34C-94838BFF8E5A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5" name="Google Shape;2220;p22">
              <a:extLst>
                <a:ext uri="{FF2B5EF4-FFF2-40B4-BE49-F238E27FC236}">
                  <a16:creationId xmlns:a16="http://schemas.microsoft.com/office/drawing/2014/main" id="{54AEE97B-5D9E-EFB1-6C64-A5141311C872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6" name="Google Shape;2221;p22">
              <a:extLst>
                <a:ext uri="{FF2B5EF4-FFF2-40B4-BE49-F238E27FC236}">
                  <a16:creationId xmlns:a16="http://schemas.microsoft.com/office/drawing/2014/main" id="{396A7E63-0CAA-F6B3-00A7-AD14DDDD7B92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7" name="Google Shape;2222;p22">
              <a:extLst>
                <a:ext uri="{FF2B5EF4-FFF2-40B4-BE49-F238E27FC236}">
                  <a16:creationId xmlns:a16="http://schemas.microsoft.com/office/drawing/2014/main" id="{297492B6-6FB2-E802-DCEB-FF8D431923C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8" name="Google Shape;2223;p22">
              <a:extLst>
                <a:ext uri="{FF2B5EF4-FFF2-40B4-BE49-F238E27FC236}">
                  <a16:creationId xmlns:a16="http://schemas.microsoft.com/office/drawing/2014/main" id="{8FDE43D4-DC68-B527-D92B-265193F64B87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9" name="Google Shape;2224;p22">
              <a:extLst>
                <a:ext uri="{FF2B5EF4-FFF2-40B4-BE49-F238E27FC236}">
                  <a16:creationId xmlns:a16="http://schemas.microsoft.com/office/drawing/2014/main" id="{6F67AAF6-9DF7-42EF-1BE2-FED102314B0E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0" name="Google Shape;2225;p22">
              <a:extLst>
                <a:ext uri="{FF2B5EF4-FFF2-40B4-BE49-F238E27FC236}">
                  <a16:creationId xmlns:a16="http://schemas.microsoft.com/office/drawing/2014/main" id="{C572321D-7F7F-42EE-2623-B1E7D3C65697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1" name="Google Shape;2226;p22">
              <a:extLst>
                <a:ext uri="{FF2B5EF4-FFF2-40B4-BE49-F238E27FC236}">
                  <a16:creationId xmlns:a16="http://schemas.microsoft.com/office/drawing/2014/main" id="{A2444E76-F2DD-7778-2241-CA3EC88549A8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2" name="Google Shape;2227;p22">
              <a:extLst>
                <a:ext uri="{FF2B5EF4-FFF2-40B4-BE49-F238E27FC236}">
                  <a16:creationId xmlns:a16="http://schemas.microsoft.com/office/drawing/2014/main" id="{28685E55-6127-5646-BE0F-FA1A29873D94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3" name="Google Shape;2228;p22">
              <a:extLst>
                <a:ext uri="{FF2B5EF4-FFF2-40B4-BE49-F238E27FC236}">
                  <a16:creationId xmlns:a16="http://schemas.microsoft.com/office/drawing/2014/main" id="{7E023095-8FA0-893B-96E4-6B64F7602372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4" name="Google Shape;2229;p22">
              <a:extLst>
                <a:ext uri="{FF2B5EF4-FFF2-40B4-BE49-F238E27FC236}">
                  <a16:creationId xmlns:a16="http://schemas.microsoft.com/office/drawing/2014/main" id="{FB35211E-7C28-CFCC-1595-99599883FBFC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5" name="Google Shape;2230;p22">
              <a:extLst>
                <a:ext uri="{FF2B5EF4-FFF2-40B4-BE49-F238E27FC236}">
                  <a16:creationId xmlns:a16="http://schemas.microsoft.com/office/drawing/2014/main" id="{566F7752-13C5-3472-21EC-C0EACD858F95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6" name="Google Shape;2231;p22">
              <a:extLst>
                <a:ext uri="{FF2B5EF4-FFF2-40B4-BE49-F238E27FC236}">
                  <a16:creationId xmlns:a16="http://schemas.microsoft.com/office/drawing/2014/main" id="{C86593B0-2428-64B8-BF12-D814D0F8E877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7" name="Google Shape;2232;p22">
              <a:extLst>
                <a:ext uri="{FF2B5EF4-FFF2-40B4-BE49-F238E27FC236}">
                  <a16:creationId xmlns:a16="http://schemas.microsoft.com/office/drawing/2014/main" id="{B473BBE8-8B97-1486-A418-AE3C5B9E5B2F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8" name="Google Shape;2233;p22">
              <a:extLst>
                <a:ext uri="{FF2B5EF4-FFF2-40B4-BE49-F238E27FC236}">
                  <a16:creationId xmlns:a16="http://schemas.microsoft.com/office/drawing/2014/main" id="{11ED942E-C6FC-1AE0-20BD-CA0511EC8716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9" name="Google Shape;2234;p22">
              <a:extLst>
                <a:ext uri="{FF2B5EF4-FFF2-40B4-BE49-F238E27FC236}">
                  <a16:creationId xmlns:a16="http://schemas.microsoft.com/office/drawing/2014/main" id="{C1220EF1-A086-563A-7EA0-66CA52365172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0" name="Google Shape;2235;p22">
              <a:extLst>
                <a:ext uri="{FF2B5EF4-FFF2-40B4-BE49-F238E27FC236}">
                  <a16:creationId xmlns:a16="http://schemas.microsoft.com/office/drawing/2014/main" id="{7A5F20D9-767A-4E91-A8D0-E3B80E8F81D9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1" name="Google Shape;2236;p22">
              <a:extLst>
                <a:ext uri="{FF2B5EF4-FFF2-40B4-BE49-F238E27FC236}">
                  <a16:creationId xmlns:a16="http://schemas.microsoft.com/office/drawing/2014/main" id="{36E9A474-46EF-8431-FBFF-E1D0E0A91D7B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2" name="Google Shape;2237;p22">
              <a:extLst>
                <a:ext uri="{FF2B5EF4-FFF2-40B4-BE49-F238E27FC236}">
                  <a16:creationId xmlns:a16="http://schemas.microsoft.com/office/drawing/2014/main" id="{71D653BD-79C9-8CE3-6A6F-B169C09C155A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3" name="Google Shape;2238;p22">
              <a:extLst>
                <a:ext uri="{FF2B5EF4-FFF2-40B4-BE49-F238E27FC236}">
                  <a16:creationId xmlns:a16="http://schemas.microsoft.com/office/drawing/2014/main" id="{FAD6F255-A168-19E5-2D18-23217DB9285E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4" name="Google Shape;2239;p22">
              <a:extLst>
                <a:ext uri="{FF2B5EF4-FFF2-40B4-BE49-F238E27FC236}">
                  <a16:creationId xmlns:a16="http://schemas.microsoft.com/office/drawing/2014/main" id="{13E74CFD-CEDB-0E7D-462A-DF5B28DAA7A9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5" name="Google Shape;2240;p22">
              <a:extLst>
                <a:ext uri="{FF2B5EF4-FFF2-40B4-BE49-F238E27FC236}">
                  <a16:creationId xmlns:a16="http://schemas.microsoft.com/office/drawing/2014/main" id="{09B1E8BA-B88C-9D73-F073-06860AC8B934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6" name="Google Shape;2241;p22">
              <a:extLst>
                <a:ext uri="{FF2B5EF4-FFF2-40B4-BE49-F238E27FC236}">
                  <a16:creationId xmlns:a16="http://schemas.microsoft.com/office/drawing/2014/main" id="{350E01EC-6D8A-592D-7391-1AD083BC1A6C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7" name="Google Shape;2242;p22">
              <a:extLst>
                <a:ext uri="{FF2B5EF4-FFF2-40B4-BE49-F238E27FC236}">
                  <a16:creationId xmlns:a16="http://schemas.microsoft.com/office/drawing/2014/main" id="{914D9977-F8B1-A554-7896-F08D3400B861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8" name="Google Shape;2243;p22">
              <a:extLst>
                <a:ext uri="{FF2B5EF4-FFF2-40B4-BE49-F238E27FC236}">
                  <a16:creationId xmlns:a16="http://schemas.microsoft.com/office/drawing/2014/main" id="{F1F7740E-18B7-AC3C-CEE8-5CF30223925F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9" name="Google Shape;2244;p22">
              <a:extLst>
                <a:ext uri="{FF2B5EF4-FFF2-40B4-BE49-F238E27FC236}">
                  <a16:creationId xmlns:a16="http://schemas.microsoft.com/office/drawing/2014/main" id="{3AC83524-49D7-4656-1391-49DD8BA4082C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0" name="Google Shape;2245;p22">
              <a:extLst>
                <a:ext uri="{FF2B5EF4-FFF2-40B4-BE49-F238E27FC236}">
                  <a16:creationId xmlns:a16="http://schemas.microsoft.com/office/drawing/2014/main" id="{82B31E33-57E8-66C1-807F-05CAC6785040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1" name="Google Shape;2246;p22">
              <a:extLst>
                <a:ext uri="{FF2B5EF4-FFF2-40B4-BE49-F238E27FC236}">
                  <a16:creationId xmlns:a16="http://schemas.microsoft.com/office/drawing/2014/main" id="{6214F217-5064-49E8-F356-B2B2AD685529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2" name="Google Shape;2247;p22">
              <a:extLst>
                <a:ext uri="{FF2B5EF4-FFF2-40B4-BE49-F238E27FC236}">
                  <a16:creationId xmlns:a16="http://schemas.microsoft.com/office/drawing/2014/main" id="{3052477C-D91B-E835-2787-50794E90701D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3" name="Google Shape;2248;p22">
              <a:extLst>
                <a:ext uri="{FF2B5EF4-FFF2-40B4-BE49-F238E27FC236}">
                  <a16:creationId xmlns:a16="http://schemas.microsoft.com/office/drawing/2014/main" id="{9D26BDCE-6669-C570-3F55-9B9770B4D2E3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4" name="Google Shape;2249;p22">
              <a:extLst>
                <a:ext uri="{FF2B5EF4-FFF2-40B4-BE49-F238E27FC236}">
                  <a16:creationId xmlns:a16="http://schemas.microsoft.com/office/drawing/2014/main" id="{6501D9B8-24E8-4011-622C-38B41DE19A0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5" name="Google Shape;2250;p22">
              <a:extLst>
                <a:ext uri="{FF2B5EF4-FFF2-40B4-BE49-F238E27FC236}">
                  <a16:creationId xmlns:a16="http://schemas.microsoft.com/office/drawing/2014/main" id="{E49D99D3-4223-1DA4-B050-03B3CE7CD375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6" name="Google Shape;2251;p22">
              <a:extLst>
                <a:ext uri="{FF2B5EF4-FFF2-40B4-BE49-F238E27FC236}">
                  <a16:creationId xmlns:a16="http://schemas.microsoft.com/office/drawing/2014/main" id="{3B7FDE77-B842-1281-01FC-F9778EB264B8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7" name="Google Shape;2252;p22">
              <a:extLst>
                <a:ext uri="{FF2B5EF4-FFF2-40B4-BE49-F238E27FC236}">
                  <a16:creationId xmlns:a16="http://schemas.microsoft.com/office/drawing/2014/main" id="{C183F080-4890-793C-AC0F-0945BC6614E0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8" name="Google Shape;2253;p22">
              <a:extLst>
                <a:ext uri="{FF2B5EF4-FFF2-40B4-BE49-F238E27FC236}">
                  <a16:creationId xmlns:a16="http://schemas.microsoft.com/office/drawing/2014/main" id="{FE444251-64C7-7BCE-2BE3-01353A065436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9" name="Google Shape;2254;p22">
              <a:extLst>
                <a:ext uri="{FF2B5EF4-FFF2-40B4-BE49-F238E27FC236}">
                  <a16:creationId xmlns:a16="http://schemas.microsoft.com/office/drawing/2014/main" id="{678A1225-6354-19B9-20CC-7DE78C59ABC5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0" name="Google Shape;2255;p22">
              <a:extLst>
                <a:ext uri="{FF2B5EF4-FFF2-40B4-BE49-F238E27FC236}">
                  <a16:creationId xmlns:a16="http://schemas.microsoft.com/office/drawing/2014/main" id="{A0C68FD3-1203-1CB8-286E-FA689337A7F9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1" name="Google Shape;2256;p22">
              <a:extLst>
                <a:ext uri="{FF2B5EF4-FFF2-40B4-BE49-F238E27FC236}">
                  <a16:creationId xmlns:a16="http://schemas.microsoft.com/office/drawing/2014/main" id="{CA6C2545-D84C-72D3-87B2-7510512E4FF6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2" name="Google Shape;2257;p22">
              <a:extLst>
                <a:ext uri="{FF2B5EF4-FFF2-40B4-BE49-F238E27FC236}">
                  <a16:creationId xmlns:a16="http://schemas.microsoft.com/office/drawing/2014/main" id="{C12F7F74-23FE-1F41-61B4-84649A0A4EA0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3" name="Google Shape;2258;p22">
              <a:extLst>
                <a:ext uri="{FF2B5EF4-FFF2-40B4-BE49-F238E27FC236}">
                  <a16:creationId xmlns:a16="http://schemas.microsoft.com/office/drawing/2014/main" id="{36466CEE-B6C1-FAD9-1E4E-881CC4CDE5D2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4" name="Google Shape;2259;p22">
              <a:extLst>
                <a:ext uri="{FF2B5EF4-FFF2-40B4-BE49-F238E27FC236}">
                  <a16:creationId xmlns:a16="http://schemas.microsoft.com/office/drawing/2014/main" id="{2CC32FD5-3D36-3315-6CC6-01EF50CA1EE6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5" name="Google Shape;2260;p22">
              <a:extLst>
                <a:ext uri="{FF2B5EF4-FFF2-40B4-BE49-F238E27FC236}">
                  <a16:creationId xmlns:a16="http://schemas.microsoft.com/office/drawing/2014/main" id="{876143B4-D596-FE66-8944-F5865D707A76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6" name="Google Shape;2261;p22">
              <a:extLst>
                <a:ext uri="{FF2B5EF4-FFF2-40B4-BE49-F238E27FC236}">
                  <a16:creationId xmlns:a16="http://schemas.microsoft.com/office/drawing/2014/main" id="{CEB70938-C816-723B-90F6-41AEDB635444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7" name="Google Shape;2262;p22">
              <a:extLst>
                <a:ext uri="{FF2B5EF4-FFF2-40B4-BE49-F238E27FC236}">
                  <a16:creationId xmlns:a16="http://schemas.microsoft.com/office/drawing/2014/main" id="{CB2D3AC4-53CA-F678-4E55-08E67C631F07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8" name="Google Shape;2263;p22">
              <a:extLst>
                <a:ext uri="{FF2B5EF4-FFF2-40B4-BE49-F238E27FC236}">
                  <a16:creationId xmlns:a16="http://schemas.microsoft.com/office/drawing/2014/main" id="{79B36193-EB05-08F3-828E-F749A651B19E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9" name="Google Shape;2264;p22">
              <a:extLst>
                <a:ext uri="{FF2B5EF4-FFF2-40B4-BE49-F238E27FC236}">
                  <a16:creationId xmlns:a16="http://schemas.microsoft.com/office/drawing/2014/main" id="{4AEE3FE8-A33B-4521-4518-162B75F48B28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0" name="Google Shape;2265;p22">
              <a:extLst>
                <a:ext uri="{FF2B5EF4-FFF2-40B4-BE49-F238E27FC236}">
                  <a16:creationId xmlns:a16="http://schemas.microsoft.com/office/drawing/2014/main" id="{241D2CD1-8ECD-83AE-8B52-F1A4422A418F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1" name="Google Shape;2266;p22">
              <a:extLst>
                <a:ext uri="{FF2B5EF4-FFF2-40B4-BE49-F238E27FC236}">
                  <a16:creationId xmlns:a16="http://schemas.microsoft.com/office/drawing/2014/main" id="{666E8A48-6CAD-1F77-96F2-715A423B12CA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2" name="Google Shape;2267;p22">
              <a:extLst>
                <a:ext uri="{FF2B5EF4-FFF2-40B4-BE49-F238E27FC236}">
                  <a16:creationId xmlns:a16="http://schemas.microsoft.com/office/drawing/2014/main" id="{BB50D860-EC6A-7455-773D-B17539B93411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3" name="Google Shape;2268;p22">
              <a:extLst>
                <a:ext uri="{FF2B5EF4-FFF2-40B4-BE49-F238E27FC236}">
                  <a16:creationId xmlns:a16="http://schemas.microsoft.com/office/drawing/2014/main" id="{9C6EF3BA-1B28-0019-CFE4-88E098036153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4" name="Google Shape;2269;p22">
              <a:extLst>
                <a:ext uri="{FF2B5EF4-FFF2-40B4-BE49-F238E27FC236}">
                  <a16:creationId xmlns:a16="http://schemas.microsoft.com/office/drawing/2014/main" id="{8E852916-74C1-8533-0D5B-BD7379E64BF4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5" name="Google Shape;2270;p22">
              <a:extLst>
                <a:ext uri="{FF2B5EF4-FFF2-40B4-BE49-F238E27FC236}">
                  <a16:creationId xmlns:a16="http://schemas.microsoft.com/office/drawing/2014/main" id="{E78159FB-98D2-E3DC-7A83-F40A30EF07FC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6" name="Google Shape;2271;p22">
              <a:extLst>
                <a:ext uri="{FF2B5EF4-FFF2-40B4-BE49-F238E27FC236}">
                  <a16:creationId xmlns:a16="http://schemas.microsoft.com/office/drawing/2014/main" id="{30267945-4830-BE32-C7B6-06086DEE5D4A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7" name="Google Shape;2272;p22">
              <a:extLst>
                <a:ext uri="{FF2B5EF4-FFF2-40B4-BE49-F238E27FC236}">
                  <a16:creationId xmlns:a16="http://schemas.microsoft.com/office/drawing/2014/main" id="{46583A77-74C0-D79E-5D16-1E592F077010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8" name="Google Shape;2273;p22">
              <a:extLst>
                <a:ext uri="{FF2B5EF4-FFF2-40B4-BE49-F238E27FC236}">
                  <a16:creationId xmlns:a16="http://schemas.microsoft.com/office/drawing/2014/main" id="{09B9753B-3BBD-7ADB-4AA1-07579FBEC973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9" name="Google Shape;2274;p22">
              <a:extLst>
                <a:ext uri="{FF2B5EF4-FFF2-40B4-BE49-F238E27FC236}">
                  <a16:creationId xmlns:a16="http://schemas.microsoft.com/office/drawing/2014/main" id="{6512BD94-F7BD-B371-3D5F-4513D49761F5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0" name="Google Shape;2275;p22">
              <a:extLst>
                <a:ext uri="{FF2B5EF4-FFF2-40B4-BE49-F238E27FC236}">
                  <a16:creationId xmlns:a16="http://schemas.microsoft.com/office/drawing/2014/main" id="{F4A72D0F-F321-63F2-CE33-5BCB77EA603C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1" name="Google Shape;2276;p22">
              <a:extLst>
                <a:ext uri="{FF2B5EF4-FFF2-40B4-BE49-F238E27FC236}">
                  <a16:creationId xmlns:a16="http://schemas.microsoft.com/office/drawing/2014/main" id="{8DD2E3D4-27FB-8F96-37B2-9AD294CDB40A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2" name="Google Shape;2277;p22">
              <a:extLst>
                <a:ext uri="{FF2B5EF4-FFF2-40B4-BE49-F238E27FC236}">
                  <a16:creationId xmlns:a16="http://schemas.microsoft.com/office/drawing/2014/main" id="{72F06D3E-A87A-E19D-ED29-56697C9378A4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3" name="Google Shape;2278;p22">
              <a:extLst>
                <a:ext uri="{FF2B5EF4-FFF2-40B4-BE49-F238E27FC236}">
                  <a16:creationId xmlns:a16="http://schemas.microsoft.com/office/drawing/2014/main" id="{2E6F1537-B688-C1BF-5321-5E6332F262FE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4" name="Google Shape;2279;p22">
              <a:extLst>
                <a:ext uri="{FF2B5EF4-FFF2-40B4-BE49-F238E27FC236}">
                  <a16:creationId xmlns:a16="http://schemas.microsoft.com/office/drawing/2014/main" id="{3BA9702B-5C96-6E39-93B3-CFFDCD7934A6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5" name="Google Shape;2280;p22">
              <a:extLst>
                <a:ext uri="{FF2B5EF4-FFF2-40B4-BE49-F238E27FC236}">
                  <a16:creationId xmlns:a16="http://schemas.microsoft.com/office/drawing/2014/main" id="{AD746A7F-7C3E-222B-C86C-8C567EF11CC0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6" name="Google Shape;2281;p22">
              <a:extLst>
                <a:ext uri="{FF2B5EF4-FFF2-40B4-BE49-F238E27FC236}">
                  <a16:creationId xmlns:a16="http://schemas.microsoft.com/office/drawing/2014/main" id="{1E165EA5-9697-886F-98D0-34B3F1FE5907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7" name="Google Shape;2282;p22">
              <a:extLst>
                <a:ext uri="{FF2B5EF4-FFF2-40B4-BE49-F238E27FC236}">
                  <a16:creationId xmlns:a16="http://schemas.microsoft.com/office/drawing/2014/main" id="{0489A0CB-B7FB-666F-81CA-D93AD68F5ED1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8" name="Google Shape;2283;p22">
              <a:extLst>
                <a:ext uri="{FF2B5EF4-FFF2-40B4-BE49-F238E27FC236}">
                  <a16:creationId xmlns:a16="http://schemas.microsoft.com/office/drawing/2014/main" id="{2600A8AF-862F-FD2C-633C-D4B77C6BCABC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9" name="Google Shape;2284;p22">
              <a:extLst>
                <a:ext uri="{FF2B5EF4-FFF2-40B4-BE49-F238E27FC236}">
                  <a16:creationId xmlns:a16="http://schemas.microsoft.com/office/drawing/2014/main" id="{9B004FBF-0CCF-0724-5277-56B911E3437D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0" name="Google Shape;2285;p22">
              <a:extLst>
                <a:ext uri="{FF2B5EF4-FFF2-40B4-BE49-F238E27FC236}">
                  <a16:creationId xmlns:a16="http://schemas.microsoft.com/office/drawing/2014/main" id="{FDF1BC47-91F0-BD37-F867-E59B4174CECD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1" name="Google Shape;2286;p22">
              <a:extLst>
                <a:ext uri="{FF2B5EF4-FFF2-40B4-BE49-F238E27FC236}">
                  <a16:creationId xmlns:a16="http://schemas.microsoft.com/office/drawing/2014/main" id="{585495FE-ED92-45D8-B793-F87CF30B14EC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2" name="Google Shape;2287;p22">
              <a:extLst>
                <a:ext uri="{FF2B5EF4-FFF2-40B4-BE49-F238E27FC236}">
                  <a16:creationId xmlns:a16="http://schemas.microsoft.com/office/drawing/2014/main" id="{0CDBBD13-AC2B-7E26-6902-73EBA877C8FE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3" name="Google Shape;2288;p22">
              <a:extLst>
                <a:ext uri="{FF2B5EF4-FFF2-40B4-BE49-F238E27FC236}">
                  <a16:creationId xmlns:a16="http://schemas.microsoft.com/office/drawing/2014/main" id="{3E998812-6EDB-103F-D204-5B9BDAF82B04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4" name="Google Shape;2289;p22">
              <a:extLst>
                <a:ext uri="{FF2B5EF4-FFF2-40B4-BE49-F238E27FC236}">
                  <a16:creationId xmlns:a16="http://schemas.microsoft.com/office/drawing/2014/main" id="{D165F273-337B-10C3-CF97-C709DE3DCF82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5" name="Google Shape;2290;p22">
              <a:extLst>
                <a:ext uri="{FF2B5EF4-FFF2-40B4-BE49-F238E27FC236}">
                  <a16:creationId xmlns:a16="http://schemas.microsoft.com/office/drawing/2014/main" id="{7AFA58C4-4EAB-FD64-A5F8-691B8AFE95AE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6" name="Google Shape;2291;p22">
              <a:extLst>
                <a:ext uri="{FF2B5EF4-FFF2-40B4-BE49-F238E27FC236}">
                  <a16:creationId xmlns:a16="http://schemas.microsoft.com/office/drawing/2014/main" id="{4280CB6D-5BA7-41C3-7159-62A0FA18DFAF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7" name="Google Shape;2292;p22">
              <a:extLst>
                <a:ext uri="{FF2B5EF4-FFF2-40B4-BE49-F238E27FC236}">
                  <a16:creationId xmlns:a16="http://schemas.microsoft.com/office/drawing/2014/main" id="{A1BE1304-F530-36C5-AC5F-A32E76208F5A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8" name="Google Shape;2293;p22">
              <a:extLst>
                <a:ext uri="{FF2B5EF4-FFF2-40B4-BE49-F238E27FC236}">
                  <a16:creationId xmlns:a16="http://schemas.microsoft.com/office/drawing/2014/main" id="{F36AD208-7AEE-63E3-AD4B-7658C31156FB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9" name="Google Shape;2294;p22">
              <a:extLst>
                <a:ext uri="{FF2B5EF4-FFF2-40B4-BE49-F238E27FC236}">
                  <a16:creationId xmlns:a16="http://schemas.microsoft.com/office/drawing/2014/main" id="{69C7D955-5984-C8B7-7422-089CCF0E7066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0" name="Google Shape;2295;p22">
              <a:extLst>
                <a:ext uri="{FF2B5EF4-FFF2-40B4-BE49-F238E27FC236}">
                  <a16:creationId xmlns:a16="http://schemas.microsoft.com/office/drawing/2014/main" id="{86CE273D-92E0-78E7-BA2E-54C9D5596208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1" name="Google Shape;2296;p22">
              <a:extLst>
                <a:ext uri="{FF2B5EF4-FFF2-40B4-BE49-F238E27FC236}">
                  <a16:creationId xmlns:a16="http://schemas.microsoft.com/office/drawing/2014/main" id="{B25C0563-1EDC-241B-8DD0-EFFD9F80D1A6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2" name="Google Shape;2297;p22">
              <a:extLst>
                <a:ext uri="{FF2B5EF4-FFF2-40B4-BE49-F238E27FC236}">
                  <a16:creationId xmlns:a16="http://schemas.microsoft.com/office/drawing/2014/main" id="{C58E9CF1-71CB-9979-A443-CDB30E6230BE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3" name="Google Shape;2298;p22">
              <a:extLst>
                <a:ext uri="{FF2B5EF4-FFF2-40B4-BE49-F238E27FC236}">
                  <a16:creationId xmlns:a16="http://schemas.microsoft.com/office/drawing/2014/main" id="{4D8AD43B-C34F-43EE-0D39-E8B031695BFC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4" name="Google Shape;2299;p22">
              <a:extLst>
                <a:ext uri="{FF2B5EF4-FFF2-40B4-BE49-F238E27FC236}">
                  <a16:creationId xmlns:a16="http://schemas.microsoft.com/office/drawing/2014/main" id="{544CFF53-52A4-EED3-03A0-C369FCA22036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5" name="Google Shape;2300;p22">
              <a:extLst>
                <a:ext uri="{FF2B5EF4-FFF2-40B4-BE49-F238E27FC236}">
                  <a16:creationId xmlns:a16="http://schemas.microsoft.com/office/drawing/2014/main" id="{DF0698A5-9A90-C71B-1247-37AF2B060FA1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6" name="Google Shape;2301;p22">
              <a:extLst>
                <a:ext uri="{FF2B5EF4-FFF2-40B4-BE49-F238E27FC236}">
                  <a16:creationId xmlns:a16="http://schemas.microsoft.com/office/drawing/2014/main" id="{2F011DBF-A962-6CB6-725F-89202CE52ADE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7" name="Google Shape;2302;p22">
              <a:extLst>
                <a:ext uri="{FF2B5EF4-FFF2-40B4-BE49-F238E27FC236}">
                  <a16:creationId xmlns:a16="http://schemas.microsoft.com/office/drawing/2014/main" id="{EC147CB8-9273-5FF8-AE68-DBEE06E7E921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8" name="Google Shape;2303;p22">
              <a:extLst>
                <a:ext uri="{FF2B5EF4-FFF2-40B4-BE49-F238E27FC236}">
                  <a16:creationId xmlns:a16="http://schemas.microsoft.com/office/drawing/2014/main" id="{CDEC9B9C-2205-331E-C8E5-2944C160FC89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9" name="Google Shape;2304;p22">
              <a:extLst>
                <a:ext uri="{FF2B5EF4-FFF2-40B4-BE49-F238E27FC236}">
                  <a16:creationId xmlns:a16="http://schemas.microsoft.com/office/drawing/2014/main" id="{259E2BDE-33BD-D2B0-D1D4-A91F92CBB611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0" name="Google Shape;2305;p22">
              <a:extLst>
                <a:ext uri="{FF2B5EF4-FFF2-40B4-BE49-F238E27FC236}">
                  <a16:creationId xmlns:a16="http://schemas.microsoft.com/office/drawing/2014/main" id="{E2D28D8B-98FE-58C4-23AC-9D546E80241C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1" name="Google Shape;2306;p22">
              <a:extLst>
                <a:ext uri="{FF2B5EF4-FFF2-40B4-BE49-F238E27FC236}">
                  <a16:creationId xmlns:a16="http://schemas.microsoft.com/office/drawing/2014/main" id="{D9A19D8D-17B5-D139-6589-6574AEC390EE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2" name="Google Shape;2307;p22">
              <a:extLst>
                <a:ext uri="{FF2B5EF4-FFF2-40B4-BE49-F238E27FC236}">
                  <a16:creationId xmlns:a16="http://schemas.microsoft.com/office/drawing/2014/main" id="{0BA036AB-10FF-9A22-EACC-27D1D31875DD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3" name="Google Shape;2308;p22">
              <a:extLst>
                <a:ext uri="{FF2B5EF4-FFF2-40B4-BE49-F238E27FC236}">
                  <a16:creationId xmlns:a16="http://schemas.microsoft.com/office/drawing/2014/main" id="{AD2A62D6-8E35-B413-7FCC-2CAD82DC5C6F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4" name="Google Shape;2309;p22">
              <a:extLst>
                <a:ext uri="{FF2B5EF4-FFF2-40B4-BE49-F238E27FC236}">
                  <a16:creationId xmlns:a16="http://schemas.microsoft.com/office/drawing/2014/main" id="{777BB3B1-5C5B-5C1C-10F2-3E5A2179536F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5" name="Google Shape;2310;p22">
              <a:extLst>
                <a:ext uri="{FF2B5EF4-FFF2-40B4-BE49-F238E27FC236}">
                  <a16:creationId xmlns:a16="http://schemas.microsoft.com/office/drawing/2014/main" id="{0E77C1E6-61F8-EE5C-B15D-EFC28A657B4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6" name="Google Shape;2311;p22">
              <a:extLst>
                <a:ext uri="{FF2B5EF4-FFF2-40B4-BE49-F238E27FC236}">
                  <a16:creationId xmlns:a16="http://schemas.microsoft.com/office/drawing/2014/main" id="{54E8C21E-A1F6-C090-EDD1-1A6F3A81CC64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7" name="Google Shape;2312;p22">
              <a:extLst>
                <a:ext uri="{FF2B5EF4-FFF2-40B4-BE49-F238E27FC236}">
                  <a16:creationId xmlns:a16="http://schemas.microsoft.com/office/drawing/2014/main" id="{305C6982-5D27-5D46-DBAD-B521F8C8E722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8" name="Google Shape;2313;p22">
              <a:extLst>
                <a:ext uri="{FF2B5EF4-FFF2-40B4-BE49-F238E27FC236}">
                  <a16:creationId xmlns:a16="http://schemas.microsoft.com/office/drawing/2014/main" id="{532AEB9D-09ED-5372-BAB8-7C7B745CC7F0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9" name="Google Shape;2314;p22">
              <a:extLst>
                <a:ext uri="{FF2B5EF4-FFF2-40B4-BE49-F238E27FC236}">
                  <a16:creationId xmlns:a16="http://schemas.microsoft.com/office/drawing/2014/main" id="{EC8C62D9-E9EB-75A7-DC16-1DE624EAF3F3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0" name="Google Shape;2315;p22">
              <a:extLst>
                <a:ext uri="{FF2B5EF4-FFF2-40B4-BE49-F238E27FC236}">
                  <a16:creationId xmlns:a16="http://schemas.microsoft.com/office/drawing/2014/main" id="{DA95C49B-1B6B-8518-805D-03BD4001510E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1" name="Google Shape;2316;p22">
              <a:extLst>
                <a:ext uri="{FF2B5EF4-FFF2-40B4-BE49-F238E27FC236}">
                  <a16:creationId xmlns:a16="http://schemas.microsoft.com/office/drawing/2014/main" id="{94B0667A-8FE1-6419-94E7-B786AE09185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2" name="Google Shape;2317;p22">
              <a:extLst>
                <a:ext uri="{FF2B5EF4-FFF2-40B4-BE49-F238E27FC236}">
                  <a16:creationId xmlns:a16="http://schemas.microsoft.com/office/drawing/2014/main" id="{3EE5B6A1-A0CB-D830-521C-C6596DC92F45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3" name="Google Shape;2318;p22">
              <a:extLst>
                <a:ext uri="{FF2B5EF4-FFF2-40B4-BE49-F238E27FC236}">
                  <a16:creationId xmlns:a16="http://schemas.microsoft.com/office/drawing/2014/main" id="{DA8B549D-BE0F-D8ED-CCB3-8A26780A4B8B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4" name="Google Shape;2319;p22">
              <a:extLst>
                <a:ext uri="{FF2B5EF4-FFF2-40B4-BE49-F238E27FC236}">
                  <a16:creationId xmlns:a16="http://schemas.microsoft.com/office/drawing/2014/main" id="{C4CC9771-BE16-8D3B-6ACA-17BD7CAC9891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5" name="Google Shape;2320;p22">
              <a:extLst>
                <a:ext uri="{FF2B5EF4-FFF2-40B4-BE49-F238E27FC236}">
                  <a16:creationId xmlns:a16="http://schemas.microsoft.com/office/drawing/2014/main" id="{7FC0DEE5-4E08-6ECA-8ABE-D653CC4D4BD1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6" name="Google Shape;2321;p22">
              <a:extLst>
                <a:ext uri="{FF2B5EF4-FFF2-40B4-BE49-F238E27FC236}">
                  <a16:creationId xmlns:a16="http://schemas.microsoft.com/office/drawing/2014/main" id="{999937A0-22D9-1448-2A29-969C612677EC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7" name="Google Shape;2322;p22">
              <a:extLst>
                <a:ext uri="{FF2B5EF4-FFF2-40B4-BE49-F238E27FC236}">
                  <a16:creationId xmlns:a16="http://schemas.microsoft.com/office/drawing/2014/main" id="{5CEFE509-E45F-5835-0DC1-ACFA43B4EBF2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8" name="Google Shape;2323;p22">
              <a:extLst>
                <a:ext uri="{FF2B5EF4-FFF2-40B4-BE49-F238E27FC236}">
                  <a16:creationId xmlns:a16="http://schemas.microsoft.com/office/drawing/2014/main" id="{9278064B-881D-AC60-B5EE-563623889D3F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9" name="Google Shape;2324;p22">
              <a:extLst>
                <a:ext uri="{FF2B5EF4-FFF2-40B4-BE49-F238E27FC236}">
                  <a16:creationId xmlns:a16="http://schemas.microsoft.com/office/drawing/2014/main" id="{D3C7C99B-2A9F-F29D-83C2-19779C208632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0" name="Google Shape;2325;p22">
              <a:extLst>
                <a:ext uri="{FF2B5EF4-FFF2-40B4-BE49-F238E27FC236}">
                  <a16:creationId xmlns:a16="http://schemas.microsoft.com/office/drawing/2014/main" id="{8BF2BB64-5665-DA86-4BF1-AA275F6555C3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1" name="Google Shape;2326;p22">
              <a:extLst>
                <a:ext uri="{FF2B5EF4-FFF2-40B4-BE49-F238E27FC236}">
                  <a16:creationId xmlns:a16="http://schemas.microsoft.com/office/drawing/2014/main" id="{80221A1D-C297-3B2F-FE61-034DE9F01BCA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2" name="Google Shape;2327;p22">
              <a:extLst>
                <a:ext uri="{FF2B5EF4-FFF2-40B4-BE49-F238E27FC236}">
                  <a16:creationId xmlns:a16="http://schemas.microsoft.com/office/drawing/2014/main" id="{A40DCFAD-C8E1-25E6-16C4-0C364008698C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3" name="Google Shape;2328;p22">
              <a:extLst>
                <a:ext uri="{FF2B5EF4-FFF2-40B4-BE49-F238E27FC236}">
                  <a16:creationId xmlns:a16="http://schemas.microsoft.com/office/drawing/2014/main" id="{105AB80E-CBEE-B0B3-C1A6-2CF3C9B3C2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4" name="Google Shape;2329;p22">
              <a:extLst>
                <a:ext uri="{FF2B5EF4-FFF2-40B4-BE49-F238E27FC236}">
                  <a16:creationId xmlns:a16="http://schemas.microsoft.com/office/drawing/2014/main" id="{EA0F6735-7C55-B589-71C9-144891903C26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5" name="Google Shape;2330;p22">
              <a:extLst>
                <a:ext uri="{FF2B5EF4-FFF2-40B4-BE49-F238E27FC236}">
                  <a16:creationId xmlns:a16="http://schemas.microsoft.com/office/drawing/2014/main" id="{57107D0E-C81C-397D-6C1E-D3DBBF30F378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6" name="Google Shape;2331;p22">
              <a:extLst>
                <a:ext uri="{FF2B5EF4-FFF2-40B4-BE49-F238E27FC236}">
                  <a16:creationId xmlns:a16="http://schemas.microsoft.com/office/drawing/2014/main" id="{FB31AADF-7CE4-2596-D7FB-5F165792AA0A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7" name="Google Shape;2332;p22">
              <a:extLst>
                <a:ext uri="{FF2B5EF4-FFF2-40B4-BE49-F238E27FC236}">
                  <a16:creationId xmlns:a16="http://schemas.microsoft.com/office/drawing/2014/main" id="{C6F59F42-B015-C71A-752F-02DD22AD2D1E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8" name="Google Shape;2333;p22">
              <a:extLst>
                <a:ext uri="{FF2B5EF4-FFF2-40B4-BE49-F238E27FC236}">
                  <a16:creationId xmlns:a16="http://schemas.microsoft.com/office/drawing/2014/main" id="{FD7A584C-C4D8-0330-3F4D-CAD3686987DF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9" name="Google Shape;2334;p22">
              <a:extLst>
                <a:ext uri="{FF2B5EF4-FFF2-40B4-BE49-F238E27FC236}">
                  <a16:creationId xmlns:a16="http://schemas.microsoft.com/office/drawing/2014/main" id="{432EC467-0030-A80D-97CF-19596C27F1D0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0" name="Google Shape;2335;p22">
              <a:extLst>
                <a:ext uri="{FF2B5EF4-FFF2-40B4-BE49-F238E27FC236}">
                  <a16:creationId xmlns:a16="http://schemas.microsoft.com/office/drawing/2014/main" id="{C7981018-E12B-0E29-FB14-2AFCE1FC01C8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1" name="Google Shape;2336;p22">
              <a:extLst>
                <a:ext uri="{FF2B5EF4-FFF2-40B4-BE49-F238E27FC236}">
                  <a16:creationId xmlns:a16="http://schemas.microsoft.com/office/drawing/2014/main" id="{D00BC7D7-FB34-FCE0-FF2A-615AA70E102F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2" name="Google Shape;2337;p22">
              <a:extLst>
                <a:ext uri="{FF2B5EF4-FFF2-40B4-BE49-F238E27FC236}">
                  <a16:creationId xmlns:a16="http://schemas.microsoft.com/office/drawing/2014/main" id="{89E98294-EB2D-A6FE-69AA-3A996670ED7F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3" name="Google Shape;2338;p22">
              <a:extLst>
                <a:ext uri="{FF2B5EF4-FFF2-40B4-BE49-F238E27FC236}">
                  <a16:creationId xmlns:a16="http://schemas.microsoft.com/office/drawing/2014/main" id="{E3B29315-3CB1-6148-30C3-F51D17DB6CEE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4" name="Google Shape;2339;p22">
              <a:extLst>
                <a:ext uri="{FF2B5EF4-FFF2-40B4-BE49-F238E27FC236}">
                  <a16:creationId xmlns:a16="http://schemas.microsoft.com/office/drawing/2014/main" id="{BCA75357-BE98-70B6-B165-876460BEEA1D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5" name="Google Shape;2340;p22">
              <a:extLst>
                <a:ext uri="{FF2B5EF4-FFF2-40B4-BE49-F238E27FC236}">
                  <a16:creationId xmlns:a16="http://schemas.microsoft.com/office/drawing/2014/main" id="{63A705BD-0A0F-8C33-4E51-A1A22B87AB56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6" name="Google Shape;2341;p22">
              <a:extLst>
                <a:ext uri="{FF2B5EF4-FFF2-40B4-BE49-F238E27FC236}">
                  <a16:creationId xmlns:a16="http://schemas.microsoft.com/office/drawing/2014/main" id="{4D59DCB9-A086-547A-820E-39C9E1FCA470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7" name="Google Shape;2342;p22">
              <a:extLst>
                <a:ext uri="{FF2B5EF4-FFF2-40B4-BE49-F238E27FC236}">
                  <a16:creationId xmlns:a16="http://schemas.microsoft.com/office/drawing/2014/main" id="{20C38DFA-0F5C-082C-CE85-5631ADF8A590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8" name="Google Shape;2343;p22">
              <a:extLst>
                <a:ext uri="{FF2B5EF4-FFF2-40B4-BE49-F238E27FC236}">
                  <a16:creationId xmlns:a16="http://schemas.microsoft.com/office/drawing/2014/main" id="{BD0C1332-4AEF-84C5-D1E7-2D890B81F1C7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9" name="Google Shape;2344;p22">
              <a:extLst>
                <a:ext uri="{FF2B5EF4-FFF2-40B4-BE49-F238E27FC236}">
                  <a16:creationId xmlns:a16="http://schemas.microsoft.com/office/drawing/2014/main" id="{EA3393AA-79EB-F1EB-6E31-A025028AFFBE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0" name="Google Shape;2345;p22">
              <a:extLst>
                <a:ext uri="{FF2B5EF4-FFF2-40B4-BE49-F238E27FC236}">
                  <a16:creationId xmlns:a16="http://schemas.microsoft.com/office/drawing/2014/main" id="{1AEDB1C5-BE60-024E-9EB1-98F8F6ACD1A8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1" name="Google Shape;2346;p22">
              <a:extLst>
                <a:ext uri="{FF2B5EF4-FFF2-40B4-BE49-F238E27FC236}">
                  <a16:creationId xmlns:a16="http://schemas.microsoft.com/office/drawing/2014/main" id="{D47BC9F8-B6E9-F36A-EC08-131A2C6E99C9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2" name="Google Shape;2347;p22">
              <a:extLst>
                <a:ext uri="{FF2B5EF4-FFF2-40B4-BE49-F238E27FC236}">
                  <a16:creationId xmlns:a16="http://schemas.microsoft.com/office/drawing/2014/main" id="{CEAD02D5-EC3B-9645-22FF-FBAD5D2A0316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3" name="Google Shape;2348;p22">
              <a:extLst>
                <a:ext uri="{FF2B5EF4-FFF2-40B4-BE49-F238E27FC236}">
                  <a16:creationId xmlns:a16="http://schemas.microsoft.com/office/drawing/2014/main" id="{83058933-FC66-A55F-F0A4-20526C872103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4" name="Google Shape;2349;p22">
              <a:extLst>
                <a:ext uri="{FF2B5EF4-FFF2-40B4-BE49-F238E27FC236}">
                  <a16:creationId xmlns:a16="http://schemas.microsoft.com/office/drawing/2014/main" id="{721AC39A-642A-7ED1-C1D0-8A531CA21A32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5" name="Google Shape;2350;p22">
              <a:extLst>
                <a:ext uri="{FF2B5EF4-FFF2-40B4-BE49-F238E27FC236}">
                  <a16:creationId xmlns:a16="http://schemas.microsoft.com/office/drawing/2014/main" id="{5F9AF053-3985-8699-6C32-95B19E02419D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6" name="Google Shape;2351;p22">
              <a:extLst>
                <a:ext uri="{FF2B5EF4-FFF2-40B4-BE49-F238E27FC236}">
                  <a16:creationId xmlns:a16="http://schemas.microsoft.com/office/drawing/2014/main" id="{401C8E6C-D267-1ADC-C7CC-6A5DA5AEAD28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7" name="Google Shape;2352;p22">
              <a:extLst>
                <a:ext uri="{FF2B5EF4-FFF2-40B4-BE49-F238E27FC236}">
                  <a16:creationId xmlns:a16="http://schemas.microsoft.com/office/drawing/2014/main" id="{9ED311F8-93B1-F881-2BBF-8CF7BB642BA4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8" name="Google Shape;2353;p22">
              <a:extLst>
                <a:ext uri="{FF2B5EF4-FFF2-40B4-BE49-F238E27FC236}">
                  <a16:creationId xmlns:a16="http://schemas.microsoft.com/office/drawing/2014/main" id="{0D23C006-7D24-7470-E715-BD76A1312249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9" name="Google Shape;2354;p22">
              <a:extLst>
                <a:ext uri="{FF2B5EF4-FFF2-40B4-BE49-F238E27FC236}">
                  <a16:creationId xmlns:a16="http://schemas.microsoft.com/office/drawing/2014/main" id="{20515110-4CB3-A337-C79E-349FEF18B2A5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0" name="Google Shape;2355;p22">
              <a:extLst>
                <a:ext uri="{FF2B5EF4-FFF2-40B4-BE49-F238E27FC236}">
                  <a16:creationId xmlns:a16="http://schemas.microsoft.com/office/drawing/2014/main" id="{31574E8E-F315-3F47-3283-7B58FE5D106B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1" name="Google Shape;2356;p22">
              <a:extLst>
                <a:ext uri="{FF2B5EF4-FFF2-40B4-BE49-F238E27FC236}">
                  <a16:creationId xmlns:a16="http://schemas.microsoft.com/office/drawing/2014/main" id="{64850A87-3E7C-FBDE-4EB2-0EA4077A92D5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2" name="Google Shape;2357;p22">
              <a:extLst>
                <a:ext uri="{FF2B5EF4-FFF2-40B4-BE49-F238E27FC236}">
                  <a16:creationId xmlns:a16="http://schemas.microsoft.com/office/drawing/2014/main" id="{A5D0ACA2-DA0B-A007-4AA5-A0CC20BFCAAD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3" name="Google Shape;2358;p22">
              <a:extLst>
                <a:ext uri="{FF2B5EF4-FFF2-40B4-BE49-F238E27FC236}">
                  <a16:creationId xmlns:a16="http://schemas.microsoft.com/office/drawing/2014/main" id="{04ADAC7D-0B26-9EEF-FE50-855DCB1EDE13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4" name="Google Shape;2359;p22">
              <a:extLst>
                <a:ext uri="{FF2B5EF4-FFF2-40B4-BE49-F238E27FC236}">
                  <a16:creationId xmlns:a16="http://schemas.microsoft.com/office/drawing/2014/main" id="{469A55AF-CB77-D2EB-9600-43E8604CB987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5" name="Google Shape;2360;p22">
              <a:extLst>
                <a:ext uri="{FF2B5EF4-FFF2-40B4-BE49-F238E27FC236}">
                  <a16:creationId xmlns:a16="http://schemas.microsoft.com/office/drawing/2014/main" id="{35FBB3E3-3A0E-DD57-A6F0-76B2852093EF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6" name="Google Shape;2361;p22">
              <a:extLst>
                <a:ext uri="{FF2B5EF4-FFF2-40B4-BE49-F238E27FC236}">
                  <a16:creationId xmlns:a16="http://schemas.microsoft.com/office/drawing/2014/main" id="{D05EF639-9F26-6BE1-74B2-6D3F998873B9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7" name="Google Shape;2362;p22">
              <a:extLst>
                <a:ext uri="{FF2B5EF4-FFF2-40B4-BE49-F238E27FC236}">
                  <a16:creationId xmlns:a16="http://schemas.microsoft.com/office/drawing/2014/main" id="{67CBE627-7AFB-8AC7-8911-54E9D08C8215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8" name="Google Shape;2363;p22">
              <a:extLst>
                <a:ext uri="{FF2B5EF4-FFF2-40B4-BE49-F238E27FC236}">
                  <a16:creationId xmlns:a16="http://schemas.microsoft.com/office/drawing/2014/main" id="{819983DD-F7F9-4FD1-2A71-DD692DEF542C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9" name="Google Shape;2364;p22">
              <a:extLst>
                <a:ext uri="{FF2B5EF4-FFF2-40B4-BE49-F238E27FC236}">
                  <a16:creationId xmlns:a16="http://schemas.microsoft.com/office/drawing/2014/main" id="{E3654E2F-A4EA-BBB7-DC54-1FBF9F470B3B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0" name="Google Shape;2365;p22">
              <a:extLst>
                <a:ext uri="{FF2B5EF4-FFF2-40B4-BE49-F238E27FC236}">
                  <a16:creationId xmlns:a16="http://schemas.microsoft.com/office/drawing/2014/main" id="{3E3994BF-7633-5E4C-EE10-5DCE1B5EB421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1" name="Google Shape;2366;p22">
              <a:extLst>
                <a:ext uri="{FF2B5EF4-FFF2-40B4-BE49-F238E27FC236}">
                  <a16:creationId xmlns:a16="http://schemas.microsoft.com/office/drawing/2014/main" id="{267B8F0E-3AA1-1D1F-9E8F-A6378C2533F5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2" name="Google Shape;2367;p22">
              <a:extLst>
                <a:ext uri="{FF2B5EF4-FFF2-40B4-BE49-F238E27FC236}">
                  <a16:creationId xmlns:a16="http://schemas.microsoft.com/office/drawing/2014/main" id="{8AC8AB96-493B-15B4-B1CB-CBDCAAD8C08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3" name="Google Shape;2368;p22">
              <a:extLst>
                <a:ext uri="{FF2B5EF4-FFF2-40B4-BE49-F238E27FC236}">
                  <a16:creationId xmlns:a16="http://schemas.microsoft.com/office/drawing/2014/main" id="{9A4E9DD6-1FAB-0528-087C-43986C527F6F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4" name="Google Shape;2369;p22">
              <a:extLst>
                <a:ext uri="{FF2B5EF4-FFF2-40B4-BE49-F238E27FC236}">
                  <a16:creationId xmlns:a16="http://schemas.microsoft.com/office/drawing/2014/main" id="{546953E9-37FC-6627-2DCE-91F863AC3730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5" name="Google Shape;2370;p22">
              <a:extLst>
                <a:ext uri="{FF2B5EF4-FFF2-40B4-BE49-F238E27FC236}">
                  <a16:creationId xmlns:a16="http://schemas.microsoft.com/office/drawing/2014/main" id="{294F142F-9084-88DF-B4D6-108EE3BC56A3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6" name="Google Shape;2371;p22">
              <a:extLst>
                <a:ext uri="{FF2B5EF4-FFF2-40B4-BE49-F238E27FC236}">
                  <a16:creationId xmlns:a16="http://schemas.microsoft.com/office/drawing/2014/main" id="{E61B66A8-EAAE-405D-E111-B6DE7F4D6551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7" name="Google Shape;2372;p22">
              <a:extLst>
                <a:ext uri="{FF2B5EF4-FFF2-40B4-BE49-F238E27FC236}">
                  <a16:creationId xmlns:a16="http://schemas.microsoft.com/office/drawing/2014/main" id="{D4E1EA5B-97EC-E001-52B9-2E3F16E84C7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8" name="Google Shape;2373;p22">
              <a:extLst>
                <a:ext uri="{FF2B5EF4-FFF2-40B4-BE49-F238E27FC236}">
                  <a16:creationId xmlns:a16="http://schemas.microsoft.com/office/drawing/2014/main" id="{628CE256-340B-638D-7E22-828359828C10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9" name="Google Shape;2374;p22">
              <a:extLst>
                <a:ext uri="{FF2B5EF4-FFF2-40B4-BE49-F238E27FC236}">
                  <a16:creationId xmlns:a16="http://schemas.microsoft.com/office/drawing/2014/main" id="{E3E8B465-453D-707D-849D-D0FEC4C4A93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0" name="Google Shape;2375;p22">
              <a:extLst>
                <a:ext uri="{FF2B5EF4-FFF2-40B4-BE49-F238E27FC236}">
                  <a16:creationId xmlns:a16="http://schemas.microsoft.com/office/drawing/2014/main" id="{8B8FF2BF-7690-4533-E3D1-89CA693083DB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1" name="Google Shape;2376;p22">
              <a:extLst>
                <a:ext uri="{FF2B5EF4-FFF2-40B4-BE49-F238E27FC236}">
                  <a16:creationId xmlns:a16="http://schemas.microsoft.com/office/drawing/2014/main" id="{0B7E24A3-A25C-5F64-64E2-15AD80AB9453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2" name="Google Shape;2377;p22">
              <a:extLst>
                <a:ext uri="{FF2B5EF4-FFF2-40B4-BE49-F238E27FC236}">
                  <a16:creationId xmlns:a16="http://schemas.microsoft.com/office/drawing/2014/main" id="{24A94920-4869-5DAC-9F80-9C660DD1EB2A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3" name="Google Shape;2378;p22">
              <a:extLst>
                <a:ext uri="{FF2B5EF4-FFF2-40B4-BE49-F238E27FC236}">
                  <a16:creationId xmlns:a16="http://schemas.microsoft.com/office/drawing/2014/main" id="{9D874257-BAA7-079A-D45B-0F2D675DF9EA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4" name="Google Shape;2379;p22">
              <a:extLst>
                <a:ext uri="{FF2B5EF4-FFF2-40B4-BE49-F238E27FC236}">
                  <a16:creationId xmlns:a16="http://schemas.microsoft.com/office/drawing/2014/main" id="{497195FF-ADBD-6D16-54D5-52E3984367E0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5" name="Google Shape;2380;p22">
              <a:extLst>
                <a:ext uri="{FF2B5EF4-FFF2-40B4-BE49-F238E27FC236}">
                  <a16:creationId xmlns:a16="http://schemas.microsoft.com/office/drawing/2014/main" id="{DD51184C-3054-AB4E-B157-28B8284AA608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6" name="Google Shape;2381;p22">
              <a:extLst>
                <a:ext uri="{FF2B5EF4-FFF2-40B4-BE49-F238E27FC236}">
                  <a16:creationId xmlns:a16="http://schemas.microsoft.com/office/drawing/2014/main" id="{3D82EC2F-709A-D08A-F20A-B54228BCBF83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7" name="Google Shape;2382;p22">
              <a:extLst>
                <a:ext uri="{FF2B5EF4-FFF2-40B4-BE49-F238E27FC236}">
                  <a16:creationId xmlns:a16="http://schemas.microsoft.com/office/drawing/2014/main" id="{5419DDAE-C087-123E-8F92-961841A4C1B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8" name="Google Shape;2383;p22">
              <a:extLst>
                <a:ext uri="{FF2B5EF4-FFF2-40B4-BE49-F238E27FC236}">
                  <a16:creationId xmlns:a16="http://schemas.microsoft.com/office/drawing/2014/main" id="{218F7F89-53BE-CCC2-598A-341CAF41E5F7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9" name="Google Shape;2384;p22">
              <a:extLst>
                <a:ext uri="{FF2B5EF4-FFF2-40B4-BE49-F238E27FC236}">
                  <a16:creationId xmlns:a16="http://schemas.microsoft.com/office/drawing/2014/main" id="{50673140-5AA5-618B-2EDA-5658B1A3DD90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0" name="Google Shape;2385;p22">
              <a:extLst>
                <a:ext uri="{FF2B5EF4-FFF2-40B4-BE49-F238E27FC236}">
                  <a16:creationId xmlns:a16="http://schemas.microsoft.com/office/drawing/2014/main" id="{92B2D859-393A-2FE2-0DE2-EE64AB3348E3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1" name="Google Shape;2386;p22">
              <a:extLst>
                <a:ext uri="{FF2B5EF4-FFF2-40B4-BE49-F238E27FC236}">
                  <a16:creationId xmlns:a16="http://schemas.microsoft.com/office/drawing/2014/main" id="{E6AD4215-D6D7-E802-E6D2-2BD02A404699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2" name="Google Shape;2387;p22">
              <a:extLst>
                <a:ext uri="{FF2B5EF4-FFF2-40B4-BE49-F238E27FC236}">
                  <a16:creationId xmlns:a16="http://schemas.microsoft.com/office/drawing/2014/main" id="{857D50CF-4064-DEFA-A6F4-6D2BB3874D7F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3" name="Google Shape;2388;p22">
              <a:extLst>
                <a:ext uri="{FF2B5EF4-FFF2-40B4-BE49-F238E27FC236}">
                  <a16:creationId xmlns:a16="http://schemas.microsoft.com/office/drawing/2014/main" id="{2A223931-70D1-34E5-A87D-3861625E636C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4" name="Google Shape;2389;p22">
              <a:extLst>
                <a:ext uri="{FF2B5EF4-FFF2-40B4-BE49-F238E27FC236}">
                  <a16:creationId xmlns:a16="http://schemas.microsoft.com/office/drawing/2014/main" id="{E489C22B-151E-2444-3ED1-50D9C4152E6B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5" name="Google Shape;2390;p22">
              <a:extLst>
                <a:ext uri="{FF2B5EF4-FFF2-40B4-BE49-F238E27FC236}">
                  <a16:creationId xmlns:a16="http://schemas.microsoft.com/office/drawing/2014/main" id="{9E672E75-00C3-5153-2628-1373246FCD1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6" name="Google Shape;2391;p22">
              <a:extLst>
                <a:ext uri="{FF2B5EF4-FFF2-40B4-BE49-F238E27FC236}">
                  <a16:creationId xmlns:a16="http://schemas.microsoft.com/office/drawing/2014/main" id="{9FFB490F-AF90-DE30-0EBE-4FEE8C77422C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7" name="Google Shape;2392;p22">
              <a:extLst>
                <a:ext uri="{FF2B5EF4-FFF2-40B4-BE49-F238E27FC236}">
                  <a16:creationId xmlns:a16="http://schemas.microsoft.com/office/drawing/2014/main" id="{89850C5E-9001-776C-61E7-3ED63B2A01BF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8" name="Google Shape;2393;p22">
              <a:extLst>
                <a:ext uri="{FF2B5EF4-FFF2-40B4-BE49-F238E27FC236}">
                  <a16:creationId xmlns:a16="http://schemas.microsoft.com/office/drawing/2014/main" id="{84AE15AF-56B0-48AC-1D5F-BE74217E0F50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9" name="Google Shape;2394;p22">
              <a:extLst>
                <a:ext uri="{FF2B5EF4-FFF2-40B4-BE49-F238E27FC236}">
                  <a16:creationId xmlns:a16="http://schemas.microsoft.com/office/drawing/2014/main" id="{101A9592-C54E-7AE5-2B12-CAA6C0E8ED5A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0" name="Google Shape;2395;p22">
              <a:extLst>
                <a:ext uri="{FF2B5EF4-FFF2-40B4-BE49-F238E27FC236}">
                  <a16:creationId xmlns:a16="http://schemas.microsoft.com/office/drawing/2014/main" id="{48111717-DDD8-341B-167B-B02E1AECC7CD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1" name="Google Shape;2396;p22">
              <a:extLst>
                <a:ext uri="{FF2B5EF4-FFF2-40B4-BE49-F238E27FC236}">
                  <a16:creationId xmlns:a16="http://schemas.microsoft.com/office/drawing/2014/main" id="{034969FC-6D4A-9659-95FC-6CBB0D543FFF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2" name="Google Shape;2397;p22">
              <a:extLst>
                <a:ext uri="{FF2B5EF4-FFF2-40B4-BE49-F238E27FC236}">
                  <a16:creationId xmlns:a16="http://schemas.microsoft.com/office/drawing/2014/main" id="{5D661155-4F97-5938-E724-DCB6D0468736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3" name="Google Shape;2398;p22">
              <a:extLst>
                <a:ext uri="{FF2B5EF4-FFF2-40B4-BE49-F238E27FC236}">
                  <a16:creationId xmlns:a16="http://schemas.microsoft.com/office/drawing/2014/main" id="{7ADE4B18-5D38-9B74-E599-ABE1E6D6EDCF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4" name="Google Shape;2399;p22">
              <a:extLst>
                <a:ext uri="{FF2B5EF4-FFF2-40B4-BE49-F238E27FC236}">
                  <a16:creationId xmlns:a16="http://schemas.microsoft.com/office/drawing/2014/main" id="{8B646F35-76BB-4600-95C4-00045432501A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5" name="Google Shape;2400;p22">
              <a:extLst>
                <a:ext uri="{FF2B5EF4-FFF2-40B4-BE49-F238E27FC236}">
                  <a16:creationId xmlns:a16="http://schemas.microsoft.com/office/drawing/2014/main" id="{638228C5-839E-1689-6866-83F0F594CC0B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6" name="Google Shape;2401;p22">
              <a:extLst>
                <a:ext uri="{FF2B5EF4-FFF2-40B4-BE49-F238E27FC236}">
                  <a16:creationId xmlns:a16="http://schemas.microsoft.com/office/drawing/2014/main" id="{DEFADC7F-9CA0-0B63-9F02-364269AAE8C3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7" name="Google Shape;2402;p22">
              <a:extLst>
                <a:ext uri="{FF2B5EF4-FFF2-40B4-BE49-F238E27FC236}">
                  <a16:creationId xmlns:a16="http://schemas.microsoft.com/office/drawing/2014/main" id="{65F55F66-7C82-4EFB-BA0F-0A1924460484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8" name="Google Shape;2403;p22">
              <a:extLst>
                <a:ext uri="{FF2B5EF4-FFF2-40B4-BE49-F238E27FC236}">
                  <a16:creationId xmlns:a16="http://schemas.microsoft.com/office/drawing/2014/main" id="{1E8F1312-E250-0B30-0FBD-D1A34EC8D75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9" name="Google Shape;2404;p22">
              <a:extLst>
                <a:ext uri="{FF2B5EF4-FFF2-40B4-BE49-F238E27FC236}">
                  <a16:creationId xmlns:a16="http://schemas.microsoft.com/office/drawing/2014/main" id="{A8FC37BE-2251-F91A-BD3E-A0A4B29FA15C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0" name="Google Shape;2405;p22">
              <a:extLst>
                <a:ext uri="{FF2B5EF4-FFF2-40B4-BE49-F238E27FC236}">
                  <a16:creationId xmlns:a16="http://schemas.microsoft.com/office/drawing/2014/main" id="{A8826DFB-8349-02F4-4320-007AC65D3113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1" name="Google Shape;2406;p22">
              <a:extLst>
                <a:ext uri="{FF2B5EF4-FFF2-40B4-BE49-F238E27FC236}">
                  <a16:creationId xmlns:a16="http://schemas.microsoft.com/office/drawing/2014/main" id="{678B0B7A-B4F5-F481-0DB1-CA91AC0A1902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2" name="Google Shape;2407;p22">
              <a:extLst>
                <a:ext uri="{FF2B5EF4-FFF2-40B4-BE49-F238E27FC236}">
                  <a16:creationId xmlns:a16="http://schemas.microsoft.com/office/drawing/2014/main" id="{1103E8E3-4950-0811-B119-363831BEF3A4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3" name="Google Shape;2408;p22">
              <a:extLst>
                <a:ext uri="{FF2B5EF4-FFF2-40B4-BE49-F238E27FC236}">
                  <a16:creationId xmlns:a16="http://schemas.microsoft.com/office/drawing/2014/main" id="{12684279-8190-E78B-19C0-DAACE2366F86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4" name="Google Shape;2409;p22">
              <a:extLst>
                <a:ext uri="{FF2B5EF4-FFF2-40B4-BE49-F238E27FC236}">
                  <a16:creationId xmlns:a16="http://schemas.microsoft.com/office/drawing/2014/main" id="{F4CFB230-2237-84FC-BBCD-989134B715F7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5" name="Google Shape;2410;p22">
              <a:extLst>
                <a:ext uri="{FF2B5EF4-FFF2-40B4-BE49-F238E27FC236}">
                  <a16:creationId xmlns:a16="http://schemas.microsoft.com/office/drawing/2014/main" id="{488FCDD2-5283-5562-CB86-7CB7B840F712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6" name="Google Shape;2411;p22">
              <a:extLst>
                <a:ext uri="{FF2B5EF4-FFF2-40B4-BE49-F238E27FC236}">
                  <a16:creationId xmlns:a16="http://schemas.microsoft.com/office/drawing/2014/main" id="{3CD4B9CB-E3A4-780F-4158-CDA0CB47BDB9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7" name="Google Shape;2412;p22">
              <a:extLst>
                <a:ext uri="{FF2B5EF4-FFF2-40B4-BE49-F238E27FC236}">
                  <a16:creationId xmlns:a16="http://schemas.microsoft.com/office/drawing/2014/main" id="{BE410A8F-688D-0120-E8A9-1C9830CFB7E4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8" name="Google Shape;2413;p22">
              <a:extLst>
                <a:ext uri="{FF2B5EF4-FFF2-40B4-BE49-F238E27FC236}">
                  <a16:creationId xmlns:a16="http://schemas.microsoft.com/office/drawing/2014/main" id="{FB2BDFC0-3FE1-CF92-3D15-F9D5C61E4E98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9" name="Google Shape;2414;p22">
              <a:extLst>
                <a:ext uri="{FF2B5EF4-FFF2-40B4-BE49-F238E27FC236}">
                  <a16:creationId xmlns:a16="http://schemas.microsoft.com/office/drawing/2014/main" id="{BA57E244-686F-5EB3-ED57-10F5C7F9EBAA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0" name="Google Shape;2415;p22">
              <a:extLst>
                <a:ext uri="{FF2B5EF4-FFF2-40B4-BE49-F238E27FC236}">
                  <a16:creationId xmlns:a16="http://schemas.microsoft.com/office/drawing/2014/main" id="{DA15BDC2-089C-0C22-5B17-2198D76E10F7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1" name="Google Shape;2416;p22">
              <a:extLst>
                <a:ext uri="{FF2B5EF4-FFF2-40B4-BE49-F238E27FC236}">
                  <a16:creationId xmlns:a16="http://schemas.microsoft.com/office/drawing/2014/main" id="{097A7BF2-6A50-88DD-94E1-B02A71B67BAD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2" name="Google Shape;2417;p22">
              <a:extLst>
                <a:ext uri="{FF2B5EF4-FFF2-40B4-BE49-F238E27FC236}">
                  <a16:creationId xmlns:a16="http://schemas.microsoft.com/office/drawing/2014/main" id="{AF95C15F-7260-A735-E8AB-ACA22D90DBBD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3" name="Google Shape;2418;p22">
              <a:extLst>
                <a:ext uri="{FF2B5EF4-FFF2-40B4-BE49-F238E27FC236}">
                  <a16:creationId xmlns:a16="http://schemas.microsoft.com/office/drawing/2014/main" id="{170E1219-1A49-D16A-6BBE-9B2D0FA36658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4" name="Google Shape;2419;p22">
              <a:extLst>
                <a:ext uri="{FF2B5EF4-FFF2-40B4-BE49-F238E27FC236}">
                  <a16:creationId xmlns:a16="http://schemas.microsoft.com/office/drawing/2014/main" id="{35687BB8-E5B8-8D54-D2B1-D2661A3D06DC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5" name="Google Shape;2420;p22">
              <a:extLst>
                <a:ext uri="{FF2B5EF4-FFF2-40B4-BE49-F238E27FC236}">
                  <a16:creationId xmlns:a16="http://schemas.microsoft.com/office/drawing/2014/main" id="{32678627-2B1C-53EE-DDF3-D48A5E4EFD1C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6" name="Google Shape;2421;p22">
              <a:extLst>
                <a:ext uri="{FF2B5EF4-FFF2-40B4-BE49-F238E27FC236}">
                  <a16:creationId xmlns:a16="http://schemas.microsoft.com/office/drawing/2014/main" id="{EA9EDE9C-FEB6-AEFA-255E-E7D3A9F4F064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7" name="Google Shape;2422;p22">
              <a:extLst>
                <a:ext uri="{FF2B5EF4-FFF2-40B4-BE49-F238E27FC236}">
                  <a16:creationId xmlns:a16="http://schemas.microsoft.com/office/drawing/2014/main" id="{459D240E-B2CD-B34D-60A4-6CFE260C3FA9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8" name="Google Shape;2423;p22">
              <a:extLst>
                <a:ext uri="{FF2B5EF4-FFF2-40B4-BE49-F238E27FC236}">
                  <a16:creationId xmlns:a16="http://schemas.microsoft.com/office/drawing/2014/main" id="{FC554C3A-1EA3-867A-8506-485009087202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9" name="Google Shape;2424;p22">
              <a:extLst>
                <a:ext uri="{FF2B5EF4-FFF2-40B4-BE49-F238E27FC236}">
                  <a16:creationId xmlns:a16="http://schemas.microsoft.com/office/drawing/2014/main" id="{D85E8157-A4B0-5990-B924-CDE05BC2E651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0" name="Google Shape;2425;p22">
              <a:extLst>
                <a:ext uri="{FF2B5EF4-FFF2-40B4-BE49-F238E27FC236}">
                  <a16:creationId xmlns:a16="http://schemas.microsoft.com/office/drawing/2014/main" id="{15F274D7-FEBC-CC16-60F0-2884A8E6F31C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1" name="Google Shape;2426;p22">
              <a:extLst>
                <a:ext uri="{FF2B5EF4-FFF2-40B4-BE49-F238E27FC236}">
                  <a16:creationId xmlns:a16="http://schemas.microsoft.com/office/drawing/2014/main" id="{A1174619-B6C6-1036-B073-66B625A53F62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2" name="Google Shape;2427;p22">
              <a:extLst>
                <a:ext uri="{FF2B5EF4-FFF2-40B4-BE49-F238E27FC236}">
                  <a16:creationId xmlns:a16="http://schemas.microsoft.com/office/drawing/2014/main" id="{712C919B-ACD8-9FAF-4382-D240730D848F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3" name="Google Shape;2428;p22">
              <a:extLst>
                <a:ext uri="{FF2B5EF4-FFF2-40B4-BE49-F238E27FC236}">
                  <a16:creationId xmlns:a16="http://schemas.microsoft.com/office/drawing/2014/main" id="{F190C5E0-91E6-CF31-AD64-7E309AA81510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4" name="Google Shape;2429;p22">
              <a:extLst>
                <a:ext uri="{FF2B5EF4-FFF2-40B4-BE49-F238E27FC236}">
                  <a16:creationId xmlns:a16="http://schemas.microsoft.com/office/drawing/2014/main" id="{4D09502C-D55D-8B50-5BAA-F2CD74704398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5" name="Google Shape;2430;p22">
              <a:extLst>
                <a:ext uri="{FF2B5EF4-FFF2-40B4-BE49-F238E27FC236}">
                  <a16:creationId xmlns:a16="http://schemas.microsoft.com/office/drawing/2014/main" id="{868CE040-DC56-C845-C277-3383AA279AFC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6" name="Google Shape;2431;p22">
              <a:extLst>
                <a:ext uri="{FF2B5EF4-FFF2-40B4-BE49-F238E27FC236}">
                  <a16:creationId xmlns:a16="http://schemas.microsoft.com/office/drawing/2014/main" id="{627877D2-12AA-61F4-9CC1-C862678FE215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7" name="Google Shape;2432;p22">
              <a:extLst>
                <a:ext uri="{FF2B5EF4-FFF2-40B4-BE49-F238E27FC236}">
                  <a16:creationId xmlns:a16="http://schemas.microsoft.com/office/drawing/2014/main" id="{D84B89B0-06EA-30A9-97D2-DBCE5FAA1161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8" name="Google Shape;2433;p22">
              <a:extLst>
                <a:ext uri="{FF2B5EF4-FFF2-40B4-BE49-F238E27FC236}">
                  <a16:creationId xmlns:a16="http://schemas.microsoft.com/office/drawing/2014/main" id="{22A0BAE2-5D1E-E57C-0983-1DBEF8164740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solidFill>
              <a:srgbClr val="DBDC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9" name="Google Shape;2434;p22">
              <a:extLst>
                <a:ext uri="{FF2B5EF4-FFF2-40B4-BE49-F238E27FC236}">
                  <a16:creationId xmlns:a16="http://schemas.microsoft.com/office/drawing/2014/main" id="{77DFD94C-0B24-5EA2-1924-D54034F90D0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0" name="Google Shape;2435;p22">
              <a:extLst>
                <a:ext uri="{FF2B5EF4-FFF2-40B4-BE49-F238E27FC236}">
                  <a16:creationId xmlns:a16="http://schemas.microsoft.com/office/drawing/2014/main" id="{E61D424B-1CB9-4E93-FD39-3FB1AEC301C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1" name="Google Shape;2436;p22">
              <a:extLst>
                <a:ext uri="{FF2B5EF4-FFF2-40B4-BE49-F238E27FC236}">
                  <a16:creationId xmlns:a16="http://schemas.microsoft.com/office/drawing/2014/main" id="{B6576A98-BE84-A072-1B27-FDCC6CB7A1E3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2" name="Google Shape;2437;p22">
              <a:extLst>
                <a:ext uri="{FF2B5EF4-FFF2-40B4-BE49-F238E27FC236}">
                  <a16:creationId xmlns:a16="http://schemas.microsoft.com/office/drawing/2014/main" id="{59038676-EB24-25FD-6584-74DB63E96A3D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3" name="Google Shape;2438;p22">
              <a:extLst>
                <a:ext uri="{FF2B5EF4-FFF2-40B4-BE49-F238E27FC236}">
                  <a16:creationId xmlns:a16="http://schemas.microsoft.com/office/drawing/2014/main" id="{1FC34EBF-AAA0-3818-0B01-1C0A7E691B33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4" name="Google Shape;2439;p22">
              <a:extLst>
                <a:ext uri="{FF2B5EF4-FFF2-40B4-BE49-F238E27FC236}">
                  <a16:creationId xmlns:a16="http://schemas.microsoft.com/office/drawing/2014/main" id="{FFD72CDD-7235-5E7F-0C85-459656256DEE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5" name="Google Shape;2440;p22">
              <a:extLst>
                <a:ext uri="{FF2B5EF4-FFF2-40B4-BE49-F238E27FC236}">
                  <a16:creationId xmlns:a16="http://schemas.microsoft.com/office/drawing/2014/main" id="{0A0EE6A7-135E-122C-F19E-EE517480424E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6" name="Google Shape;2441;p22">
              <a:extLst>
                <a:ext uri="{FF2B5EF4-FFF2-40B4-BE49-F238E27FC236}">
                  <a16:creationId xmlns:a16="http://schemas.microsoft.com/office/drawing/2014/main" id="{0EE7C955-7EEF-95B6-609D-AFBE8532724D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7" name="Google Shape;2442;p22">
              <a:extLst>
                <a:ext uri="{FF2B5EF4-FFF2-40B4-BE49-F238E27FC236}">
                  <a16:creationId xmlns:a16="http://schemas.microsoft.com/office/drawing/2014/main" id="{DCCC7FEC-06FB-9B1E-7F8B-31D0A98BEA78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8" name="Google Shape;2443;p22">
              <a:extLst>
                <a:ext uri="{FF2B5EF4-FFF2-40B4-BE49-F238E27FC236}">
                  <a16:creationId xmlns:a16="http://schemas.microsoft.com/office/drawing/2014/main" id="{D7488177-6ECD-7447-C493-EF721EA3F9EF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9" name="Google Shape;2444;p22">
              <a:extLst>
                <a:ext uri="{FF2B5EF4-FFF2-40B4-BE49-F238E27FC236}">
                  <a16:creationId xmlns:a16="http://schemas.microsoft.com/office/drawing/2014/main" id="{C98920F5-35E3-6BA1-0664-B97EE8BD9F01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0" name="Google Shape;2445;p22">
              <a:extLst>
                <a:ext uri="{FF2B5EF4-FFF2-40B4-BE49-F238E27FC236}">
                  <a16:creationId xmlns:a16="http://schemas.microsoft.com/office/drawing/2014/main" id="{75CEA98C-265E-A6F9-7FC8-2BB95ACBC156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1" name="Google Shape;2446;p22">
              <a:extLst>
                <a:ext uri="{FF2B5EF4-FFF2-40B4-BE49-F238E27FC236}">
                  <a16:creationId xmlns:a16="http://schemas.microsoft.com/office/drawing/2014/main" id="{A3E2F533-DDC8-E3FE-EDC5-846CE98E5596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2" name="Google Shape;2447;p22">
              <a:extLst>
                <a:ext uri="{FF2B5EF4-FFF2-40B4-BE49-F238E27FC236}">
                  <a16:creationId xmlns:a16="http://schemas.microsoft.com/office/drawing/2014/main" id="{0A91F272-0A20-7275-C544-1B1E99F67BD5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3" name="Google Shape;2448;p22">
              <a:extLst>
                <a:ext uri="{FF2B5EF4-FFF2-40B4-BE49-F238E27FC236}">
                  <a16:creationId xmlns:a16="http://schemas.microsoft.com/office/drawing/2014/main" id="{90D34CA8-6D67-AD9E-E36E-C04A2B5A5F6E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4" name="Google Shape;2449;p22">
              <a:extLst>
                <a:ext uri="{FF2B5EF4-FFF2-40B4-BE49-F238E27FC236}">
                  <a16:creationId xmlns:a16="http://schemas.microsoft.com/office/drawing/2014/main" id="{7C8F7829-DF14-ACE0-1AB4-B77E666F676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5" name="Google Shape;2450;p22">
              <a:extLst>
                <a:ext uri="{FF2B5EF4-FFF2-40B4-BE49-F238E27FC236}">
                  <a16:creationId xmlns:a16="http://schemas.microsoft.com/office/drawing/2014/main" id="{9969832C-FD29-07D4-97BD-EDFF7728946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6" name="Google Shape;2451;p22">
              <a:extLst>
                <a:ext uri="{FF2B5EF4-FFF2-40B4-BE49-F238E27FC236}">
                  <a16:creationId xmlns:a16="http://schemas.microsoft.com/office/drawing/2014/main" id="{5142FC41-C4E8-1555-D6DA-A01E9F43148E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7" name="Google Shape;2452;p22">
              <a:extLst>
                <a:ext uri="{FF2B5EF4-FFF2-40B4-BE49-F238E27FC236}">
                  <a16:creationId xmlns:a16="http://schemas.microsoft.com/office/drawing/2014/main" id="{56456352-7A13-13A2-589E-66C5DFD2F1D9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8" name="Google Shape;2453;p22">
              <a:extLst>
                <a:ext uri="{FF2B5EF4-FFF2-40B4-BE49-F238E27FC236}">
                  <a16:creationId xmlns:a16="http://schemas.microsoft.com/office/drawing/2014/main" id="{0BBE642E-03A4-FEB4-9CD8-98629B67FD6C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9" name="Google Shape;2454;p22">
              <a:extLst>
                <a:ext uri="{FF2B5EF4-FFF2-40B4-BE49-F238E27FC236}">
                  <a16:creationId xmlns:a16="http://schemas.microsoft.com/office/drawing/2014/main" id="{FFF5757D-DF6E-09BD-1C99-9370AE2B8EC4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0" name="Google Shape;2455;p22">
              <a:extLst>
                <a:ext uri="{FF2B5EF4-FFF2-40B4-BE49-F238E27FC236}">
                  <a16:creationId xmlns:a16="http://schemas.microsoft.com/office/drawing/2014/main" id="{6160425A-F423-F286-BA9B-73F01EF186F8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1" name="Google Shape;2456;p22">
              <a:extLst>
                <a:ext uri="{FF2B5EF4-FFF2-40B4-BE49-F238E27FC236}">
                  <a16:creationId xmlns:a16="http://schemas.microsoft.com/office/drawing/2014/main" id="{2B62E664-4687-BA8B-E552-21633CD81BC3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2" name="Google Shape;2457;p22">
              <a:extLst>
                <a:ext uri="{FF2B5EF4-FFF2-40B4-BE49-F238E27FC236}">
                  <a16:creationId xmlns:a16="http://schemas.microsoft.com/office/drawing/2014/main" id="{8228DB8C-F6AB-EFF9-43D0-F5A5C93A9C88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3" name="Google Shape;2458;p22">
              <a:extLst>
                <a:ext uri="{FF2B5EF4-FFF2-40B4-BE49-F238E27FC236}">
                  <a16:creationId xmlns:a16="http://schemas.microsoft.com/office/drawing/2014/main" id="{B207C9E0-3266-54A9-F1F8-312D71E4F94E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4" name="Google Shape;2459;p22">
              <a:extLst>
                <a:ext uri="{FF2B5EF4-FFF2-40B4-BE49-F238E27FC236}">
                  <a16:creationId xmlns:a16="http://schemas.microsoft.com/office/drawing/2014/main" id="{7A100153-0F4F-BFE5-EA05-50506C479853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5" name="Google Shape;2460;p22">
              <a:extLst>
                <a:ext uri="{FF2B5EF4-FFF2-40B4-BE49-F238E27FC236}">
                  <a16:creationId xmlns:a16="http://schemas.microsoft.com/office/drawing/2014/main" id="{1F38AD79-5DDE-6CFC-9C49-D2AD1581F291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6" name="Google Shape;2461;p22">
              <a:extLst>
                <a:ext uri="{FF2B5EF4-FFF2-40B4-BE49-F238E27FC236}">
                  <a16:creationId xmlns:a16="http://schemas.microsoft.com/office/drawing/2014/main" id="{1CA73197-0299-B3A0-F205-834B7DD0F969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7" name="Google Shape;2462;p22">
              <a:extLst>
                <a:ext uri="{FF2B5EF4-FFF2-40B4-BE49-F238E27FC236}">
                  <a16:creationId xmlns:a16="http://schemas.microsoft.com/office/drawing/2014/main" id="{9E9D8A64-72D8-C873-746B-D8EB6438F3CF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8" name="Google Shape;2463;p22">
              <a:extLst>
                <a:ext uri="{FF2B5EF4-FFF2-40B4-BE49-F238E27FC236}">
                  <a16:creationId xmlns:a16="http://schemas.microsoft.com/office/drawing/2014/main" id="{40380FED-D02F-3A01-C456-2C3C52051D6C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9" name="Google Shape;2464;p22">
              <a:extLst>
                <a:ext uri="{FF2B5EF4-FFF2-40B4-BE49-F238E27FC236}">
                  <a16:creationId xmlns:a16="http://schemas.microsoft.com/office/drawing/2014/main" id="{42EA9180-5F2F-5286-A370-A3774795F07F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0" name="Google Shape;2465;p22">
              <a:extLst>
                <a:ext uri="{FF2B5EF4-FFF2-40B4-BE49-F238E27FC236}">
                  <a16:creationId xmlns:a16="http://schemas.microsoft.com/office/drawing/2014/main" id="{624C5FD1-B965-8448-6CDD-A10454E5B1E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1" name="Google Shape;2466;p22">
              <a:extLst>
                <a:ext uri="{FF2B5EF4-FFF2-40B4-BE49-F238E27FC236}">
                  <a16:creationId xmlns:a16="http://schemas.microsoft.com/office/drawing/2014/main" id="{0E48D031-3ADE-0768-7618-ED76250E3793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2" name="Google Shape;2467;p22">
              <a:extLst>
                <a:ext uri="{FF2B5EF4-FFF2-40B4-BE49-F238E27FC236}">
                  <a16:creationId xmlns:a16="http://schemas.microsoft.com/office/drawing/2014/main" id="{8632785D-E075-3516-1CF5-9DC5095A8D3A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3" name="Google Shape;2468;p22">
              <a:extLst>
                <a:ext uri="{FF2B5EF4-FFF2-40B4-BE49-F238E27FC236}">
                  <a16:creationId xmlns:a16="http://schemas.microsoft.com/office/drawing/2014/main" id="{C6934EDF-C3AA-72E4-1250-9E88261169C3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4" name="Google Shape;2469;p22">
              <a:extLst>
                <a:ext uri="{FF2B5EF4-FFF2-40B4-BE49-F238E27FC236}">
                  <a16:creationId xmlns:a16="http://schemas.microsoft.com/office/drawing/2014/main" id="{A959EE5B-E08C-3B60-8682-1F6E0C45E5F2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5" name="Google Shape;2470;p22">
              <a:extLst>
                <a:ext uri="{FF2B5EF4-FFF2-40B4-BE49-F238E27FC236}">
                  <a16:creationId xmlns:a16="http://schemas.microsoft.com/office/drawing/2014/main" id="{8E798D55-BE70-5619-6111-D6F4A0E62C4F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6" name="Google Shape;2471;p22">
              <a:extLst>
                <a:ext uri="{FF2B5EF4-FFF2-40B4-BE49-F238E27FC236}">
                  <a16:creationId xmlns:a16="http://schemas.microsoft.com/office/drawing/2014/main" id="{7C4BF5C0-9C67-EA7F-860C-F51DEAA653B7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7" name="Google Shape;2472;p22">
              <a:extLst>
                <a:ext uri="{FF2B5EF4-FFF2-40B4-BE49-F238E27FC236}">
                  <a16:creationId xmlns:a16="http://schemas.microsoft.com/office/drawing/2014/main" id="{683A5525-96EA-71F8-8160-99A46FEFE4AA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8" name="Google Shape;2473;p22">
              <a:extLst>
                <a:ext uri="{FF2B5EF4-FFF2-40B4-BE49-F238E27FC236}">
                  <a16:creationId xmlns:a16="http://schemas.microsoft.com/office/drawing/2014/main" id="{E6764FD0-AFE5-5680-2B49-E24BAC26517B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9" name="Google Shape;2474;p22">
              <a:extLst>
                <a:ext uri="{FF2B5EF4-FFF2-40B4-BE49-F238E27FC236}">
                  <a16:creationId xmlns:a16="http://schemas.microsoft.com/office/drawing/2014/main" id="{51B9561B-67F9-23F5-6276-F9A4E9031D55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0" name="Google Shape;2475;p22">
              <a:extLst>
                <a:ext uri="{FF2B5EF4-FFF2-40B4-BE49-F238E27FC236}">
                  <a16:creationId xmlns:a16="http://schemas.microsoft.com/office/drawing/2014/main" id="{2A12AE07-CB4A-B2F9-030F-7443A9FB2DDC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1" name="Google Shape;2476;p22">
              <a:extLst>
                <a:ext uri="{FF2B5EF4-FFF2-40B4-BE49-F238E27FC236}">
                  <a16:creationId xmlns:a16="http://schemas.microsoft.com/office/drawing/2014/main" id="{31B42628-C310-B4A5-642D-759E83A50916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2" name="Google Shape;2477;p22">
              <a:extLst>
                <a:ext uri="{FF2B5EF4-FFF2-40B4-BE49-F238E27FC236}">
                  <a16:creationId xmlns:a16="http://schemas.microsoft.com/office/drawing/2014/main" id="{F89F07FC-201F-AA5D-D9D6-8C7A07C79578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3" name="Google Shape;2478;p22">
              <a:extLst>
                <a:ext uri="{FF2B5EF4-FFF2-40B4-BE49-F238E27FC236}">
                  <a16:creationId xmlns:a16="http://schemas.microsoft.com/office/drawing/2014/main" id="{0B9EDCE4-FDE3-B448-2FAD-AD5FDBF3E6BF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4" name="Google Shape;2479;p22">
              <a:extLst>
                <a:ext uri="{FF2B5EF4-FFF2-40B4-BE49-F238E27FC236}">
                  <a16:creationId xmlns:a16="http://schemas.microsoft.com/office/drawing/2014/main" id="{17757388-0C4D-0D36-731B-3FF0C37DA543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5" name="Google Shape;2480;p22">
              <a:extLst>
                <a:ext uri="{FF2B5EF4-FFF2-40B4-BE49-F238E27FC236}">
                  <a16:creationId xmlns:a16="http://schemas.microsoft.com/office/drawing/2014/main" id="{E6E1AAC6-BEA4-2C8F-B8B9-364C5FCC4AEB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6" name="Google Shape;2481;p22">
              <a:extLst>
                <a:ext uri="{FF2B5EF4-FFF2-40B4-BE49-F238E27FC236}">
                  <a16:creationId xmlns:a16="http://schemas.microsoft.com/office/drawing/2014/main" id="{64F7404B-0FCB-9581-579C-52241DC5747C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7" name="Google Shape;2482;p22">
              <a:extLst>
                <a:ext uri="{FF2B5EF4-FFF2-40B4-BE49-F238E27FC236}">
                  <a16:creationId xmlns:a16="http://schemas.microsoft.com/office/drawing/2014/main" id="{3CD5933E-8E8A-F42E-5289-3BDDDF92A567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8" name="Google Shape;2483;p22">
              <a:extLst>
                <a:ext uri="{FF2B5EF4-FFF2-40B4-BE49-F238E27FC236}">
                  <a16:creationId xmlns:a16="http://schemas.microsoft.com/office/drawing/2014/main" id="{AD402A8A-7F2B-662A-02B5-FF55C628D11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9" name="Google Shape;2484;p22">
              <a:extLst>
                <a:ext uri="{FF2B5EF4-FFF2-40B4-BE49-F238E27FC236}">
                  <a16:creationId xmlns:a16="http://schemas.microsoft.com/office/drawing/2014/main" id="{08521AEE-5E5B-D496-7B3F-55C7A8B59381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0" name="Google Shape;2485;p22">
              <a:extLst>
                <a:ext uri="{FF2B5EF4-FFF2-40B4-BE49-F238E27FC236}">
                  <a16:creationId xmlns:a16="http://schemas.microsoft.com/office/drawing/2014/main" id="{8A849D55-F791-C2AA-B249-1B34488092DE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1" name="Google Shape;2486;p22">
              <a:extLst>
                <a:ext uri="{FF2B5EF4-FFF2-40B4-BE49-F238E27FC236}">
                  <a16:creationId xmlns:a16="http://schemas.microsoft.com/office/drawing/2014/main" id="{6D819816-8441-28E0-C5CB-12F70DE28DF7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2" name="Google Shape;2487;p22">
              <a:extLst>
                <a:ext uri="{FF2B5EF4-FFF2-40B4-BE49-F238E27FC236}">
                  <a16:creationId xmlns:a16="http://schemas.microsoft.com/office/drawing/2014/main" id="{E60BC26A-6226-88CF-4B8F-EEA3BC4751BF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3" name="Google Shape;2488;p22">
              <a:extLst>
                <a:ext uri="{FF2B5EF4-FFF2-40B4-BE49-F238E27FC236}">
                  <a16:creationId xmlns:a16="http://schemas.microsoft.com/office/drawing/2014/main" id="{4224BCFF-CA15-FB2C-D088-20FFB5BADA51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4" name="Google Shape;2489;p22">
              <a:extLst>
                <a:ext uri="{FF2B5EF4-FFF2-40B4-BE49-F238E27FC236}">
                  <a16:creationId xmlns:a16="http://schemas.microsoft.com/office/drawing/2014/main" id="{CB21F797-2CF5-533A-5836-B21C664AD139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5" name="Google Shape;2490;p22">
              <a:extLst>
                <a:ext uri="{FF2B5EF4-FFF2-40B4-BE49-F238E27FC236}">
                  <a16:creationId xmlns:a16="http://schemas.microsoft.com/office/drawing/2014/main" id="{A9CA8D5D-7954-E583-AC53-56F2E7C43C7E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6" name="Google Shape;2491;p22">
              <a:extLst>
                <a:ext uri="{FF2B5EF4-FFF2-40B4-BE49-F238E27FC236}">
                  <a16:creationId xmlns:a16="http://schemas.microsoft.com/office/drawing/2014/main" id="{4CA1C1FE-E0BB-6043-E686-3F8B79BB75D3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7" name="Google Shape;2492;p22">
              <a:extLst>
                <a:ext uri="{FF2B5EF4-FFF2-40B4-BE49-F238E27FC236}">
                  <a16:creationId xmlns:a16="http://schemas.microsoft.com/office/drawing/2014/main" id="{D58AFE46-6A8A-EB38-15A6-E5175EB8236D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8" name="Google Shape;2493;p22">
              <a:extLst>
                <a:ext uri="{FF2B5EF4-FFF2-40B4-BE49-F238E27FC236}">
                  <a16:creationId xmlns:a16="http://schemas.microsoft.com/office/drawing/2014/main" id="{B779142E-08DA-7B54-F6A5-3FE427898AEF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9" name="Google Shape;2494;p22">
              <a:extLst>
                <a:ext uri="{FF2B5EF4-FFF2-40B4-BE49-F238E27FC236}">
                  <a16:creationId xmlns:a16="http://schemas.microsoft.com/office/drawing/2014/main" id="{2B601CF1-6AC1-87D3-4723-C0677EC917B9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0" name="Google Shape;2495;p22">
              <a:extLst>
                <a:ext uri="{FF2B5EF4-FFF2-40B4-BE49-F238E27FC236}">
                  <a16:creationId xmlns:a16="http://schemas.microsoft.com/office/drawing/2014/main" id="{42DF6C30-07C6-D505-E544-4BB144266058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1" name="Google Shape;2496;p22">
              <a:extLst>
                <a:ext uri="{FF2B5EF4-FFF2-40B4-BE49-F238E27FC236}">
                  <a16:creationId xmlns:a16="http://schemas.microsoft.com/office/drawing/2014/main" id="{39FFEA4B-CD50-FBF9-A52E-4DA47FB418F8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2" name="Google Shape;2497;p22">
              <a:extLst>
                <a:ext uri="{FF2B5EF4-FFF2-40B4-BE49-F238E27FC236}">
                  <a16:creationId xmlns:a16="http://schemas.microsoft.com/office/drawing/2014/main" id="{F5AA4513-3A0D-579E-EB00-6A646BA28348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3" name="Google Shape;2498;p22">
              <a:extLst>
                <a:ext uri="{FF2B5EF4-FFF2-40B4-BE49-F238E27FC236}">
                  <a16:creationId xmlns:a16="http://schemas.microsoft.com/office/drawing/2014/main" id="{F4597063-A779-4592-BD9A-E1AE54C4A5F1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4" name="Google Shape;2499;p22">
              <a:extLst>
                <a:ext uri="{FF2B5EF4-FFF2-40B4-BE49-F238E27FC236}">
                  <a16:creationId xmlns:a16="http://schemas.microsoft.com/office/drawing/2014/main" id="{EDBCB681-FCEF-9B22-FE99-1561A69119B1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5" name="Google Shape;2500;p22">
              <a:extLst>
                <a:ext uri="{FF2B5EF4-FFF2-40B4-BE49-F238E27FC236}">
                  <a16:creationId xmlns:a16="http://schemas.microsoft.com/office/drawing/2014/main" id="{28963FA6-79F5-5534-E257-5085DD9A362F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6" name="Google Shape;2501;p22">
              <a:extLst>
                <a:ext uri="{FF2B5EF4-FFF2-40B4-BE49-F238E27FC236}">
                  <a16:creationId xmlns:a16="http://schemas.microsoft.com/office/drawing/2014/main" id="{52F2C035-9297-E536-2EF7-CC257D0A0316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7" name="Google Shape;2502;p22">
              <a:extLst>
                <a:ext uri="{FF2B5EF4-FFF2-40B4-BE49-F238E27FC236}">
                  <a16:creationId xmlns:a16="http://schemas.microsoft.com/office/drawing/2014/main" id="{2D442A71-1366-AE59-CC7F-7A8DE36FE237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8" name="Google Shape;2503;p22">
              <a:extLst>
                <a:ext uri="{FF2B5EF4-FFF2-40B4-BE49-F238E27FC236}">
                  <a16:creationId xmlns:a16="http://schemas.microsoft.com/office/drawing/2014/main" id="{A5AAD0CE-486D-BC1E-78C1-C2F97FF55DF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9" name="Google Shape;2504;p22">
              <a:extLst>
                <a:ext uri="{FF2B5EF4-FFF2-40B4-BE49-F238E27FC236}">
                  <a16:creationId xmlns:a16="http://schemas.microsoft.com/office/drawing/2014/main" id="{1530C6DD-6DEC-F8E2-DA21-F1612A219E84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0" name="Google Shape;2505;p22">
              <a:extLst>
                <a:ext uri="{FF2B5EF4-FFF2-40B4-BE49-F238E27FC236}">
                  <a16:creationId xmlns:a16="http://schemas.microsoft.com/office/drawing/2014/main" id="{298AD699-F986-0AAF-E569-3B6E04412BC3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1" name="Google Shape;2506;p22">
              <a:extLst>
                <a:ext uri="{FF2B5EF4-FFF2-40B4-BE49-F238E27FC236}">
                  <a16:creationId xmlns:a16="http://schemas.microsoft.com/office/drawing/2014/main" id="{F4FA4396-5BFF-5262-5A4B-9F08BFCF0373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2" name="Google Shape;2507;p22">
              <a:extLst>
                <a:ext uri="{FF2B5EF4-FFF2-40B4-BE49-F238E27FC236}">
                  <a16:creationId xmlns:a16="http://schemas.microsoft.com/office/drawing/2014/main" id="{937A0CE3-1895-7383-380B-BDCC47D8011A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3" name="Google Shape;2508;p22">
              <a:extLst>
                <a:ext uri="{FF2B5EF4-FFF2-40B4-BE49-F238E27FC236}">
                  <a16:creationId xmlns:a16="http://schemas.microsoft.com/office/drawing/2014/main" id="{4A704ED4-6AF0-1A33-A454-52B663823FA4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4" name="Google Shape;2509;p22">
              <a:extLst>
                <a:ext uri="{FF2B5EF4-FFF2-40B4-BE49-F238E27FC236}">
                  <a16:creationId xmlns:a16="http://schemas.microsoft.com/office/drawing/2014/main" id="{81B0AB52-9BCD-FD8D-5D2D-19547362C822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5" name="Google Shape;2510;p22">
              <a:extLst>
                <a:ext uri="{FF2B5EF4-FFF2-40B4-BE49-F238E27FC236}">
                  <a16:creationId xmlns:a16="http://schemas.microsoft.com/office/drawing/2014/main" id="{1647DBE2-542D-1122-6D32-45F9CE99B062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6" name="Google Shape;2511;p22">
              <a:extLst>
                <a:ext uri="{FF2B5EF4-FFF2-40B4-BE49-F238E27FC236}">
                  <a16:creationId xmlns:a16="http://schemas.microsoft.com/office/drawing/2014/main" id="{91AC473D-EB3D-C743-2060-BA7C83E99E65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7" name="Google Shape;2512;p22">
              <a:extLst>
                <a:ext uri="{FF2B5EF4-FFF2-40B4-BE49-F238E27FC236}">
                  <a16:creationId xmlns:a16="http://schemas.microsoft.com/office/drawing/2014/main" id="{F144904E-E05C-D614-13E6-8EE702B20723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8" name="Google Shape;2513;p22">
              <a:extLst>
                <a:ext uri="{FF2B5EF4-FFF2-40B4-BE49-F238E27FC236}">
                  <a16:creationId xmlns:a16="http://schemas.microsoft.com/office/drawing/2014/main" id="{AB22BBC3-80EF-7EBA-2CB6-241A7B54F804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9" name="Google Shape;2514;p22">
              <a:extLst>
                <a:ext uri="{FF2B5EF4-FFF2-40B4-BE49-F238E27FC236}">
                  <a16:creationId xmlns:a16="http://schemas.microsoft.com/office/drawing/2014/main" id="{28821544-0411-4068-6B04-18F87DD45CD5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0" name="Google Shape;2515;p22">
              <a:extLst>
                <a:ext uri="{FF2B5EF4-FFF2-40B4-BE49-F238E27FC236}">
                  <a16:creationId xmlns:a16="http://schemas.microsoft.com/office/drawing/2014/main" id="{2A472653-F282-34BA-BB93-7EC5E65FA2A7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1" name="Google Shape;2516;p22">
              <a:extLst>
                <a:ext uri="{FF2B5EF4-FFF2-40B4-BE49-F238E27FC236}">
                  <a16:creationId xmlns:a16="http://schemas.microsoft.com/office/drawing/2014/main" id="{8A583B82-C79A-9657-8C28-4DA002D6FAD0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2" name="Google Shape;2517;p22">
              <a:extLst>
                <a:ext uri="{FF2B5EF4-FFF2-40B4-BE49-F238E27FC236}">
                  <a16:creationId xmlns:a16="http://schemas.microsoft.com/office/drawing/2014/main" id="{A9A5E135-A5E8-684C-6B53-97527169AFB3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3" name="Google Shape;2518;p22">
              <a:extLst>
                <a:ext uri="{FF2B5EF4-FFF2-40B4-BE49-F238E27FC236}">
                  <a16:creationId xmlns:a16="http://schemas.microsoft.com/office/drawing/2014/main" id="{D54EC93C-E4A6-BCFE-2CE2-E1479132FFBF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4" name="Google Shape;2519;p22">
              <a:extLst>
                <a:ext uri="{FF2B5EF4-FFF2-40B4-BE49-F238E27FC236}">
                  <a16:creationId xmlns:a16="http://schemas.microsoft.com/office/drawing/2014/main" id="{80B9CEE0-C378-905E-947E-35CE886B411D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5" name="Google Shape;2520;p22">
              <a:extLst>
                <a:ext uri="{FF2B5EF4-FFF2-40B4-BE49-F238E27FC236}">
                  <a16:creationId xmlns:a16="http://schemas.microsoft.com/office/drawing/2014/main" id="{7B7F3641-4EC9-1D6C-239E-E1D46E62EAE2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6" name="Google Shape;2521;p22">
              <a:extLst>
                <a:ext uri="{FF2B5EF4-FFF2-40B4-BE49-F238E27FC236}">
                  <a16:creationId xmlns:a16="http://schemas.microsoft.com/office/drawing/2014/main" id="{1A2876E4-35DD-2E44-C783-F8D4836D5D71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7" name="Google Shape;2522;p22">
              <a:extLst>
                <a:ext uri="{FF2B5EF4-FFF2-40B4-BE49-F238E27FC236}">
                  <a16:creationId xmlns:a16="http://schemas.microsoft.com/office/drawing/2014/main" id="{F12E9CAE-0D1C-BBBB-AC87-E4F31F4FDF6B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8" name="Google Shape;2523;p22">
              <a:extLst>
                <a:ext uri="{FF2B5EF4-FFF2-40B4-BE49-F238E27FC236}">
                  <a16:creationId xmlns:a16="http://schemas.microsoft.com/office/drawing/2014/main" id="{F0183D18-301A-0A0B-2B36-FB17D268C3EF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9" name="Google Shape;2524;p22">
              <a:extLst>
                <a:ext uri="{FF2B5EF4-FFF2-40B4-BE49-F238E27FC236}">
                  <a16:creationId xmlns:a16="http://schemas.microsoft.com/office/drawing/2014/main" id="{6D05146D-C5D8-CC0B-934D-4E75840C8B65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0" name="Google Shape;2525;p22">
              <a:extLst>
                <a:ext uri="{FF2B5EF4-FFF2-40B4-BE49-F238E27FC236}">
                  <a16:creationId xmlns:a16="http://schemas.microsoft.com/office/drawing/2014/main" id="{9AE8B150-D2D0-494E-C76F-F4EBE4A66C4E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1" name="Google Shape;2526;p22">
              <a:extLst>
                <a:ext uri="{FF2B5EF4-FFF2-40B4-BE49-F238E27FC236}">
                  <a16:creationId xmlns:a16="http://schemas.microsoft.com/office/drawing/2014/main" id="{AB235FA2-5040-0FDB-CA63-46B5048E14EA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2" name="Google Shape;2527;p22">
              <a:extLst>
                <a:ext uri="{FF2B5EF4-FFF2-40B4-BE49-F238E27FC236}">
                  <a16:creationId xmlns:a16="http://schemas.microsoft.com/office/drawing/2014/main" id="{6AB55924-0E30-0391-029A-25C1767DA781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3" name="Google Shape;2528;p22">
              <a:extLst>
                <a:ext uri="{FF2B5EF4-FFF2-40B4-BE49-F238E27FC236}">
                  <a16:creationId xmlns:a16="http://schemas.microsoft.com/office/drawing/2014/main" id="{C5A7AED2-ADB4-09B1-2B0D-7230AD34948E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4" name="Google Shape;2529;p22">
              <a:extLst>
                <a:ext uri="{FF2B5EF4-FFF2-40B4-BE49-F238E27FC236}">
                  <a16:creationId xmlns:a16="http://schemas.microsoft.com/office/drawing/2014/main" id="{1B1E3FCB-6D3C-39D0-BC51-B6E0B8E4627F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5" name="Google Shape;2530;p22">
              <a:extLst>
                <a:ext uri="{FF2B5EF4-FFF2-40B4-BE49-F238E27FC236}">
                  <a16:creationId xmlns:a16="http://schemas.microsoft.com/office/drawing/2014/main" id="{D527C696-9FCA-3D38-ADDD-755F6F254B75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6" name="Google Shape;2531;p22">
              <a:extLst>
                <a:ext uri="{FF2B5EF4-FFF2-40B4-BE49-F238E27FC236}">
                  <a16:creationId xmlns:a16="http://schemas.microsoft.com/office/drawing/2014/main" id="{31717045-7103-0BD9-5E5E-9618298CC02E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7" name="Google Shape;2532;p22">
              <a:extLst>
                <a:ext uri="{FF2B5EF4-FFF2-40B4-BE49-F238E27FC236}">
                  <a16:creationId xmlns:a16="http://schemas.microsoft.com/office/drawing/2014/main" id="{AD2FB4C9-90B6-C8D2-78F9-6D9A72D6E957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8" name="Google Shape;2533;p22">
              <a:extLst>
                <a:ext uri="{FF2B5EF4-FFF2-40B4-BE49-F238E27FC236}">
                  <a16:creationId xmlns:a16="http://schemas.microsoft.com/office/drawing/2014/main" id="{75AABB84-B2EA-14CC-559D-6A6F5B84405B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9" name="Google Shape;2534;p22">
              <a:extLst>
                <a:ext uri="{FF2B5EF4-FFF2-40B4-BE49-F238E27FC236}">
                  <a16:creationId xmlns:a16="http://schemas.microsoft.com/office/drawing/2014/main" id="{70AF4B02-C0DE-C24E-8541-D2E8278E2F83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0" name="Google Shape;2535;p22">
              <a:extLst>
                <a:ext uri="{FF2B5EF4-FFF2-40B4-BE49-F238E27FC236}">
                  <a16:creationId xmlns:a16="http://schemas.microsoft.com/office/drawing/2014/main" id="{0D22EBCF-3914-BC96-92A5-8CC428BD76A1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1" name="Google Shape;2536;p22">
              <a:extLst>
                <a:ext uri="{FF2B5EF4-FFF2-40B4-BE49-F238E27FC236}">
                  <a16:creationId xmlns:a16="http://schemas.microsoft.com/office/drawing/2014/main" id="{126E1086-D5D8-2706-287C-7D2DF2CBCBC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2" name="Google Shape;2537;p22">
              <a:extLst>
                <a:ext uri="{FF2B5EF4-FFF2-40B4-BE49-F238E27FC236}">
                  <a16:creationId xmlns:a16="http://schemas.microsoft.com/office/drawing/2014/main" id="{CF46F0E6-D005-AAF6-6EF9-0502B3FF1412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3" name="Google Shape;2538;p22">
              <a:extLst>
                <a:ext uri="{FF2B5EF4-FFF2-40B4-BE49-F238E27FC236}">
                  <a16:creationId xmlns:a16="http://schemas.microsoft.com/office/drawing/2014/main" id="{6B3F02A7-F8B7-D0FE-3F10-1FA5BEDAD875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4" name="Google Shape;2539;p22">
              <a:extLst>
                <a:ext uri="{FF2B5EF4-FFF2-40B4-BE49-F238E27FC236}">
                  <a16:creationId xmlns:a16="http://schemas.microsoft.com/office/drawing/2014/main" id="{9DECC4E4-3302-467F-E748-EE9D75958609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5" name="Google Shape;2540;p22">
              <a:extLst>
                <a:ext uri="{FF2B5EF4-FFF2-40B4-BE49-F238E27FC236}">
                  <a16:creationId xmlns:a16="http://schemas.microsoft.com/office/drawing/2014/main" id="{7361E124-7D8F-AA7C-6343-990AC36E74BA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6" name="Google Shape;2541;p22">
              <a:extLst>
                <a:ext uri="{FF2B5EF4-FFF2-40B4-BE49-F238E27FC236}">
                  <a16:creationId xmlns:a16="http://schemas.microsoft.com/office/drawing/2014/main" id="{4EC987D2-F35E-2932-4B42-59DCB9E5BBAC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7" name="Google Shape;2542;p22">
              <a:extLst>
                <a:ext uri="{FF2B5EF4-FFF2-40B4-BE49-F238E27FC236}">
                  <a16:creationId xmlns:a16="http://schemas.microsoft.com/office/drawing/2014/main" id="{6A3B0E90-62E0-66B3-5CDB-23E9EB5BE700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8" name="Google Shape;2543;p22">
              <a:extLst>
                <a:ext uri="{FF2B5EF4-FFF2-40B4-BE49-F238E27FC236}">
                  <a16:creationId xmlns:a16="http://schemas.microsoft.com/office/drawing/2014/main" id="{3C267AF0-047D-AD6F-FD12-9AF376DA9F84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9" name="Google Shape;2544;p22">
              <a:extLst>
                <a:ext uri="{FF2B5EF4-FFF2-40B4-BE49-F238E27FC236}">
                  <a16:creationId xmlns:a16="http://schemas.microsoft.com/office/drawing/2014/main" id="{AC693417-2D66-5579-E421-6331D2BA16DC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0" name="Google Shape;2545;p22">
              <a:extLst>
                <a:ext uri="{FF2B5EF4-FFF2-40B4-BE49-F238E27FC236}">
                  <a16:creationId xmlns:a16="http://schemas.microsoft.com/office/drawing/2014/main" id="{CDEDC4A6-EBDA-8A28-D77B-8930D4C8777B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1" name="Google Shape;2546;p22">
              <a:extLst>
                <a:ext uri="{FF2B5EF4-FFF2-40B4-BE49-F238E27FC236}">
                  <a16:creationId xmlns:a16="http://schemas.microsoft.com/office/drawing/2014/main" id="{7F407CE3-65E9-4281-6D62-68E8E5F0269C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2" name="Google Shape;2547;p22">
              <a:extLst>
                <a:ext uri="{FF2B5EF4-FFF2-40B4-BE49-F238E27FC236}">
                  <a16:creationId xmlns:a16="http://schemas.microsoft.com/office/drawing/2014/main" id="{2D63D77C-48F7-5D77-CC0E-D8122E7FE531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3" name="Google Shape;2548;p22">
              <a:extLst>
                <a:ext uri="{FF2B5EF4-FFF2-40B4-BE49-F238E27FC236}">
                  <a16:creationId xmlns:a16="http://schemas.microsoft.com/office/drawing/2014/main" id="{A0EE9383-D058-D872-A891-F778D94593CA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4" name="Google Shape;2549;p22">
              <a:extLst>
                <a:ext uri="{FF2B5EF4-FFF2-40B4-BE49-F238E27FC236}">
                  <a16:creationId xmlns:a16="http://schemas.microsoft.com/office/drawing/2014/main" id="{0A1B8422-7CF5-1AD7-9291-866C8CAA4951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5" name="Google Shape;2550;p22">
              <a:extLst>
                <a:ext uri="{FF2B5EF4-FFF2-40B4-BE49-F238E27FC236}">
                  <a16:creationId xmlns:a16="http://schemas.microsoft.com/office/drawing/2014/main" id="{2A785FA8-8EC6-028E-37DB-DF613244C6CA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6" name="Google Shape;2551;p22">
              <a:extLst>
                <a:ext uri="{FF2B5EF4-FFF2-40B4-BE49-F238E27FC236}">
                  <a16:creationId xmlns:a16="http://schemas.microsoft.com/office/drawing/2014/main" id="{3E4E6C74-F9CE-9C4D-F433-865131BCB7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7" name="Google Shape;2552;p22">
              <a:extLst>
                <a:ext uri="{FF2B5EF4-FFF2-40B4-BE49-F238E27FC236}">
                  <a16:creationId xmlns:a16="http://schemas.microsoft.com/office/drawing/2014/main" id="{9C988A1D-8309-8C46-032A-67069AB01EC2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8" name="Google Shape;2553;p22">
              <a:extLst>
                <a:ext uri="{FF2B5EF4-FFF2-40B4-BE49-F238E27FC236}">
                  <a16:creationId xmlns:a16="http://schemas.microsoft.com/office/drawing/2014/main" id="{5D0776CC-02D9-1150-0022-C58E7A490E4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9" name="Google Shape;2554;p22">
              <a:extLst>
                <a:ext uri="{FF2B5EF4-FFF2-40B4-BE49-F238E27FC236}">
                  <a16:creationId xmlns:a16="http://schemas.microsoft.com/office/drawing/2014/main" id="{0C1F917C-0C79-718F-DAEA-2C93089FAF2F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0" name="Google Shape;2555;p22">
              <a:extLst>
                <a:ext uri="{FF2B5EF4-FFF2-40B4-BE49-F238E27FC236}">
                  <a16:creationId xmlns:a16="http://schemas.microsoft.com/office/drawing/2014/main" id="{5BF6CE2E-9B47-5FE6-113C-0EB8802B69D1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1" name="Google Shape;2556;p22">
              <a:extLst>
                <a:ext uri="{FF2B5EF4-FFF2-40B4-BE49-F238E27FC236}">
                  <a16:creationId xmlns:a16="http://schemas.microsoft.com/office/drawing/2014/main" id="{488950BF-6472-C958-1731-3CB671A47D4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2" name="Google Shape;2557;p22">
              <a:extLst>
                <a:ext uri="{FF2B5EF4-FFF2-40B4-BE49-F238E27FC236}">
                  <a16:creationId xmlns:a16="http://schemas.microsoft.com/office/drawing/2014/main" id="{185F6955-4141-111A-692E-7A26963F6138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3" name="Google Shape;2558;p22">
              <a:extLst>
                <a:ext uri="{FF2B5EF4-FFF2-40B4-BE49-F238E27FC236}">
                  <a16:creationId xmlns:a16="http://schemas.microsoft.com/office/drawing/2014/main" id="{EE9B6DE8-725A-3C18-3F00-B995492A61FC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4" name="Google Shape;2559;p22">
              <a:extLst>
                <a:ext uri="{FF2B5EF4-FFF2-40B4-BE49-F238E27FC236}">
                  <a16:creationId xmlns:a16="http://schemas.microsoft.com/office/drawing/2014/main" id="{08957C4D-F0AE-96DF-AC3C-8D3F8CF7FE88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5" name="Google Shape;2560;p22">
              <a:extLst>
                <a:ext uri="{FF2B5EF4-FFF2-40B4-BE49-F238E27FC236}">
                  <a16:creationId xmlns:a16="http://schemas.microsoft.com/office/drawing/2014/main" id="{6C55AE8D-8867-B9DA-FC44-FAC9CC03BFB7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6" name="Google Shape;2561;p22">
              <a:extLst>
                <a:ext uri="{FF2B5EF4-FFF2-40B4-BE49-F238E27FC236}">
                  <a16:creationId xmlns:a16="http://schemas.microsoft.com/office/drawing/2014/main" id="{26EA5515-37AF-4319-C2F4-3FA0D807A85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7" name="Google Shape;2562;p22">
              <a:extLst>
                <a:ext uri="{FF2B5EF4-FFF2-40B4-BE49-F238E27FC236}">
                  <a16:creationId xmlns:a16="http://schemas.microsoft.com/office/drawing/2014/main" id="{4294EF93-827A-A4AA-D43C-A5929267036A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8" name="Google Shape;2563;p22">
              <a:extLst>
                <a:ext uri="{FF2B5EF4-FFF2-40B4-BE49-F238E27FC236}">
                  <a16:creationId xmlns:a16="http://schemas.microsoft.com/office/drawing/2014/main" id="{C5135FF2-F7BB-BB46-2E53-84819D614F3F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9" name="Google Shape;2564;p22">
              <a:extLst>
                <a:ext uri="{FF2B5EF4-FFF2-40B4-BE49-F238E27FC236}">
                  <a16:creationId xmlns:a16="http://schemas.microsoft.com/office/drawing/2014/main" id="{0107A559-7D52-AD84-84B4-4176BED1840F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0" name="Google Shape;2565;p22">
              <a:extLst>
                <a:ext uri="{FF2B5EF4-FFF2-40B4-BE49-F238E27FC236}">
                  <a16:creationId xmlns:a16="http://schemas.microsoft.com/office/drawing/2014/main" id="{B797301D-DF32-5C3A-D56C-142D32C2C001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1" name="Google Shape;2566;p22">
              <a:extLst>
                <a:ext uri="{FF2B5EF4-FFF2-40B4-BE49-F238E27FC236}">
                  <a16:creationId xmlns:a16="http://schemas.microsoft.com/office/drawing/2014/main" id="{F00DF470-0C3C-CC50-9F66-86D8CCFA5D5D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2" name="Google Shape;2567;p22">
              <a:extLst>
                <a:ext uri="{FF2B5EF4-FFF2-40B4-BE49-F238E27FC236}">
                  <a16:creationId xmlns:a16="http://schemas.microsoft.com/office/drawing/2014/main" id="{4A81E874-911A-FB5F-4F16-2F33FA3C0E05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3" name="Google Shape;2568;p22">
              <a:extLst>
                <a:ext uri="{FF2B5EF4-FFF2-40B4-BE49-F238E27FC236}">
                  <a16:creationId xmlns:a16="http://schemas.microsoft.com/office/drawing/2014/main" id="{F27E4551-D29F-CD8A-E2A1-1E09A0D93B1C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4" name="Google Shape;2569;p22">
              <a:extLst>
                <a:ext uri="{FF2B5EF4-FFF2-40B4-BE49-F238E27FC236}">
                  <a16:creationId xmlns:a16="http://schemas.microsoft.com/office/drawing/2014/main" id="{715E96FF-B526-6A73-5D9D-FE147534ABDB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5" name="Google Shape;2570;p22">
              <a:extLst>
                <a:ext uri="{FF2B5EF4-FFF2-40B4-BE49-F238E27FC236}">
                  <a16:creationId xmlns:a16="http://schemas.microsoft.com/office/drawing/2014/main" id="{62E57ECC-E580-3B0B-04D5-33582DA5E53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6" name="Google Shape;2571;p22">
              <a:extLst>
                <a:ext uri="{FF2B5EF4-FFF2-40B4-BE49-F238E27FC236}">
                  <a16:creationId xmlns:a16="http://schemas.microsoft.com/office/drawing/2014/main" id="{F6CAEAE7-6984-1E4A-3130-B1F2A492DAB3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7" name="Google Shape;2572;p22">
              <a:extLst>
                <a:ext uri="{FF2B5EF4-FFF2-40B4-BE49-F238E27FC236}">
                  <a16:creationId xmlns:a16="http://schemas.microsoft.com/office/drawing/2014/main" id="{21E8381F-8751-43E3-4C5B-70EEB332C7F1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8" name="Google Shape;2573;p22">
              <a:extLst>
                <a:ext uri="{FF2B5EF4-FFF2-40B4-BE49-F238E27FC236}">
                  <a16:creationId xmlns:a16="http://schemas.microsoft.com/office/drawing/2014/main" id="{95E02A4B-2AAA-AEBD-2E53-B19AB89C0DFD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9" name="Google Shape;2574;p22">
              <a:extLst>
                <a:ext uri="{FF2B5EF4-FFF2-40B4-BE49-F238E27FC236}">
                  <a16:creationId xmlns:a16="http://schemas.microsoft.com/office/drawing/2014/main" id="{82B027AE-C571-6D2D-E8B4-3ACED035048F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0" name="Google Shape;2575;p22">
              <a:extLst>
                <a:ext uri="{FF2B5EF4-FFF2-40B4-BE49-F238E27FC236}">
                  <a16:creationId xmlns:a16="http://schemas.microsoft.com/office/drawing/2014/main" id="{63610F15-B230-BB00-5C9A-53B711D40C8E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1" name="Google Shape;2576;p22">
              <a:extLst>
                <a:ext uri="{FF2B5EF4-FFF2-40B4-BE49-F238E27FC236}">
                  <a16:creationId xmlns:a16="http://schemas.microsoft.com/office/drawing/2014/main" id="{8CD6A39A-4D8D-0380-47DB-B86524BC0474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2" name="Google Shape;2577;p22">
              <a:extLst>
                <a:ext uri="{FF2B5EF4-FFF2-40B4-BE49-F238E27FC236}">
                  <a16:creationId xmlns:a16="http://schemas.microsoft.com/office/drawing/2014/main" id="{AD923468-619B-4185-1311-47708C61939A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3" name="Google Shape;2578;p22">
              <a:extLst>
                <a:ext uri="{FF2B5EF4-FFF2-40B4-BE49-F238E27FC236}">
                  <a16:creationId xmlns:a16="http://schemas.microsoft.com/office/drawing/2014/main" id="{781CC307-59F5-D7C3-ED93-2A7B107B6DE7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4" name="Google Shape;2579;p22">
              <a:extLst>
                <a:ext uri="{FF2B5EF4-FFF2-40B4-BE49-F238E27FC236}">
                  <a16:creationId xmlns:a16="http://schemas.microsoft.com/office/drawing/2014/main" id="{015DB0FD-A60C-AA42-1616-75C9A4AFE445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5" name="Google Shape;2580;p22">
              <a:extLst>
                <a:ext uri="{FF2B5EF4-FFF2-40B4-BE49-F238E27FC236}">
                  <a16:creationId xmlns:a16="http://schemas.microsoft.com/office/drawing/2014/main" id="{BDBF81E1-DD65-859F-DE4D-B4AB4A2D2314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6" name="Google Shape;2581;p22">
              <a:extLst>
                <a:ext uri="{FF2B5EF4-FFF2-40B4-BE49-F238E27FC236}">
                  <a16:creationId xmlns:a16="http://schemas.microsoft.com/office/drawing/2014/main" id="{44259031-AB5C-2CD8-CD5B-B3E5249B79A2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7" name="Google Shape;2582;p22">
              <a:extLst>
                <a:ext uri="{FF2B5EF4-FFF2-40B4-BE49-F238E27FC236}">
                  <a16:creationId xmlns:a16="http://schemas.microsoft.com/office/drawing/2014/main" id="{FC78938B-09FA-7CB5-9398-327F11997A78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8" name="Google Shape;2583;p22">
              <a:extLst>
                <a:ext uri="{FF2B5EF4-FFF2-40B4-BE49-F238E27FC236}">
                  <a16:creationId xmlns:a16="http://schemas.microsoft.com/office/drawing/2014/main" id="{1974B907-1819-0F32-8232-A5C4086DD68A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9" name="Google Shape;2584;p22">
              <a:extLst>
                <a:ext uri="{FF2B5EF4-FFF2-40B4-BE49-F238E27FC236}">
                  <a16:creationId xmlns:a16="http://schemas.microsoft.com/office/drawing/2014/main" id="{24541EA5-439F-B42B-045B-15E5400D5625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0" name="Google Shape;2585;p22">
              <a:extLst>
                <a:ext uri="{FF2B5EF4-FFF2-40B4-BE49-F238E27FC236}">
                  <a16:creationId xmlns:a16="http://schemas.microsoft.com/office/drawing/2014/main" id="{359D1312-D295-4562-27E8-A38E11CB4973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1" name="Google Shape;2586;p22">
              <a:extLst>
                <a:ext uri="{FF2B5EF4-FFF2-40B4-BE49-F238E27FC236}">
                  <a16:creationId xmlns:a16="http://schemas.microsoft.com/office/drawing/2014/main" id="{F2190822-2FAD-370E-CCB7-9131F722F9C0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2" name="Google Shape;2587;p22">
              <a:extLst>
                <a:ext uri="{FF2B5EF4-FFF2-40B4-BE49-F238E27FC236}">
                  <a16:creationId xmlns:a16="http://schemas.microsoft.com/office/drawing/2014/main" id="{B2A694FB-592C-4F2D-DFA8-FF2A7894C14E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3" name="Google Shape;2588;p22">
              <a:extLst>
                <a:ext uri="{FF2B5EF4-FFF2-40B4-BE49-F238E27FC236}">
                  <a16:creationId xmlns:a16="http://schemas.microsoft.com/office/drawing/2014/main" id="{7C9F0F8A-58D1-5773-2EF6-A7BFCFDEB5D0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4" name="Google Shape;2589;p22">
              <a:extLst>
                <a:ext uri="{FF2B5EF4-FFF2-40B4-BE49-F238E27FC236}">
                  <a16:creationId xmlns:a16="http://schemas.microsoft.com/office/drawing/2014/main" id="{1B2826B6-F435-72F9-6FFE-83671E64243E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5" name="Google Shape;2590;p22">
              <a:extLst>
                <a:ext uri="{FF2B5EF4-FFF2-40B4-BE49-F238E27FC236}">
                  <a16:creationId xmlns:a16="http://schemas.microsoft.com/office/drawing/2014/main" id="{4F93EED5-870D-47D9-1439-20BB3B5A1E8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6" name="Google Shape;2591;p22">
              <a:extLst>
                <a:ext uri="{FF2B5EF4-FFF2-40B4-BE49-F238E27FC236}">
                  <a16:creationId xmlns:a16="http://schemas.microsoft.com/office/drawing/2014/main" id="{570B6F94-4E97-CB65-6FB5-9C494FC86D69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7" name="Google Shape;2592;p22">
              <a:extLst>
                <a:ext uri="{FF2B5EF4-FFF2-40B4-BE49-F238E27FC236}">
                  <a16:creationId xmlns:a16="http://schemas.microsoft.com/office/drawing/2014/main" id="{264899C1-8329-8CD4-D9C7-AEC4AE6B6077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8" name="Google Shape;2593;p22">
              <a:extLst>
                <a:ext uri="{FF2B5EF4-FFF2-40B4-BE49-F238E27FC236}">
                  <a16:creationId xmlns:a16="http://schemas.microsoft.com/office/drawing/2014/main" id="{20F0D188-1DCE-9D56-5D13-24EB98F10D8D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9" name="Google Shape;2594;p22">
              <a:extLst>
                <a:ext uri="{FF2B5EF4-FFF2-40B4-BE49-F238E27FC236}">
                  <a16:creationId xmlns:a16="http://schemas.microsoft.com/office/drawing/2014/main" id="{48E2773D-5C0B-80BC-7F9A-9F74DE4E4C1B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0" name="Google Shape;2595;p22">
              <a:extLst>
                <a:ext uri="{FF2B5EF4-FFF2-40B4-BE49-F238E27FC236}">
                  <a16:creationId xmlns:a16="http://schemas.microsoft.com/office/drawing/2014/main" id="{0DD15260-F820-850B-E56A-6F3E1E02BFF7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1" name="Google Shape;2596;p22">
              <a:extLst>
                <a:ext uri="{FF2B5EF4-FFF2-40B4-BE49-F238E27FC236}">
                  <a16:creationId xmlns:a16="http://schemas.microsoft.com/office/drawing/2014/main" id="{B62FFC4C-98BC-5053-C52D-851AF9E9439D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2" name="Google Shape;2597;p22">
              <a:extLst>
                <a:ext uri="{FF2B5EF4-FFF2-40B4-BE49-F238E27FC236}">
                  <a16:creationId xmlns:a16="http://schemas.microsoft.com/office/drawing/2014/main" id="{70CFCFFE-87BE-606E-F6DD-4DA7EA398829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3" name="Google Shape;2598;p22">
              <a:extLst>
                <a:ext uri="{FF2B5EF4-FFF2-40B4-BE49-F238E27FC236}">
                  <a16:creationId xmlns:a16="http://schemas.microsoft.com/office/drawing/2014/main" id="{42E2E58B-FCC7-A991-3923-23A1BB8C0FB3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4" name="Google Shape;2599;p22">
              <a:extLst>
                <a:ext uri="{FF2B5EF4-FFF2-40B4-BE49-F238E27FC236}">
                  <a16:creationId xmlns:a16="http://schemas.microsoft.com/office/drawing/2014/main" id="{23EBDD9A-FD10-4846-5D4E-B747680ADBDF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5" name="Google Shape;2600;p22">
              <a:extLst>
                <a:ext uri="{FF2B5EF4-FFF2-40B4-BE49-F238E27FC236}">
                  <a16:creationId xmlns:a16="http://schemas.microsoft.com/office/drawing/2014/main" id="{92FE00D4-228C-D98D-8889-798BD6994A9A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6" name="Google Shape;2601;p22">
              <a:extLst>
                <a:ext uri="{FF2B5EF4-FFF2-40B4-BE49-F238E27FC236}">
                  <a16:creationId xmlns:a16="http://schemas.microsoft.com/office/drawing/2014/main" id="{42B07F4B-E1DE-1C1D-3C33-46C181557C22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7" name="Google Shape;2602;p22">
              <a:extLst>
                <a:ext uri="{FF2B5EF4-FFF2-40B4-BE49-F238E27FC236}">
                  <a16:creationId xmlns:a16="http://schemas.microsoft.com/office/drawing/2014/main" id="{1D82F538-896C-832C-ECEA-569E0DFB42DC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8" name="Google Shape;2603;p22">
              <a:extLst>
                <a:ext uri="{FF2B5EF4-FFF2-40B4-BE49-F238E27FC236}">
                  <a16:creationId xmlns:a16="http://schemas.microsoft.com/office/drawing/2014/main" id="{230A57D0-73BE-DBBB-E85B-FA8680D3FC0C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9" name="Google Shape;2604;p22">
              <a:extLst>
                <a:ext uri="{FF2B5EF4-FFF2-40B4-BE49-F238E27FC236}">
                  <a16:creationId xmlns:a16="http://schemas.microsoft.com/office/drawing/2014/main" id="{689BB6B3-B668-879A-0CB3-929B310FF968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0" name="Google Shape;2605;p22">
              <a:extLst>
                <a:ext uri="{FF2B5EF4-FFF2-40B4-BE49-F238E27FC236}">
                  <a16:creationId xmlns:a16="http://schemas.microsoft.com/office/drawing/2014/main" id="{FE4E6633-069B-FF99-D318-B5AA9EAE25D1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1" name="Google Shape;2606;p22">
              <a:extLst>
                <a:ext uri="{FF2B5EF4-FFF2-40B4-BE49-F238E27FC236}">
                  <a16:creationId xmlns:a16="http://schemas.microsoft.com/office/drawing/2014/main" id="{D7E736E3-F686-8FFD-0D19-61ABC934230B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2" name="Google Shape;2607;p22">
              <a:extLst>
                <a:ext uri="{FF2B5EF4-FFF2-40B4-BE49-F238E27FC236}">
                  <a16:creationId xmlns:a16="http://schemas.microsoft.com/office/drawing/2014/main" id="{95A2AF89-1B31-1F37-5A01-D9AD05FA42E9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3" name="Google Shape;2608;p22">
              <a:extLst>
                <a:ext uri="{FF2B5EF4-FFF2-40B4-BE49-F238E27FC236}">
                  <a16:creationId xmlns:a16="http://schemas.microsoft.com/office/drawing/2014/main" id="{817BD027-5932-0F5E-B829-6E84E36CDC8A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4" name="Google Shape;2609;p22">
              <a:extLst>
                <a:ext uri="{FF2B5EF4-FFF2-40B4-BE49-F238E27FC236}">
                  <a16:creationId xmlns:a16="http://schemas.microsoft.com/office/drawing/2014/main" id="{67130271-7395-1B9C-6473-82CB9B61E103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5" name="Google Shape;2610;p22">
              <a:extLst>
                <a:ext uri="{FF2B5EF4-FFF2-40B4-BE49-F238E27FC236}">
                  <a16:creationId xmlns:a16="http://schemas.microsoft.com/office/drawing/2014/main" id="{4F3328EF-DF50-999D-1952-A2499CC6D5F4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6" name="Google Shape;2611;p22">
              <a:extLst>
                <a:ext uri="{FF2B5EF4-FFF2-40B4-BE49-F238E27FC236}">
                  <a16:creationId xmlns:a16="http://schemas.microsoft.com/office/drawing/2014/main" id="{DF21FE68-817C-2569-D38B-B66DE3DF3418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7" name="Google Shape;2612;p22">
              <a:extLst>
                <a:ext uri="{FF2B5EF4-FFF2-40B4-BE49-F238E27FC236}">
                  <a16:creationId xmlns:a16="http://schemas.microsoft.com/office/drawing/2014/main" id="{05949EBE-417E-14A9-811B-DCD77504612B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8" name="Google Shape;2613;p22">
              <a:extLst>
                <a:ext uri="{FF2B5EF4-FFF2-40B4-BE49-F238E27FC236}">
                  <a16:creationId xmlns:a16="http://schemas.microsoft.com/office/drawing/2014/main" id="{E02A66B3-8F14-2147-B3A9-D1254AAA896F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9" name="Google Shape;2614;p22">
              <a:extLst>
                <a:ext uri="{FF2B5EF4-FFF2-40B4-BE49-F238E27FC236}">
                  <a16:creationId xmlns:a16="http://schemas.microsoft.com/office/drawing/2014/main" id="{FDE3AA33-480B-F25D-165B-C40F7CF65C2C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0" name="Google Shape;2615;p22">
              <a:extLst>
                <a:ext uri="{FF2B5EF4-FFF2-40B4-BE49-F238E27FC236}">
                  <a16:creationId xmlns:a16="http://schemas.microsoft.com/office/drawing/2014/main" id="{FBD18A56-A218-1534-2EBC-F5F3A4D0D652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1" name="Google Shape;2616;p22">
              <a:extLst>
                <a:ext uri="{FF2B5EF4-FFF2-40B4-BE49-F238E27FC236}">
                  <a16:creationId xmlns:a16="http://schemas.microsoft.com/office/drawing/2014/main" id="{7334A2D0-B681-C0F3-1D9C-90C6542AFCE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2" name="Google Shape;2617;p22">
              <a:extLst>
                <a:ext uri="{FF2B5EF4-FFF2-40B4-BE49-F238E27FC236}">
                  <a16:creationId xmlns:a16="http://schemas.microsoft.com/office/drawing/2014/main" id="{BAAC845C-9A20-85E1-49BA-30DA9737D2D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3" name="Google Shape;2618;p22">
              <a:extLst>
                <a:ext uri="{FF2B5EF4-FFF2-40B4-BE49-F238E27FC236}">
                  <a16:creationId xmlns:a16="http://schemas.microsoft.com/office/drawing/2014/main" id="{DF95354F-6C3C-A703-262B-4C8321E8C82D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4" name="Google Shape;2619;p22">
              <a:extLst>
                <a:ext uri="{FF2B5EF4-FFF2-40B4-BE49-F238E27FC236}">
                  <a16:creationId xmlns:a16="http://schemas.microsoft.com/office/drawing/2014/main" id="{AE7906E4-A543-A935-7A4C-0125EF4866B6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5" name="Google Shape;2620;p22">
              <a:extLst>
                <a:ext uri="{FF2B5EF4-FFF2-40B4-BE49-F238E27FC236}">
                  <a16:creationId xmlns:a16="http://schemas.microsoft.com/office/drawing/2014/main" id="{AE7EBA39-97E0-03D2-78BC-3C5AE4422AC0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6" name="Google Shape;2621;p22">
              <a:extLst>
                <a:ext uri="{FF2B5EF4-FFF2-40B4-BE49-F238E27FC236}">
                  <a16:creationId xmlns:a16="http://schemas.microsoft.com/office/drawing/2014/main" id="{07AF9545-2BA6-B53C-407C-071F35A11C3E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7" name="Google Shape;2622;p22">
              <a:extLst>
                <a:ext uri="{FF2B5EF4-FFF2-40B4-BE49-F238E27FC236}">
                  <a16:creationId xmlns:a16="http://schemas.microsoft.com/office/drawing/2014/main" id="{A1BC3F62-6344-A0D0-9B32-CCD4714501C3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8" name="Google Shape;2623;p22">
              <a:extLst>
                <a:ext uri="{FF2B5EF4-FFF2-40B4-BE49-F238E27FC236}">
                  <a16:creationId xmlns:a16="http://schemas.microsoft.com/office/drawing/2014/main" id="{E07DB730-320B-3064-6E6D-A903FEBEEE49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9" name="Google Shape;2624;p22">
              <a:extLst>
                <a:ext uri="{FF2B5EF4-FFF2-40B4-BE49-F238E27FC236}">
                  <a16:creationId xmlns:a16="http://schemas.microsoft.com/office/drawing/2014/main" id="{3F11488E-2265-AF9E-BEA2-0759683403A3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0" name="Google Shape;2625;p22">
              <a:extLst>
                <a:ext uri="{FF2B5EF4-FFF2-40B4-BE49-F238E27FC236}">
                  <a16:creationId xmlns:a16="http://schemas.microsoft.com/office/drawing/2014/main" id="{FD011C3F-C31B-5A87-5F98-C9AF2E75FD95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1" name="Google Shape;2626;p22">
              <a:extLst>
                <a:ext uri="{FF2B5EF4-FFF2-40B4-BE49-F238E27FC236}">
                  <a16:creationId xmlns:a16="http://schemas.microsoft.com/office/drawing/2014/main" id="{EC25E06F-DDE0-08C4-CBF5-87475FD0BA26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2" name="Google Shape;2627;p22">
              <a:extLst>
                <a:ext uri="{FF2B5EF4-FFF2-40B4-BE49-F238E27FC236}">
                  <a16:creationId xmlns:a16="http://schemas.microsoft.com/office/drawing/2014/main" id="{3A5B467A-1874-CDD2-F05E-6C6CA7FF8446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3" name="Google Shape;2628;p22">
              <a:extLst>
                <a:ext uri="{FF2B5EF4-FFF2-40B4-BE49-F238E27FC236}">
                  <a16:creationId xmlns:a16="http://schemas.microsoft.com/office/drawing/2014/main" id="{A5DA666E-91F9-D4F3-DFE3-2C5A06929166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4" name="Google Shape;2629;p22">
              <a:extLst>
                <a:ext uri="{FF2B5EF4-FFF2-40B4-BE49-F238E27FC236}">
                  <a16:creationId xmlns:a16="http://schemas.microsoft.com/office/drawing/2014/main" id="{A67B093D-C30C-FE52-0A02-B6EFFB1BC58B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5" name="Google Shape;2630;p22">
              <a:extLst>
                <a:ext uri="{FF2B5EF4-FFF2-40B4-BE49-F238E27FC236}">
                  <a16:creationId xmlns:a16="http://schemas.microsoft.com/office/drawing/2014/main" id="{1E0297CF-33DA-DB1F-9038-F93F801FBA27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6" name="Google Shape;2631;p22">
              <a:extLst>
                <a:ext uri="{FF2B5EF4-FFF2-40B4-BE49-F238E27FC236}">
                  <a16:creationId xmlns:a16="http://schemas.microsoft.com/office/drawing/2014/main" id="{DC3ED98E-72D8-80C8-CB34-07DFF276A71E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7" name="Google Shape;2632;p22">
              <a:extLst>
                <a:ext uri="{FF2B5EF4-FFF2-40B4-BE49-F238E27FC236}">
                  <a16:creationId xmlns:a16="http://schemas.microsoft.com/office/drawing/2014/main" id="{C6E7C93C-565D-4918-3035-5253F65B7045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8" name="Google Shape;2633;p22">
              <a:extLst>
                <a:ext uri="{FF2B5EF4-FFF2-40B4-BE49-F238E27FC236}">
                  <a16:creationId xmlns:a16="http://schemas.microsoft.com/office/drawing/2014/main" id="{62FBD2A3-45AC-E77E-2343-327C0FED8FA5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9" name="Google Shape;2634;p22">
              <a:extLst>
                <a:ext uri="{FF2B5EF4-FFF2-40B4-BE49-F238E27FC236}">
                  <a16:creationId xmlns:a16="http://schemas.microsoft.com/office/drawing/2014/main" id="{BAABCDCF-BA7E-B19B-F906-68BF0E193B61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0" name="Google Shape;2635;p22">
              <a:extLst>
                <a:ext uri="{FF2B5EF4-FFF2-40B4-BE49-F238E27FC236}">
                  <a16:creationId xmlns:a16="http://schemas.microsoft.com/office/drawing/2014/main" id="{4EA21334-55C6-E300-9E5C-1508D9F9D4C1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1" name="Google Shape;2636;p22">
              <a:extLst>
                <a:ext uri="{FF2B5EF4-FFF2-40B4-BE49-F238E27FC236}">
                  <a16:creationId xmlns:a16="http://schemas.microsoft.com/office/drawing/2014/main" id="{EC7ADDF5-653A-B34F-62A5-0430DA0C45B0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2" name="Google Shape;2637;p22">
              <a:extLst>
                <a:ext uri="{FF2B5EF4-FFF2-40B4-BE49-F238E27FC236}">
                  <a16:creationId xmlns:a16="http://schemas.microsoft.com/office/drawing/2014/main" id="{0AD7D33F-71EA-0F88-8D8F-F3023F96E53E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3" name="Google Shape;2638;p22">
              <a:extLst>
                <a:ext uri="{FF2B5EF4-FFF2-40B4-BE49-F238E27FC236}">
                  <a16:creationId xmlns:a16="http://schemas.microsoft.com/office/drawing/2014/main" id="{BE808DFD-476F-910D-D037-D152B42FBF7F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4" name="Google Shape;2639;p22">
              <a:extLst>
                <a:ext uri="{FF2B5EF4-FFF2-40B4-BE49-F238E27FC236}">
                  <a16:creationId xmlns:a16="http://schemas.microsoft.com/office/drawing/2014/main" id="{5D0912C0-77EC-16D8-A7CA-E7F3E667DC6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5" name="Google Shape;2640;p22">
              <a:extLst>
                <a:ext uri="{FF2B5EF4-FFF2-40B4-BE49-F238E27FC236}">
                  <a16:creationId xmlns:a16="http://schemas.microsoft.com/office/drawing/2014/main" id="{9E8FEB90-BE18-8BCE-3E47-B6D83DD89B3D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6" name="Google Shape;2641;p22">
              <a:extLst>
                <a:ext uri="{FF2B5EF4-FFF2-40B4-BE49-F238E27FC236}">
                  <a16:creationId xmlns:a16="http://schemas.microsoft.com/office/drawing/2014/main" id="{C95043C1-584A-B334-E4A1-20B3C99916DD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7" name="Google Shape;2642;p22">
              <a:extLst>
                <a:ext uri="{FF2B5EF4-FFF2-40B4-BE49-F238E27FC236}">
                  <a16:creationId xmlns:a16="http://schemas.microsoft.com/office/drawing/2014/main" id="{42D7E977-B821-F5D2-2CE9-146533B14606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8" name="Google Shape;2643;p22">
              <a:extLst>
                <a:ext uri="{FF2B5EF4-FFF2-40B4-BE49-F238E27FC236}">
                  <a16:creationId xmlns:a16="http://schemas.microsoft.com/office/drawing/2014/main" id="{89C9C326-BAC4-DE4B-8BBF-824FBB87295F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9" name="Google Shape;2644;p22">
              <a:extLst>
                <a:ext uri="{FF2B5EF4-FFF2-40B4-BE49-F238E27FC236}">
                  <a16:creationId xmlns:a16="http://schemas.microsoft.com/office/drawing/2014/main" id="{EB91D3C7-8C72-C6C4-248F-5778F68F41E1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0" name="Google Shape;2645;p22">
              <a:extLst>
                <a:ext uri="{FF2B5EF4-FFF2-40B4-BE49-F238E27FC236}">
                  <a16:creationId xmlns:a16="http://schemas.microsoft.com/office/drawing/2014/main" id="{1FDB38F2-FE50-663D-6E59-577C2EA658F2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1" name="Google Shape;2646;p22">
              <a:extLst>
                <a:ext uri="{FF2B5EF4-FFF2-40B4-BE49-F238E27FC236}">
                  <a16:creationId xmlns:a16="http://schemas.microsoft.com/office/drawing/2014/main" id="{3BC5FEDC-9DEF-523B-AD49-6CF232F35D69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2" name="Google Shape;2647;p22">
              <a:extLst>
                <a:ext uri="{FF2B5EF4-FFF2-40B4-BE49-F238E27FC236}">
                  <a16:creationId xmlns:a16="http://schemas.microsoft.com/office/drawing/2014/main" id="{76D5DB1B-4D6B-D460-842E-CFB86046A30F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3" name="Google Shape;2648;p22">
              <a:extLst>
                <a:ext uri="{FF2B5EF4-FFF2-40B4-BE49-F238E27FC236}">
                  <a16:creationId xmlns:a16="http://schemas.microsoft.com/office/drawing/2014/main" id="{010C3DDA-754B-79A7-7F41-8F35082B5DC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4" name="Google Shape;2649;p22">
              <a:extLst>
                <a:ext uri="{FF2B5EF4-FFF2-40B4-BE49-F238E27FC236}">
                  <a16:creationId xmlns:a16="http://schemas.microsoft.com/office/drawing/2014/main" id="{E5FE3185-700D-C338-F068-2D01E1BC52E7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5" name="Google Shape;2650;p22">
              <a:extLst>
                <a:ext uri="{FF2B5EF4-FFF2-40B4-BE49-F238E27FC236}">
                  <a16:creationId xmlns:a16="http://schemas.microsoft.com/office/drawing/2014/main" id="{6D341336-0E5B-8AF0-DB61-F3C5EF6A406D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6" name="Google Shape;2651;p22">
              <a:extLst>
                <a:ext uri="{FF2B5EF4-FFF2-40B4-BE49-F238E27FC236}">
                  <a16:creationId xmlns:a16="http://schemas.microsoft.com/office/drawing/2014/main" id="{12810636-1340-9D19-1AFA-99631F736F04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7" name="Google Shape;2652;p22">
              <a:extLst>
                <a:ext uri="{FF2B5EF4-FFF2-40B4-BE49-F238E27FC236}">
                  <a16:creationId xmlns:a16="http://schemas.microsoft.com/office/drawing/2014/main" id="{DD8BF832-CBCC-866B-6AA5-D0C8DD00F97B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8" name="Google Shape;2653;p22">
              <a:extLst>
                <a:ext uri="{FF2B5EF4-FFF2-40B4-BE49-F238E27FC236}">
                  <a16:creationId xmlns:a16="http://schemas.microsoft.com/office/drawing/2014/main" id="{68FE3F6B-48D3-FA86-A98F-94943FAE78B8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9" name="Google Shape;2654;p22">
              <a:extLst>
                <a:ext uri="{FF2B5EF4-FFF2-40B4-BE49-F238E27FC236}">
                  <a16:creationId xmlns:a16="http://schemas.microsoft.com/office/drawing/2014/main" id="{A547A31A-A052-7BB7-F09B-092145E829C1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0" name="Google Shape;2655;p22">
              <a:extLst>
                <a:ext uri="{FF2B5EF4-FFF2-40B4-BE49-F238E27FC236}">
                  <a16:creationId xmlns:a16="http://schemas.microsoft.com/office/drawing/2014/main" id="{5FB6A234-FF37-05D9-FD42-5FE9CAD78950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1" name="Google Shape;2656;p22">
              <a:extLst>
                <a:ext uri="{FF2B5EF4-FFF2-40B4-BE49-F238E27FC236}">
                  <a16:creationId xmlns:a16="http://schemas.microsoft.com/office/drawing/2014/main" id="{5103D8D3-6CBE-4AB4-8B28-7F2F3B5B0BDE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2" name="Google Shape;2657;p22">
              <a:extLst>
                <a:ext uri="{FF2B5EF4-FFF2-40B4-BE49-F238E27FC236}">
                  <a16:creationId xmlns:a16="http://schemas.microsoft.com/office/drawing/2014/main" id="{4F172F4E-D37B-A92D-38E9-071C42AE9635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3" name="Google Shape;2658;p22">
              <a:extLst>
                <a:ext uri="{FF2B5EF4-FFF2-40B4-BE49-F238E27FC236}">
                  <a16:creationId xmlns:a16="http://schemas.microsoft.com/office/drawing/2014/main" id="{E30E5359-745A-047C-68E1-6D1B6273A8B8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4" name="Google Shape;2659;p22">
              <a:extLst>
                <a:ext uri="{FF2B5EF4-FFF2-40B4-BE49-F238E27FC236}">
                  <a16:creationId xmlns:a16="http://schemas.microsoft.com/office/drawing/2014/main" id="{97B25189-43F4-3F84-4A33-C0D189868AD2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5" name="Google Shape;2660;p22">
              <a:extLst>
                <a:ext uri="{FF2B5EF4-FFF2-40B4-BE49-F238E27FC236}">
                  <a16:creationId xmlns:a16="http://schemas.microsoft.com/office/drawing/2014/main" id="{D390C7EA-18F5-5EEB-EFC9-62FE5D013DDE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6" name="Google Shape;2661;p22">
              <a:extLst>
                <a:ext uri="{FF2B5EF4-FFF2-40B4-BE49-F238E27FC236}">
                  <a16:creationId xmlns:a16="http://schemas.microsoft.com/office/drawing/2014/main" id="{054EF719-C26A-9242-95B5-33DC1B5AFB1E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7" name="Google Shape;2662;p22">
              <a:extLst>
                <a:ext uri="{FF2B5EF4-FFF2-40B4-BE49-F238E27FC236}">
                  <a16:creationId xmlns:a16="http://schemas.microsoft.com/office/drawing/2014/main" id="{5C72BB42-F6EB-206D-1567-40A96BA323E3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8" name="Google Shape;2663;p22">
              <a:extLst>
                <a:ext uri="{FF2B5EF4-FFF2-40B4-BE49-F238E27FC236}">
                  <a16:creationId xmlns:a16="http://schemas.microsoft.com/office/drawing/2014/main" id="{F6ABC938-F025-D328-4F02-684F2AC89338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9" name="Google Shape;2664;p22">
              <a:extLst>
                <a:ext uri="{FF2B5EF4-FFF2-40B4-BE49-F238E27FC236}">
                  <a16:creationId xmlns:a16="http://schemas.microsoft.com/office/drawing/2014/main" id="{5A48F7C8-BFDA-19CC-CB3D-0547FD3B32C8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0" name="Google Shape;2665;p22">
              <a:extLst>
                <a:ext uri="{FF2B5EF4-FFF2-40B4-BE49-F238E27FC236}">
                  <a16:creationId xmlns:a16="http://schemas.microsoft.com/office/drawing/2014/main" id="{F43F61C9-D054-238B-8D9E-B0574FA75515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1" name="Google Shape;2666;p22">
              <a:extLst>
                <a:ext uri="{FF2B5EF4-FFF2-40B4-BE49-F238E27FC236}">
                  <a16:creationId xmlns:a16="http://schemas.microsoft.com/office/drawing/2014/main" id="{2E7DCF30-BB68-B89A-6366-FA77999329C8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2" name="Google Shape;2667;p22">
              <a:extLst>
                <a:ext uri="{FF2B5EF4-FFF2-40B4-BE49-F238E27FC236}">
                  <a16:creationId xmlns:a16="http://schemas.microsoft.com/office/drawing/2014/main" id="{4FAC9931-4EB7-E9EA-34A3-1F7236B67455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3" name="Google Shape;2668;p22">
              <a:extLst>
                <a:ext uri="{FF2B5EF4-FFF2-40B4-BE49-F238E27FC236}">
                  <a16:creationId xmlns:a16="http://schemas.microsoft.com/office/drawing/2014/main" id="{43C2E431-5326-7E83-C596-C1790EF77F89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4" name="Google Shape;2669;p22">
              <a:extLst>
                <a:ext uri="{FF2B5EF4-FFF2-40B4-BE49-F238E27FC236}">
                  <a16:creationId xmlns:a16="http://schemas.microsoft.com/office/drawing/2014/main" id="{929F374E-1A64-0A20-AF06-F61BEEE8EC8C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5" name="Google Shape;2670;p22">
              <a:extLst>
                <a:ext uri="{FF2B5EF4-FFF2-40B4-BE49-F238E27FC236}">
                  <a16:creationId xmlns:a16="http://schemas.microsoft.com/office/drawing/2014/main" id="{206BF62A-136C-DF8A-D19C-1AA8A496D9A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6" name="Google Shape;2671;p22">
              <a:extLst>
                <a:ext uri="{FF2B5EF4-FFF2-40B4-BE49-F238E27FC236}">
                  <a16:creationId xmlns:a16="http://schemas.microsoft.com/office/drawing/2014/main" id="{5209DF05-F5D4-90AA-6527-C46A16A965ED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7" name="Google Shape;2672;p22">
              <a:extLst>
                <a:ext uri="{FF2B5EF4-FFF2-40B4-BE49-F238E27FC236}">
                  <a16:creationId xmlns:a16="http://schemas.microsoft.com/office/drawing/2014/main" id="{09485DAE-8640-837E-1557-82FBC1E241B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8" name="Google Shape;2673;p22">
              <a:extLst>
                <a:ext uri="{FF2B5EF4-FFF2-40B4-BE49-F238E27FC236}">
                  <a16:creationId xmlns:a16="http://schemas.microsoft.com/office/drawing/2014/main" id="{EDCB7135-DA4F-13D6-D48E-356D88714186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9" name="Google Shape;2674;p22">
              <a:extLst>
                <a:ext uri="{FF2B5EF4-FFF2-40B4-BE49-F238E27FC236}">
                  <a16:creationId xmlns:a16="http://schemas.microsoft.com/office/drawing/2014/main" id="{B3BEF5D0-0FD0-ADA8-4D64-0361DFFE513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0" name="Google Shape;2675;p22">
              <a:extLst>
                <a:ext uri="{FF2B5EF4-FFF2-40B4-BE49-F238E27FC236}">
                  <a16:creationId xmlns:a16="http://schemas.microsoft.com/office/drawing/2014/main" id="{B274AFBE-CE63-4FE1-4D71-4431015D2411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1" name="Google Shape;2676;p22">
              <a:extLst>
                <a:ext uri="{FF2B5EF4-FFF2-40B4-BE49-F238E27FC236}">
                  <a16:creationId xmlns:a16="http://schemas.microsoft.com/office/drawing/2014/main" id="{09CDB531-44D2-A134-C2D9-8C0D6B7FD67A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2" name="Google Shape;2677;p22">
              <a:extLst>
                <a:ext uri="{FF2B5EF4-FFF2-40B4-BE49-F238E27FC236}">
                  <a16:creationId xmlns:a16="http://schemas.microsoft.com/office/drawing/2014/main" id="{0CE1D85C-E499-F10C-A173-739211591F24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3" name="Google Shape;2678;p22">
              <a:extLst>
                <a:ext uri="{FF2B5EF4-FFF2-40B4-BE49-F238E27FC236}">
                  <a16:creationId xmlns:a16="http://schemas.microsoft.com/office/drawing/2014/main" id="{86662DB6-1DE6-4389-6DA3-23AA9D57F83C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4" name="Google Shape;2679;p22">
              <a:extLst>
                <a:ext uri="{FF2B5EF4-FFF2-40B4-BE49-F238E27FC236}">
                  <a16:creationId xmlns:a16="http://schemas.microsoft.com/office/drawing/2014/main" id="{6BF570AE-2C6E-9FF2-33BF-3E1FFDEFA3E4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5" name="Google Shape;2680;p22">
              <a:extLst>
                <a:ext uri="{FF2B5EF4-FFF2-40B4-BE49-F238E27FC236}">
                  <a16:creationId xmlns:a16="http://schemas.microsoft.com/office/drawing/2014/main" id="{C09AE32C-E578-3CE8-7037-D9C8DF5A74C6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6" name="Google Shape;2681;p22">
              <a:extLst>
                <a:ext uri="{FF2B5EF4-FFF2-40B4-BE49-F238E27FC236}">
                  <a16:creationId xmlns:a16="http://schemas.microsoft.com/office/drawing/2014/main" id="{2C7F1E80-46BF-2179-D946-2D9D564C6EEC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7" name="Google Shape;2682;p22">
              <a:extLst>
                <a:ext uri="{FF2B5EF4-FFF2-40B4-BE49-F238E27FC236}">
                  <a16:creationId xmlns:a16="http://schemas.microsoft.com/office/drawing/2014/main" id="{258D6526-A4CF-85BA-1D0D-0EF7D3AA49F0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8" name="Google Shape;2683;p22">
              <a:extLst>
                <a:ext uri="{FF2B5EF4-FFF2-40B4-BE49-F238E27FC236}">
                  <a16:creationId xmlns:a16="http://schemas.microsoft.com/office/drawing/2014/main" id="{0610E9C4-5F9E-DE92-F285-BFBA87096E30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9" name="Google Shape;2684;p22">
              <a:extLst>
                <a:ext uri="{FF2B5EF4-FFF2-40B4-BE49-F238E27FC236}">
                  <a16:creationId xmlns:a16="http://schemas.microsoft.com/office/drawing/2014/main" id="{0E2EFA6E-E140-8D59-3529-4CBDF13DFD4E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0" name="Google Shape;2685;p22">
              <a:extLst>
                <a:ext uri="{FF2B5EF4-FFF2-40B4-BE49-F238E27FC236}">
                  <a16:creationId xmlns:a16="http://schemas.microsoft.com/office/drawing/2014/main" id="{30EAB1D0-70A9-FE7B-B27D-79F2FBEFDB8E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1" name="Google Shape;2686;p22">
              <a:extLst>
                <a:ext uri="{FF2B5EF4-FFF2-40B4-BE49-F238E27FC236}">
                  <a16:creationId xmlns:a16="http://schemas.microsoft.com/office/drawing/2014/main" id="{C99CD088-B6DD-17A6-AC4C-1E96F2C0D496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2" name="Google Shape;2687;p22">
              <a:extLst>
                <a:ext uri="{FF2B5EF4-FFF2-40B4-BE49-F238E27FC236}">
                  <a16:creationId xmlns:a16="http://schemas.microsoft.com/office/drawing/2014/main" id="{AF89BF98-55C3-64E1-69A5-C0F5405271EA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3" name="Google Shape;2688;p22">
              <a:extLst>
                <a:ext uri="{FF2B5EF4-FFF2-40B4-BE49-F238E27FC236}">
                  <a16:creationId xmlns:a16="http://schemas.microsoft.com/office/drawing/2014/main" id="{6114D9D2-5C65-D66F-39A0-3FD1F15CB83C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4" name="Google Shape;2689;p22">
              <a:extLst>
                <a:ext uri="{FF2B5EF4-FFF2-40B4-BE49-F238E27FC236}">
                  <a16:creationId xmlns:a16="http://schemas.microsoft.com/office/drawing/2014/main" id="{83F3F75C-2AD5-2B87-3E51-E19439FC4853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5" name="Google Shape;2690;p22">
              <a:extLst>
                <a:ext uri="{FF2B5EF4-FFF2-40B4-BE49-F238E27FC236}">
                  <a16:creationId xmlns:a16="http://schemas.microsoft.com/office/drawing/2014/main" id="{05CB8A27-32D6-F8FB-53F7-EAF0F2474D84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6" name="Google Shape;2691;p22">
              <a:extLst>
                <a:ext uri="{FF2B5EF4-FFF2-40B4-BE49-F238E27FC236}">
                  <a16:creationId xmlns:a16="http://schemas.microsoft.com/office/drawing/2014/main" id="{82BE9A77-5759-B9AA-F74E-5B2735FC6EC5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" name="Google Shape;2692;p22">
              <a:extLst>
                <a:ext uri="{FF2B5EF4-FFF2-40B4-BE49-F238E27FC236}">
                  <a16:creationId xmlns:a16="http://schemas.microsoft.com/office/drawing/2014/main" id="{80414A94-1A76-6448-5C38-A37198D4ED70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8" name="Google Shape;2693;p22">
              <a:extLst>
                <a:ext uri="{FF2B5EF4-FFF2-40B4-BE49-F238E27FC236}">
                  <a16:creationId xmlns:a16="http://schemas.microsoft.com/office/drawing/2014/main" id="{B636E4F5-EF3A-B407-3438-4B1CC1A7D1BD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9" name="Google Shape;2694;p22">
              <a:extLst>
                <a:ext uri="{FF2B5EF4-FFF2-40B4-BE49-F238E27FC236}">
                  <a16:creationId xmlns:a16="http://schemas.microsoft.com/office/drawing/2014/main" id="{762264BA-F22C-A41C-240D-FD6FE57AE2C4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0" name="Google Shape;2695;p22">
              <a:extLst>
                <a:ext uri="{FF2B5EF4-FFF2-40B4-BE49-F238E27FC236}">
                  <a16:creationId xmlns:a16="http://schemas.microsoft.com/office/drawing/2014/main" id="{06FD491A-E4E4-0825-E174-7CA5CA676CAF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1" name="Google Shape;2696;p22">
              <a:extLst>
                <a:ext uri="{FF2B5EF4-FFF2-40B4-BE49-F238E27FC236}">
                  <a16:creationId xmlns:a16="http://schemas.microsoft.com/office/drawing/2014/main" id="{650CED11-949F-1812-B4BF-B65221B53A4C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2" name="Google Shape;2697;p22">
              <a:extLst>
                <a:ext uri="{FF2B5EF4-FFF2-40B4-BE49-F238E27FC236}">
                  <a16:creationId xmlns:a16="http://schemas.microsoft.com/office/drawing/2014/main" id="{A5FFB094-2527-6A29-4165-737A8956CBD7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3" name="Google Shape;2698;p22">
              <a:extLst>
                <a:ext uri="{FF2B5EF4-FFF2-40B4-BE49-F238E27FC236}">
                  <a16:creationId xmlns:a16="http://schemas.microsoft.com/office/drawing/2014/main" id="{11AB12D7-D26C-A22B-FA82-C1B686CEEBC5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4" name="Google Shape;2699;p22">
              <a:extLst>
                <a:ext uri="{FF2B5EF4-FFF2-40B4-BE49-F238E27FC236}">
                  <a16:creationId xmlns:a16="http://schemas.microsoft.com/office/drawing/2014/main" id="{DDAC1970-C146-DBDC-5A72-41792F58C7E6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5" name="Google Shape;2700;p22">
              <a:extLst>
                <a:ext uri="{FF2B5EF4-FFF2-40B4-BE49-F238E27FC236}">
                  <a16:creationId xmlns:a16="http://schemas.microsoft.com/office/drawing/2014/main" id="{70CDCDC8-D8FD-FC20-160B-E77521A6715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6" name="Google Shape;2701;p22">
              <a:extLst>
                <a:ext uri="{FF2B5EF4-FFF2-40B4-BE49-F238E27FC236}">
                  <a16:creationId xmlns:a16="http://schemas.microsoft.com/office/drawing/2014/main" id="{B71002E3-3D1E-DEB3-DBBC-C5C3280FC56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7" name="Google Shape;2702;p22">
              <a:extLst>
                <a:ext uri="{FF2B5EF4-FFF2-40B4-BE49-F238E27FC236}">
                  <a16:creationId xmlns:a16="http://schemas.microsoft.com/office/drawing/2014/main" id="{AEC6E054-DFD9-E0D9-6B1B-274BFD9571A7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8" name="Google Shape;2703;p22">
              <a:extLst>
                <a:ext uri="{FF2B5EF4-FFF2-40B4-BE49-F238E27FC236}">
                  <a16:creationId xmlns:a16="http://schemas.microsoft.com/office/drawing/2014/main" id="{6BB8A35B-1C1D-BF75-F192-82944F37DA82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9" name="Google Shape;2704;p22">
              <a:extLst>
                <a:ext uri="{FF2B5EF4-FFF2-40B4-BE49-F238E27FC236}">
                  <a16:creationId xmlns:a16="http://schemas.microsoft.com/office/drawing/2014/main" id="{26AF2C30-A2D4-A272-468F-F1A531FE3FA1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0" name="Google Shape;2705;p22">
              <a:extLst>
                <a:ext uri="{FF2B5EF4-FFF2-40B4-BE49-F238E27FC236}">
                  <a16:creationId xmlns:a16="http://schemas.microsoft.com/office/drawing/2014/main" id="{51B1090A-69F1-5D00-19CE-A7DE87BE2D96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1" name="Google Shape;2706;p22">
              <a:extLst>
                <a:ext uri="{FF2B5EF4-FFF2-40B4-BE49-F238E27FC236}">
                  <a16:creationId xmlns:a16="http://schemas.microsoft.com/office/drawing/2014/main" id="{4FD09EF4-AD60-1BBB-8B45-71DBAB4AE94B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2" name="Google Shape;2707;p22">
              <a:extLst>
                <a:ext uri="{FF2B5EF4-FFF2-40B4-BE49-F238E27FC236}">
                  <a16:creationId xmlns:a16="http://schemas.microsoft.com/office/drawing/2014/main" id="{696BD287-8C83-37BE-3173-7DFC8C25E526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3" name="Google Shape;2708;p22">
              <a:extLst>
                <a:ext uri="{FF2B5EF4-FFF2-40B4-BE49-F238E27FC236}">
                  <a16:creationId xmlns:a16="http://schemas.microsoft.com/office/drawing/2014/main" id="{8FD84C54-2D76-61F5-A01A-FF95A13F99D2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4" name="Google Shape;2709;p22">
              <a:extLst>
                <a:ext uri="{FF2B5EF4-FFF2-40B4-BE49-F238E27FC236}">
                  <a16:creationId xmlns:a16="http://schemas.microsoft.com/office/drawing/2014/main" id="{7CA1D1AC-E654-FBF3-6733-BEBE0DF77998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5" name="Google Shape;2710;p22">
              <a:extLst>
                <a:ext uri="{FF2B5EF4-FFF2-40B4-BE49-F238E27FC236}">
                  <a16:creationId xmlns:a16="http://schemas.microsoft.com/office/drawing/2014/main" id="{9333F14A-1A10-60BE-30FD-213F794D6EA7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6" name="Google Shape;2711;p22">
              <a:extLst>
                <a:ext uri="{FF2B5EF4-FFF2-40B4-BE49-F238E27FC236}">
                  <a16:creationId xmlns:a16="http://schemas.microsoft.com/office/drawing/2014/main" id="{06A045BC-80D2-6063-4F53-8768017B44CC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7" name="Google Shape;2712;p22">
              <a:extLst>
                <a:ext uri="{FF2B5EF4-FFF2-40B4-BE49-F238E27FC236}">
                  <a16:creationId xmlns:a16="http://schemas.microsoft.com/office/drawing/2014/main" id="{584702D4-7782-3064-86CE-3B84A88348BD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8" name="Google Shape;2713;p22">
              <a:extLst>
                <a:ext uri="{FF2B5EF4-FFF2-40B4-BE49-F238E27FC236}">
                  <a16:creationId xmlns:a16="http://schemas.microsoft.com/office/drawing/2014/main" id="{7541700B-8A92-5A22-D38B-A97051214B57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9" name="Google Shape;2714;p22">
              <a:extLst>
                <a:ext uri="{FF2B5EF4-FFF2-40B4-BE49-F238E27FC236}">
                  <a16:creationId xmlns:a16="http://schemas.microsoft.com/office/drawing/2014/main" id="{30F08A33-9253-CAAA-5599-9425E01690E4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0" name="Google Shape;2715;p22">
              <a:extLst>
                <a:ext uri="{FF2B5EF4-FFF2-40B4-BE49-F238E27FC236}">
                  <a16:creationId xmlns:a16="http://schemas.microsoft.com/office/drawing/2014/main" id="{2DA0C0DF-4D73-A524-5782-C98F5F0ABD1B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1" name="Google Shape;2716;p22">
              <a:extLst>
                <a:ext uri="{FF2B5EF4-FFF2-40B4-BE49-F238E27FC236}">
                  <a16:creationId xmlns:a16="http://schemas.microsoft.com/office/drawing/2014/main" id="{1419B8AF-38F1-D14F-01E0-3A2F2B93EBCC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2" name="Google Shape;2717;p22">
              <a:extLst>
                <a:ext uri="{FF2B5EF4-FFF2-40B4-BE49-F238E27FC236}">
                  <a16:creationId xmlns:a16="http://schemas.microsoft.com/office/drawing/2014/main" id="{20160E5D-39F8-65A3-7E54-4B286CF41E30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3" name="Google Shape;2718;p22">
              <a:extLst>
                <a:ext uri="{FF2B5EF4-FFF2-40B4-BE49-F238E27FC236}">
                  <a16:creationId xmlns:a16="http://schemas.microsoft.com/office/drawing/2014/main" id="{92EFC4B3-051F-C582-6EF7-C4D2B0074F9A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4" name="Google Shape;2719;p22">
              <a:extLst>
                <a:ext uri="{FF2B5EF4-FFF2-40B4-BE49-F238E27FC236}">
                  <a16:creationId xmlns:a16="http://schemas.microsoft.com/office/drawing/2014/main" id="{DF0B3925-5871-4D6A-53EF-C1F7DDE445B4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5" name="Google Shape;2720;p22">
              <a:extLst>
                <a:ext uri="{FF2B5EF4-FFF2-40B4-BE49-F238E27FC236}">
                  <a16:creationId xmlns:a16="http://schemas.microsoft.com/office/drawing/2014/main" id="{5051CCDF-4157-0D76-4FB1-F9D208A03D6F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6" name="Google Shape;2721;p22">
              <a:extLst>
                <a:ext uri="{FF2B5EF4-FFF2-40B4-BE49-F238E27FC236}">
                  <a16:creationId xmlns:a16="http://schemas.microsoft.com/office/drawing/2014/main" id="{E0196766-29B0-47E1-9A16-548197AB81AD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7" name="Google Shape;2722;p22">
              <a:extLst>
                <a:ext uri="{FF2B5EF4-FFF2-40B4-BE49-F238E27FC236}">
                  <a16:creationId xmlns:a16="http://schemas.microsoft.com/office/drawing/2014/main" id="{6125F5EA-384F-10DC-C711-2EB329FEFFA4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8" name="Google Shape;2723;p22">
              <a:extLst>
                <a:ext uri="{FF2B5EF4-FFF2-40B4-BE49-F238E27FC236}">
                  <a16:creationId xmlns:a16="http://schemas.microsoft.com/office/drawing/2014/main" id="{8C7544D3-68B6-A8F4-C517-47F82D2BAA91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9" name="Google Shape;2724;p22">
              <a:extLst>
                <a:ext uri="{FF2B5EF4-FFF2-40B4-BE49-F238E27FC236}">
                  <a16:creationId xmlns:a16="http://schemas.microsoft.com/office/drawing/2014/main" id="{AA812CDA-582C-C642-1F90-749C4B728D8F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0" name="Google Shape;2725;p22">
              <a:extLst>
                <a:ext uri="{FF2B5EF4-FFF2-40B4-BE49-F238E27FC236}">
                  <a16:creationId xmlns:a16="http://schemas.microsoft.com/office/drawing/2014/main" id="{5B85A76F-9719-DDDC-8ECE-017AEEBDBDA1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1" name="Google Shape;2726;p22">
              <a:extLst>
                <a:ext uri="{FF2B5EF4-FFF2-40B4-BE49-F238E27FC236}">
                  <a16:creationId xmlns:a16="http://schemas.microsoft.com/office/drawing/2014/main" id="{96AF7CAF-39A9-D559-AA6C-264E067465F0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2" name="Google Shape;2727;p22">
              <a:extLst>
                <a:ext uri="{FF2B5EF4-FFF2-40B4-BE49-F238E27FC236}">
                  <a16:creationId xmlns:a16="http://schemas.microsoft.com/office/drawing/2014/main" id="{36A7AA41-BC63-A654-9E19-9E3A17ABF3CF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3" name="Google Shape;2728;p22">
              <a:extLst>
                <a:ext uri="{FF2B5EF4-FFF2-40B4-BE49-F238E27FC236}">
                  <a16:creationId xmlns:a16="http://schemas.microsoft.com/office/drawing/2014/main" id="{1785EA3A-1D2D-BCF1-B90B-BE384DE571CE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4" name="Google Shape;2729;p22">
              <a:extLst>
                <a:ext uri="{FF2B5EF4-FFF2-40B4-BE49-F238E27FC236}">
                  <a16:creationId xmlns:a16="http://schemas.microsoft.com/office/drawing/2014/main" id="{7EA5B16F-32ED-3D03-13DA-E2E5A5CC691E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5" name="Google Shape;2730;p22">
              <a:extLst>
                <a:ext uri="{FF2B5EF4-FFF2-40B4-BE49-F238E27FC236}">
                  <a16:creationId xmlns:a16="http://schemas.microsoft.com/office/drawing/2014/main" id="{A93A8367-44EE-8A5C-EAA0-49BABE56C564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6" name="Google Shape;2731;p22">
              <a:extLst>
                <a:ext uri="{FF2B5EF4-FFF2-40B4-BE49-F238E27FC236}">
                  <a16:creationId xmlns:a16="http://schemas.microsoft.com/office/drawing/2014/main" id="{80B81D48-9656-E9EC-619B-85A04B99BBEE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7" name="Google Shape;2732;p22">
              <a:extLst>
                <a:ext uri="{FF2B5EF4-FFF2-40B4-BE49-F238E27FC236}">
                  <a16:creationId xmlns:a16="http://schemas.microsoft.com/office/drawing/2014/main" id="{96B119CF-BEBF-C4A5-6122-CE730C7675E8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8" name="Google Shape;2733;p22">
              <a:extLst>
                <a:ext uri="{FF2B5EF4-FFF2-40B4-BE49-F238E27FC236}">
                  <a16:creationId xmlns:a16="http://schemas.microsoft.com/office/drawing/2014/main" id="{2981AA3F-E158-3E20-D399-9A302BDF18B0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9" name="Google Shape;2734;p22">
              <a:extLst>
                <a:ext uri="{FF2B5EF4-FFF2-40B4-BE49-F238E27FC236}">
                  <a16:creationId xmlns:a16="http://schemas.microsoft.com/office/drawing/2014/main" id="{BACD2F5B-D383-EB75-0B26-5ACCFCCD13DF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0" name="Google Shape;2735;p22">
              <a:extLst>
                <a:ext uri="{FF2B5EF4-FFF2-40B4-BE49-F238E27FC236}">
                  <a16:creationId xmlns:a16="http://schemas.microsoft.com/office/drawing/2014/main" id="{9F21290F-4B82-8085-D576-C48137192100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1" name="Google Shape;2736;p22">
              <a:extLst>
                <a:ext uri="{FF2B5EF4-FFF2-40B4-BE49-F238E27FC236}">
                  <a16:creationId xmlns:a16="http://schemas.microsoft.com/office/drawing/2014/main" id="{2B6DD05A-F465-EC24-B318-6815073A94BE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2" name="Google Shape;2737;p22">
              <a:extLst>
                <a:ext uri="{FF2B5EF4-FFF2-40B4-BE49-F238E27FC236}">
                  <a16:creationId xmlns:a16="http://schemas.microsoft.com/office/drawing/2014/main" id="{4608A888-2CE2-1385-98D5-0116AC297549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3" name="Google Shape;2738;p22">
              <a:extLst>
                <a:ext uri="{FF2B5EF4-FFF2-40B4-BE49-F238E27FC236}">
                  <a16:creationId xmlns:a16="http://schemas.microsoft.com/office/drawing/2014/main" id="{B96749A2-E608-2233-1497-192AFEE18158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4" name="Google Shape;2739;p22">
              <a:extLst>
                <a:ext uri="{FF2B5EF4-FFF2-40B4-BE49-F238E27FC236}">
                  <a16:creationId xmlns:a16="http://schemas.microsoft.com/office/drawing/2014/main" id="{B0EAA99A-A47F-FC69-7BE8-8AA5499B3A97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5" name="Google Shape;2740;p22">
              <a:extLst>
                <a:ext uri="{FF2B5EF4-FFF2-40B4-BE49-F238E27FC236}">
                  <a16:creationId xmlns:a16="http://schemas.microsoft.com/office/drawing/2014/main" id="{84C3BF0C-F87D-7323-33CC-E63A28F63327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6" name="Google Shape;2741;p22">
              <a:extLst>
                <a:ext uri="{FF2B5EF4-FFF2-40B4-BE49-F238E27FC236}">
                  <a16:creationId xmlns:a16="http://schemas.microsoft.com/office/drawing/2014/main" id="{B1E047E8-2DE0-3D62-7C04-0F0ECBD8F001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7" name="Google Shape;2742;p22">
              <a:extLst>
                <a:ext uri="{FF2B5EF4-FFF2-40B4-BE49-F238E27FC236}">
                  <a16:creationId xmlns:a16="http://schemas.microsoft.com/office/drawing/2014/main" id="{F94CC67B-7DDF-ED18-6597-E2DE1724E23B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8" name="Google Shape;2743;p22">
              <a:extLst>
                <a:ext uri="{FF2B5EF4-FFF2-40B4-BE49-F238E27FC236}">
                  <a16:creationId xmlns:a16="http://schemas.microsoft.com/office/drawing/2014/main" id="{CCB57633-9FB8-21EE-41E8-84EEE8CB179C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9" name="Google Shape;2744;p22">
              <a:extLst>
                <a:ext uri="{FF2B5EF4-FFF2-40B4-BE49-F238E27FC236}">
                  <a16:creationId xmlns:a16="http://schemas.microsoft.com/office/drawing/2014/main" id="{8BE3A94C-AB00-E3D6-A205-38CD2B489967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0" name="Google Shape;2745;p22">
              <a:extLst>
                <a:ext uri="{FF2B5EF4-FFF2-40B4-BE49-F238E27FC236}">
                  <a16:creationId xmlns:a16="http://schemas.microsoft.com/office/drawing/2014/main" id="{7BACBF38-B95A-2287-8FCC-7C150DD80CA6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1" name="Google Shape;2746;p22">
              <a:extLst>
                <a:ext uri="{FF2B5EF4-FFF2-40B4-BE49-F238E27FC236}">
                  <a16:creationId xmlns:a16="http://schemas.microsoft.com/office/drawing/2014/main" id="{F515F5A4-3F4C-7206-6CB6-40CB9535405D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2" name="Google Shape;2747;p22">
              <a:extLst>
                <a:ext uri="{FF2B5EF4-FFF2-40B4-BE49-F238E27FC236}">
                  <a16:creationId xmlns:a16="http://schemas.microsoft.com/office/drawing/2014/main" id="{2F808F15-E925-70C8-B7E9-E14B7611F3CA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3" name="Google Shape;2748;p22">
              <a:extLst>
                <a:ext uri="{FF2B5EF4-FFF2-40B4-BE49-F238E27FC236}">
                  <a16:creationId xmlns:a16="http://schemas.microsoft.com/office/drawing/2014/main" id="{062D8D9E-96D9-F029-7314-33A6EB856CC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4" name="Google Shape;2749;p22">
              <a:extLst>
                <a:ext uri="{FF2B5EF4-FFF2-40B4-BE49-F238E27FC236}">
                  <a16:creationId xmlns:a16="http://schemas.microsoft.com/office/drawing/2014/main" id="{65B41833-4CC9-0EBD-77E1-A2EA47A693CA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5" name="Google Shape;2750;p22">
              <a:extLst>
                <a:ext uri="{FF2B5EF4-FFF2-40B4-BE49-F238E27FC236}">
                  <a16:creationId xmlns:a16="http://schemas.microsoft.com/office/drawing/2014/main" id="{CCFD1241-3D96-5CF9-4042-B21FA1905271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6" name="Google Shape;2751;p22">
              <a:extLst>
                <a:ext uri="{FF2B5EF4-FFF2-40B4-BE49-F238E27FC236}">
                  <a16:creationId xmlns:a16="http://schemas.microsoft.com/office/drawing/2014/main" id="{7FD4B510-B2B5-3635-EC06-4EA01FF7DF5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7" name="Google Shape;2752;p22">
              <a:extLst>
                <a:ext uri="{FF2B5EF4-FFF2-40B4-BE49-F238E27FC236}">
                  <a16:creationId xmlns:a16="http://schemas.microsoft.com/office/drawing/2014/main" id="{E75E47FB-D15D-4078-96A8-393BB31F3800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8" name="Google Shape;2753;p22">
              <a:extLst>
                <a:ext uri="{FF2B5EF4-FFF2-40B4-BE49-F238E27FC236}">
                  <a16:creationId xmlns:a16="http://schemas.microsoft.com/office/drawing/2014/main" id="{D1CD9FA0-7733-95F6-9BA7-1AB983710B35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9" name="Google Shape;2754;p22">
              <a:extLst>
                <a:ext uri="{FF2B5EF4-FFF2-40B4-BE49-F238E27FC236}">
                  <a16:creationId xmlns:a16="http://schemas.microsoft.com/office/drawing/2014/main" id="{C68EC88A-6382-F6AF-C4CE-79776D5FB42B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0" name="Google Shape;2755;p22">
              <a:extLst>
                <a:ext uri="{FF2B5EF4-FFF2-40B4-BE49-F238E27FC236}">
                  <a16:creationId xmlns:a16="http://schemas.microsoft.com/office/drawing/2014/main" id="{EC8D5606-B9D7-48B5-73C8-FEB4DF984979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1" name="Google Shape;2756;p22">
              <a:extLst>
                <a:ext uri="{FF2B5EF4-FFF2-40B4-BE49-F238E27FC236}">
                  <a16:creationId xmlns:a16="http://schemas.microsoft.com/office/drawing/2014/main" id="{37618C83-DFA2-E2F3-FE88-179D483CAA9A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2" name="Google Shape;2757;p22">
              <a:extLst>
                <a:ext uri="{FF2B5EF4-FFF2-40B4-BE49-F238E27FC236}">
                  <a16:creationId xmlns:a16="http://schemas.microsoft.com/office/drawing/2014/main" id="{CF475866-943A-1FC2-83EE-26286E2FFF70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3" name="Google Shape;2758;p22">
              <a:extLst>
                <a:ext uri="{FF2B5EF4-FFF2-40B4-BE49-F238E27FC236}">
                  <a16:creationId xmlns:a16="http://schemas.microsoft.com/office/drawing/2014/main" id="{683D114D-2B47-EF0C-5DD1-A6772C6AFBAC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4" name="Google Shape;2759;p22">
              <a:extLst>
                <a:ext uri="{FF2B5EF4-FFF2-40B4-BE49-F238E27FC236}">
                  <a16:creationId xmlns:a16="http://schemas.microsoft.com/office/drawing/2014/main" id="{EFF23157-6172-55DD-E0CE-6B3F6CD7DAD4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5" name="Google Shape;2760;p22">
              <a:extLst>
                <a:ext uri="{FF2B5EF4-FFF2-40B4-BE49-F238E27FC236}">
                  <a16:creationId xmlns:a16="http://schemas.microsoft.com/office/drawing/2014/main" id="{C08B4818-A02F-08D9-1539-97092DEB6C73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6" name="Google Shape;2761;p22">
              <a:extLst>
                <a:ext uri="{FF2B5EF4-FFF2-40B4-BE49-F238E27FC236}">
                  <a16:creationId xmlns:a16="http://schemas.microsoft.com/office/drawing/2014/main" id="{F9527212-0EC8-6D1F-3192-E909C75C2919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7" name="Google Shape;2762;p22">
              <a:extLst>
                <a:ext uri="{FF2B5EF4-FFF2-40B4-BE49-F238E27FC236}">
                  <a16:creationId xmlns:a16="http://schemas.microsoft.com/office/drawing/2014/main" id="{79354EF0-40E8-6541-6504-EBB56B5D955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8" name="Google Shape;2763;p22">
              <a:extLst>
                <a:ext uri="{FF2B5EF4-FFF2-40B4-BE49-F238E27FC236}">
                  <a16:creationId xmlns:a16="http://schemas.microsoft.com/office/drawing/2014/main" id="{70C5EB68-B016-C75A-C513-E2C731B2640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9" name="Google Shape;2764;p22">
              <a:extLst>
                <a:ext uri="{FF2B5EF4-FFF2-40B4-BE49-F238E27FC236}">
                  <a16:creationId xmlns:a16="http://schemas.microsoft.com/office/drawing/2014/main" id="{60F56D9C-1C1F-C5A4-1027-EA277503743B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0" name="Google Shape;2765;p22">
              <a:extLst>
                <a:ext uri="{FF2B5EF4-FFF2-40B4-BE49-F238E27FC236}">
                  <a16:creationId xmlns:a16="http://schemas.microsoft.com/office/drawing/2014/main" id="{D8025787-4260-3C8B-7034-56A70BAD6C26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1" name="Google Shape;2766;p22">
              <a:extLst>
                <a:ext uri="{FF2B5EF4-FFF2-40B4-BE49-F238E27FC236}">
                  <a16:creationId xmlns:a16="http://schemas.microsoft.com/office/drawing/2014/main" id="{BF435DF0-FBBC-5D50-B02F-8DBF433A3561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2" name="Google Shape;2767;p22">
              <a:extLst>
                <a:ext uri="{FF2B5EF4-FFF2-40B4-BE49-F238E27FC236}">
                  <a16:creationId xmlns:a16="http://schemas.microsoft.com/office/drawing/2014/main" id="{363FE61F-BC7D-4E6A-C54E-9FBBA37CC94E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3" name="Google Shape;2768;p22">
              <a:extLst>
                <a:ext uri="{FF2B5EF4-FFF2-40B4-BE49-F238E27FC236}">
                  <a16:creationId xmlns:a16="http://schemas.microsoft.com/office/drawing/2014/main" id="{7ACB7189-6F58-7BCE-0957-B9B124E2EC03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4" name="Google Shape;2769;p22">
              <a:extLst>
                <a:ext uri="{FF2B5EF4-FFF2-40B4-BE49-F238E27FC236}">
                  <a16:creationId xmlns:a16="http://schemas.microsoft.com/office/drawing/2014/main" id="{791D61CF-16C5-0CC2-F432-30C10335BBC2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5" name="Google Shape;2770;p22">
              <a:extLst>
                <a:ext uri="{FF2B5EF4-FFF2-40B4-BE49-F238E27FC236}">
                  <a16:creationId xmlns:a16="http://schemas.microsoft.com/office/drawing/2014/main" id="{05899A4E-7CCB-CFB1-1908-6FCFA5FB81A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6" name="Google Shape;2771;p22">
              <a:extLst>
                <a:ext uri="{FF2B5EF4-FFF2-40B4-BE49-F238E27FC236}">
                  <a16:creationId xmlns:a16="http://schemas.microsoft.com/office/drawing/2014/main" id="{635B7AFA-7287-D9DD-A9BF-6267A472D9C8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7" name="Google Shape;2772;p22">
              <a:extLst>
                <a:ext uri="{FF2B5EF4-FFF2-40B4-BE49-F238E27FC236}">
                  <a16:creationId xmlns:a16="http://schemas.microsoft.com/office/drawing/2014/main" id="{13D1BDA2-9906-A182-EB70-72AEA73E364A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8" name="Google Shape;2773;p22">
              <a:extLst>
                <a:ext uri="{FF2B5EF4-FFF2-40B4-BE49-F238E27FC236}">
                  <a16:creationId xmlns:a16="http://schemas.microsoft.com/office/drawing/2014/main" id="{F3FB6863-84ED-45E5-DB6D-0A87A19BCD95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9" name="Google Shape;2774;p22">
              <a:extLst>
                <a:ext uri="{FF2B5EF4-FFF2-40B4-BE49-F238E27FC236}">
                  <a16:creationId xmlns:a16="http://schemas.microsoft.com/office/drawing/2014/main" id="{E6F8F67F-FD7A-154D-A7C7-20F197F333DD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0" name="Google Shape;2775;p22">
              <a:extLst>
                <a:ext uri="{FF2B5EF4-FFF2-40B4-BE49-F238E27FC236}">
                  <a16:creationId xmlns:a16="http://schemas.microsoft.com/office/drawing/2014/main" id="{2315D4D8-0352-153C-CE27-688548AA1A08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1" name="Google Shape;2776;p22">
              <a:extLst>
                <a:ext uri="{FF2B5EF4-FFF2-40B4-BE49-F238E27FC236}">
                  <a16:creationId xmlns:a16="http://schemas.microsoft.com/office/drawing/2014/main" id="{83960E09-C003-4C82-B2D0-FF966325801F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2" name="Google Shape;2777;p22">
              <a:extLst>
                <a:ext uri="{FF2B5EF4-FFF2-40B4-BE49-F238E27FC236}">
                  <a16:creationId xmlns:a16="http://schemas.microsoft.com/office/drawing/2014/main" id="{0BBB9EFC-FCB0-3FEE-F77C-0635C3479A95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3" name="Google Shape;2778;p22">
              <a:extLst>
                <a:ext uri="{FF2B5EF4-FFF2-40B4-BE49-F238E27FC236}">
                  <a16:creationId xmlns:a16="http://schemas.microsoft.com/office/drawing/2014/main" id="{5889D888-FB84-F932-1BAA-A9555D759637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4" name="Google Shape;2779;p22">
              <a:extLst>
                <a:ext uri="{FF2B5EF4-FFF2-40B4-BE49-F238E27FC236}">
                  <a16:creationId xmlns:a16="http://schemas.microsoft.com/office/drawing/2014/main" id="{A5949E50-A92E-E682-E6DA-AFB8B9BB4ED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5" name="Google Shape;2780;p22">
              <a:extLst>
                <a:ext uri="{FF2B5EF4-FFF2-40B4-BE49-F238E27FC236}">
                  <a16:creationId xmlns:a16="http://schemas.microsoft.com/office/drawing/2014/main" id="{A04595C1-5A38-24AE-B056-52CF20C036F0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6" name="Google Shape;2781;p22">
              <a:extLst>
                <a:ext uri="{FF2B5EF4-FFF2-40B4-BE49-F238E27FC236}">
                  <a16:creationId xmlns:a16="http://schemas.microsoft.com/office/drawing/2014/main" id="{E392EC89-1C71-62F5-36DC-4F00BC849DAA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7" name="Google Shape;2782;p22">
              <a:extLst>
                <a:ext uri="{FF2B5EF4-FFF2-40B4-BE49-F238E27FC236}">
                  <a16:creationId xmlns:a16="http://schemas.microsoft.com/office/drawing/2014/main" id="{2961D170-E19D-492A-7BB3-223EE0B8CB36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8" name="Google Shape;2783;p22">
              <a:extLst>
                <a:ext uri="{FF2B5EF4-FFF2-40B4-BE49-F238E27FC236}">
                  <a16:creationId xmlns:a16="http://schemas.microsoft.com/office/drawing/2014/main" id="{F146ACAF-ED66-2757-81CC-8550205F4BF9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9" name="Google Shape;2784;p22">
              <a:extLst>
                <a:ext uri="{FF2B5EF4-FFF2-40B4-BE49-F238E27FC236}">
                  <a16:creationId xmlns:a16="http://schemas.microsoft.com/office/drawing/2014/main" id="{BBB88377-D0C5-184C-5D95-7DC00A78727C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0" name="Google Shape;2785;p22">
              <a:extLst>
                <a:ext uri="{FF2B5EF4-FFF2-40B4-BE49-F238E27FC236}">
                  <a16:creationId xmlns:a16="http://schemas.microsoft.com/office/drawing/2014/main" id="{584B7B88-6F21-EF91-308A-AF270035D023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1" name="Google Shape;2786;p22">
              <a:extLst>
                <a:ext uri="{FF2B5EF4-FFF2-40B4-BE49-F238E27FC236}">
                  <a16:creationId xmlns:a16="http://schemas.microsoft.com/office/drawing/2014/main" id="{2D15A984-F36F-340A-5312-CB2F9DA557A3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2" name="Google Shape;2787;p22">
              <a:extLst>
                <a:ext uri="{FF2B5EF4-FFF2-40B4-BE49-F238E27FC236}">
                  <a16:creationId xmlns:a16="http://schemas.microsoft.com/office/drawing/2014/main" id="{09BA6410-5AC3-FF8B-43E5-C1C774052859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3" name="Google Shape;2788;p22">
              <a:extLst>
                <a:ext uri="{FF2B5EF4-FFF2-40B4-BE49-F238E27FC236}">
                  <a16:creationId xmlns:a16="http://schemas.microsoft.com/office/drawing/2014/main" id="{A9E847F2-CA16-B685-B509-B306A4D03636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4" name="Google Shape;2789;p22">
              <a:extLst>
                <a:ext uri="{FF2B5EF4-FFF2-40B4-BE49-F238E27FC236}">
                  <a16:creationId xmlns:a16="http://schemas.microsoft.com/office/drawing/2014/main" id="{A5C2BA92-F70F-6C71-7773-B7BD34BF5FC0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5" name="Google Shape;2790;p22">
              <a:extLst>
                <a:ext uri="{FF2B5EF4-FFF2-40B4-BE49-F238E27FC236}">
                  <a16:creationId xmlns:a16="http://schemas.microsoft.com/office/drawing/2014/main" id="{F2DF996C-C49B-A3F0-24E9-AA6A184EF4BE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6" name="Google Shape;2791;p22">
              <a:extLst>
                <a:ext uri="{FF2B5EF4-FFF2-40B4-BE49-F238E27FC236}">
                  <a16:creationId xmlns:a16="http://schemas.microsoft.com/office/drawing/2014/main" id="{343CD211-71A2-FDC9-430B-57E97F77CBA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7" name="Google Shape;2792;p22">
              <a:extLst>
                <a:ext uri="{FF2B5EF4-FFF2-40B4-BE49-F238E27FC236}">
                  <a16:creationId xmlns:a16="http://schemas.microsoft.com/office/drawing/2014/main" id="{C921547D-F7C6-4895-5D7E-48C314C2C4CB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8" name="Google Shape;2793;p22">
              <a:extLst>
                <a:ext uri="{FF2B5EF4-FFF2-40B4-BE49-F238E27FC236}">
                  <a16:creationId xmlns:a16="http://schemas.microsoft.com/office/drawing/2014/main" id="{A0395BD4-3D57-5F4F-76CE-C53D3112A91C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9" name="Google Shape;2794;p22">
              <a:extLst>
                <a:ext uri="{FF2B5EF4-FFF2-40B4-BE49-F238E27FC236}">
                  <a16:creationId xmlns:a16="http://schemas.microsoft.com/office/drawing/2014/main" id="{F297A871-1FF7-BE3B-D8DB-CEB476FBE6E5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0" name="Google Shape;2795;p22">
              <a:extLst>
                <a:ext uri="{FF2B5EF4-FFF2-40B4-BE49-F238E27FC236}">
                  <a16:creationId xmlns:a16="http://schemas.microsoft.com/office/drawing/2014/main" id="{CDF6583D-77A0-AC79-9B44-80E888A2A50A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1" name="Google Shape;2796;p22">
              <a:extLst>
                <a:ext uri="{FF2B5EF4-FFF2-40B4-BE49-F238E27FC236}">
                  <a16:creationId xmlns:a16="http://schemas.microsoft.com/office/drawing/2014/main" id="{3BBCDA3C-F216-97EC-193E-D79871A2D5A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2" name="Google Shape;2797;p22">
              <a:extLst>
                <a:ext uri="{FF2B5EF4-FFF2-40B4-BE49-F238E27FC236}">
                  <a16:creationId xmlns:a16="http://schemas.microsoft.com/office/drawing/2014/main" id="{952DA4CE-4F6B-CD3A-8755-79BDC891E78C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3" name="Google Shape;2798;p22">
              <a:extLst>
                <a:ext uri="{FF2B5EF4-FFF2-40B4-BE49-F238E27FC236}">
                  <a16:creationId xmlns:a16="http://schemas.microsoft.com/office/drawing/2014/main" id="{46D2E602-9EC5-C5C8-A2C7-4667C689914B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4" name="Google Shape;2799;p22">
              <a:extLst>
                <a:ext uri="{FF2B5EF4-FFF2-40B4-BE49-F238E27FC236}">
                  <a16:creationId xmlns:a16="http://schemas.microsoft.com/office/drawing/2014/main" id="{EFF29265-B614-8D68-D1B6-3C031417896B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5" name="Google Shape;2800;p22">
              <a:extLst>
                <a:ext uri="{FF2B5EF4-FFF2-40B4-BE49-F238E27FC236}">
                  <a16:creationId xmlns:a16="http://schemas.microsoft.com/office/drawing/2014/main" id="{E1539923-1D2B-EFD3-6112-BC3E111C6ACC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6" name="Google Shape;2801;p22">
              <a:extLst>
                <a:ext uri="{FF2B5EF4-FFF2-40B4-BE49-F238E27FC236}">
                  <a16:creationId xmlns:a16="http://schemas.microsoft.com/office/drawing/2014/main" id="{B752F10A-5FEA-CC26-7316-A9505E39FDDA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7" name="Google Shape;2802;p22">
              <a:extLst>
                <a:ext uri="{FF2B5EF4-FFF2-40B4-BE49-F238E27FC236}">
                  <a16:creationId xmlns:a16="http://schemas.microsoft.com/office/drawing/2014/main" id="{1C920C2F-5E03-5E41-1F38-F5C256E6BF91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8" name="Google Shape;2803;p22">
              <a:extLst>
                <a:ext uri="{FF2B5EF4-FFF2-40B4-BE49-F238E27FC236}">
                  <a16:creationId xmlns:a16="http://schemas.microsoft.com/office/drawing/2014/main" id="{DFBB8E92-7D0A-0995-2DCC-7DD12B74116A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9" name="Google Shape;2804;p22">
              <a:extLst>
                <a:ext uri="{FF2B5EF4-FFF2-40B4-BE49-F238E27FC236}">
                  <a16:creationId xmlns:a16="http://schemas.microsoft.com/office/drawing/2014/main" id="{B8EA4279-025B-9898-58E2-8C1737089C35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0" name="Google Shape;2805;p22">
              <a:extLst>
                <a:ext uri="{FF2B5EF4-FFF2-40B4-BE49-F238E27FC236}">
                  <a16:creationId xmlns:a16="http://schemas.microsoft.com/office/drawing/2014/main" id="{21637EAB-4623-AEBD-A968-861C95442703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1" name="Google Shape;2806;p22">
              <a:extLst>
                <a:ext uri="{FF2B5EF4-FFF2-40B4-BE49-F238E27FC236}">
                  <a16:creationId xmlns:a16="http://schemas.microsoft.com/office/drawing/2014/main" id="{240E07D0-FEE1-E905-1CE3-B1D5E07336ED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2" name="Google Shape;2807;p22">
              <a:extLst>
                <a:ext uri="{FF2B5EF4-FFF2-40B4-BE49-F238E27FC236}">
                  <a16:creationId xmlns:a16="http://schemas.microsoft.com/office/drawing/2014/main" id="{70629429-5BCD-ECB5-4775-92CC37C3518E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3" name="Google Shape;2808;p22">
              <a:extLst>
                <a:ext uri="{FF2B5EF4-FFF2-40B4-BE49-F238E27FC236}">
                  <a16:creationId xmlns:a16="http://schemas.microsoft.com/office/drawing/2014/main" id="{AE796CED-8B19-48C7-81CC-51F44D054341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4" name="Google Shape;2809;p22">
              <a:extLst>
                <a:ext uri="{FF2B5EF4-FFF2-40B4-BE49-F238E27FC236}">
                  <a16:creationId xmlns:a16="http://schemas.microsoft.com/office/drawing/2014/main" id="{4EAEFB00-E5B9-9893-A959-E1BC05CEC797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5" name="Google Shape;2810;p22">
              <a:extLst>
                <a:ext uri="{FF2B5EF4-FFF2-40B4-BE49-F238E27FC236}">
                  <a16:creationId xmlns:a16="http://schemas.microsoft.com/office/drawing/2014/main" id="{518E3010-3750-EC3E-8A0D-AB88B2940BF5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6" name="Google Shape;2811;p22">
              <a:extLst>
                <a:ext uri="{FF2B5EF4-FFF2-40B4-BE49-F238E27FC236}">
                  <a16:creationId xmlns:a16="http://schemas.microsoft.com/office/drawing/2014/main" id="{2538DB7C-F39D-8EBF-1128-42278F228F48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7" name="Google Shape;2812;p22">
              <a:extLst>
                <a:ext uri="{FF2B5EF4-FFF2-40B4-BE49-F238E27FC236}">
                  <a16:creationId xmlns:a16="http://schemas.microsoft.com/office/drawing/2014/main" id="{F76187FB-24CD-8095-AF3A-A3884E58F048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8" name="Google Shape;2813;p22">
              <a:extLst>
                <a:ext uri="{FF2B5EF4-FFF2-40B4-BE49-F238E27FC236}">
                  <a16:creationId xmlns:a16="http://schemas.microsoft.com/office/drawing/2014/main" id="{1E734F02-34B9-1C6A-9764-EDB0D1A8F5F2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9" name="Google Shape;2814;p22">
              <a:extLst>
                <a:ext uri="{FF2B5EF4-FFF2-40B4-BE49-F238E27FC236}">
                  <a16:creationId xmlns:a16="http://schemas.microsoft.com/office/drawing/2014/main" id="{A52FCA53-49C7-D572-32B9-9DC4045291E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0" name="Google Shape;2815;p22">
              <a:extLst>
                <a:ext uri="{FF2B5EF4-FFF2-40B4-BE49-F238E27FC236}">
                  <a16:creationId xmlns:a16="http://schemas.microsoft.com/office/drawing/2014/main" id="{E8D7490A-16EC-D4F7-A78E-1861611CFFA2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1" name="Google Shape;2816;p22">
              <a:extLst>
                <a:ext uri="{FF2B5EF4-FFF2-40B4-BE49-F238E27FC236}">
                  <a16:creationId xmlns:a16="http://schemas.microsoft.com/office/drawing/2014/main" id="{9F134570-359A-D7E8-B526-41BAD51ADB73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2" name="Google Shape;2817;p22">
              <a:extLst>
                <a:ext uri="{FF2B5EF4-FFF2-40B4-BE49-F238E27FC236}">
                  <a16:creationId xmlns:a16="http://schemas.microsoft.com/office/drawing/2014/main" id="{8FE9D673-DF52-45EC-3220-979D9F76294D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3" name="Google Shape;2818;p22">
              <a:extLst>
                <a:ext uri="{FF2B5EF4-FFF2-40B4-BE49-F238E27FC236}">
                  <a16:creationId xmlns:a16="http://schemas.microsoft.com/office/drawing/2014/main" id="{366C083F-E962-A285-8387-F76C46850A12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4" name="Google Shape;2819;p22">
              <a:extLst>
                <a:ext uri="{FF2B5EF4-FFF2-40B4-BE49-F238E27FC236}">
                  <a16:creationId xmlns:a16="http://schemas.microsoft.com/office/drawing/2014/main" id="{C79548CA-0681-701F-1224-B628B8DBDC8D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5" name="Google Shape;2820;p22">
              <a:extLst>
                <a:ext uri="{FF2B5EF4-FFF2-40B4-BE49-F238E27FC236}">
                  <a16:creationId xmlns:a16="http://schemas.microsoft.com/office/drawing/2014/main" id="{35747766-9585-CA16-5E60-9AC577A8E44A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6" name="Google Shape;2821;p22">
              <a:extLst>
                <a:ext uri="{FF2B5EF4-FFF2-40B4-BE49-F238E27FC236}">
                  <a16:creationId xmlns:a16="http://schemas.microsoft.com/office/drawing/2014/main" id="{4B665C5E-BCB7-90BC-4F02-562666989278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7" name="Google Shape;2822;p22">
              <a:extLst>
                <a:ext uri="{FF2B5EF4-FFF2-40B4-BE49-F238E27FC236}">
                  <a16:creationId xmlns:a16="http://schemas.microsoft.com/office/drawing/2014/main" id="{A0FD4422-6382-0239-B33A-1A6F051505F2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8" name="Google Shape;2823;p22">
              <a:extLst>
                <a:ext uri="{FF2B5EF4-FFF2-40B4-BE49-F238E27FC236}">
                  <a16:creationId xmlns:a16="http://schemas.microsoft.com/office/drawing/2014/main" id="{3BA428EB-7F14-F5D2-0BBA-E10EFE21F88D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9" name="Google Shape;2824;p22">
              <a:extLst>
                <a:ext uri="{FF2B5EF4-FFF2-40B4-BE49-F238E27FC236}">
                  <a16:creationId xmlns:a16="http://schemas.microsoft.com/office/drawing/2014/main" id="{9A3A18FD-2F55-E2E6-4149-F700E3F03F4A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0" name="Google Shape;2825;p22">
              <a:extLst>
                <a:ext uri="{FF2B5EF4-FFF2-40B4-BE49-F238E27FC236}">
                  <a16:creationId xmlns:a16="http://schemas.microsoft.com/office/drawing/2014/main" id="{A8016B5C-E0CF-A647-4B9C-85A606A82DD3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1" name="Google Shape;2826;p22">
              <a:extLst>
                <a:ext uri="{FF2B5EF4-FFF2-40B4-BE49-F238E27FC236}">
                  <a16:creationId xmlns:a16="http://schemas.microsoft.com/office/drawing/2014/main" id="{1B64EE8F-D747-C32F-4754-9CAB6FBB2026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2" name="Google Shape;2827;p22">
              <a:extLst>
                <a:ext uri="{FF2B5EF4-FFF2-40B4-BE49-F238E27FC236}">
                  <a16:creationId xmlns:a16="http://schemas.microsoft.com/office/drawing/2014/main" id="{A83E47DB-E64D-B695-73C2-273FBB50DB89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3" name="Google Shape;2828;p22">
              <a:extLst>
                <a:ext uri="{FF2B5EF4-FFF2-40B4-BE49-F238E27FC236}">
                  <a16:creationId xmlns:a16="http://schemas.microsoft.com/office/drawing/2014/main" id="{728029CF-7751-25DC-5FC0-ADD6B864E11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4" name="Google Shape;2829;p22">
              <a:extLst>
                <a:ext uri="{FF2B5EF4-FFF2-40B4-BE49-F238E27FC236}">
                  <a16:creationId xmlns:a16="http://schemas.microsoft.com/office/drawing/2014/main" id="{D2EDB5FF-E9E4-32A7-75C7-926DC13E6CEF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5" name="Google Shape;2830;p22">
              <a:extLst>
                <a:ext uri="{FF2B5EF4-FFF2-40B4-BE49-F238E27FC236}">
                  <a16:creationId xmlns:a16="http://schemas.microsoft.com/office/drawing/2014/main" id="{6F9E5A9B-490B-291C-8FEC-F9DCA3D00752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6" name="Google Shape;2831;p22">
              <a:extLst>
                <a:ext uri="{FF2B5EF4-FFF2-40B4-BE49-F238E27FC236}">
                  <a16:creationId xmlns:a16="http://schemas.microsoft.com/office/drawing/2014/main" id="{DB271228-DCA7-9A13-4BF6-F956F9348BDF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7" name="Google Shape;2832;p22">
              <a:extLst>
                <a:ext uri="{FF2B5EF4-FFF2-40B4-BE49-F238E27FC236}">
                  <a16:creationId xmlns:a16="http://schemas.microsoft.com/office/drawing/2014/main" id="{5659A873-B598-A8DE-236C-82B3F20AE3CB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8" name="Google Shape;2833;p22">
              <a:extLst>
                <a:ext uri="{FF2B5EF4-FFF2-40B4-BE49-F238E27FC236}">
                  <a16:creationId xmlns:a16="http://schemas.microsoft.com/office/drawing/2014/main" id="{0C503B46-5128-7171-97FD-6C7EED3C9CA0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9" name="Google Shape;2834;p22">
              <a:extLst>
                <a:ext uri="{FF2B5EF4-FFF2-40B4-BE49-F238E27FC236}">
                  <a16:creationId xmlns:a16="http://schemas.microsoft.com/office/drawing/2014/main" id="{E9040062-C29C-A620-4257-DE2BD0566D93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0" name="Google Shape;2835;p22">
              <a:extLst>
                <a:ext uri="{FF2B5EF4-FFF2-40B4-BE49-F238E27FC236}">
                  <a16:creationId xmlns:a16="http://schemas.microsoft.com/office/drawing/2014/main" id="{5562C9D2-A99D-52C5-8192-627A64BECC24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1" name="Google Shape;2836;p22">
              <a:extLst>
                <a:ext uri="{FF2B5EF4-FFF2-40B4-BE49-F238E27FC236}">
                  <a16:creationId xmlns:a16="http://schemas.microsoft.com/office/drawing/2014/main" id="{E6273AB9-CDD8-8A33-FD96-08BF0D30A2D6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2" name="Google Shape;2837;p22">
              <a:extLst>
                <a:ext uri="{FF2B5EF4-FFF2-40B4-BE49-F238E27FC236}">
                  <a16:creationId xmlns:a16="http://schemas.microsoft.com/office/drawing/2014/main" id="{9D4C8B7C-CB01-755B-173E-2B9D7693B79C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3" name="Google Shape;2838;p22">
              <a:extLst>
                <a:ext uri="{FF2B5EF4-FFF2-40B4-BE49-F238E27FC236}">
                  <a16:creationId xmlns:a16="http://schemas.microsoft.com/office/drawing/2014/main" id="{4D0517C0-9CB3-5920-CFD0-8A56A2588DDC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4" name="Google Shape;2839;p22">
              <a:extLst>
                <a:ext uri="{FF2B5EF4-FFF2-40B4-BE49-F238E27FC236}">
                  <a16:creationId xmlns:a16="http://schemas.microsoft.com/office/drawing/2014/main" id="{29FA9F64-2122-0134-DE19-D5944E021C5E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5" name="Google Shape;2840;p22">
              <a:extLst>
                <a:ext uri="{FF2B5EF4-FFF2-40B4-BE49-F238E27FC236}">
                  <a16:creationId xmlns:a16="http://schemas.microsoft.com/office/drawing/2014/main" id="{DB17219C-4021-3D67-50EA-022717708899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6" name="Google Shape;2841;p22">
              <a:extLst>
                <a:ext uri="{FF2B5EF4-FFF2-40B4-BE49-F238E27FC236}">
                  <a16:creationId xmlns:a16="http://schemas.microsoft.com/office/drawing/2014/main" id="{31CBAEFB-0372-F4A6-0E36-0E3417341E82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7" name="Google Shape;2842;p22">
              <a:extLst>
                <a:ext uri="{FF2B5EF4-FFF2-40B4-BE49-F238E27FC236}">
                  <a16:creationId xmlns:a16="http://schemas.microsoft.com/office/drawing/2014/main" id="{4E1D6C9B-3860-E600-1829-8A72E5AE1A93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8" name="Google Shape;2843;p22">
              <a:extLst>
                <a:ext uri="{FF2B5EF4-FFF2-40B4-BE49-F238E27FC236}">
                  <a16:creationId xmlns:a16="http://schemas.microsoft.com/office/drawing/2014/main" id="{74053B20-7030-9E6F-9043-8C440EB11884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9" name="Google Shape;2844;p22">
              <a:extLst>
                <a:ext uri="{FF2B5EF4-FFF2-40B4-BE49-F238E27FC236}">
                  <a16:creationId xmlns:a16="http://schemas.microsoft.com/office/drawing/2014/main" id="{4A4E1758-BE56-4FAD-91A2-A78B05329545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0" name="Google Shape;2845;p22">
              <a:extLst>
                <a:ext uri="{FF2B5EF4-FFF2-40B4-BE49-F238E27FC236}">
                  <a16:creationId xmlns:a16="http://schemas.microsoft.com/office/drawing/2014/main" id="{5DB722C7-FC99-46AE-6113-D8B95167FF03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1" name="Google Shape;2846;p22">
              <a:extLst>
                <a:ext uri="{FF2B5EF4-FFF2-40B4-BE49-F238E27FC236}">
                  <a16:creationId xmlns:a16="http://schemas.microsoft.com/office/drawing/2014/main" id="{0924A89E-944D-E788-2627-DC26AB8B2808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2" name="Google Shape;2847;p22">
              <a:extLst>
                <a:ext uri="{FF2B5EF4-FFF2-40B4-BE49-F238E27FC236}">
                  <a16:creationId xmlns:a16="http://schemas.microsoft.com/office/drawing/2014/main" id="{9BE7517C-0145-A961-91CE-FE5487745C65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3" name="Google Shape;2848;p22">
              <a:extLst>
                <a:ext uri="{FF2B5EF4-FFF2-40B4-BE49-F238E27FC236}">
                  <a16:creationId xmlns:a16="http://schemas.microsoft.com/office/drawing/2014/main" id="{B527D696-EB94-9C9C-779F-285153B55C36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4" name="Google Shape;2849;p22">
              <a:extLst>
                <a:ext uri="{FF2B5EF4-FFF2-40B4-BE49-F238E27FC236}">
                  <a16:creationId xmlns:a16="http://schemas.microsoft.com/office/drawing/2014/main" id="{D35D5DDC-C24D-A694-72AA-CEBF2A1E3818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5" name="Google Shape;2850;p22">
              <a:extLst>
                <a:ext uri="{FF2B5EF4-FFF2-40B4-BE49-F238E27FC236}">
                  <a16:creationId xmlns:a16="http://schemas.microsoft.com/office/drawing/2014/main" id="{212B853F-6CB7-A637-025F-2EF0B35C7C91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6" name="Google Shape;2851;p22">
              <a:extLst>
                <a:ext uri="{FF2B5EF4-FFF2-40B4-BE49-F238E27FC236}">
                  <a16:creationId xmlns:a16="http://schemas.microsoft.com/office/drawing/2014/main" id="{2E198E5D-C275-E262-E55D-12B0D48F84ED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7" name="Google Shape;2852;p22">
              <a:extLst>
                <a:ext uri="{FF2B5EF4-FFF2-40B4-BE49-F238E27FC236}">
                  <a16:creationId xmlns:a16="http://schemas.microsoft.com/office/drawing/2014/main" id="{4A5A44CB-470C-9EC9-0F66-C184A0748BBE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8" name="Google Shape;2853;p22">
              <a:extLst>
                <a:ext uri="{FF2B5EF4-FFF2-40B4-BE49-F238E27FC236}">
                  <a16:creationId xmlns:a16="http://schemas.microsoft.com/office/drawing/2014/main" id="{115BEF8A-BF31-DF55-326C-6D37024E42B5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9" name="Google Shape;2854;p22">
              <a:extLst>
                <a:ext uri="{FF2B5EF4-FFF2-40B4-BE49-F238E27FC236}">
                  <a16:creationId xmlns:a16="http://schemas.microsoft.com/office/drawing/2014/main" id="{CB4228F5-A38E-FF3C-2C50-7653DA97A740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0" name="Google Shape;2855;p22">
              <a:extLst>
                <a:ext uri="{FF2B5EF4-FFF2-40B4-BE49-F238E27FC236}">
                  <a16:creationId xmlns:a16="http://schemas.microsoft.com/office/drawing/2014/main" id="{6CFA309D-2798-A3A4-74CC-95D880A84C99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1" name="Google Shape;2856;p22">
              <a:extLst>
                <a:ext uri="{FF2B5EF4-FFF2-40B4-BE49-F238E27FC236}">
                  <a16:creationId xmlns:a16="http://schemas.microsoft.com/office/drawing/2014/main" id="{7FE55877-96D2-8886-F6A2-BA277ADF116D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2" name="Google Shape;2857;p22">
              <a:extLst>
                <a:ext uri="{FF2B5EF4-FFF2-40B4-BE49-F238E27FC236}">
                  <a16:creationId xmlns:a16="http://schemas.microsoft.com/office/drawing/2014/main" id="{4C36AFEC-6938-AADD-8190-77AB2371EB50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3" name="Google Shape;2858;p22">
              <a:extLst>
                <a:ext uri="{FF2B5EF4-FFF2-40B4-BE49-F238E27FC236}">
                  <a16:creationId xmlns:a16="http://schemas.microsoft.com/office/drawing/2014/main" id="{28A84CA2-A56A-08E9-1C57-0BDD6AA8270A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4" name="Google Shape;2859;p22">
              <a:extLst>
                <a:ext uri="{FF2B5EF4-FFF2-40B4-BE49-F238E27FC236}">
                  <a16:creationId xmlns:a16="http://schemas.microsoft.com/office/drawing/2014/main" id="{01265613-25AB-8EEB-3F2B-2F097AD35343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5" name="Google Shape;2860;p22">
              <a:extLst>
                <a:ext uri="{FF2B5EF4-FFF2-40B4-BE49-F238E27FC236}">
                  <a16:creationId xmlns:a16="http://schemas.microsoft.com/office/drawing/2014/main" id="{1749A48D-724C-2651-32D2-DFFD96FEBAB2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6" name="Google Shape;2861;p22">
              <a:extLst>
                <a:ext uri="{FF2B5EF4-FFF2-40B4-BE49-F238E27FC236}">
                  <a16:creationId xmlns:a16="http://schemas.microsoft.com/office/drawing/2014/main" id="{EB7383A2-F729-A799-D31A-2EC5E5FEC014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7" name="Google Shape;2862;p22">
              <a:extLst>
                <a:ext uri="{FF2B5EF4-FFF2-40B4-BE49-F238E27FC236}">
                  <a16:creationId xmlns:a16="http://schemas.microsoft.com/office/drawing/2014/main" id="{949A8CC0-D86E-E3F1-CA87-FC31CFD595F4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8" name="Google Shape;2863;p22">
              <a:extLst>
                <a:ext uri="{FF2B5EF4-FFF2-40B4-BE49-F238E27FC236}">
                  <a16:creationId xmlns:a16="http://schemas.microsoft.com/office/drawing/2014/main" id="{3D76FD90-FB94-8D4A-1928-0D5FED4AEEC1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9" name="Google Shape;2864;p22">
              <a:extLst>
                <a:ext uri="{FF2B5EF4-FFF2-40B4-BE49-F238E27FC236}">
                  <a16:creationId xmlns:a16="http://schemas.microsoft.com/office/drawing/2014/main" id="{D291E9BF-EFEE-6865-5704-47FDC2A31123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0" name="Google Shape;2865;p22">
              <a:extLst>
                <a:ext uri="{FF2B5EF4-FFF2-40B4-BE49-F238E27FC236}">
                  <a16:creationId xmlns:a16="http://schemas.microsoft.com/office/drawing/2014/main" id="{31813879-B913-F49A-59D7-29470339F9D2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1" name="Google Shape;2866;p22">
              <a:extLst>
                <a:ext uri="{FF2B5EF4-FFF2-40B4-BE49-F238E27FC236}">
                  <a16:creationId xmlns:a16="http://schemas.microsoft.com/office/drawing/2014/main" id="{E27AF205-E68C-A4E7-15B2-9EBFAE71F696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2" name="Google Shape;2867;p22">
              <a:extLst>
                <a:ext uri="{FF2B5EF4-FFF2-40B4-BE49-F238E27FC236}">
                  <a16:creationId xmlns:a16="http://schemas.microsoft.com/office/drawing/2014/main" id="{03DD4734-C895-737D-E88B-74B0BE6A9806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3" name="Google Shape;2868;p22">
              <a:extLst>
                <a:ext uri="{FF2B5EF4-FFF2-40B4-BE49-F238E27FC236}">
                  <a16:creationId xmlns:a16="http://schemas.microsoft.com/office/drawing/2014/main" id="{C5CBA7D8-DFA0-A4C7-6E7E-69300442150E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4" name="Google Shape;2869;p22">
              <a:extLst>
                <a:ext uri="{FF2B5EF4-FFF2-40B4-BE49-F238E27FC236}">
                  <a16:creationId xmlns:a16="http://schemas.microsoft.com/office/drawing/2014/main" id="{8EB3146D-9D4B-2A9F-F333-A1A2C142D9FB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5" name="Google Shape;2870;p22">
              <a:extLst>
                <a:ext uri="{FF2B5EF4-FFF2-40B4-BE49-F238E27FC236}">
                  <a16:creationId xmlns:a16="http://schemas.microsoft.com/office/drawing/2014/main" id="{6608D0DA-5FAD-F88E-6809-C6EA3007B7C7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6" name="Google Shape;2871;p22">
              <a:extLst>
                <a:ext uri="{FF2B5EF4-FFF2-40B4-BE49-F238E27FC236}">
                  <a16:creationId xmlns:a16="http://schemas.microsoft.com/office/drawing/2014/main" id="{581A11C1-7E88-3840-4E3A-5E7BDCF887CB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7" name="Google Shape;2872;p22">
              <a:extLst>
                <a:ext uri="{FF2B5EF4-FFF2-40B4-BE49-F238E27FC236}">
                  <a16:creationId xmlns:a16="http://schemas.microsoft.com/office/drawing/2014/main" id="{3116455F-CDEC-6079-8C03-E1D57DDA9F61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8" name="Google Shape;2873;p22">
              <a:extLst>
                <a:ext uri="{FF2B5EF4-FFF2-40B4-BE49-F238E27FC236}">
                  <a16:creationId xmlns:a16="http://schemas.microsoft.com/office/drawing/2014/main" id="{0E63B190-5978-BA38-E9C5-B756A0A49AD2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9" name="Google Shape;2874;p22">
              <a:extLst>
                <a:ext uri="{FF2B5EF4-FFF2-40B4-BE49-F238E27FC236}">
                  <a16:creationId xmlns:a16="http://schemas.microsoft.com/office/drawing/2014/main" id="{B950D356-0B41-6DC9-0D64-69A07AFD7BDD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0" name="Google Shape;2875;p22">
              <a:extLst>
                <a:ext uri="{FF2B5EF4-FFF2-40B4-BE49-F238E27FC236}">
                  <a16:creationId xmlns:a16="http://schemas.microsoft.com/office/drawing/2014/main" id="{F958F3F2-FDA1-555A-3C0B-7160FC9B456D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1" name="Google Shape;2876;p22">
              <a:extLst>
                <a:ext uri="{FF2B5EF4-FFF2-40B4-BE49-F238E27FC236}">
                  <a16:creationId xmlns:a16="http://schemas.microsoft.com/office/drawing/2014/main" id="{AB916C96-0C13-0EF2-5911-78BA3B4401E3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2" name="Google Shape;2877;p22">
              <a:extLst>
                <a:ext uri="{FF2B5EF4-FFF2-40B4-BE49-F238E27FC236}">
                  <a16:creationId xmlns:a16="http://schemas.microsoft.com/office/drawing/2014/main" id="{FB414C6E-2136-7A47-AB9B-8BF6C44A394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3" name="Google Shape;2878;p22">
              <a:extLst>
                <a:ext uri="{FF2B5EF4-FFF2-40B4-BE49-F238E27FC236}">
                  <a16:creationId xmlns:a16="http://schemas.microsoft.com/office/drawing/2014/main" id="{0693633F-E3C5-8A58-63E5-1093D759D317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4" name="Google Shape;2879;p22">
              <a:extLst>
                <a:ext uri="{FF2B5EF4-FFF2-40B4-BE49-F238E27FC236}">
                  <a16:creationId xmlns:a16="http://schemas.microsoft.com/office/drawing/2014/main" id="{48389F19-7E53-3DCC-56DB-361506844362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5" name="Google Shape;2880;p22">
              <a:extLst>
                <a:ext uri="{FF2B5EF4-FFF2-40B4-BE49-F238E27FC236}">
                  <a16:creationId xmlns:a16="http://schemas.microsoft.com/office/drawing/2014/main" id="{936E18F2-6C27-099E-0918-56756C7BE642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6" name="Google Shape;2881;p22">
              <a:extLst>
                <a:ext uri="{FF2B5EF4-FFF2-40B4-BE49-F238E27FC236}">
                  <a16:creationId xmlns:a16="http://schemas.microsoft.com/office/drawing/2014/main" id="{E3704AB8-26F4-EE8A-AAC8-D78B2E330384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7" name="Google Shape;2882;p22">
              <a:extLst>
                <a:ext uri="{FF2B5EF4-FFF2-40B4-BE49-F238E27FC236}">
                  <a16:creationId xmlns:a16="http://schemas.microsoft.com/office/drawing/2014/main" id="{D5B07B13-6573-6BD6-7298-DB7307F7A4F5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8" name="Google Shape;2883;p22">
              <a:extLst>
                <a:ext uri="{FF2B5EF4-FFF2-40B4-BE49-F238E27FC236}">
                  <a16:creationId xmlns:a16="http://schemas.microsoft.com/office/drawing/2014/main" id="{B30F4CDE-FCFB-7B48-6E96-16C9988FD057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9" name="Google Shape;2884;p22">
              <a:extLst>
                <a:ext uri="{FF2B5EF4-FFF2-40B4-BE49-F238E27FC236}">
                  <a16:creationId xmlns:a16="http://schemas.microsoft.com/office/drawing/2014/main" id="{A9EE10FE-754A-3A57-7BBA-BCF3E5973FD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0" name="Google Shape;2885;p22">
              <a:extLst>
                <a:ext uri="{FF2B5EF4-FFF2-40B4-BE49-F238E27FC236}">
                  <a16:creationId xmlns:a16="http://schemas.microsoft.com/office/drawing/2014/main" id="{D467C457-F4E4-0A72-9356-FA3CD22964D3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1" name="Google Shape;2886;p22">
              <a:extLst>
                <a:ext uri="{FF2B5EF4-FFF2-40B4-BE49-F238E27FC236}">
                  <a16:creationId xmlns:a16="http://schemas.microsoft.com/office/drawing/2014/main" id="{261705C0-CC5A-3CA6-1E82-6A10D3E82CE6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2" name="Google Shape;2887;p22">
              <a:extLst>
                <a:ext uri="{FF2B5EF4-FFF2-40B4-BE49-F238E27FC236}">
                  <a16:creationId xmlns:a16="http://schemas.microsoft.com/office/drawing/2014/main" id="{0FA376EB-9357-8BC0-95B7-B318041D655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3" name="Google Shape;2888;p22">
              <a:extLst>
                <a:ext uri="{FF2B5EF4-FFF2-40B4-BE49-F238E27FC236}">
                  <a16:creationId xmlns:a16="http://schemas.microsoft.com/office/drawing/2014/main" id="{597287D6-8D79-3EF0-F2C6-4EBB950AA4FD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4" name="Google Shape;2889;p22">
              <a:extLst>
                <a:ext uri="{FF2B5EF4-FFF2-40B4-BE49-F238E27FC236}">
                  <a16:creationId xmlns:a16="http://schemas.microsoft.com/office/drawing/2014/main" id="{42D7E1EA-6DCA-F4AA-BA8C-F34E33083C46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5" name="Google Shape;2890;p22">
              <a:extLst>
                <a:ext uri="{FF2B5EF4-FFF2-40B4-BE49-F238E27FC236}">
                  <a16:creationId xmlns:a16="http://schemas.microsoft.com/office/drawing/2014/main" id="{A26E60C9-49C1-A4CE-FD0B-22B2ACBAB940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6" name="Google Shape;2891;p22">
              <a:extLst>
                <a:ext uri="{FF2B5EF4-FFF2-40B4-BE49-F238E27FC236}">
                  <a16:creationId xmlns:a16="http://schemas.microsoft.com/office/drawing/2014/main" id="{D40CF467-87AB-124B-77E5-D00B27D3B214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7" name="Google Shape;2892;p22">
              <a:extLst>
                <a:ext uri="{FF2B5EF4-FFF2-40B4-BE49-F238E27FC236}">
                  <a16:creationId xmlns:a16="http://schemas.microsoft.com/office/drawing/2014/main" id="{6A585CDF-83CF-E704-B06C-3D585D7C0FA1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8" name="Google Shape;2893;p22">
              <a:extLst>
                <a:ext uri="{FF2B5EF4-FFF2-40B4-BE49-F238E27FC236}">
                  <a16:creationId xmlns:a16="http://schemas.microsoft.com/office/drawing/2014/main" id="{EA37DE07-0926-4524-1D15-5EA055820A4F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9" name="Google Shape;2894;p22">
              <a:extLst>
                <a:ext uri="{FF2B5EF4-FFF2-40B4-BE49-F238E27FC236}">
                  <a16:creationId xmlns:a16="http://schemas.microsoft.com/office/drawing/2014/main" id="{1367D4E7-DA5F-D029-4F30-FCC136907699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0" name="Google Shape;2895;p22">
              <a:extLst>
                <a:ext uri="{FF2B5EF4-FFF2-40B4-BE49-F238E27FC236}">
                  <a16:creationId xmlns:a16="http://schemas.microsoft.com/office/drawing/2014/main" id="{6B238845-CFCD-239B-3503-1C3977C1ADF6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1" name="Google Shape;2896;p22">
              <a:extLst>
                <a:ext uri="{FF2B5EF4-FFF2-40B4-BE49-F238E27FC236}">
                  <a16:creationId xmlns:a16="http://schemas.microsoft.com/office/drawing/2014/main" id="{86745905-38AE-6967-1ACB-0DAA25D9E4E8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2" name="Google Shape;2897;p22">
              <a:extLst>
                <a:ext uri="{FF2B5EF4-FFF2-40B4-BE49-F238E27FC236}">
                  <a16:creationId xmlns:a16="http://schemas.microsoft.com/office/drawing/2014/main" id="{9D1FF6EE-235F-C2C6-A847-324BC91057A8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3" name="Google Shape;2898;p22">
              <a:extLst>
                <a:ext uri="{FF2B5EF4-FFF2-40B4-BE49-F238E27FC236}">
                  <a16:creationId xmlns:a16="http://schemas.microsoft.com/office/drawing/2014/main" id="{CBA8D28A-28A0-6EAF-B60A-6D039EB216E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4" name="Google Shape;2899;p22">
              <a:extLst>
                <a:ext uri="{FF2B5EF4-FFF2-40B4-BE49-F238E27FC236}">
                  <a16:creationId xmlns:a16="http://schemas.microsoft.com/office/drawing/2014/main" id="{CCF3CDC0-58ED-4DAE-EBF4-E99D1CECCD8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5" name="Google Shape;2900;p22">
              <a:extLst>
                <a:ext uri="{FF2B5EF4-FFF2-40B4-BE49-F238E27FC236}">
                  <a16:creationId xmlns:a16="http://schemas.microsoft.com/office/drawing/2014/main" id="{095D1C57-8F6B-3BB4-A861-92E9B3442EC6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6" name="Google Shape;2901;p22">
              <a:extLst>
                <a:ext uri="{FF2B5EF4-FFF2-40B4-BE49-F238E27FC236}">
                  <a16:creationId xmlns:a16="http://schemas.microsoft.com/office/drawing/2014/main" id="{744884DC-FA99-FA54-E38D-46C31B98EBF9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7" name="Google Shape;2902;p22">
              <a:extLst>
                <a:ext uri="{FF2B5EF4-FFF2-40B4-BE49-F238E27FC236}">
                  <a16:creationId xmlns:a16="http://schemas.microsoft.com/office/drawing/2014/main" id="{B7684C48-5843-DA7C-22BD-78A029324C3B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8" name="Google Shape;2903;p22">
              <a:extLst>
                <a:ext uri="{FF2B5EF4-FFF2-40B4-BE49-F238E27FC236}">
                  <a16:creationId xmlns:a16="http://schemas.microsoft.com/office/drawing/2014/main" id="{4FAEE358-F2CE-2508-9802-6CAC1F477519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9" name="Google Shape;2904;p22">
              <a:extLst>
                <a:ext uri="{FF2B5EF4-FFF2-40B4-BE49-F238E27FC236}">
                  <a16:creationId xmlns:a16="http://schemas.microsoft.com/office/drawing/2014/main" id="{D79D7D1F-B8DA-50A5-345E-263B042D8C6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0" name="Google Shape;2905;p22">
              <a:extLst>
                <a:ext uri="{FF2B5EF4-FFF2-40B4-BE49-F238E27FC236}">
                  <a16:creationId xmlns:a16="http://schemas.microsoft.com/office/drawing/2014/main" id="{A6A4FD52-99F1-5DAF-526D-D179F8E49A86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1" name="Google Shape;2906;p22">
              <a:extLst>
                <a:ext uri="{FF2B5EF4-FFF2-40B4-BE49-F238E27FC236}">
                  <a16:creationId xmlns:a16="http://schemas.microsoft.com/office/drawing/2014/main" id="{A751CE2C-D82A-26CA-5C25-7A1845E839BF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2" name="Google Shape;2907;p22">
              <a:extLst>
                <a:ext uri="{FF2B5EF4-FFF2-40B4-BE49-F238E27FC236}">
                  <a16:creationId xmlns:a16="http://schemas.microsoft.com/office/drawing/2014/main" id="{4663874A-1F5A-3052-5259-C82E8757CBA2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3" name="Google Shape;2908;p22">
              <a:extLst>
                <a:ext uri="{FF2B5EF4-FFF2-40B4-BE49-F238E27FC236}">
                  <a16:creationId xmlns:a16="http://schemas.microsoft.com/office/drawing/2014/main" id="{E929CB52-D00B-D9E1-B79C-6D471A8410E6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4" name="Google Shape;2909;p22">
              <a:extLst>
                <a:ext uri="{FF2B5EF4-FFF2-40B4-BE49-F238E27FC236}">
                  <a16:creationId xmlns:a16="http://schemas.microsoft.com/office/drawing/2014/main" id="{997A9B4B-B279-1D3C-4C81-47757103250C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5" name="Google Shape;2910;p22">
              <a:extLst>
                <a:ext uri="{FF2B5EF4-FFF2-40B4-BE49-F238E27FC236}">
                  <a16:creationId xmlns:a16="http://schemas.microsoft.com/office/drawing/2014/main" id="{FDD4FF72-BF56-A623-DBF4-B78F6682971E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6" name="Google Shape;2911;p22">
              <a:extLst>
                <a:ext uri="{FF2B5EF4-FFF2-40B4-BE49-F238E27FC236}">
                  <a16:creationId xmlns:a16="http://schemas.microsoft.com/office/drawing/2014/main" id="{78EBC8B2-9AC9-028E-0E91-6A1F6F128B54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7" name="Google Shape;2912;p22">
              <a:extLst>
                <a:ext uri="{FF2B5EF4-FFF2-40B4-BE49-F238E27FC236}">
                  <a16:creationId xmlns:a16="http://schemas.microsoft.com/office/drawing/2014/main" id="{FD7FC275-45FA-364A-421C-327B1C0C5A7D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8" name="Google Shape;2913;p22">
              <a:extLst>
                <a:ext uri="{FF2B5EF4-FFF2-40B4-BE49-F238E27FC236}">
                  <a16:creationId xmlns:a16="http://schemas.microsoft.com/office/drawing/2014/main" id="{ABF6040E-BD8B-D3B7-BEF5-558683A77742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9" name="Google Shape;2914;p22">
              <a:extLst>
                <a:ext uri="{FF2B5EF4-FFF2-40B4-BE49-F238E27FC236}">
                  <a16:creationId xmlns:a16="http://schemas.microsoft.com/office/drawing/2014/main" id="{08087C5E-18FE-65FF-F9B2-59DB5E073C8A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0" name="Google Shape;2915;p22">
              <a:extLst>
                <a:ext uri="{FF2B5EF4-FFF2-40B4-BE49-F238E27FC236}">
                  <a16:creationId xmlns:a16="http://schemas.microsoft.com/office/drawing/2014/main" id="{F911943D-E539-6962-B2A5-52B22873B456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1" name="Google Shape;2916;p22">
              <a:extLst>
                <a:ext uri="{FF2B5EF4-FFF2-40B4-BE49-F238E27FC236}">
                  <a16:creationId xmlns:a16="http://schemas.microsoft.com/office/drawing/2014/main" id="{754A6BBC-B593-77BE-FD27-B748FB9A3365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2" name="Google Shape;2917;p22">
              <a:extLst>
                <a:ext uri="{FF2B5EF4-FFF2-40B4-BE49-F238E27FC236}">
                  <a16:creationId xmlns:a16="http://schemas.microsoft.com/office/drawing/2014/main" id="{15EC5938-A392-D589-B206-8F061D8A881F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3" name="Google Shape;2918;p22">
              <a:extLst>
                <a:ext uri="{FF2B5EF4-FFF2-40B4-BE49-F238E27FC236}">
                  <a16:creationId xmlns:a16="http://schemas.microsoft.com/office/drawing/2014/main" id="{15EBF4BD-6899-F720-8790-44A80756C68A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4" name="Google Shape;2919;p22">
              <a:extLst>
                <a:ext uri="{FF2B5EF4-FFF2-40B4-BE49-F238E27FC236}">
                  <a16:creationId xmlns:a16="http://schemas.microsoft.com/office/drawing/2014/main" id="{35397713-2F0F-3F3B-1D86-C7B7278D4BCA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5" name="Google Shape;2920;p22">
              <a:extLst>
                <a:ext uri="{FF2B5EF4-FFF2-40B4-BE49-F238E27FC236}">
                  <a16:creationId xmlns:a16="http://schemas.microsoft.com/office/drawing/2014/main" id="{3BE2B9C7-59CE-41CE-59CC-37019628D4C4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6" name="Google Shape;2921;p22">
              <a:extLst>
                <a:ext uri="{FF2B5EF4-FFF2-40B4-BE49-F238E27FC236}">
                  <a16:creationId xmlns:a16="http://schemas.microsoft.com/office/drawing/2014/main" id="{A9BA179C-A0A0-C877-B82F-2363FCB776C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7" name="Google Shape;2922;p22">
              <a:extLst>
                <a:ext uri="{FF2B5EF4-FFF2-40B4-BE49-F238E27FC236}">
                  <a16:creationId xmlns:a16="http://schemas.microsoft.com/office/drawing/2014/main" id="{783D2595-098B-BA88-DBC8-BA0F95A1574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8" name="Google Shape;2923;p22">
              <a:extLst>
                <a:ext uri="{FF2B5EF4-FFF2-40B4-BE49-F238E27FC236}">
                  <a16:creationId xmlns:a16="http://schemas.microsoft.com/office/drawing/2014/main" id="{1C431EE1-B2FE-22D6-1ECA-6B7AB9CEFA73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9" name="Google Shape;2924;p22">
              <a:extLst>
                <a:ext uri="{FF2B5EF4-FFF2-40B4-BE49-F238E27FC236}">
                  <a16:creationId xmlns:a16="http://schemas.microsoft.com/office/drawing/2014/main" id="{6A31E88A-9CC4-C3F8-55D4-4EAD646DFE66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0" name="Google Shape;2925;p22">
              <a:extLst>
                <a:ext uri="{FF2B5EF4-FFF2-40B4-BE49-F238E27FC236}">
                  <a16:creationId xmlns:a16="http://schemas.microsoft.com/office/drawing/2014/main" id="{1DBE0DB5-7ABE-43FA-9C80-563653F6DC45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1" name="Google Shape;2926;p22">
              <a:extLst>
                <a:ext uri="{FF2B5EF4-FFF2-40B4-BE49-F238E27FC236}">
                  <a16:creationId xmlns:a16="http://schemas.microsoft.com/office/drawing/2014/main" id="{4FB6F158-A886-5DA2-98FC-AD720F43909A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2" name="Google Shape;2927;p22">
              <a:extLst>
                <a:ext uri="{FF2B5EF4-FFF2-40B4-BE49-F238E27FC236}">
                  <a16:creationId xmlns:a16="http://schemas.microsoft.com/office/drawing/2014/main" id="{EAD9AF63-5D2D-5F8B-69E0-052BBA1CB201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3" name="Google Shape;2928;p22">
              <a:extLst>
                <a:ext uri="{FF2B5EF4-FFF2-40B4-BE49-F238E27FC236}">
                  <a16:creationId xmlns:a16="http://schemas.microsoft.com/office/drawing/2014/main" id="{4F7FA82D-0F96-8861-2374-EE84AA2E67BD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4" name="Google Shape;2929;p22">
              <a:extLst>
                <a:ext uri="{FF2B5EF4-FFF2-40B4-BE49-F238E27FC236}">
                  <a16:creationId xmlns:a16="http://schemas.microsoft.com/office/drawing/2014/main" id="{E166669E-7D5D-0A93-90F2-039966B0806B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5" name="Google Shape;2930;p22">
              <a:extLst>
                <a:ext uri="{FF2B5EF4-FFF2-40B4-BE49-F238E27FC236}">
                  <a16:creationId xmlns:a16="http://schemas.microsoft.com/office/drawing/2014/main" id="{B79684D3-C692-80A7-003E-3FD70B40DFC3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6" name="Google Shape;2931;p22">
              <a:extLst>
                <a:ext uri="{FF2B5EF4-FFF2-40B4-BE49-F238E27FC236}">
                  <a16:creationId xmlns:a16="http://schemas.microsoft.com/office/drawing/2014/main" id="{ED2F5C15-6EEE-7548-FAEC-F120F54F2CF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7" name="Google Shape;2932;p22">
              <a:extLst>
                <a:ext uri="{FF2B5EF4-FFF2-40B4-BE49-F238E27FC236}">
                  <a16:creationId xmlns:a16="http://schemas.microsoft.com/office/drawing/2014/main" id="{A2C59C03-703A-4903-8280-E0AEA76B3378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8" name="Google Shape;2933;p22">
              <a:extLst>
                <a:ext uri="{FF2B5EF4-FFF2-40B4-BE49-F238E27FC236}">
                  <a16:creationId xmlns:a16="http://schemas.microsoft.com/office/drawing/2014/main" id="{D0E04590-505B-CC6B-B99B-3DC7725A943C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9" name="Google Shape;2934;p22">
              <a:extLst>
                <a:ext uri="{FF2B5EF4-FFF2-40B4-BE49-F238E27FC236}">
                  <a16:creationId xmlns:a16="http://schemas.microsoft.com/office/drawing/2014/main" id="{E06A7E6A-4318-0D89-26D6-0530A122C031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0" name="Google Shape;2935;p22">
              <a:extLst>
                <a:ext uri="{FF2B5EF4-FFF2-40B4-BE49-F238E27FC236}">
                  <a16:creationId xmlns:a16="http://schemas.microsoft.com/office/drawing/2014/main" id="{C14473FB-9A17-F2B1-DCB4-B18F661FFBAA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1" name="Google Shape;2936;p22">
              <a:extLst>
                <a:ext uri="{FF2B5EF4-FFF2-40B4-BE49-F238E27FC236}">
                  <a16:creationId xmlns:a16="http://schemas.microsoft.com/office/drawing/2014/main" id="{1BC86CFB-ECFF-8A08-AD18-4B83F6105554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2" name="Google Shape;2937;p22">
              <a:extLst>
                <a:ext uri="{FF2B5EF4-FFF2-40B4-BE49-F238E27FC236}">
                  <a16:creationId xmlns:a16="http://schemas.microsoft.com/office/drawing/2014/main" id="{9A923CA2-FE37-2AE6-479C-87A7F14045FC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3" name="Google Shape;2938;p22">
              <a:extLst>
                <a:ext uri="{FF2B5EF4-FFF2-40B4-BE49-F238E27FC236}">
                  <a16:creationId xmlns:a16="http://schemas.microsoft.com/office/drawing/2014/main" id="{185782E0-1EFE-F2FB-8C0C-101049E069BE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4" name="Google Shape;2939;p22">
              <a:extLst>
                <a:ext uri="{FF2B5EF4-FFF2-40B4-BE49-F238E27FC236}">
                  <a16:creationId xmlns:a16="http://schemas.microsoft.com/office/drawing/2014/main" id="{34DE1B30-DB99-23FA-5EE8-C0AD7D951154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5" name="Google Shape;2940;p22">
              <a:extLst>
                <a:ext uri="{FF2B5EF4-FFF2-40B4-BE49-F238E27FC236}">
                  <a16:creationId xmlns:a16="http://schemas.microsoft.com/office/drawing/2014/main" id="{BA26E68A-811B-ABBD-BC06-8639D1765BDA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6" name="Google Shape;2941;p22">
              <a:extLst>
                <a:ext uri="{FF2B5EF4-FFF2-40B4-BE49-F238E27FC236}">
                  <a16:creationId xmlns:a16="http://schemas.microsoft.com/office/drawing/2014/main" id="{48A073BF-D92E-F5ED-D500-2805E71F7042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7" name="Google Shape;2942;p22">
              <a:extLst>
                <a:ext uri="{FF2B5EF4-FFF2-40B4-BE49-F238E27FC236}">
                  <a16:creationId xmlns:a16="http://schemas.microsoft.com/office/drawing/2014/main" id="{42E0806A-F51E-98A6-AA4F-8CF87E6EF801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8" name="Google Shape;2943;p22">
              <a:extLst>
                <a:ext uri="{FF2B5EF4-FFF2-40B4-BE49-F238E27FC236}">
                  <a16:creationId xmlns:a16="http://schemas.microsoft.com/office/drawing/2014/main" id="{09B387B6-5BF0-3642-DFC3-AA5E520AE584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9" name="Google Shape;2944;p22">
              <a:extLst>
                <a:ext uri="{FF2B5EF4-FFF2-40B4-BE49-F238E27FC236}">
                  <a16:creationId xmlns:a16="http://schemas.microsoft.com/office/drawing/2014/main" id="{D212664A-2DE9-CD4D-BD34-7832C1F1F365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0" name="Google Shape;2945;p22">
              <a:extLst>
                <a:ext uri="{FF2B5EF4-FFF2-40B4-BE49-F238E27FC236}">
                  <a16:creationId xmlns:a16="http://schemas.microsoft.com/office/drawing/2014/main" id="{DDAF689B-95B9-65B5-928C-C6D6D7ADF246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1" name="Google Shape;2946;p22">
              <a:extLst>
                <a:ext uri="{FF2B5EF4-FFF2-40B4-BE49-F238E27FC236}">
                  <a16:creationId xmlns:a16="http://schemas.microsoft.com/office/drawing/2014/main" id="{98A6E50E-CB9A-832F-B340-7EDBA0066F3C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2" name="Google Shape;2947;p22">
              <a:extLst>
                <a:ext uri="{FF2B5EF4-FFF2-40B4-BE49-F238E27FC236}">
                  <a16:creationId xmlns:a16="http://schemas.microsoft.com/office/drawing/2014/main" id="{4317B99B-F212-4D06-8ED5-37353CF80C94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3" name="Google Shape;2948;p22">
              <a:extLst>
                <a:ext uri="{FF2B5EF4-FFF2-40B4-BE49-F238E27FC236}">
                  <a16:creationId xmlns:a16="http://schemas.microsoft.com/office/drawing/2014/main" id="{5C90685C-09EA-5D13-9EC1-476A008E9337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4" name="Google Shape;2949;p22">
              <a:extLst>
                <a:ext uri="{FF2B5EF4-FFF2-40B4-BE49-F238E27FC236}">
                  <a16:creationId xmlns:a16="http://schemas.microsoft.com/office/drawing/2014/main" id="{7BB96BCB-5E5A-61B4-4C30-2AA9CF24019D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5" name="Google Shape;2950;p22">
              <a:extLst>
                <a:ext uri="{FF2B5EF4-FFF2-40B4-BE49-F238E27FC236}">
                  <a16:creationId xmlns:a16="http://schemas.microsoft.com/office/drawing/2014/main" id="{CC06B2A1-EE85-B1E9-C9D6-B77EBC9998EE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6" name="Google Shape;2951;p22">
              <a:extLst>
                <a:ext uri="{FF2B5EF4-FFF2-40B4-BE49-F238E27FC236}">
                  <a16:creationId xmlns:a16="http://schemas.microsoft.com/office/drawing/2014/main" id="{542D9333-360C-333E-0734-6D25559E2FC0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7" name="Google Shape;2952;p22">
              <a:extLst>
                <a:ext uri="{FF2B5EF4-FFF2-40B4-BE49-F238E27FC236}">
                  <a16:creationId xmlns:a16="http://schemas.microsoft.com/office/drawing/2014/main" id="{A3863EA6-CE3E-D53E-4764-DF7990107452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8" name="Google Shape;2953;p22">
              <a:extLst>
                <a:ext uri="{FF2B5EF4-FFF2-40B4-BE49-F238E27FC236}">
                  <a16:creationId xmlns:a16="http://schemas.microsoft.com/office/drawing/2014/main" id="{F20C02CF-9AD4-B82E-1256-D190291ABBF2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9" name="Google Shape;2954;p22">
              <a:extLst>
                <a:ext uri="{FF2B5EF4-FFF2-40B4-BE49-F238E27FC236}">
                  <a16:creationId xmlns:a16="http://schemas.microsoft.com/office/drawing/2014/main" id="{DB9E1ED9-2C2C-C5BE-0E20-59CE6ECD1BD9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0" name="Google Shape;2955;p22">
              <a:extLst>
                <a:ext uri="{FF2B5EF4-FFF2-40B4-BE49-F238E27FC236}">
                  <a16:creationId xmlns:a16="http://schemas.microsoft.com/office/drawing/2014/main" id="{F2DBD8A0-01D0-4A08-3020-5C494312AF33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1" name="Google Shape;2956;p22">
              <a:extLst>
                <a:ext uri="{FF2B5EF4-FFF2-40B4-BE49-F238E27FC236}">
                  <a16:creationId xmlns:a16="http://schemas.microsoft.com/office/drawing/2014/main" id="{9F6B6A50-495E-DD0E-C062-1703B18D8391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2" name="Google Shape;2957;p22">
              <a:extLst>
                <a:ext uri="{FF2B5EF4-FFF2-40B4-BE49-F238E27FC236}">
                  <a16:creationId xmlns:a16="http://schemas.microsoft.com/office/drawing/2014/main" id="{93A87C5A-41CC-EF65-CBEF-60DAFCCCE0CB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3" name="Google Shape;2958;p22">
              <a:extLst>
                <a:ext uri="{FF2B5EF4-FFF2-40B4-BE49-F238E27FC236}">
                  <a16:creationId xmlns:a16="http://schemas.microsoft.com/office/drawing/2014/main" id="{218EE0D4-1750-EF32-D728-66AC33F4E70C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4" name="Google Shape;2959;p22">
              <a:extLst>
                <a:ext uri="{FF2B5EF4-FFF2-40B4-BE49-F238E27FC236}">
                  <a16:creationId xmlns:a16="http://schemas.microsoft.com/office/drawing/2014/main" id="{A56AAA03-8B57-4A01-142A-4318FD903A20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5" name="Google Shape;2960;p22">
              <a:extLst>
                <a:ext uri="{FF2B5EF4-FFF2-40B4-BE49-F238E27FC236}">
                  <a16:creationId xmlns:a16="http://schemas.microsoft.com/office/drawing/2014/main" id="{A10AE3BB-4C06-6FC7-4AB3-DF998D3ABAF7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6" name="Google Shape;2961;p22">
              <a:extLst>
                <a:ext uri="{FF2B5EF4-FFF2-40B4-BE49-F238E27FC236}">
                  <a16:creationId xmlns:a16="http://schemas.microsoft.com/office/drawing/2014/main" id="{B534238D-12C8-E2FF-A324-F9341BB9CA29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7" name="Google Shape;2962;p22">
              <a:extLst>
                <a:ext uri="{FF2B5EF4-FFF2-40B4-BE49-F238E27FC236}">
                  <a16:creationId xmlns:a16="http://schemas.microsoft.com/office/drawing/2014/main" id="{381E081B-3F57-9FF0-C38B-849BFC183A4D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8" name="Google Shape;2963;p22">
              <a:extLst>
                <a:ext uri="{FF2B5EF4-FFF2-40B4-BE49-F238E27FC236}">
                  <a16:creationId xmlns:a16="http://schemas.microsoft.com/office/drawing/2014/main" id="{39B6DE22-6FE0-33AE-F037-BDD665567076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9" name="Google Shape;2964;p22">
              <a:extLst>
                <a:ext uri="{FF2B5EF4-FFF2-40B4-BE49-F238E27FC236}">
                  <a16:creationId xmlns:a16="http://schemas.microsoft.com/office/drawing/2014/main" id="{2E1E75DE-B769-04B4-FF36-7DCF28F81DDA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0" name="Google Shape;2965;p22">
              <a:extLst>
                <a:ext uri="{FF2B5EF4-FFF2-40B4-BE49-F238E27FC236}">
                  <a16:creationId xmlns:a16="http://schemas.microsoft.com/office/drawing/2014/main" id="{C5F0EC97-9014-4210-BE31-F582BD0BE0E3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1" name="Google Shape;2966;p22">
              <a:extLst>
                <a:ext uri="{FF2B5EF4-FFF2-40B4-BE49-F238E27FC236}">
                  <a16:creationId xmlns:a16="http://schemas.microsoft.com/office/drawing/2014/main" id="{52B8D690-A40C-6B75-BCEE-015368F74BE2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2" name="Google Shape;2967;p22">
              <a:extLst>
                <a:ext uri="{FF2B5EF4-FFF2-40B4-BE49-F238E27FC236}">
                  <a16:creationId xmlns:a16="http://schemas.microsoft.com/office/drawing/2014/main" id="{50A2318E-0B56-F4B1-98DE-6904CA50B03E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3" name="Google Shape;2968;p22">
              <a:extLst>
                <a:ext uri="{FF2B5EF4-FFF2-40B4-BE49-F238E27FC236}">
                  <a16:creationId xmlns:a16="http://schemas.microsoft.com/office/drawing/2014/main" id="{BA77D0F2-9C87-6E4B-33DC-55F1F3C0E982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4" name="Google Shape;2969;p22">
              <a:extLst>
                <a:ext uri="{FF2B5EF4-FFF2-40B4-BE49-F238E27FC236}">
                  <a16:creationId xmlns:a16="http://schemas.microsoft.com/office/drawing/2014/main" id="{8E4F6D37-191C-B81E-9399-0F97321966FD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5" name="Google Shape;2970;p22">
              <a:extLst>
                <a:ext uri="{FF2B5EF4-FFF2-40B4-BE49-F238E27FC236}">
                  <a16:creationId xmlns:a16="http://schemas.microsoft.com/office/drawing/2014/main" id="{B7C9864E-05CC-8505-C02F-09D8D3A6A6F8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6" name="Google Shape;2971;p22">
              <a:extLst>
                <a:ext uri="{FF2B5EF4-FFF2-40B4-BE49-F238E27FC236}">
                  <a16:creationId xmlns:a16="http://schemas.microsoft.com/office/drawing/2014/main" id="{60A187B8-E9E6-8A54-9EB2-4A18E3C1A985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7" name="Google Shape;2972;p22">
              <a:extLst>
                <a:ext uri="{FF2B5EF4-FFF2-40B4-BE49-F238E27FC236}">
                  <a16:creationId xmlns:a16="http://schemas.microsoft.com/office/drawing/2014/main" id="{73E124D4-76F8-45EF-D731-BBF637D6F42B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8" name="Google Shape;2973;p22">
              <a:extLst>
                <a:ext uri="{FF2B5EF4-FFF2-40B4-BE49-F238E27FC236}">
                  <a16:creationId xmlns:a16="http://schemas.microsoft.com/office/drawing/2014/main" id="{E6C12D56-6A15-8475-4A19-50FD29679E7C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9" name="Google Shape;2974;p22">
              <a:extLst>
                <a:ext uri="{FF2B5EF4-FFF2-40B4-BE49-F238E27FC236}">
                  <a16:creationId xmlns:a16="http://schemas.microsoft.com/office/drawing/2014/main" id="{62B2F6DD-882E-FEA1-F1E4-E6C473220502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0" name="Google Shape;2975;p22">
              <a:extLst>
                <a:ext uri="{FF2B5EF4-FFF2-40B4-BE49-F238E27FC236}">
                  <a16:creationId xmlns:a16="http://schemas.microsoft.com/office/drawing/2014/main" id="{F6742199-A959-2DDB-EBE5-079B5186195E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1" name="Google Shape;2976;p22">
              <a:extLst>
                <a:ext uri="{FF2B5EF4-FFF2-40B4-BE49-F238E27FC236}">
                  <a16:creationId xmlns:a16="http://schemas.microsoft.com/office/drawing/2014/main" id="{5D132C95-C366-BCCA-D7AE-1C8ACD1360FB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2" name="Google Shape;2977;p22">
              <a:extLst>
                <a:ext uri="{FF2B5EF4-FFF2-40B4-BE49-F238E27FC236}">
                  <a16:creationId xmlns:a16="http://schemas.microsoft.com/office/drawing/2014/main" id="{C1CED26E-66A1-1342-798F-320FC1D48321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3" name="Google Shape;2978;p22">
              <a:extLst>
                <a:ext uri="{FF2B5EF4-FFF2-40B4-BE49-F238E27FC236}">
                  <a16:creationId xmlns:a16="http://schemas.microsoft.com/office/drawing/2014/main" id="{04C5C401-ED21-741F-AF68-24B50B7E8F47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4" name="Google Shape;2979;p22">
              <a:extLst>
                <a:ext uri="{FF2B5EF4-FFF2-40B4-BE49-F238E27FC236}">
                  <a16:creationId xmlns:a16="http://schemas.microsoft.com/office/drawing/2014/main" id="{D3292E21-30B6-1D97-C063-7F14BC43FD96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5" name="Google Shape;2980;p22">
              <a:extLst>
                <a:ext uri="{FF2B5EF4-FFF2-40B4-BE49-F238E27FC236}">
                  <a16:creationId xmlns:a16="http://schemas.microsoft.com/office/drawing/2014/main" id="{F5520058-7438-0A60-F421-8BDB0CA44057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6" name="Google Shape;2981;p22">
              <a:extLst>
                <a:ext uri="{FF2B5EF4-FFF2-40B4-BE49-F238E27FC236}">
                  <a16:creationId xmlns:a16="http://schemas.microsoft.com/office/drawing/2014/main" id="{8F102CEF-7683-A4D9-883B-58DAFE31D761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7" name="Google Shape;2982;p22">
              <a:extLst>
                <a:ext uri="{FF2B5EF4-FFF2-40B4-BE49-F238E27FC236}">
                  <a16:creationId xmlns:a16="http://schemas.microsoft.com/office/drawing/2014/main" id="{4EFED901-621E-1091-433D-801F714FFB98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8" name="Google Shape;2983;p22">
              <a:extLst>
                <a:ext uri="{FF2B5EF4-FFF2-40B4-BE49-F238E27FC236}">
                  <a16:creationId xmlns:a16="http://schemas.microsoft.com/office/drawing/2014/main" id="{6B338C86-66C6-F11B-BCD7-C8CF422AE500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9" name="Google Shape;2984;p22">
              <a:extLst>
                <a:ext uri="{FF2B5EF4-FFF2-40B4-BE49-F238E27FC236}">
                  <a16:creationId xmlns:a16="http://schemas.microsoft.com/office/drawing/2014/main" id="{E635DE26-3A70-EFF9-2034-3B1484115D92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0" name="Google Shape;2985;p22">
              <a:extLst>
                <a:ext uri="{FF2B5EF4-FFF2-40B4-BE49-F238E27FC236}">
                  <a16:creationId xmlns:a16="http://schemas.microsoft.com/office/drawing/2014/main" id="{09B55A57-D2B4-FFB1-BD7C-9F853311223E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1" name="Google Shape;2986;p22">
              <a:extLst>
                <a:ext uri="{FF2B5EF4-FFF2-40B4-BE49-F238E27FC236}">
                  <a16:creationId xmlns:a16="http://schemas.microsoft.com/office/drawing/2014/main" id="{45F0404A-1C57-91DC-781B-F7D876C317E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2" name="Google Shape;2987;p22">
              <a:extLst>
                <a:ext uri="{FF2B5EF4-FFF2-40B4-BE49-F238E27FC236}">
                  <a16:creationId xmlns:a16="http://schemas.microsoft.com/office/drawing/2014/main" id="{8C134BE0-ACE2-06F9-6A17-0009A2FD5460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3" name="Google Shape;2988;p22">
              <a:extLst>
                <a:ext uri="{FF2B5EF4-FFF2-40B4-BE49-F238E27FC236}">
                  <a16:creationId xmlns:a16="http://schemas.microsoft.com/office/drawing/2014/main" id="{A4664D7D-95E3-1B4A-2FEF-EF6C39631431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4" name="Google Shape;2989;p22">
              <a:extLst>
                <a:ext uri="{FF2B5EF4-FFF2-40B4-BE49-F238E27FC236}">
                  <a16:creationId xmlns:a16="http://schemas.microsoft.com/office/drawing/2014/main" id="{7BC3D5D9-78A1-CA30-F08D-331D857DB015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5" name="Google Shape;2990;p22">
              <a:extLst>
                <a:ext uri="{FF2B5EF4-FFF2-40B4-BE49-F238E27FC236}">
                  <a16:creationId xmlns:a16="http://schemas.microsoft.com/office/drawing/2014/main" id="{1DCBCA81-59C0-4DA7-457D-4F7E0B281195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6" name="Google Shape;2991;p22">
              <a:extLst>
                <a:ext uri="{FF2B5EF4-FFF2-40B4-BE49-F238E27FC236}">
                  <a16:creationId xmlns:a16="http://schemas.microsoft.com/office/drawing/2014/main" id="{A446E9CA-EC95-DADA-53F3-06B385520667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7" name="Google Shape;2992;p22">
              <a:extLst>
                <a:ext uri="{FF2B5EF4-FFF2-40B4-BE49-F238E27FC236}">
                  <a16:creationId xmlns:a16="http://schemas.microsoft.com/office/drawing/2014/main" id="{781F956A-0386-D8D8-B459-3FC935A5DA81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8" name="Google Shape;2993;p22">
              <a:extLst>
                <a:ext uri="{FF2B5EF4-FFF2-40B4-BE49-F238E27FC236}">
                  <a16:creationId xmlns:a16="http://schemas.microsoft.com/office/drawing/2014/main" id="{828C9C01-D96B-31AA-A573-EBE8365494D1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9" name="Google Shape;2994;p22">
              <a:extLst>
                <a:ext uri="{FF2B5EF4-FFF2-40B4-BE49-F238E27FC236}">
                  <a16:creationId xmlns:a16="http://schemas.microsoft.com/office/drawing/2014/main" id="{DE3DC200-8440-CCA0-D0D4-8273AEA99345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0" name="Google Shape;2995;p22">
              <a:extLst>
                <a:ext uri="{FF2B5EF4-FFF2-40B4-BE49-F238E27FC236}">
                  <a16:creationId xmlns:a16="http://schemas.microsoft.com/office/drawing/2014/main" id="{676DE84B-5653-2484-9BE8-2E1E02354DCA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1" name="Google Shape;2996;p22">
              <a:extLst>
                <a:ext uri="{FF2B5EF4-FFF2-40B4-BE49-F238E27FC236}">
                  <a16:creationId xmlns:a16="http://schemas.microsoft.com/office/drawing/2014/main" id="{0F99ADE7-38A4-1C57-C757-21D0DA6461B5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2" name="Google Shape;2997;p22">
              <a:extLst>
                <a:ext uri="{FF2B5EF4-FFF2-40B4-BE49-F238E27FC236}">
                  <a16:creationId xmlns:a16="http://schemas.microsoft.com/office/drawing/2014/main" id="{6199A869-7815-5844-433A-D42371C0B761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3" name="Google Shape;2998;p22">
              <a:extLst>
                <a:ext uri="{FF2B5EF4-FFF2-40B4-BE49-F238E27FC236}">
                  <a16:creationId xmlns:a16="http://schemas.microsoft.com/office/drawing/2014/main" id="{1366C4BC-E831-CCC6-C981-0210D63F74FA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4" name="Google Shape;2999;p22">
              <a:extLst>
                <a:ext uri="{FF2B5EF4-FFF2-40B4-BE49-F238E27FC236}">
                  <a16:creationId xmlns:a16="http://schemas.microsoft.com/office/drawing/2014/main" id="{5EA457AF-DBC7-DBD6-B032-C5F5F0A9BC71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5" name="Google Shape;3000;p22">
              <a:extLst>
                <a:ext uri="{FF2B5EF4-FFF2-40B4-BE49-F238E27FC236}">
                  <a16:creationId xmlns:a16="http://schemas.microsoft.com/office/drawing/2014/main" id="{CFDB3115-4D35-4879-EC2B-B3318753C7C0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6" name="Google Shape;3001;p22">
              <a:extLst>
                <a:ext uri="{FF2B5EF4-FFF2-40B4-BE49-F238E27FC236}">
                  <a16:creationId xmlns:a16="http://schemas.microsoft.com/office/drawing/2014/main" id="{CF5ABD6A-AE6E-A26C-E2F2-85269ED071DD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7" name="Google Shape;3002;p22">
              <a:extLst>
                <a:ext uri="{FF2B5EF4-FFF2-40B4-BE49-F238E27FC236}">
                  <a16:creationId xmlns:a16="http://schemas.microsoft.com/office/drawing/2014/main" id="{3CEF4C2D-6C4E-E395-C94B-BD7866F8A6F1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8" name="Google Shape;3003;p22">
              <a:extLst>
                <a:ext uri="{FF2B5EF4-FFF2-40B4-BE49-F238E27FC236}">
                  <a16:creationId xmlns:a16="http://schemas.microsoft.com/office/drawing/2014/main" id="{182A9FE9-883B-B52B-444F-E20641FD51FB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9" name="Google Shape;3004;p22">
              <a:extLst>
                <a:ext uri="{FF2B5EF4-FFF2-40B4-BE49-F238E27FC236}">
                  <a16:creationId xmlns:a16="http://schemas.microsoft.com/office/drawing/2014/main" id="{AED057EE-75F1-8F04-42CA-C8F4B4C42BDC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0" name="Google Shape;3005;p22">
              <a:extLst>
                <a:ext uri="{FF2B5EF4-FFF2-40B4-BE49-F238E27FC236}">
                  <a16:creationId xmlns:a16="http://schemas.microsoft.com/office/drawing/2014/main" id="{ADA5B912-1881-62FF-CF34-ED21106CE3FB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1" name="Google Shape;3006;p22">
              <a:extLst>
                <a:ext uri="{FF2B5EF4-FFF2-40B4-BE49-F238E27FC236}">
                  <a16:creationId xmlns:a16="http://schemas.microsoft.com/office/drawing/2014/main" id="{14E80828-0DAB-E663-0264-FFADFFA0F930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2" name="Google Shape;3007;p22">
              <a:extLst>
                <a:ext uri="{FF2B5EF4-FFF2-40B4-BE49-F238E27FC236}">
                  <a16:creationId xmlns:a16="http://schemas.microsoft.com/office/drawing/2014/main" id="{518E36C0-7EE4-046A-2763-4CCAD4C88C1C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3" name="Google Shape;3008;p22">
              <a:extLst>
                <a:ext uri="{FF2B5EF4-FFF2-40B4-BE49-F238E27FC236}">
                  <a16:creationId xmlns:a16="http://schemas.microsoft.com/office/drawing/2014/main" id="{6A63326A-FE06-CB6F-3B30-4C019EDFB5EB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4" name="Google Shape;3009;p22">
              <a:extLst>
                <a:ext uri="{FF2B5EF4-FFF2-40B4-BE49-F238E27FC236}">
                  <a16:creationId xmlns:a16="http://schemas.microsoft.com/office/drawing/2014/main" id="{93A4A3A4-EBB8-E3DE-EDAC-D17F6DC00F32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5" name="Google Shape;3010;p22">
              <a:extLst>
                <a:ext uri="{FF2B5EF4-FFF2-40B4-BE49-F238E27FC236}">
                  <a16:creationId xmlns:a16="http://schemas.microsoft.com/office/drawing/2014/main" id="{4D95797F-CB5C-6592-5C8E-5296153E779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6" name="Google Shape;3011;p22">
              <a:extLst>
                <a:ext uri="{FF2B5EF4-FFF2-40B4-BE49-F238E27FC236}">
                  <a16:creationId xmlns:a16="http://schemas.microsoft.com/office/drawing/2014/main" id="{CE43DF02-6548-EC93-E8E1-8843D3E5D328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7" name="Google Shape;3012;p22">
              <a:extLst>
                <a:ext uri="{FF2B5EF4-FFF2-40B4-BE49-F238E27FC236}">
                  <a16:creationId xmlns:a16="http://schemas.microsoft.com/office/drawing/2014/main" id="{06007455-2BB2-E8D2-02E3-3E0C14CAC5F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8" name="Google Shape;3013;p22">
              <a:extLst>
                <a:ext uri="{FF2B5EF4-FFF2-40B4-BE49-F238E27FC236}">
                  <a16:creationId xmlns:a16="http://schemas.microsoft.com/office/drawing/2014/main" id="{3AFC131A-5978-D3AB-D91D-5863DBEE055A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9" name="Google Shape;3014;p22">
              <a:extLst>
                <a:ext uri="{FF2B5EF4-FFF2-40B4-BE49-F238E27FC236}">
                  <a16:creationId xmlns:a16="http://schemas.microsoft.com/office/drawing/2014/main" id="{C89209B3-D067-E1DE-BC72-519CE6470943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0" name="Google Shape;3015;p22">
              <a:extLst>
                <a:ext uri="{FF2B5EF4-FFF2-40B4-BE49-F238E27FC236}">
                  <a16:creationId xmlns:a16="http://schemas.microsoft.com/office/drawing/2014/main" id="{9A18021B-A257-0022-CE94-4C46214D3E84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1" name="Google Shape;3016;p22">
              <a:extLst>
                <a:ext uri="{FF2B5EF4-FFF2-40B4-BE49-F238E27FC236}">
                  <a16:creationId xmlns:a16="http://schemas.microsoft.com/office/drawing/2014/main" id="{EACD0860-48F5-ADDC-E9BC-88C41239B97B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2" name="Google Shape;3017;p22">
              <a:extLst>
                <a:ext uri="{FF2B5EF4-FFF2-40B4-BE49-F238E27FC236}">
                  <a16:creationId xmlns:a16="http://schemas.microsoft.com/office/drawing/2014/main" id="{8F52DF9F-9698-BFD4-D3F8-9BC9C987164B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3" name="Google Shape;3018;p22">
              <a:extLst>
                <a:ext uri="{FF2B5EF4-FFF2-40B4-BE49-F238E27FC236}">
                  <a16:creationId xmlns:a16="http://schemas.microsoft.com/office/drawing/2014/main" id="{E78B4130-315E-ABB8-C60C-8CEDF37AC9AA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4" name="Google Shape;3019;p22">
              <a:extLst>
                <a:ext uri="{FF2B5EF4-FFF2-40B4-BE49-F238E27FC236}">
                  <a16:creationId xmlns:a16="http://schemas.microsoft.com/office/drawing/2014/main" id="{CBF2E2EB-2506-2FB4-8F90-F8CB819203F4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5" name="Google Shape;3020;p22">
              <a:extLst>
                <a:ext uri="{FF2B5EF4-FFF2-40B4-BE49-F238E27FC236}">
                  <a16:creationId xmlns:a16="http://schemas.microsoft.com/office/drawing/2014/main" id="{733D92D1-E0E2-8B40-DF70-6F6B5DECFC24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6" name="Google Shape;3021;p22">
              <a:extLst>
                <a:ext uri="{FF2B5EF4-FFF2-40B4-BE49-F238E27FC236}">
                  <a16:creationId xmlns:a16="http://schemas.microsoft.com/office/drawing/2014/main" id="{6E201DC1-2775-10EC-115F-EAAF44523C9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7" name="Google Shape;3022;p22">
              <a:extLst>
                <a:ext uri="{FF2B5EF4-FFF2-40B4-BE49-F238E27FC236}">
                  <a16:creationId xmlns:a16="http://schemas.microsoft.com/office/drawing/2014/main" id="{06CDB889-07F1-28CD-B3E0-A90BAF154060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8" name="Google Shape;3023;p22">
              <a:extLst>
                <a:ext uri="{FF2B5EF4-FFF2-40B4-BE49-F238E27FC236}">
                  <a16:creationId xmlns:a16="http://schemas.microsoft.com/office/drawing/2014/main" id="{38A0C64A-973A-B861-DC28-C863C37A4F5E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9" name="Google Shape;3024;p22">
              <a:extLst>
                <a:ext uri="{FF2B5EF4-FFF2-40B4-BE49-F238E27FC236}">
                  <a16:creationId xmlns:a16="http://schemas.microsoft.com/office/drawing/2014/main" id="{CB0FAF88-BCE8-8BB2-39A1-CAA0772E9934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0" name="Google Shape;3025;p22">
              <a:extLst>
                <a:ext uri="{FF2B5EF4-FFF2-40B4-BE49-F238E27FC236}">
                  <a16:creationId xmlns:a16="http://schemas.microsoft.com/office/drawing/2014/main" id="{D84722CC-9BCA-02F9-9A6D-3968CB428660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1" name="Google Shape;3026;p22">
              <a:extLst>
                <a:ext uri="{FF2B5EF4-FFF2-40B4-BE49-F238E27FC236}">
                  <a16:creationId xmlns:a16="http://schemas.microsoft.com/office/drawing/2014/main" id="{A73B3241-7533-5BBA-3877-0080DA68EEF7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2" name="Google Shape;3027;p22">
              <a:extLst>
                <a:ext uri="{FF2B5EF4-FFF2-40B4-BE49-F238E27FC236}">
                  <a16:creationId xmlns:a16="http://schemas.microsoft.com/office/drawing/2014/main" id="{2AD37DEC-4EA2-3BB5-7A7C-0868B4457475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3" name="Google Shape;3028;p22">
              <a:extLst>
                <a:ext uri="{FF2B5EF4-FFF2-40B4-BE49-F238E27FC236}">
                  <a16:creationId xmlns:a16="http://schemas.microsoft.com/office/drawing/2014/main" id="{5AD6F3E8-C8BF-C390-7EA9-35967AADA3B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4" name="Google Shape;3029;p22">
              <a:extLst>
                <a:ext uri="{FF2B5EF4-FFF2-40B4-BE49-F238E27FC236}">
                  <a16:creationId xmlns:a16="http://schemas.microsoft.com/office/drawing/2014/main" id="{FF72BF35-7DED-ED94-324D-3B30C3B3751D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5" name="Google Shape;3030;p22">
              <a:extLst>
                <a:ext uri="{FF2B5EF4-FFF2-40B4-BE49-F238E27FC236}">
                  <a16:creationId xmlns:a16="http://schemas.microsoft.com/office/drawing/2014/main" id="{518E0679-C016-7EEC-1E61-93AF9067D331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6" name="Google Shape;3031;p22">
              <a:extLst>
                <a:ext uri="{FF2B5EF4-FFF2-40B4-BE49-F238E27FC236}">
                  <a16:creationId xmlns:a16="http://schemas.microsoft.com/office/drawing/2014/main" id="{D7695883-1DCB-EF24-9F74-3AAD880AB805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7" name="Google Shape;3032;p22">
              <a:extLst>
                <a:ext uri="{FF2B5EF4-FFF2-40B4-BE49-F238E27FC236}">
                  <a16:creationId xmlns:a16="http://schemas.microsoft.com/office/drawing/2014/main" id="{D68D386A-A1E1-729C-52D2-23DEB835B5CE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8" name="Google Shape;3033;p22">
              <a:extLst>
                <a:ext uri="{FF2B5EF4-FFF2-40B4-BE49-F238E27FC236}">
                  <a16:creationId xmlns:a16="http://schemas.microsoft.com/office/drawing/2014/main" id="{64CFCAE1-8C54-4222-C233-40F3A8D917A9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9" name="Google Shape;3034;p22">
              <a:extLst>
                <a:ext uri="{FF2B5EF4-FFF2-40B4-BE49-F238E27FC236}">
                  <a16:creationId xmlns:a16="http://schemas.microsoft.com/office/drawing/2014/main" id="{27C6446F-3B78-C3EA-3EFE-D67134D972A9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0" name="Google Shape;3035;p22">
              <a:extLst>
                <a:ext uri="{FF2B5EF4-FFF2-40B4-BE49-F238E27FC236}">
                  <a16:creationId xmlns:a16="http://schemas.microsoft.com/office/drawing/2014/main" id="{D34EEC43-71AC-B496-82B3-EC05735986E1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1" name="Google Shape;3036;p22">
              <a:extLst>
                <a:ext uri="{FF2B5EF4-FFF2-40B4-BE49-F238E27FC236}">
                  <a16:creationId xmlns:a16="http://schemas.microsoft.com/office/drawing/2014/main" id="{0B507917-4195-328A-AAF1-1BA184221F2A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2" name="Google Shape;3037;p22">
              <a:extLst>
                <a:ext uri="{FF2B5EF4-FFF2-40B4-BE49-F238E27FC236}">
                  <a16:creationId xmlns:a16="http://schemas.microsoft.com/office/drawing/2014/main" id="{DB67B503-CBD5-C59F-9F73-705AB09C9805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3" name="Google Shape;3038;p22">
              <a:extLst>
                <a:ext uri="{FF2B5EF4-FFF2-40B4-BE49-F238E27FC236}">
                  <a16:creationId xmlns:a16="http://schemas.microsoft.com/office/drawing/2014/main" id="{89AF01B2-A52C-0430-1ED6-E6ED55474166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4" name="Google Shape;3039;p22">
              <a:extLst>
                <a:ext uri="{FF2B5EF4-FFF2-40B4-BE49-F238E27FC236}">
                  <a16:creationId xmlns:a16="http://schemas.microsoft.com/office/drawing/2014/main" id="{4B07D867-130F-EDD5-BE2C-41A1A2076295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5" name="Google Shape;3040;p22">
              <a:extLst>
                <a:ext uri="{FF2B5EF4-FFF2-40B4-BE49-F238E27FC236}">
                  <a16:creationId xmlns:a16="http://schemas.microsoft.com/office/drawing/2014/main" id="{269212BE-D5AD-4F42-5C59-D5A2FDA281AC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6" name="Google Shape;3041;p22">
              <a:extLst>
                <a:ext uri="{FF2B5EF4-FFF2-40B4-BE49-F238E27FC236}">
                  <a16:creationId xmlns:a16="http://schemas.microsoft.com/office/drawing/2014/main" id="{F5E813A2-B139-2421-D3A6-BA97E3517A6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7" name="Google Shape;3042;p22">
              <a:extLst>
                <a:ext uri="{FF2B5EF4-FFF2-40B4-BE49-F238E27FC236}">
                  <a16:creationId xmlns:a16="http://schemas.microsoft.com/office/drawing/2014/main" id="{8BC51FB4-03A6-315A-DB9A-59887815F6B4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8" name="Google Shape;3043;p22">
              <a:extLst>
                <a:ext uri="{FF2B5EF4-FFF2-40B4-BE49-F238E27FC236}">
                  <a16:creationId xmlns:a16="http://schemas.microsoft.com/office/drawing/2014/main" id="{A30CCB39-EC7C-BDDB-E696-05421831EEF7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9" name="Google Shape;3044;p22">
              <a:extLst>
                <a:ext uri="{FF2B5EF4-FFF2-40B4-BE49-F238E27FC236}">
                  <a16:creationId xmlns:a16="http://schemas.microsoft.com/office/drawing/2014/main" id="{8BFAB127-2851-564A-0ED2-7090BFCF1EEB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0" name="Google Shape;3045;p22">
              <a:extLst>
                <a:ext uri="{FF2B5EF4-FFF2-40B4-BE49-F238E27FC236}">
                  <a16:creationId xmlns:a16="http://schemas.microsoft.com/office/drawing/2014/main" id="{CFC7BDFB-51BD-2C82-8813-BC5EC3531D4D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1" name="Google Shape;3046;p22">
              <a:extLst>
                <a:ext uri="{FF2B5EF4-FFF2-40B4-BE49-F238E27FC236}">
                  <a16:creationId xmlns:a16="http://schemas.microsoft.com/office/drawing/2014/main" id="{C8BD1E42-FD6B-9B17-58E2-FFAF5F07E9D3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2" name="Google Shape;3047;p22">
              <a:extLst>
                <a:ext uri="{FF2B5EF4-FFF2-40B4-BE49-F238E27FC236}">
                  <a16:creationId xmlns:a16="http://schemas.microsoft.com/office/drawing/2014/main" id="{6F863266-F6B4-2F2E-0F82-4FBB62579D29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3" name="Google Shape;3048;p22">
              <a:extLst>
                <a:ext uri="{FF2B5EF4-FFF2-40B4-BE49-F238E27FC236}">
                  <a16:creationId xmlns:a16="http://schemas.microsoft.com/office/drawing/2014/main" id="{D26A0D02-450A-CA1D-8A4C-5C353648454E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4" name="Google Shape;3049;p22">
              <a:extLst>
                <a:ext uri="{FF2B5EF4-FFF2-40B4-BE49-F238E27FC236}">
                  <a16:creationId xmlns:a16="http://schemas.microsoft.com/office/drawing/2014/main" id="{848DC9B5-92EC-8335-B265-A80176977163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5" name="Google Shape;3050;p22">
              <a:extLst>
                <a:ext uri="{FF2B5EF4-FFF2-40B4-BE49-F238E27FC236}">
                  <a16:creationId xmlns:a16="http://schemas.microsoft.com/office/drawing/2014/main" id="{E2289FF8-AB7E-745C-AB3B-106E686B9C11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6" name="Google Shape;3051;p22">
              <a:extLst>
                <a:ext uri="{FF2B5EF4-FFF2-40B4-BE49-F238E27FC236}">
                  <a16:creationId xmlns:a16="http://schemas.microsoft.com/office/drawing/2014/main" id="{C6BA626B-8E71-C0A5-8961-48C80DAA4201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7" name="Google Shape;3052;p22">
              <a:extLst>
                <a:ext uri="{FF2B5EF4-FFF2-40B4-BE49-F238E27FC236}">
                  <a16:creationId xmlns:a16="http://schemas.microsoft.com/office/drawing/2014/main" id="{4B0F03BC-1804-B6D1-214D-8D071CC423B5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8" name="Google Shape;3053;p22">
              <a:extLst>
                <a:ext uri="{FF2B5EF4-FFF2-40B4-BE49-F238E27FC236}">
                  <a16:creationId xmlns:a16="http://schemas.microsoft.com/office/drawing/2014/main" id="{2F575CFD-3A4B-CB68-8895-E4535B636C1F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9" name="Google Shape;3054;p22">
              <a:extLst>
                <a:ext uri="{FF2B5EF4-FFF2-40B4-BE49-F238E27FC236}">
                  <a16:creationId xmlns:a16="http://schemas.microsoft.com/office/drawing/2014/main" id="{37D4EF11-9508-C571-C2ED-30E7C6B679E8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0" name="Google Shape;3055;p22">
              <a:extLst>
                <a:ext uri="{FF2B5EF4-FFF2-40B4-BE49-F238E27FC236}">
                  <a16:creationId xmlns:a16="http://schemas.microsoft.com/office/drawing/2014/main" id="{9939DAC9-3FF2-9A89-FA67-2843322DD577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1" name="Google Shape;3056;p22">
              <a:extLst>
                <a:ext uri="{FF2B5EF4-FFF2-40B4-BE49-F238E27FC236}">
                  <a16:creationId xmlns:a16="http://schemas.microsoft.com/office/drawing/2014/main" id="{9F2780D4-CBF7-6E03-6BDA-659827A5E6FB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2" name="Google Shape;3057;p22">
              <a:extLst>
                <a:ext uri="{FF2B5EF4-FFF2-40B4-BE49-F238E27FC236}">
                  <a16:creationId xmlns:a16="http://schemas.microsoft.com/office/drawing/2014/main" id="{C7312214-4A8F-C374-17B7-0CF026715150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3" name="Google Shape;3058;p22">
              <a:extLst>
                <a:ext uri="{FF2B5EF4-FFF2-40B4-BE49-F238E27FC236}">
                  <a16:creationId xmlns:a16="http://schemas.microsoft.com/office/drawing/2014/main" id="{98E55FA4-FAC7-6D0A-BD3B-E7154DBE54FD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4" name="Google Shape;3059;p22">
              <a:extLst>
                <a:ext uri="{FF2B5EF4-FFF2-40B4-BE49-F238E27FC236}">
                  <a16:creationId xmlns:a16="http://schemas.microsoft.com/office/drawing/2014/main" id="{F1809CCF-D01A-09D4-BE03-2B7C5E80B29F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5" name="Google Shape;3060;p22">
              <a:extLst>
                <a:ext uri="{FF2B5EF4-FFF2-40B4-BE49-F238E27FC236}">
                  <a16:creationId xmlns:a16="http://schemas.microsoft.com/office/drawing/2014/main" id="{20F13F7B-EDEA-5E25-1D74-F7D4C92DD042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6" name="Google Shape;3061;p22">
              <a:extLst>
                <a:ext uri="{FF2B5EF4-FFF2-40B4-BE49-F238E27FC236}">
                  <a16:creationId xmlns:a16="http://schemas.microsoft.com/office/drawing/2014/main" id="{097F975B-1539-BD49-8574-803502B53984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7" name="Google Shape;3062;p22">
              <a:extLst>
                <a:ext uri="{FF2B5EF4-FFF2-40B4-BE49-F238E27FC236}">
                  <a16:creationId xmlns:a16="http://schemas.microsoft.com/office/drawing/2014/main" id="{C4C820A1-ADDC-D9B0-8496-37E8E81C25DF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8" name="Google Shape;3063;p22">
              <a:extLst>
                <a:ext uri="{FF2B5EF4-FFF2-40B4-BE49-F238E27FC236}">
                  <a16:creationId xmlns:a16="http://schemas.microsoft.com/office/drawing/2014/main" id="{2408C6EA-1A1B-B1C1-2D18-4AEAD5F374B1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9" name="Google Shape;3064;p22">
              <a:extLst>
                <a:ext uri="{FF2B5EF4-FFF2-40B4-BE49-F238E27FC236}">
                  <a16:creationId xmlns:a16="http://schemas.microsoft.com/office/drawing/2014/main" id="{5CB2D50C-E94D-3A3B-20B5-A8844879D79E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0" name="Google Shape;3065;p22">
              <a:extLst>
                <a:ext uri="{FF2B5EF4-FFF2-40B4-BE49-F238E27FC236}">
                  <a16:creationId xmlns:a16="http://schemas.microsoft.com/office/drawing/2014/main" id="{C9718299-765F-1FA8-3FD6-0057C3E6484C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1" name="Google Shape;3066;p22">
              <a:extLst>
                <a:ext uri="{FF2B5EF4-FFF2-40B4-BE49-F238E27FC236}">
                  <a16:creationId xmlns:a16="http://schemas.microsoft.com/office/drawing/2014/main" id="{FAE6EF04-2E44-147A-29CA-54699FA1E589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2" name="Google Shape;3067;p22">
              <a:extLst>
                <a:ext uri="{FF2B5EF4-FFF2-40B4-BE49-F238E27FC236}">
                  <a16:creationId xmlns:a16="http://schemas.microsoft.com/office/drawing/2014/main" id="{4120424D-A1A4-3BD6-3147-4437269A2567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3" name="Google Shape;3068;p22">
              <a:extLst>
                <a:ext uri="{FF2B5EF4-FFF2-40B4-BE49-F238E27FC236}">
                  <a16:creationId xmlns:a16="http://schemas.microsoft.com/office/drawing/2014/main" id="{F887C92C-5178-34CE-40C7-82E4A014FCEE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4" name="Google Shape;3069;p22">
              <a:extLst>
                <a:ext uri="{FF2B5EF4-FFF2-40B4-BE49-F238E27FC236}">
                  <a16:creationId xmlns:a16="http://schemas.microsoft.com/office/drawing/2014/main" id="{653C4B4C-0EBE-E150-E2A9-E6D5101E4DBF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5" name="Google Shape;3070;p22">
              <a:extLst>
                <a:ext uri="{FF2B5EF4-FFF2-40B4-BE49-F238E27FC236}">
                  <a16:creationId xmlns:a16="http://schemas.microsoft.com/office/drawing/2014/main" id="{B4DD7623-992E-256F-7703-2D3BC7400B13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6" name="Google Shape;3071;p22">
              <a:extLst>
                <a:ext uri="{FF2B5EF4-FFF2-40B4-BE49-F238E27FC236}">
                  <a16:creationId xmlns:a16="http://schemas.microsoft.com/office/drawing/2014/main" id="{BF4B5B0D-1E6D-E9C2-FA69-CECDD8F166ED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7" name="Google Shape;3072;p22">
              <a:extLst>
                <a:ext uri="{FF2B5EF4-FFF2-40B4-BE49-F238E27FC236}">
                  <a16:creationId xmlns:a16="http://schemas.microsoft.com/office/drawing/2014/main" id="{00AF8272-9D98-E4EE-47C4-C69913E545CB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8" name="Google Shape;3073;p22">
              <a:extLst>
                <a:ext uri="{FF2B5EF4-FFF2-40B4-BE49-F238E27FC236}">
                  <a16:creationId xmlns:a16="http://schemas.microsoft.com/office/drawing/2014/main" id="{E55F2A82-2A11-28FA-C9FF-25A4A8AB7AC3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9" name="Google Shape;3074;p22">
              <a:extLst>
                <a:ext uri="{FF2B5EF4-FFF2-40B4-BE49-F238E27FC236}">
                  <a16:creationId xmlns:a16="http://schemas.microsoft.com/office/drawing/2014/main" id="{701B6D26-39B3-4290-6E06-823DC5C01C80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0" name="Google Shape;3075;p22">
              <a:extLst>
                <a:ext uri="{FF2B5EF4-FFF2-40B4-BE49-F238E27FC236}">
                  <a16:creationId xmlns:a16="http://schemas.microsoft.com/office/drawing/2014/main" id="{03E8658C-4C9F-5D4A-C964-630855F839C6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1" name="Google Shape;3076;p22">
              <a:extLst>
                <a:ext uri="{FF2B5EF4-FFF2-40B4-BE49-F238E27FC236}">
                  <a16:creationId xmlns:a16="http://schemas.microsoft.com/office/drawing/2014/main" id="{BED9870F-FBE5-C510-D903-1FB39BB183B8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2" name="Google Shape;3077;p22">
              <a:extLst>
                <a:ext uri="{FF2B5EF4-FFF2-40B4-BE49-F238E27FC236}">
                  <a16:creationId xmlns:a16="http://schemas.microsoft.com/office/drawing/2014/main" id="{9C74F2FB-4E22-DDA4-3492-9D28A2BFBE99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3" name="Google Shape;3078;p22">
              <a:extLst>
                <a:ext uri="{FF2B5EF4-FFF2-40B4-BE49-F238E27FC236}">
                  <a16:creationId xmlns:a16="http://schemas.microsoft.com/office/drawing/2014/main" id="{3295773E-8B08-8135-FE01-0E8CC0802029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4" name="Google Shape;3079;p22">
              <a:extLst>
                <a:ext uri="{FF2B5EF4-FFF2-40B4-BE49-F238E27FC236}">
                  <a16:creationId xmlns:a16="http://schemas.microsoft.com/office/drawing/2014/main" id="{CE701E21-A5F2-494C-1DC0-18EEABF118EB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5" name="Google Shape;3080;p22">
              <a:extLst>
                <a:ext uri="{FF2B5EF4-FFF2-40B4-BE49-F238E27FC236}">
                  <a16:creationId xmlns:a16="http://schemas.microsoft.com/office/drawing/2014/main" id="{FF5EBA77-3EF0-D84B-2883-CEA4A5EF1448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6" name="Google Shape;3081;p22">
              <a:extLst>
                <a:ext uri="{FF2B5EF4-FFF2-40B4-BE49-F238E27FC236}">
                  <a16:creationId xmlns:a16="http://schemas.microsoft.com/office/drawing/2014/main" id="{F8C988CB-9181-38E5-0C7E-4B2278F80428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7" name="Google Shape;3082;p22">
              <a:extLst>
                <a:ext uri="{FF2B5EF4-FFF2-40B4-BE49-F238E27FC236}">
                  <a16:creationId xmlns:a16="http://schemas.microsoft.com/office/drawing/2014/main" id="{CBC5993D-EA32-087F-4993-86AB4F193DF1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8" name="Google Shape;3083;p22">
              <a:extLst>
                <a:ext uri="{FF2B5EF4-FFF2-40B4-BE49-F238E27FC236}">
                  <a16:creationId xmlns:a16="http://schemas.microsoft.com/office/drawing/2014/main" id="{15B93C7D-0406-69CC-57F8-FD173FCAF3ED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9" name="Google Shape;3084;p22">
              <a:extLst>
                <a:ext uri="{FF2B5EF4-FFF2-40B4-BE49-F238E27FC236}">
                  <a16:creationId xmlns:a16="http://schemas.microsoft.com/office/drawing/2014/main" id="{B004633A-F701-8443-7389-40CF1E025066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0" name="Google Shape;3085;p22">
              <a:extLst>
                <a:ext uri="{FF2B5EF4-FFF2-40B4-BE49-F238E27FC236}">
                  <a16:creationId xmlns:a16="http://schemas.microsoft.com/office/drawing/2014/main" id="{420486CC-11E8-AA6B-C19C-B212A54664E1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1" name="Google Shape;3086;p22">
              <a:extLst>
                <a:ext uri="{FF2B5EF4-FFF2-40B4-BE49-F238E27FC236}">
                  <a16:creationId xmlns:a16="http://schemas.microsoft.com/office/drawing/2014/main" id="{3BC885D0-CC2A-1F5A-B375-4AC6346645ED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2" name="Google Shape;3087;p22">
              <a:extLst>
                <a:ext uri="{FF2B5EF4-FFF2-40B4-BE49-F238E27FC236}">
                  <a16:creationId xmlns:a16="http://schemas.microsoft.com/office/drawing/2014/main" id="{1E59A964-4B73-8393-E9CB-C86213662313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3" name="Google Shape;3088;p22">
              <a:extLst>
                <a:ext uri="{FF2B5EF4-FFF2-40B4-BE49-F238E27FC236}">
                  <a16:creationId xmlns:a16="http://schemas.microsoft.com/office/drawing/2014/main" id="{2D198C94-F00C-E0DA-181C-05268424A5BC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4" name="Google Shape;3089;p22">
              <a:extLst>
                <a:ext uri="{FF2B5EF4-FFF2-40B4-BE49-F238E27FC236}">
                  <a16:creationId xmlns:a16="http://schemas.microsoft.com/office/drawing/2014/main" id="{81D824FB-50FE-4789-3A6E-4E64F077AC5C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5" name="Google Shape;3090;p22">
              <a:extLst>
                <a:ext uri="{FF2B5EF4-FFF2-40B4-BE49-F238E27FC236}">
                  <a16:creationId xmlns:a16="http://schemas.microsoft.com/office/drawing/2014/main" id="{2AE61D5A-7629-AFAD-144F-588C8396F73F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6" name="Google Shape;3091;p22">
              <a:extLst>
                <a:ext uri="{FF2B5EF4-FFF2-40B4-BE49-F238E27FC236}">
                  <a16:creationId xmlns:a16="http://schemas.microsoft.com/office/drawing/2014/main" id="{5441B9FE-D463-45A7-0DCE-ED1A69A0C1BC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7" name="Google Shape;3092;p22">
              <a:extLst>
                <a:ext uri="{FF2B5EF4-FFF2-40B4-BE49-F238E27FC236}">
                  <a16:creationId xmlns:a16="http://schemas.microsoft.com/office/drawing/2014/main" id="{F20C0D4B-332B-0963-E3BD-06A71379EAED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8" name="Google Shape;3093;p22">
              <a:extLst>
                <a:ext uri="{FF2B5EF4-FFF2-40B4-BE49-F238E27FC236}">
                  <a16:creationId xmlns:a16="http://schemas.microsoft.com/office/drawing/2014/main" id="{9D767B61-FF59-8831-D7EC-E0B89214BFA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9" name="Google Shape;3094;p22">
              <a:extLst>
                <a:ext uri="{FF2B5EF4-FFF2-40B4-BE49-F238E27FC236}">
                  <a16:creationId xmlns:a16="http://schemas.microsoft.com/office/drawing/2014/main" id="{DB2F8A94-D2C8-7528-5348-8D55A826B5D6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0" name="Google Shape;3095;p22">
              <a:extLst>
                <a:ext uri="{FF2B5EF4-FFF2-40B4-BE49-F238E27FC236}">
                  <a16:creationId xmlns:a16="http://schemas.microsoft.com/office/drawing/2014/main" id="{46C0DC9C-2C54-6E9B-184F-B1A58D71EE6C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1" name="Google Shape;3096;p22">
              <a:extLst>
                <a:ext uri="{FF2B5EF4-FFF2-40B4-BE49-F238E27FC236}">
                  <a16:creationId xmlns:a16="http://schemas.microsoft.com/office/drawing/2014/main" id="{BAF3EF0C-B4B7-655D-12CC-443703A475C4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2" name="Google Shape;3097;p22">
              <a:extLst>
                <a:ext uri="{FF2B5EF4-FFF2-40B4-BE49-F238E27FC236}">
                  <a16:creationId xmlns:a16="http://schemas.microsoft.com/office/drawing/2014/main" id="{FD054ED1-31CC-D606-EBF5-0833489D8234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3" name="Google Shape;3098;p22">
              <a:extLst>
                <a:ext uri="{FF2B5EF4-FFF2-40B4-BE49-F238E27FC236}">
                  <a16:creationId xmlns:a16="http://schemas.microsoft.com/office/drawing/2014/main" id="{AB6B9F28-B2C2-4B9E-8B09-8A48837D1C95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4" name="Google Shape;3099;p22">
              <a:extLst>
                <a:ext uri="{FF2B5EF4-FFF2-40B4-BE49-F238E27FC236}">
                  <a16:creationId xmlns:a16="http://schemas.microsoft.com/office/drawing/2014/main" id="{C398044C-DFE3-356B-B6EF-678E842090A8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5" name="Google Shape;3100;p22">
              <a:extLst>
                <a:ext uri="{FF2B5EF4-FFF2-40B4-BE49-F238E27FC236}">
                  <a16:creationId xmlns:a16="http://schemas.microsoft.com/office/drawing/2014/main" id="{3A398631-F37A-F6A9-1C0D-0F6C5B0200E4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6" name="Google Shape;3101;p22">
              <a:extLst>
                <a:ext uri="{FF2B5EF4-FFF2-40B4-BE49-F238E27FC236}">
                  <a16:creationId xmlns:a16="http://schemas.microsoft.com/office/drawing/2014/main" id="{0D560C76-9DD9-6EDA-43C7-36C76F2BC871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7" name="Google Shape;3102;p22">
              <a:extLst>
                <a:ext uri="{FF2B5EF4-FFF2-40B4-BE49-F238E27FC236}">
                  <a16:creationId xmlns:a16="http://schemas.microsoft.com/office/drawing/2014/main" id="{F4505DBD-7604-070E-2A24-08D3497AE9CC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8" name="Google Shape;3103;p22">
              <a:extLst>
                <a:ext uri="{FF2B5EF4-FFF2-40B4-BE49-F238E27FC236}">
                  <a16:creationId xmlns:a16="http://schemas.microsoft.com/office/drawing/2014/main" id="{2F493EF5-5148-BD62-5A01-FB9E308DA5DC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9" name="Google Shape;3104;p22">
              <a:extLst>
                <a:ext uri="{FF2B5EF4-FFF2-40B4-BE49-F238E27FC236}">
                  <a16:creationId xmlns:a16="http://schemas.microsoft.com/office/drawing/2014/main" id="{1A23E0DE-1A2A-4002-7BA1-D7C04DB7A20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0" name="Google Shape;3105;p22">
              <a:extLst>
                <a:ext uri="{FF2B5EF4-FFF2-40B4-BE49-F238E27FC236}">
                  <a16:creationId xmlns:a16="http://schemas.microsoft.com/office/drawing/2014/main" id="{897C19F6-C7BA-162B-7199-906766E7C1A4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1" name="Google Shape;3106;p22">
              <a:extLst>
                <a:ext uri="{FF2B5EF4-FFF2-40B4-BE49-F238E27FC236}">
                  <a16:creationId xmlns:a16="http://schemas.microsoft.com/office/drawing/2014/main" id="{54E55517-8F26-2143-23FD-04C924CAFED7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2" name="Google Shape;3107;p22">
              <a:extLst>
                <a:ext uri="{FF2B5EF4-FFF2-40B4-BE49-F238E27FC236}">
                  <a16:creationId xmlns:a16="http://schemas.microsoft.com/office/drawing/2014/main" id="{13B7C558-2F94-8DB2-E34F-A1367C7CD86D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3" name="Google Shape;3108;p22">
              <a:extLst>
                <a:ext uri="{FF2B5EF4-FFF2-40B4-BE49-F238E27FC236}">
                  <a16:creationId xmlns:a16="http://schemas.microsoft.com/office/drawing/2014/main" id="{CB1C31E5-FD95-D610-9600-DB31AE94FE6F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4" name="Google Shape;3109;p22">
              <a:extLst>
                <a:ext uri="{FF2B5EF4-FFF2-40B4-BE49-F238E27FC236}">
                  <a16:creationId xmlns:a16="http://schemas.microsoft.com/office/drawing/2014/main" id="{24FA9C51-0986-FD43-6ADB-94DEA5058464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5" name="Google Shape;3110;p22">
              <a:extLst>
                <a:ext uri="{FF2B5EF4-FFF2-40B4-BE49-F238E27FC236}">
                  <a16:creationId xmlns:a16="http://schemas.microsoft.com/office/drawing/2014/main" id="{21058018-1ADF-5533-F238-77F12190E91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6" name="Google Shape;3111;p22">
              <a:extLst>
                <a:ext uri="{FF2B5EF4-FFF2-40B4-BE49-F238E27FC236}">
                  <a16:creationId xmlns:a16="http://schemas.microsoft.com/office/drawing/2014/main" id="{E8B275DE-A41E-5BF5-40DB-4B701E71DBA4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7" name="Google Shape;3112;p22">
              <a:extLst>
                <a:ext uri="{FF2B5EF4-FFF2-40B4-BE49-F238E27FC236}">
                  <a16:creationId xmlns:a16="http://schemas.microsoft.com/office/drawing/2014/main" id="{DD84ABC4-EAC6-79A2-1A37-2185FF11F299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8" name="Google Shape;3113;p22">
              <a:extLst>
                <a:ext uri="{FF2B5EF4-FFF2-40B4-BE49-F238E27FC236}">
                  <a16:creationId xmlns:a16="http://schemas.microsoft.com/office/drawing/2014/main" id="{6BBDB5A5-917C-5EAF-9F63-3A2FB15827D9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9" name="Google Shape;3114;p22">
              <a:extLst>
                <a:ext uri="{FF2B5EF4-FFF2-40B4-BE49-F238E27FC236}">
                  <a16:creationId xmlns:a16="http://schemas.microsoft.com/office/drawing/2014/main" id="{4F4785E8-1231-4863-129B-7132672A435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0" name="Google Shape;3115;p22">
              <a:extLst>
                <a:ext uri="{FF2B5EF4-FFF2-40B4-BE49-F238E27FC236}">
                  <a16:creationId xmlns:a16="http://schemas.microsoft.com/office/drawing/2014/main" id="{90A67328-48D8-D4B5-B58B-F2D2257DCCC8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1" name="Google Shape;3116;p22">
              <a:extLst>
                <a:ext uri="{FF2B5EF4-FFF2-40B4-BE49-F238E27FC236}">
                  <a16:creationId xmlns:a16="http://schemas.microsoft.com/office/drawing/2014/main" id="{347351DE-BC86-AC41-6C03-08FB48E0D1FA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2" name="Google Shape;3117;p22">
              <a:extLst>
                <a:ext uri="{FF2B5EF4-FFF2-40B4-BE49-F238E27FC236}">
                  <a16:creationId xmlns:a16="http://schemas.microsoft.com/office/drawing/2014/main" id="{3DC75A43-55C1-C1BA-4B39-5C169FDD9D0A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3" name="Google Shape;3118;p22">
              <a:extLst>
                <a:ext uri="{FF2B5EF4-FFF2-40B4-BE49-F238E27FC236}">
                  <a16:creationId xmlns:a16="http://schemas.microsoft.com/office/drawing/2014/main" id="{9EA4F413-6508-8424-3877-5505A8323A5D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4" name="Google Shape;3119;p22">
              <a:extLst>
                <a:ext uri="{FF2B5EF4-FFF2-40B4-BE49-F238E27FC236}">
                  <a16:creationId xmlns:a16="http://schemas.microsoft.com/office/drawing/2014/main" id="{87D53307-503D-91DA-DCF0-1F73D510641F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5" name="Google Shape;3120;p22">
              <a:extLst>
                <a:ext uri="{FF2B5EF4-FFF2-40B4-BE49-F238E27FC236}">
                  <a16:creationId xmlns:a16="http://schemas.microsoft.com/office/drawing/2014/main" id="{5C9693A5-72B9-73E7-911E-FD9113BAF476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6" name="Google Shape;3121;p22">
              <a:extLst>
                <a:ext uri="{FF2B5EF4-FFF2-40B4-BE49-F238E27FC236}">
                  <a16:creationId xmlns:a16="http://schemas.microsoft.com/office/drawing/2014/main" id="{93EAB2D3-8F97-1D16-BDE9-564CCA7F6005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7" name="Google Shape;3122;p22">
              <a:extLst>
                <a:ext uri="{FF2B5EF4-FFF2-40B4-BE49-F238E27FC236}">
                  <a16:creationId xmlns:a16="http://schemas.microsoft.com/office/drawing/2014/main" id="{6EFF2D7C-1C87-F5FF-A584-B6F2DA6A0E51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8" name="Google Shape;3123;p22">
              <a:extLst>
                <a:ext uri="{FF2B5EF4-FFF2-40B4-BE49-F238E27FC236}">
                  <a16:creationId xmlns:a16="http://schemas.microsoft.com/office/drawing/2014/main" id="{093E8614-D377-7E77-5690-C54F115C1A93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9" name="Google Shape;3124;p22">
              <a:extLst>
                <a:ext uri="{FF2B5EF4-FFF2-40B4-BE49-F238E27FC236}">
                  <a16:creationId xmlns:a16="http://schemas.microsoft.com/office/drawing/2014/main" id="{D9EDC713-8B32-FBDB-234A-AA14EEAC0084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0" name="Google Shape;3125;p22">
              <a:extLst>
                <a:ext uri="{FF2B5EF4-FFF2-40B4-BE49-F238E27FC236}">
                  <a16:creationId xmlns:a16="http://schemas.microsoft.com/office/drawing/2014/main" id="{4BCF1A7A-337D-D74A-951C-A02308133977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1" name="Google Shape;3126;p22">
              <a:extLst>
                <a:ext uri="{FF2B5EF4-FFF2-40B4-BE49-F238E27FC236}">
                  <a16:creationId xmlns:a16="http://schemas.microsoft.com/office/drawing/2014/main" id="{74AB089A-C365-40AA-C45D-CBEC4DCFAD5D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2" name="Google Shape;3127;p22">
              <a:extLst>
                <a:ext uri="{FF2B5EF4-FFF2-40B4-BE49-F238E27FC236}">
                  <a16:creationId xmlns:a16="http://schemas.microsoft.com/office/drawing/2014/main" id="{6DE3CB43-F6F2-ACEA-BECF-67E0587DD9C2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3" name="Google Shape;3128;p22">
              <a:extLst>
                <a:ext uri="{FF2B5EF4-FFF2-40B4-BE49-F238E27FC236}">
                  <a16:creationId xmlns:a16="http://schemas.microsoft.com/office/drawing/2014/main" id="{2619B911-F7A7-FE9B-04A0-8217D3F6973A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4" name="Google Shape;3129;p22">
              <a:extLst>
                <a:ext uri="{FF2B5EF4-FFF2-40B4-BE49-F238E27FC236}">
                  <a16:creationId xmlns:a16="http://schemas.microsoft.com/office/drawing/2014/main" id="{8B2A8BC4-62D1-D536-016F-52C3C6F3328E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5" name="Google Shape;3130;p22">
              <a:extLst>
                <a:ext uri="{FF2B5EF4-FFF2-40B4-BE49-F238E27FC236}">
                  <a16:creationId xmlns:a16="http://schemas.microsoft.com/office/drawing/2014/main" id="{7D34412E-A6F8-4F7A-9494-4B6AFCA8D939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6" name="Google Shape;3131;p22">
              <a:extLst>
                <a:ext uri="{FF2B5EF4-FFF2-40B4-BE49-F238E27FC236}">
                  <a16:creationId xmlns:a16="http://schemas.microsoft.com/office/drawing/2014/main" id="{1FDCA66B-6CF2-8296-510D-D91C4D8FF0C8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7" name="Google Shape;3132;p22">
              <a:extLst>
                <a:ext uri="{FF2B5EF4-FFF2-40B4-BE49-F238E27FC236}">
                  <a16:creationId xmlns:a16="http://schemas.microsoft.com/office/drawing/2014/main" id="{67546D7C-7CDA-32E0-B109-3D506F2D5CC2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8" name="Google Shape;3133;p22">
              <a:extLst>
                <a:ext uri="{FF2B5EF4-FFF2-40B4-BE49-F238E27FC236}">
                  <a16:creationId xmlns:a16="http://schemas.microsoft.com/office/drawing/2014/main" id="{EF7797CA-BEC8-FBDC-757E-F7836C4FD160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9" name="Google Shape;3134;p22">
              <a:extLst>
                <a:ext uri="{FF2B5EF4-FFF2-40B4-BE49-F238E27FC236}">
                  <a16:creationId xmlns:a16="http://schemas.microsoft.com/office/drawing/2014/main" id="{C4B2A57E-E581-6170-D983-DB4609A00935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0" name="Google Shape;3135;p22">
              <a:extLst>
                <a:ext uri="{FF2B5EF4-FFF2-40B4-BE49-F238E27FC236}">
                  <a16:creationId xmlns:a16="http://schemas.microsoft.com/office/drawing/2014/main" id="{F9260F11-C8D3-D094-1224-2D0AE72DABF8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1" name="Google Shape;3136;p22">
              <a:extLst>
                <a:ext uri="{FF2B5EF4-FFF2-40B4-BE49-F238E27FC236}">
                  <a16:creationId xmlns:a16="http://schemas.microsoft.com/office/drawing/2014/main" id="{48FF2D9B-275E-BA0E-BB52-9BF1620CEE77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2" name="Google Shape;3137;p22">
              <a:extLst>
                <a:ext uri="{FF2B5EF4-FFF2-40B4-BE49-F238E27FC236}">
                  <a16:creationId xmlns:a16="http://schemas.microsoft.com/office/drawing/2014/main" id="{90696280-CD00-45CB-0872-202ED4AC6F48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3" name="Google Shape;3138;p22">
              <a:extLst>
                <a:ext uri="{FF2B5EF4-FFF2-40B4-BE49-F238E27FC236}">
                  <a16:creationId xmlns:a16="http://schemas.microsoft.com/office/drawing/2014/main" id="{32921911-8B95-8F70-670A-4408DC2CFA78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4" name="Google Shape;3139;p22">
              <a:extLst>
                <a:ext uri="{FF2B5EF4-FFF2-40B4-BE49-F238E27FC236}">
                  <a16:creationId xmlns:a16="http://schemas.microsoft.com/office/drawing/2014/main" id="{E04811A3-AF22-AF85-3B72-84BF3BB55D5E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5" name="Google Shape;3140;p22">
              <a:extLst>
                <a:ext uri="{FF2B5EF4-FFF2-40B4-BE49-F238E27FC236}">
                  <a16:creationId xmlns:a16="http://schemas.microsoft.com/office/drawing/2014/main" id="{E4B01A1E-A238-F5E3-FC6E-B6AEE8F2EAFA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6" name="Google Shape;3141;p22">
              <a:extLst>
                <a:ext uri="{FF2B5EF4-FFF2-40B4-BE49-F238E27FC236}">
                  <a16:creationId xmlns:a16="http://schemas.microsoft.com/office/drawing/2014/main" id="{B0A258D7-84D4-B68F-B027-2B466AD13729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7" name="Google Shape;3142;p22">
              <a:extLst>
                <a:ext uri="{FF2B5EF4-FFF2-40B4-BE49-F238E27FC236}">
                  <a16:creationId xmlns:a16="http://schemas.microsoft.com/office/drawing/2014/main" id="{B5A69EC6-7151-A3DE-4D10-D73E6A1847A5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8" name="Google Shape;3143;p22">
              <a:extLst>
                <a:ext uri="{FF2B5EF4-FFF2-40B4-BE49-F238E27FC236}">
                  <a16:creationId xmlns:a16="http://schemas.microsoft.com/office/drawing/2014/main" id="{617EFE79-B4D4-4E34-B387-FE0C8D177897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9" name="Google Shape;3144;p22">
              <a:extLst>
                <a:ext uri="{FF2B5EF4-FFF2-40B4-BE49-F238E27FC236}">
                  <a16:creationId xmlns:a16="http://schemas.microsoft.com/office/drawing/2014/main" id="{32C0E973-9772-B627-F00C-D7D527D04185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0" name="Google Shape;3145;p22">
              <a:extLst>
                <a:ext uri="{FF2B5EF4-FFF2-40B4-BE49-F238E27FC236}">
                  <a16:creationId xmlns:a16="http://schemas.microsoft.com/office/drawing/2014/main" id="{7CE2E6F8-3B3C-285A-52B9-BEE0EACAA6D4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1" name="Google Shape;3146;p22">
              <a:extLst>
                <a:ext uri="{FF2B5EF4-FFF2-40B4-BE49-F238E27FC236}">
                  <a16:creationId xmlns:a16="http://schemas.microsoft.com/office/drawing/2014/main" id="{B1133299-641D-BC36-5E2A-B9F460ACDDB8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2" name="Google Shape;3147;p22">
              <a:extLst>
                <a:ext uri="{FF2B5EF4-FFF2-40B4-BE49-F238E27FC236}">
                  <a16:creationId xmlns:a16="http://schemas.microsoft.com/office/drawing/2014/main" id="{7A6D18D1-86C5-EE8A-76B7-FCCDECC8CFF5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3" name="Google Shape;3148;p22">
              <a:extLst>
                <a:ext uri="{FF2B5EF4-FFF2-40B4-BE49-F238E27FC236}">
                  <a16:creationId xmlns:a16="http://schemas.microsoft.com/office/drawing/2014/main" id="{45E73D99-8F7B-C92E-E24A-9D7559B51485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4" name="Google Shape;3149;p22">
              <a:extLst>
                <a:ext uri="{FF2B5EF4-FFF2-40B4-BE49-F238E27FC236}">
                  <a16:creationId xmlns:a16="http://schemas.microsoft.com/office/drawing/2014/main" id="{83848D9E-224D-2504-68FD-1B236B6368EE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5" name="Google Shape;3150;p22">
              <a:extLst>
                <a:ext uri="{FF2B5EF4-FFF2-40B4-BE49-F238E27FC236}">
                  <a16:creationId xmlns:a16="http://schemas.microsoft.com/office/drawing/2014/main" id="{88290341-A9DF-F5DB-C45A-2C5E6E4FE3B7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6" name="Google Shape;3151;p22">
              <a:extLst>
                <a:ext uri="{FF2B5EF4-FFF2-40B4-BE49-F238E27FC236}">
                  <a16:creationId xmlns:a16="http://schemas.microsoft.com/office/drawing/2014/main" id="{8B6DC79F-74C7-8A08-916C-B853E1E7B9C5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7" name="Google Shape;3152;p22">
              <a:extLst>
                <a:ext uri="{FF2B5EF4-FFF2-40B4-BE49-F238E27FC236}">
                  <a16:creationId xmlns:a16="http://schemas.microsoft.com/office/drawing/2014/main" id="{4EF83AF1-8642-0712-4F18-7EF47BB948D0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8" name="Google Shape;3153;p22">
              <a:extLst>
                <a:ext uri="{FF2B5EF4-FFF2-40B4-BE49-F238E27FC236}">
                  <a16:creationId xmlns:a16="http://schemas.microsoft.com/office/drawing/2014/main" id="{7D6B178A-E31B-37DF-AAD4-2EC042C6933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9" name="Google Shape;3154;p22">
              <a:extLst>
                <a:ext uri="{FF2B5EF4-FFF2-40B4-BE49-F238E27FC236}">
                  <a16:creationId xmlns:a16="http://schemas.microsoft.com/office/drawing/2014/main" id="{E27AFB0E-4306-9BC0-CC37-A29807FCF0F7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0" name="Google Shape;3155;p22">
              <a:extLst>
                <a:ext uri="{FF2B5EF4-FFF2-40B4-BE49-F238E27FC236}">
                  <a16:creationId xmlns:a16="http://schemas.microsoft.com/office/drawing/2014/main" id="{5A82E755-74C3-26C3-FE2D-8981E8E04323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1" name="Google Shape;3156;p22">
              <a:extLst>
                <a:ext uri="{FF2B5EF4-FFF2-40B4-BE49-F238E27FC236}">
                  <a16:creationId xmlns:a16="http://schemas.microsoft.com/office/drawing/2014/main" id="{35384B60-9C74-AE2B-EFCE-DF221098E028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2" name="Google Shape;3157;p22">
              <a:extLst>
                <a:ext uri="{FF2B5EF4-FFF2-40B4-BE49-F238E27FC236}">
                  <a16:creationId xmlns:a16="http://schemas.microsoft.com/office/drawing/2014/main" id="{ED6484B8-7F03-840F-23C2-774BE7C0B4F5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3" name="Google Shape;3158;p22">
              <a:extLst>
                <a:ext uri="{FF2B5EF4-FFF2-40B4-BE49-F238E27FC236}">
                  <a16:creationId xmlns:a16="http://schemas.microsoft.com/office/drawing/2014/main" id="{646657A3-B77E-0FAE-875D-5E9685CAF3F6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4" name="Google Shape;3159;p22">
              <a:extLst>
                <a:ext uri="{FF2B5EF4-FFF2-40B4-BE49-F238E27FC236}">
                  <a16:creationId xmlns:a16="http://schemas.microsoft.com/office/drawing/2014/main" id="{E1A756BD-53E1-5B12-F101-B51C83B4D670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5" name="Google Shape;3160;p22">
              <a:extLst>
                <a:ext uri="{FF2B5EF4-FFF2-40B4-BE49-F238E27FC236}">
                  <a16:creationId xmlns:a16="http://schemas.microsoft.com/office/drawing/2014/main" id="{7A814444-CADC-7CBE-3B3E-FF894AF09600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6" name="Google Shape;3161;p22">
              <a:extLst>
                <a:ext uri="{FF2B5EF4-FFF2-40B4-BE49-F238E27FC236}">
                  <a16:creationId xmlns:a16="http://schemas.microsoft.com/office/drawing/2014/main" id="{00584382-896D-5BF6-893E-DDC546CC87D7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7" name="Google Shape;3162;p22">
              <a:extLst>
                <a:ext uri="{FF2B5EF4-FFF2-40B4-BE49-F238E27FC236}">
                  <a16:creationId xmlns:a16="http://schemas.microsoft.com/office/drawing/2014/main" id="{C7B7A1AB-0937-C607-D914-86FA6A9B419C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8" name="Google Shape;3163;p22">
              <a:extLst>
                <a:ext uri="{FF2B5EF4-FFF2-40B4-BE49-F238E27FC236}">
                  <a16:creationId xmlns:a16="http://schemas.microsoft.com/office/drawing/2014/main" id="{608C69F9-774E-5DD2-EABF-4477A2580F14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9" name="Google Shape;3164;p22">
              <a:extLst>
                <a:ext uri="{FF2B5EF4-FFF2-40B4-BE49-F238E27FC236}">
                  <a16:creationId xmlns:a16="http://schemas.microsoft.com/office/drawing/2014/main" id="{10F82D0B-DBFB-BDAF-2AE9-FDC451772B2D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0" name="Google Shape;3165;p22">
              <a:extLst>
                <a:ext uri="{FF2B5EF4-FFF2-40B4-BE49-F238E27FC236}">
                  <a16:creationId xmlns:a16="http://schemas.microsoft.com/office/drawing/2014/main" id="{ED883F63-59A7-1B3A-DEAE-AD4D046678E0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1" name="Google Shape;3166;p22">
              <a:extLst>
                <a:ext uri="{FF2B5EF4-FFF2-40B4-BE49-F238E27FC236}">
                  <a16:creationId xmlns:a16="http://schemas.microsoft.com/office/drawing/2014/main" id="{5D01C72B-3EAB-52A5-42BB-0A1E9B121A39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2" name="Google Shape;3167;p22">
              <a:extLst>
                <a:ext uri="{FF2B5EF4-FFF2-40B4-BE49-F238E27FC236}">
                  <a16:creationId xmlns:a16="http://schemas.microsoft.com/office/drawing/2014/main" id="{B7DFAB2D-EA8E-E8EB-F7B4-A84D4B220077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3" name="Google Shape;3168;p22">
              <a:extLst>
                <a:ext uri="{FF2B5EF4-FFF2-40B4-BE49-F238E27FC236}">
                  <a16:creationId xmlns:a16="http://schemas.microsoft.com/office/drawing/2014/main" id="{F6B9A1ED-486D-112A-5D9D-A2BFDDFD2057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4" name="Google Shape;3169;p22">
              <a:extLst>
                <a:ext uri="{FF2B5EF4-FFF2-40B4-BE49-F238E27FC236}">
                  <a16:creationId xmlns:a16="http://schemas.microsoft.com/office/drawing/2014/main" id="{07610B6F-DB58-42D2-D4D8-EEBC3A9AC7E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5" name="Google Shape;3170;p22">
              <a:extLst>
                <a:ext uri="{FF2B5EF4-FFF2-40B4-BE49-F238E27FC236}">
                  <a16:creationId xmlns:a16="http://schemas.microsoft.com/office/drawing/2014/main" id="{E9AF4001-AE8B-228C-606F-A845BE225605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6" name="Google Shape;3171;p22">
              <a:extLst>
                <a:ext uri="{FF2B5EF4-FFF2-40B4-BE49-F238E27FC236}">
                  <a16:creationId xmlns:a16="http://schemas.microsoft.com/office/drawing/2014/main" id="{6EB924EE-B457-3B8F-D64E-ADB47B024C88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7" name="Google Shape;3172;p22">
              <a:extLst>
                <a:ext uri="{FF2B5EF4-FFF2-40B4-BE49-F238E27FC236}">
                  <a16:creationId xmlns:a16="http://schemas.microsoft.com/office/drawing/2014/main" id="{6E5785CE-D7E0-6503-9714-64A23A707E72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8" name="Google Shape;3173;p22">
              <a:extLst>
                <a:ext uri="{FF2B5EF4-FFF2-40B4-BE49-F238E27FC236}">
                  <a16:creationId xmlns:a16="http://schemas.microsoft.com/office/drawing/2014/main" id="{ECD8A0B8-6C78-D708-5877-1313543F7767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9" name="Google Shape;3174;p22">
              <a:extLst>
                <a:ext uri="{FF2B5EF4-FFF2-40B4-BE49-F238E27FC236}">
                  <a16:creationId xmlns:a16="http://schemas.microsoft.com/office/drawing/2014/main" id="{5DED2175-7658-3E11-C633-4342835A0B7A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0" name="Google Shape;3175;p22">
              <a:extLst>
                <a:ext uri="{FF2B5EF4-FFF2-40B4-BE49-F238E27FC236}">
                  <a16:creationId xmlns:a16="http://schemas.microsoft.com/office/drawing/2014/main" id="{3A16B6BF-20B0-5503-2FB9-255AB6B0DF4E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1" name="Google Shape;3176;p22">
              <a:extLst>
                <a:ext uri="{FF2B5EF4-FFF2-40B4-BE49-F238E27FC236}">
                  <a16:creationId xmlns:a16="http://schemas.microsoft.com/office/drawing/2014/main" id="{4751A770-B90A-B262-A522-1CE2FCB24B9B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2" name="Google Shape;3177;p22">
              <a:extLst>
                <a:ext uri="{FF2B5EF4-FFF2-40B4-BE49-F238E27FC236}">
                  <a16:creationId xmlns:a16="http://schemas.microsoft.com/office/drawing/2014/main" id="{05BF0B15-EBB4-4197-1E34-58EC8AABF50E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3" name="Google Shape;3178;p22">
              <a:extLst>
                <a:ext uri="{FF2B5EF4-FFF2-40B4-BE49-F238E27FC236}">
                  <a16:creationId xmlns:a16="http://schemas.microsoft.com/office/drawing/2014/main" id="{F673EB37-6F55-1AC9-7A3C-30E5F5554799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4" name="Google Shape;3179;p22">
              <a:extLst>
                <a:ext uri="{FF2B5EF4-FFF2-40B4-BE49-F238E27FC236}">
                  <a16:creationId xmlns:a16="http://schemas.microsoft.com/office/drawing/2014/main" id="{FD554F96-E941-5D00-0CC5-3119D6051A09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5" name="Google Shape;3180;p22">
              <a:extLst>
                <a:ext uri="{FF2B5EF4-FFF2-40B4-BE49-F238E27FC236}">
                  <a16:creationId xmlns:a16="http://schemas.microsoft.com/office/drawing/2014/main" id="{15B597DA-4A3B-C087-FF6D-D20735153A3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6" name="Google Shape;3181;p22">
              <a:extLst>
                <a:ext uri="{FF2B5EF4-FFF2-40B4-BE49-F238E27FC236}">
                  <a16:creationId xmlns:a16="http://schemas.microsoft.com/office/drawing/2014/main" id="{BEA29CBC-54F3-16B0-C82D-19790722AE29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7" name="Google Shape;3182;p22">
              <a:extLst>
                <a:ext uri="{FF2B5EF4-FFF2-40B4-BE49-F238E27FC236}">
                  <a16:creationId xmlns:a16="http://schemas.microsoft.com/office/drawing/2014/main" id="{C81A64C0-77FB-82DF-E5AA-198F46EDE527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8" name="Google Shape;3183;p22">
              <a:extLst>
                <a:ext uri="{FF2B5EF4-FFF2-40B4-BE49-F238E27FC236}">
                  <a16:creationId xmlns:a16="http://schemas.microsoft.com/office/drawing/2014/main" id="{A099FDF8-5E1A-777B-CB16-DC9E33F436E8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9" name="Google Shape;3184;p22">
              <a:extLst>
                <a:ext uri="{FF2B5EF4-FFF2-40B4-BE49-F238E27FC236}">
                  <a16:creationId xmlns:a16="http://schemas.microsoft.com/office/drawing/2014/main" id="{F77AAFA5-4A3B-BB46-1B5D-10F046432897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0" name="Google Shape;3185;p22">
              <a:extLst>
                <a:ext uri="{FF2B5EF4-FFF2-40B4-BE49-F238E27FC236}">
                  <a16:creationId xmlns:a16="http://schemas.microsoft.com/office/drawing/2014/main" id="{81296F28-674E-963B-A04F-B7B6105160D0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1" name="Google Shape;3186;p22">
              <a:extLst>
                <a:ext uri="{FF2B5EF4-FFF2-40B4-BE49-F238E27FC236}">
                  <a16:creationId xmlns:a16="http://schemas.microsoft.com/office/drawing/2014/main" id="{F0ADF617-73E0-0000-7F3A-9E6F5A2A7EDB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2" name="Google Shape;3187;p22">
              <a:extLst>
                <a:ext uri="{FF2B5EF4-FFF2-40B4-BE49-F238E27FC236}">
                  <a16:creationId xmlns:a16="http://schemas.microsoft.com/office/drawing/2014/main" id="{127CEE45-F0DA-D5FA-032D-3EB125B5E746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3" name="Google Shape;3188;p22">
              <a:extLst>
                <a:ext uri="{FF2B5EF4-FFF2-40B4-BE49-F238E27FC236}">
                  <a16:creationId xmlns:a16="http://schemas.microsoft.com/office/drawing/2014/main" id="{7CF20907-2D21-1A01-D8BE-CF0482CF2402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4" name="Google Shape;3189;p22">
              <a:extLst>
                <a:ext uri="{FF2B5EF4-FFF2-40B4-BE49-F238E27FC236}">
                  <a16:creationId xmlns:a16="http://schemas.microsoft.com/office/drawing/2014/main" id="{71DEF5DF-1271-D10C-EEEF-5712A19E411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5" name="Google Shape;3190;p22">
              <a:extLst>
                <a:ext uri="{FF2B5EF4-FFF2-40B4-BE49-F238E27FC236}">
                  <a16:creationId xmlns:a16="http://schemas.microsoft.com/office/drawing/2014/main" id="{81D17232-382B-E614-54EE-67D2EC97AC7D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6" name="Google Shape;3191;p22">
              <a:extLst>
                <a:ext uri="{FF2B5EF4-FFF2-40B4-BE49-F238E27FC236}">
                  <a16:creationId xmlns:a16="http://schemas.microsoft.com/office/drawing/2014/main" id="{D113B3AC-AF52-0136-BCC9-226AD84F8A78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7" name="Google Shape;3192;p22">
              <a:extLst>
                <a:ext uri="{FF2B5EF4-FFF2-40B4-BE49-F238E27FC236}">
                  <a16:creationId xmlns:a16="http://schemas.microsoft.com/office/drawing/2014/main" id="{826D5B21-6BC9-D0A7-1226-2855BDA78688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8" name="Google Shape;3193;p22">
              <a:extLst>
                <a:ext uri="{FF2B5EF4-FFF2-40B4-BE49-F238E27FC236}">
                  <a16:creationId xmlns:a16="http://schemas.microsoft.com/office/drawing/2014/main" id="{0CA1680C-62BF-BEEB-16D7-39EEABAB74BB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9" name="Google Shape;3194;p22">
              <a:extLst>
                <a:ext uri="{FF2B5EF4-FFF2-40B4-BE49-F238E27FC236}">
                  <a16:creationId xmlns:a16="http://schemas.microsoft.com/office/drawing/2014/main" id="{0EE3FD7A-168C-3BB2-B254-45F45DA378DB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0" name="Google Shape;3195;p22">
              <a:extLst>
                <a:ext uri="{FF2B5EF4-FFF2-40B4-BE49-F238E27FC236}">
                  <a16:creationId xmlns:a16="http://schemas.microsoft.com/office/drawing/2014/main" id="{1C8F5E59-5F19-42AF-BBA7-2444378D2AC5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1" name="Google Shape;3196;p22">
              <a:extLst>
                <a:ext uri="{FF2B5EF4-FFF2-40B4-BE49-F238E27FC236}">
                  <a16:creationId xmlns:a16="http://schemas.microsoft.com/office/drawing/2014/main" id="{5E58B1A7-BD2B-0409-BBA8-0ECC0C705272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2" name="Google Shape;3197;p22">
              <a:extLst>
                <a:ext uri="{FF2B5EF4-FFF2-40B4-BE49-F238E27FC236}">
                  <a16:creationId xmlns:a16="http://schemas.microsoft.com/office/drawing/2014/main" id="{8A2EE53E-5A14-C85D-2451-D0E27165926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3" name="Google Shape;3198;p22">
              <a:extLst>
                <a:ext uri="{FF2B5EF4-FFF2-40B4-BE49-F238E27FC236}">
                  <a16:creationId xmlns:a16="http://schemas.microsoft.com/office/drawing/2014/main" id="{9D0B08DA-F510-0335-029A-E47B84F70282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4" name="Google Shape;3199;p22">
              <a:extLst>
                <a:ext uri="{FF2B5EF4-FFF2-40B4-BE49-F238E27FC236}">
                  <a16:creationId xmlns:a16="http://schemas.microsoft.com/office/drawing/2014/main" id="{666D12E0-CD6E-5FB3-9CC9-A7C099825E8E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5" name="Google Shape;3200;p22">
              <a:extLst>
                <a:ext uri="{FF2B5EF4-FFF2-40B4-BE49-F238E27FC236}">
                  <a16:creationId xmlns:a16="http://schemas.microsoft.com/office/drawing/2014/main" id="{24107237-833F-482D-11EF-133BDEBBA305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6" name="Google Shape;3201;p22">
              <a:extLst>
                <a:ext uri="{FF2B5EF4-FFF2-40B4-BE49-F238E27FC236}">
                  <a16:creationId xmlns:a16="http://schemas.microsoft.com/office/drawing/2014/main" id="{3602B83B-93EB-170B-CD1F-7BBA43A98DA0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7" name="Google Shape;3202;p22">
              <a:extLst>
                <a:ext uri="{FF2B5EF4-FFF2-40B4-BE49-F238E27FC236}">
                  <a16:creationId xmlns:a16="http://schemas.microsoft.com/office/drawing/2014/main" id="{16879CF8-5D03-FC42-BC38-83395F7E2556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8" name="Google Shape;3203;p22">
              <a:extLst>
                <a:ext uri="{FF2B5EF4-FFF2-40B4-BE49-F238E27FC236}">
                  <a16:creationId xmlns:a16="http://schemas.microsoft.com/office/drawing/2014/main" id="{C400029F-D9A9-D597-B7C5-BB737A9FC8FF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9" name="Google Shape;3204;p22">
              <a:extLst>
                <a:ext uri="{FF2B5EF4-FFF2-40B4-BE49-F238E27FC236}">
                  <a16:creationId xmlns:a16="http://schemas.microsoft.com/office/drawing/2014/main" id="{4DCB2CF8-0C20-C18F-6FCF-5B9653D6416D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0" name="Google Shape;3205;p22">
              <a:extLst>
                <a:ext uri="{FF2B5EF4-FFF2-40B4-BE49-F238E27FC236}">
                  <a16:creationId xmlns:a16="http://schemas.microsoft.com/office/drawing/2014/main" id="{89A2C426-C5B6-C9DE-53FD-81B90F676531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1" name="Google Shape;3206;p22">
              <a:extLst>
                <a:ext uri="{FF2B5EF4-FFF2-40B4-BE49-F238E27FC236}">
                  <a16:creationId xmlns:a16="http://schemas.microsoft.com/office/drawing/2014/main" id="{F75EE6FD-2393-81BE-A248-4B6E82E90A3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2" name="Google Shape;3207;p22">
              <a:extLst>
                <a:ext uri="{FF2B5EF4-FFF2-40B4-BE49-F238E27FC236}">
                  <a16:creationId xmlns:a16="http://schemas.microsoft.com/office/drawing/2014/main" id="{78BFD636-2242-1FD7-ECF7-CF8DDD407CE9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3" name="Google Shape;3208;p22">
              <a:extLst>
                <a:ext uri="{FF2B5EF4-FFF2-40B4-BE49-F238E27FC236}">
                  <a16:creationId xmlns:a16="http://schemas.microsoft.com/office/drawing/2014/main" id="{D6609808-2667-2A9A-CAB8-531922B5BDA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4" name="Google Shape;3209;p22">
              <a:extLst>
                <a:ext uri="{FF2B5EF4-FFF2-40B4-BE49-F238E27FC236}">
                  <a16:creationId xmlns:a16="http://schemas.microsoft.com/office/drawing/2014/main" id="{08FED4E7-80A5-253D-8641-7386ABCCE89D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5" name="Google Shape;3210;p22">
              <a:extLst>
                <a:ext uri="{FF2B5EF4-FFF2-40B4-BE49-F238E27FC236}">
                  <a16:creationId xmlns:a16="http://schemas.microsoft.com/office/drawing/2014/main" id="{0E62F88F-E3A9-69CB-16EC-E3EB1B48CA84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6" name="Google Shape;3211;p22">
              <a:extLst>
                <a:ext uri="{FF2B5EF4-FFF2-40B4-BE49-F238E27FC236}">
                  <a16:creationId xmlns:a16="http://schemas.microsoft.com/office/drawing/2014/main" id="{5505ADAC-3E4D-83BF-D0D0-B91CDF0CF8AD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7" name="Google Shape;3212;p22">
              <a:extLst>
                <a:ext uri="{FF2B5EF4-FFF2-40B4-BE49-F238E27FC236}">
                  <a16:creationId xmlns:a16="http://schemas.microsoft.com/office/drawing/2014/main" id="{EBB3FBDB-D6B6-B998-5DC0-A5AB2A36004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8" name="Google Shape;3213;p22">
              <a:extLst>
                <a:ext uri="{FF2B5EF4-FFF2-40B4-BE49-F238E27FC236}">
                  <a16:creationId xmlns:a16="http://schemas.microsoft.com/office/drawing/2014/main" id="{B2FCBEC8-17BC-46D8-1A10-FBAD49F29056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9" name="Google Shape;3214;p22">
              <a:extLst>
                <a:ext uri="{FF2B5EF4-FFF2-40B4-BE49-F238E27FC236}">
                  <a16:creationId xmlns:a16="http://schemas.microsoft.com/office/drawing/2014/main" id="{F268AF69-0AF7-B5A9-CF45-F09A5B7D727B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0" name="Google Shape;3215;p22">
              <a:extLst>
                <a:ext uri="{FF2B5EF4-FFF2-40B4-BE49-F238E27FC236}">
                  <a16:creationId xmlns:a16="http://schemas.microsoft.com/office/drawing/2014/main" id="{AD5223E5-B25F-4C34-2C38-D75EA9DED7F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1" name="Google Shape;3216;p22">
              <a:extLst>
                <a:ext uri="{FF2B5EF4-FFF2-40B4-BE49-F238E27FC236}">
                  <a16:creationId xmlns:a16="http://schemas.microsoft.com/office/drawing/2014/main" id="{5D0AB1F2-292C-3564-76A2-02B8AC25D17C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2" name="Google Shape;3217;p22">
              <a:extLst>
                <a:ext uri="{FF2B5EF4-FFF2-40B4-BE49-F238E27FC236}">
                  <a16:creationId xmlns:a16="http://schemas.microsoft.com/office/drawing/2014/main" id="{99F27A7A-A5A7-FB0C-D64B-D3C93A9FDF0F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3" name="Google Shape;3218;p22">
              <a:extLst>
                <a:ext uri="{FF2B5EF4-FFF2-40B4-BE49-F238E27FC236}">
                  <a16:creationId xmlns:a16="http://schemas.microsoft.com/office/drawing/2014/main" id="{AB44E6C8-D0BB-7131-847A-D0ED43E16B90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4" name="Google Shape;3219;p22">
              <a:extLst>
                <a:ext uri="{FF2B5EF4-FFF2-40B4-BE49-F238E27FC236}">
                  <a16:creationId xmlns:a16="http://schemas.microsoft.com/office/drawing/2014/main" id="{41C2D412-CA7D-1810-31DD-36727B4B293C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5" name="Google Shape;3220;p22">
              <a:extLst>
                <a:ext uri="{FF2B5EF4-FFF2-40B4-BE49-F238E27FC236}">
                  <a16:creationId xmlns:a16="http://schemas.microsoft.com/office/drawing/2014/main" id="{CBFF5A8C-A8CF-48B6-2616-DEC6BE0F26CD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6" name="Google Shape;3221;p22">
              <a:extLst>
                <a:ext uri="{FF2B5EF4-FFF2-40B4-BE49-F238E27FC236}">
                  <a16:creationId xmlns:a16="http://schemas.microsoft.com/office/drawing/2014/main" id="{14564474-757E-CCA7-4A19-CA5921CA67A1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7" name="Google Shape;3222;p22">
              <a:extLst>
                <a:ext uri="{FF2B5EF4-FFF2-40B4-BE49-F238E27FC236}">
                  <a16:creationId xmlns:a16="http://schemas.microsoft.com/office/drawing/2014/main" id="{4F987684-5E2D-A12A-529C-92387FDE3D74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8" name="Google Shape;3223;p22">
              <a:extLst>
                <a:ext uri="{FF2B5EF4-FFF2-40B4-BE49-F238E27FC236}">
                  <a16:creationId xmlns:a16="http://schemas.microsoft.com/office/drawing/2014/main" id="{D6C2AD39-1F2A-1955-FD65-4A583D186425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9" name="Google Shape;3224;p22">
              <a:extLst>
                <a:ext uri="{FF2B5EF4-FFF2-40B4-BE49-F238E27FC236}">
                  <a16:creationId xmlns:a16="http://schemas.microsoft.com/office/drawing/2014/main" id="{141E767C-A537-370A-7722-E3340E121A49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0" name="Google Shape;3225;p22">
              <a:extLst>
                <a:ext uri="{FF2B5EF4-FFF2-40B4-BE49-F238E27FC236}">
                  <a16:creationId xmlns:a16="http://schemas.microsoft.com/office/drawing/2014/main" id="{ED3F95CD-B540-59C2-1443-381EFCBB51E5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1" name="Google Shape;3226;p22">
              <a:extLst>
                <a:ext uri="{FF2B5EF4-FFF2-40B4-BE49-F238E27FC236}">
                  <a16:creationId xmlns:a16="http://schemas.microsoft.com/office/drawing/2014/main" id="{FAD32707-D2B4-B651-F93A-442F47A0F7E5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2" name="Google Shape;3227;p22">
              <a:extLst>
                <a:ext uri="{FF2B5EF4-FFF2-40B4-BE49-F238E27FC236}">
                  <a16:creationId xmlns:a16="http://schemas.microsoft.com/office/drawing/2014/main" id="{7910C564-1832-F57A-7174-C11DC4B8F352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3" name="Google Shape;3228;p22">
              <a:extLst>
                <a:ext uri="{FF2B5EF4-FFF2-40B4-BE49-F238E27FC236}">
                  <a16:creationId xmlns:a16="http://schemas.microsoft.com/office/drawing/2014/main" id="{3C90B932-2F9D-D618-A6E2-F2B6D9E8C66E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4" name="Google Shape;3229;p22">
              <a:extLst>
                <a:ext uri="{FF2B5EF4-FFF2-40B4-BE49-F238E27FC236}">
                  <a16:creationId xmlns:a16="http://schemas.microsoft.com/office/drawing/2014/main" id="{337C370C-0332-1531-6330-D459F0F2A898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5" name="Google Shape;3230;p22">
              <a:extLst>
                <a:ext uri="{FF2B5EF4-FFF2-40B4-BE49-F238E27FC236}">
                  <a16:creationId xmlns:a16="http://schemas.microsoft.com/office/drawing/2014/main" id="{C428038A-5013-ECCC-B4D0-489B0687D289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6" name="Google Shape;3231;p22">
              <a:extLst>
                <a:ext uri="{FF2B5EF4-FFF2-40B4-BE49-F238E27FC236}">
                  <a16:creationId xmlns:a16="http://schemas.microsoft.com/office/drawing/2014/main" id="{49B1CF82-3AB5-32B4-65DD-B39F9AD4B3F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7" name="Google Shape;3232;p22">
              <a:extLst>
                <a:ext uri="{FF2B5EF4-FFF2-40B4-BE49-F238E27FC236}">
                  <a16:creationId xmlns:a16="http://schemas.microsoft.com/office/drawing/2014/main" id="{663559B0-F1D3-22C2-69A1-A90AECB546C8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8" name="Google Shape;3233;p22">
              <a:extLst>
                <a:ext uri="{FF2B5EF4-FFF2-40B4-BE49-F238E27FC236}">
                  <a16:creationId xmlns:a16="http://schemas.microsoft.com/office/drawing/2014/main" id="{82F4B02D-DC69-A492-4D1F-FEAAA498CF8A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9" name="Google Shape;3234;p22">
              <a:extLst>
                <a:ext uri="{FF2B5EF4-FFF2-40B4-BE49-F238E27FC236}">
                  <a16:creationId xmlns:a16="http://schemas.microsoft.com/office/drawing/2014/main" id="{5664B9DE-CAEA-3238-EF7E-26FFA330C375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0" name="Google Shape;3235;p22">
              <a:extLst>
                <a:ext uri="{FF2B5EF4-FFF2-40B4-BE49-F238E27FC236}">
                  <a16:creationId xmlns:a16="http://schemas.microsoft.com/office/drawing/2014/main" id="{3B004F55-1783-A46F-8DA4-21A6DF932C88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1" name="Google Shape;3236;p22">
              <a:extLst>
                <a:ext uri="{FF2B5EF4-FFF2-40B4-BE49-F238E27FC236}">
                  <a16:creationId xmlns:a16="http://schemas.microsoft.com/office/drawing/2014/main" id="{5CB068EA-FD07-FBD3-8C0D-D3DC328C97DC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2" name="Google Shape;3237;p22">
              <a:extLst>
                <a:ext uri="{FF2B5EF4-FFF2-40B4-BE49-F238E27FC236}">
                  <a16:creationId xmlns:a16="http://schemas.microsoft.com/office/drawing/2014/main" id="{C2997E6A-546C-D79A-5D12-C0C640D029B5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3" name="Google Shape;3238;p22">
              <a:extLst>
                <a:ext uri="{FF2B5EF4-FFF2-40B4-BE49-F238E27FC236}">
                  <a16:creationId xmlns:a16="http://schemas.microsoft.com/office/drawing/2014/main" id="{EC348902-69C9-CA6E-B121-E2EC55D53778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4" name="Google Shape;3239;p22">
              <a:extLst>
                <a:ext uri="{FF2B5EF4-FFF2-40B4-BE49-F238E27FC236}">
                  <a16:creationId xmlns:a16="http://schemas.microsoft.com/office/drawing/2014/main" id="{9F867239-80EF-1023-59F3-E5B8FCFEA05A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5" name="Google Shape;3240;p22">
              <a:extLst>
                <a:ext uri="{FF2B5EF4-FFF2-40B4-BE49-F238E27FC236}">
                  <a16:creationId xmlns:a16="http://schemas.microsoft.com/office/drawing/2014/main" id="{A4BD62CF-4E00-87F5-44D9-4F2C8E6084F1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6" name="Google Shape;3241;p22">
              <a:extLst>
                <a:ext uri="{FF2B5EF4-FFF2-40B4-BE49-F238E27FC236}">
                  <a16:creationId xmlns:a16="http://schemas.microsoft.com/office/drawing/2014/main" id="{40444397-DDDB-046C-B446-61BE2FA38EF7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7" name="Google Shape;3242;p22">
              <a:extLst>
                <a:ext uri="{FF2B5EF4-FFF2-40B4-BE49-F238E27FC236}">
                  <a16:creationId xmlns:a16="http://schemas.microsoft.com/office/drawing/2014/main" id="{3DE38939-159A-D84D-8742-0EB449742E8A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8" name="Google Shape;3243;p22">
              <a:extLst>
                <a:ext uri="{FF2B5EF4-FFF2-40B4-BE49-F238E27FC236}">
                  <a16:creationId xmlns:a16="http://schemas.microsoft.com/office/drawing/2014/main" id="{C6635BBF-81A5-7F1A-89D2-43D82F42C519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9" name="Google Shape;3244;p22">
              <a:extLst>
                <a:ext uri="{FF2B5EF4-FFF2-40B4-BE49-F238E27FC236}">
                  <a16:creationId xmlns:a16="http://schemas.microsoft.com/office/drawing/2014/main" id="{4F5610C3-2D83-B1C3-680D-BA859451EDAA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0" name="Google Shape;3245;p22">
              <a:extLst>
                <a:ext uri="{FF2B5EF4-FFF2-40B4-BE49-F238E27FC236}">
                  <a16:creationId xmlns:a16="http://schemas.microsoft.com/office/drawing/2014/main" id="{B5542585-6282-A921-47FE-12B4E8D730CA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1" name="Google Shape;3246;p22">
              <a:extLst>
                <a:ext uri="{FF2B5EF4-FFF2-40B4-BE49-F238E27FC236}">
                  <a16:creationId xmlns:a16="http://schemas.microsoft.com/office/drawing/2014/main" id="{F68CA76F-892A-847F-04DF-BDB39696059D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2" name="Google Shape;3247;p22">
              <a:extLst>
                <a:ext uri="{FF2B5EF4-FFF2-40B4-BE49-F238E27FC236}">
                  <a16:creationId xmlns:a16="http://schemas.microsoft.com/office/drawing/2014/main" id="{7F6F7EEB-2FE5-F0F4-D959-E2E4AD0D5CB9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3" name="Google Shape;3248;p22">
              <a:extLst>
                <a:ext uri="{FF2B5EF4-FFF2-40B4-BE49-F238E27FC236}">
                  <a16:creationId xmlns:a16="http://schemas.microsoft.com/office/drawing/2014/main" id="{5E453E7D-4963-A098-F7EA-DC36C784A0B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4" name="Google Shape;3249;p22">
              <a:extLst>
                <a:ext uri="{FF2B5EF4-FFF2-40B4-BE49-F238E27FC236}">
                  <a16:creationId xmlns:a16="http://schemas.microsoft.com/office/drawing/2014/main" id="{835656E3-F0BA-6DF1-7877-D9326C1D56E2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5" name="Google Shape;3250;p22">
              <a:extLst>
                <a:ext uri="{FF2B5EF4-FFF2-40B4-BE49-F238E27FC236}">
                  <a16:creationId xmlns:a16="http://schemas.microsoft.com/office/drawing/2014/main" id="{1076F9F8-A0CF-91E2-80E2-71E116F7E147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6" name="Google Shape;3251;p22">
              <a:extLst>
                <a:ext uri="{FF2B5EF4-FFF2-40B4-BE49-F238E27FC236}">
                  <a16:creationId xmlns:a16="http://schemas.microsoft.com/office/drawing/2014/main" id="{4FA46AB9-B4C3-D219-50D2-17387BD4779F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7" name="Google Shape;3252;p22">
              <a:extLst>
                <a:ext uri="{FF2B5EF4-FFF2-40B4-BE49-F238E27FC236}">
                  <a16:creationId xmlns:a16="http://schemas.microsoft.com/office/drawing/2014/main" id="{BC33FBEE-90C3-EF01-ED94-0FD99761A9DD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8" name="Google Shape;3253;p22">
              <a:extLst>
                <a:ext uri="{FF2B5EF4-FFF2-40B4-BE49-F238E27FC236}">
                  <a16:creationId xmlns:a16="http://schemas.microsoft.com/office/drawing/2014/main" id="{C6570D51-62BA-1B27-2B08-2DD2B9DEC467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9" name="Google Shape;3254;p22">
              <a:extLst>
                <a:ext uri="{FF2B5EF4-FFF2-40B4-BE49-F238E27FC236}">
                  <a16:creationId xmlns:a16="http://schemas.microsoft.com/office/drawing/2014/main" id="{14121026-A31C-3A9A-A10B-1C7A33978A75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0" name="Google Shape;3255;p22">
              <a:extLst>
                <a:ext uri="{FF2B5EF4-FFF2-40B4-BE49-F238E27FC236}">
                  <a16:creationId xmlns:a16="http://schemas.microsoft.com/office/drawing/2014/main" id="{075399CF-C59F-C4CF-A0AF-56B4D90EA3C8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1" name="Google Shape;3256;p22">
              <a:extLst>
                <a:ext uri="{FF2B5EF4-FFF2-40B4-BE49-F238E27FC236}">
                  <a16:creationId xmlns:a16="http://schemas.microsoft.com/office/drawing/2014/main" id="{06485CC5-35F8-A197-6C49-872452111CF3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2" name="Google Shape;3257;p22">
              <a:extLst>
                <a:ext uri="{FF2B5EF4-FFF2-40B4-BE49-F238E27FC236}">
                  <a16:creationId xmlns:a16="http://schemas.microsoft.com/office/drawing/2014/main" id="{9BE31F94-89B8-8D9A-5D0F-A38822027C09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3" name="Google Shape;3258;p22">
              <a:extLst>
                <a:ext uri="{FF2B5EF4-FFF2-40B4-BE49-F238E27FC236}">
                  <a16:creationId xmlns:a16="http://schemas.microsoft.com/office/drawing/2014/main" id="{EAB309D7-61D7-750C-7269-D7F1192B29EA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4" name="Google Shape;3259;p22">
              <a:extLst>
                <a:ext uri="{FF2B5EF4-FFF2-40B4-BE49-F238E27FC236}">
                  <a16:creationId xmlns:a16="http://schemas.microsoft.com/office/drawing/2014/main" id="{2EAE93C3-8CB3-EEA0-96FF-43D2715852B4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5" name="Google Shape;3260;p22">
              <a:extLst>
                <a:ext uri="{FF2B5EF4-FFF2-40B4-BE49-F238E27FC236}">
                  <a16:creationId xmlns:a16="http://schemas.microsoft.com/office/drawing/2014/main" id="{0DADD462-A082-02C2-4A57-D8164419F85B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6" name="Google Shape;3261;p22">
              <a:extLst>
                <a:ext uri="{FF2B5EF4-FFF2-40B4-BE49-F238E27FC236}">
                  <a16:creationId xmlns:a16="http://schemas.microsoft.com/office/drawing/2014/main" id="{FE8E6B5B-C017-D7EE-96A4-B30ABD78FAB1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7" name="Google Shape;3262;p22">
              <a:extLst>
                <a:ext uri="{FF2B5EF4-FFF2-40B4-BE49-F238E27FC236}">
                  <a16:creationId xmlns:a16="http://schemas.microsoft.com/office/drawing/2014/main" id="{E3D10811-9EA9-F463-0C6E-97CC862D25A3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8" name="Google Shape;3263;p22">
              <a:extLst>
                <a:ext uri="{FF2B5EF4-FFF2-40B4-BE49-F238E27FC236}">
                  <a16:creationId xmlns:a16="http://schemas.microsoft.com/office/drawing/2014/main" id="{CF5EC6D8-F0C8-7C50-63F3-FACED70743A0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9" name="Google Shape;3264;p22">
              <a:extLst>
                <a:ext uri="{FF2B5EF4-FFF2-40B4-BE49-F238E27FC236}">
                  <a16:creationId xmlns:a16="http://schemas.microsoft.com/office/drawing/2014/main" id="{F6605CDF-A90B-9A8E-19FA-E52A4BEA4917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0" name="Google Shape;3265;p22">
              <a:extLst>
                <a:ext uri="{FF2B5EF4-FFF2-40B4-BE49-F238E27FC236}">
                  <a16:creationId xmlns:a16="http://schemas.microsoft.com/office/drawing/2014/main" id="{766647F1-2547-AC30-228C-2EB0AC3B804F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1" name="Google Shape;3266;p22">
              <a:extLst>
                <a:ext uri="{FF2B5EF4-FFF2-40B4-BE49-F238E27FC236}">
                  <a16:creationId xmlns:a16="http://schemas.microsoft.com/office/drawing/2014/main" id="{BDDB8BF3-C1C0-068A-27EC-D69D1B1939B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2" name="Google Shape;3267;p22">
              <a:extLst>
                <a:ext uri="{FF2B5EF4-FFF2-40B4-BE49-F238E27FC236}">
                  <a16:creationId xmlns:a16="http://schemas.microsoft.com/office/drawing/2014/main" id="{D6015050-CBBA-708C-C1ED-4D7AB29DA904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3" name="Google Shape;3268;p22">
              <a:extLst>
                <a:ext uri="{FF2B5EF4-FFF2-40B4-BE49-F238E27FC236}">
                  <a16:creationId xmlns:a16="http://schemas.microsoft.com/office/drawing/2014/main" id="{FB7A7315-541D-B520-C038-8443E22B9149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4" name="Google Shape;3269;p22">
              <a:extLst>
                <a:ext uri="{FF2B5EF4-FFF2-40B4-BE49-F238E27FC236}">
                  <a16:creationId xmlns:a16="http://schemas.microsoft.com/office/drawing/2014/main" id="{24D99985-9E9D-97F2-316E-9A606E4A5DAB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5" name="Google Shape;3270;p22">
              <a:extLst>
                <a:ext uri="{FF2B5EF4-FFF2-40B4-BE49-F238E27FC236}">
                  <a16:creationId xmlns:a16="http://schemas.microsoft.com/office/drawing/2014/main" id="{FE561022-0679-C1FC-70AE-9DE25C0F6C75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6" name="Google Shape;3271;p22">
              <a:extLst>
                <a:ext uri="{FF2B5EF4-FFF2-40B4-BE49-F238E27FC236}">
                  <a16:creationId xmlns:a16="http://schemas.microsoft.com/office/drawing/2014/main" id="{7C35B127-6150-3EB9-7B20-86862632DEF2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7" name="Google Shape;3272;p22">
              <a:extLst>
                <a:ext uri="{FF2B5EF4-FFF2-40B4-BE49-F238E27FC236}">
                  <a16:creationId xmlns:a16="http://schemas.microsoft.com/office/drawing/2014/main" id="{E3D8D06A-584D-1B28-D3B7-6E77B293A9EB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8" name="Google Shape;3273;p22">
              <a:extLst>
                <a:ext uri="{FF2B5EF4-FFF2-40B4-BE49-F238E27FC236}">
                  <a16:creationId xmlns:a16="http://schemas.microsoft.com/office/drawing/2014/main" id="{54FDC7CB-24DC-43A3-00CB-793D90FC4467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9" name="Google Shape;3274;p22">
              <a:extLst>
                <a:ext uri="{FF2B5EF4-FFF2-40B4-BE49-F238E27FC236}">
                  <a16:creationId xmlns:a16="http://schemas.microsoft.com/office/drawing/2014/main" id="{2A6D16AE-5B85-D58F-2D1B-D658143D396F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0" name="Google Shape;3275;p22">
              <a:extLst>
                <a:ext uri="{FF2B5EF4-FFF2-40B4-BE49-F238E27FC236}">
                  <a16:creationId xmlns:a16="http://schemas.microsoft.com/office/drawing/2014/main" id="{056A5C8B-C4CA-9AA0-1A95-A674BF67DA4C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1" name="Google Shape;3276;p22">
              <a:extLst>
                <a:ext uri="{FF2B5EF4-FFF2-40B4-BE49-F238E27FC236}">
                  <a16:creationId xmlns:a16="http://schemas.microsoft.com/office/drawing/2014/main" id="{37B37565-00B8-06DE-DB8F-47BA3CF92A69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2" name="Google Shape;3277;p22">
              <a:extLst>
                <a:ext uri="{FF2B5EF4-FFF2-40B4-BE49-F238E27FC236}">
                  <a16:creationId xmlns:a16="http://schemas.microsoft.com/office/drawing/2014/main" id="{B64680B5-97BC-F24D-BD35-A436E7AD95FF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3" name="Google Shape;3278;p22">
              <a:extLst>
                <a:ext uri="{FF2B5EF4-FFF2-40B4-BE49-F238E27FC236}">
                  <a16:creationId xmlns:a16="http://schemas.microsoft.com/office/drawing/2014/main" id="{673800FC-85A4-E636-84CA-BB8C3C3DC0A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4" name="Google Shape;3279;p22">
              <a:extLst>
                <a:ext uri="{FF2B5EF4-FFF2-40B4-BE49-F238E27FC236}">
                  <a16:creationId xmlns:a16="http://schemas.microsoft.com/office/drawing/2014/main" id="{B3048A66-CEC5-046D-1566-6211AE61CE1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5" name="Google Shape;3280;p22">
              <a:extLst>
                <a:ext uri="{FF2B5EF4-FFF2-40B4-BE49-F238E27FC236}">
                  <a16:creationId xmlns:a16="http://schemas.microsoft.com/office/drawing/2014/main" id="{169B1B4B-6CB9-54E8-AA95-CFBCE386FBD0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6" name="Google Shape;3281;p22">
              <a:extLst>
                <a:ext uri="{FF2B5EF4-FFF2-40B4-BE49-F238E27FC236}">
                  <a16:creationId xmlns:a16="http://schemas.microsoft.com/office/drawing/2014/main" id="{263C5B98-BA2D-8521-A63B-DC61FFB73DA8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7" name="Google Shape;3282;p22">
              <a:extLst>
                <a:ext uri="{FF2B5EF4-FFF2-40B4-BE49-F238E27FC236}">
                  <a16:creationId xmlns:a16="http://schemas.microsoft.com/office/drawing/2014/main" id="{E2CB272F-662F-4623-4945-3AC5FA0E7D82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8" name="Google Shape;3283;p22">
              <a:extLst>
                <a:ext uri="{FF2B5EF4-FFF2-40B4-BE49-F238E27FC236}">
                  <a16:creationId xmlns:a16="http://schemas.microsoft.com/office/drawing/2014/main" id="{21AB972D-87D2-B4F3-125D-145F57C2EB7A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9" name="Google Shape;3284;p22">
              <a:extLst>
                <a:ext uri="{FF2B5EF4-FFF2-40B4-BE49-F238E27FC236}">
                  <a16:creationId xmlns:a16="http://schemas.microsoft.com/office/drawing/2014/main" id="{3D66F54E-0629-840E-557E-31845800D4F9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0" name="Google Shape;3285;p22">
              <a:extLst>
                <a:ext uri="{FF2B5EF4-FFF2-40B4-BE49-F238E27FC236}">
                  <a16:creationId xmlns:a16="http://schemas.microsoft.com/office/drawing/2014/main" id="{02E50C34-9F49-1541-9676-0237A05C5530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1" name="Google Shape;3286;p22">
              <a:extLst>
                <a:ext uri="{FF2B5EF4-FFF2-40B4-BE49-F238E27FC236}">
                  <a16:creationId xmlns:a16="http://schemas.microsoft.com/office/drawing/2014/main" id="{D4344D19-0191-1400-3E09-7A65014C05C4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2" name="Google Shape;3287;p22">
              <a:extLst>
                <a:ext uri="{FF2B5EF4-FFF2-40B4-BE49-F238E27FC236}">
                  <a16:creationId xmlns:a16="http://schemas.microsoft.com/office/drawing/2014/main" id="{0380949F-6532-A871-1FAF-9ABFE18CE6F7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3" name="Google Shape;3288;p22">
              <a:extLst>
                <a:ext uri="{FF2B5EF4-FFF2-40B4-BE49-F238E27FC236}">
                  <a16:creationId xmlns:a16="http://schemas.microsoft.com/office/drawing/2014/main" id="{26704544-808E-7A7A-50CC-9D017FAA7AF4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4" name="Google Shape;3289;p22">
              <a:extLst>
                <a:ext uri="{FF2B5EF4-FFF2-40B4-BE49-F238E27FC236}">
                  <a16:creationId xmlns:a16="http://schemas.microsoft.com/office/drawing/2014/main" id="{53C0A605-E961-B483-8B59-1F5D68E7EC42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5" name="Google Shape;3290;p22">
              <a:extLst>
                <a:ext uri="{FF2B5EF4-FFF2-40B4-BE49-F238E27FC236}">
                  <a16:creationId xmlns:a16="http://schemas.microsoft.com/office/drawing/2014/main" id="{E47D83EE-E1B2-C0E4-AABE-97E800944C52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6" name="Google Shape;3291;p22">
              <a:extLst>
                <a:ext uri="{FF2B5EF4-FFF2-40B4-BE49-F238E27FC236}">
                  <a16:creationId xmlns:a16="http://schemas.microsoft.com/office/drawing/2014/main" id="{1673527E-9379-F2C4-E422-665CA2731F50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7" name="Google Shape;3292;p22">
              <a:extLst>
                <a:ext uri="{FF2B5EF4-FFF2-40B4-BE49-F238E27FC236}">
                  <a16:creationId xmlns:a16="http://schemas.microsoft.com/office/drawing/2014/main" id="{01E09ADE-B655-B33D-B14E-75F8E141ACA6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8" name="Google Shape;3293;p22">
              <a:extLst>
                <a:ext uri="{FF2B5EF4-FFF2-40B4-BE49-F238E27FC236}">
                  <a16:creationId xmlns:a16="http://schemas.microsoft.com/office/drawing/2014/main" id="{0EA26EC3-6134-0E59-F1DF-A63BE9B4430F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9" name="Google Shape;3294;p22">
              <a:extLst>
                <a:ext uri="{FF2B5EF4-FFF2-40B4-BE49-F238E27FC236}">
                  <a16:creationId xmlns:a16="http://schemas.microsoft.com/office/drawing/2014/main" id="{B735E171-47A3-09E0-618C-A06F1ECFE0F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0" name="Google Shape;3295;p22">
              <a:extLst>
                <a:ext uri="{FF2B5EF4-FFF2-40B4-BE49-F238E27FC236}">
                  <a16:creationId xmlns:a16="http://schemas.microsoft.com/office/drawing/2014/main" id="{3B3A7215-4CA0-F587-83D4-20596F63E4CD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1" name="Google Shape;3296;p22">
              <a:extLst>
                <a:ext uri="{FF2B5EF4-FFF2-40B4-BE49-F238E27FC236}">
                  <a16:creationId xmlns:a16="http://schemas.microsoft.com/office/drawing/2014/main" id="{3A4F002F-0C35-18F6-BFC6-C963677A66A0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2" name="Google Shape;3297;p22">
              <a:extLst>
                <a:ext uri="{FF2B5EF4-FFF2-40B4-BE49-F238E27FC236}">
                  <a16:creationId xmlns:a16="http://schemas.microsoft.com/office/drawing/2014/main" id="{52E0CA02-C4EE-C738-436A-A434C529DDA8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3" name="Google Shape;3298;p22">
              <a:extLst>
                <a:ext uri="{FF2B5EF4-FFF2-40B4-BE49-F238E27FC236}">
                  <a16:creationId xmlns:a16="http://schemas.microsoft.com/office/drawing/2014/main" id="{A2205632-AC37-7CFE-1116-FFE87F887D69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4" name="Google Shape;3299;p22">
              <a:extLst>
                <a:ext uri="{FF2B5EF4-FFF2-40B4-BE49-F238E27FC236}">
                  <a16:creationId xmlns:a16="http://schemas.microsoft.com/office/drawing/2014/main" id="{9AC9BD0B-6120-A70D-375B-B8AE0D693BB8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5" name="Google Shape;3300;p22">
              <a:extLst>
                <a:ext uri="{FF2B5EF4-FFF2-40B4-BE49-F238E27FC236}">
                  <a16:creationId xmlns:a16="http://schemas.microsoft.com/office/drawing/2014/main" id="{29DC0417-1669-4E0C-6E02-264900D8B687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6" name="Google Shape;3301;p22">
              <a:extLst>
                <a:ext uri="{FF2B5EF4-FFF2-40B4-BE49-F238E27FC236}">
                  <a16:creationId xmlns:a16="http://schemas.microsoft.com/office/drawing/2014/main" id="{37F2B1E7-F6C3-73DC-3453-504FCD7E0674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7" name="Google Shape;3302;p22">
              <a:extLst>
                <a:ext uri="{FF2B5EF4-FFF2-40B4-BE49-F238E27FC236}">
                  <a16:creationId xmlns:a16="http://schemas.microsoft.com/office/drawing/2014/main" id="{C6F2E2BF-75F3-36BA-5463-7ECFC8692EAC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8" name="Google Shape;3303;p22">
              <a:extLst>
                <a:ext uri="{FF2B5EF4-FFF2-40B4-BE49-F238E27FC236}">
                  <a16:creationId xmlns:a16="http://schemas.microsoft.com/office/drawing/2014/main" id="{0C7C1414-CDD8-82AA-EA40-93D06138BA90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9" name="Google Shape;3304;p22">
              <a:extLst>
                <a:ext uri="{FF2B5EF4-FFF2-40B4-BE49-F238E27FC236}">
                  <a16:creationId xmlns:a16="http://schemas.microsoft.com/office/drawing/2014/main" id="{FF31C8A5-1B4B-BCF1-8B4D-2CDB0BE787C3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0" name="Google Shape;3305;p22">
              <a:extLst>
                <a:ext uri="{FF2B5EF4-FFF2-40B4-BE49-F238E27FC236}">
                  <a16:creationId xmlns:a16="http://schemas.microsoft.com/office/drawing/2014/main" id="{2890E440-30AF-783A-9711-1ED5537312C1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1" name="Google Shape;3306;p22">
              <a:extLst>
                <a:ext uri="{FF2B5EF4-FFF2-40B4-BE49-F238E27FC236}">
                  <a16:creationId xmlns:a16="http://schemas.microsoft.com/office/drawing/2014/main" id="{B99EA52B-BDC1-CE36-901E-E0D88C93C5E0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2" name="Google Shape;3307;p22">
              <a:extLst>
                <a:ext uri="{FF2B5EF4-FFF2-40B4-BE49-F238E27FC236}">
                  <a16:creationId xmlns:a16="http://schemas.microsoft.com/office/drawing/2014/main" id="{8EBCAD4F-4036-32E5-7E09-DE3ED2682FCF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3" name="Google Shape;3308;p22">
              <a:extLst>
                <a:ext uri="{FF2B5EF4-FFF2-40B4-BE49-F238E27FC236}">
                  <a16:creationId xmlns:a16="http://schemas.microsoft.com/office/drawing/2014/main" id="{34936DF1-FF6F-CD0C-38F7-C932A6A6F2EB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4" name="Google Shape;3309;p22">
              <a:extLst>
                <a:ext uri="{FF2B5EF4-FFF2-40B4-BE49-F238E27FC236}">
                  <a16:creationId xmlns:a16="http://schemas.microsoft.com/office/drawing/2014/main" id="{AE3FDDAC-49CC-CC27-E172-C8B772B9D88D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5" name="Google Shape;3310;p22">
              <a:extLst>
                <a:ext uri="{FF2B5EF4-FFF2-40B4-BE49-F238E27FC236}">
                  <a16:creationId xmlns:a16="http://schemas.microsoft.com/office/drawing/2014/main" id="{343FF7A3-DFA0-72FA-6D30-46F34EF718F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6" name="Google Shape;3311;p22">
              <a:extLst>
                <a:ext uri="{FF2B5EF4-FFF2-40B4-BE49-F238E27FC236}">
                  <a16:creationId xmlns:a16="http://schemas.microsoft.com/office/drawing/2014/main" id="{67702AD5-66D6-48D1-CBF4-25FD92FFA776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7" name="Google Shape;3312;p22">
              <a:extLst>
                <a:ext uri="{FF2B5EF4-FFF2-40B4-BE49-F238E27FC236}">
                  <a16:creationId xmlns:a16="http://schemas.microsoft.com/office/drawing/2014/main" id="{AFBC7597-56F9-BA59-117E-EA50DDB13F61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8" name="Google Shape;3313;p22">
              <a:extLst>
                <a:ext uri="{FF2B5EF4-FFF2-40B4-BE49-F238E27FC236}">
                  <a16:creationId xmlns:a16="http://schemas.microsoft.com/office/drawing/2014/main" id="{A2815C09-D21C-79BA-9FFB-6DD43B64E88C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9" name="Google Shape;3314;p22">
              <a:extLst>
                <a:ext uri="{FF2B5EF4-FFF2-40B4-BE49-F238E27FC236}">
                  <a16:creationId xmlns:a16="http://schemas.microsoft.com/office/drawing/2014/main" id="{F30D595A-7B7C-8879-039B-07B303BBBC14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0" name="Google Shape;3315;p22">
              <a:extLst>
                <a:ext uri="{FF2B5EF4-FFF2-40B4-BE49-F238E27FC236}">
                  <a16:creationId xmlns:a16="http://schemas.microsoft.com/office/drawing/2014/main" id="{2DF1E923-85EA-4F17-C31D-250D0BB0E88E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1" name="Google Shape;3316;p22">
              <a:extLst>
                <a:ext uri="{FF2B5EF4-FFF2-40B4-BE49-F238E27FC236}">
                  <a16:creationId xmlns:a16="http://schemas.microsoft.com/office/drawing/2014/main" id="{E3D5626D-0839-7855-75B3-04C1320526B4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2" name="Google Shape;3317;p22">
              <a:extLst>
                <a:ext uri="{FF2B5EF4-FFF2-40B4-BE49-F238E27FC236}">
                  <a16:creationId xmlns:a16="http://schemas.microsoft.com/office/drawing/2014/main" id="{E07D9C65-C90C-A61F-8DE3-461686A42E3E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3" name="Google Shape;3318;p22">
              <a:extLst>
                <a:ext uri="{FF2B5EF4-FFF2-40B4-BE49-F238E27FC236}">
                  <a16:creationId xmlns:a16="http://schemas.microsoft.com/office/drawing/2014/main" id="{361E9DAE-55EF-6240-2AC8-82203061F07C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4" name="Google Shape;3319;p22">
              <a:extLst>
                <a:ext uri="{FF2B5EF4-FFF2-40B4-BE49-F238E27FC236}">
                  <a16:creationId xmlns:a16="http://schemas.microsoft.com/office/drawing/2014/main" id="{CCFFC760-CF48-9B1D-18CD-5F8B9F89E21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5" name="Google Shape;3320;p22">
              <a:extLst>
                <a:ext uri="{FF2B5EF4-FFF2-40B4-BE49-F238E27FC236}">
                  <a16:creationId xmlns:a16="http://schemas.microsoft.com/office/drawing/2014/main" id="{DF2F805D-EEC5-9FF1-5772-158055752A6F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6" name="Google Shape;3321;p22">
              <a:extLst>
                <a:ext uri="{FF2B5EF4-FFF2-40B4-BE49-F238E27FC236}">
                  <a16:creationId xmlns:a16="http://schemas.microsoft.com/office/drawing/2014/main" id="{1D1D5C8D-9116-FDC8-4CF4-058D09B3F515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7" name="Google Shape;3322;p22">
              <a:extLst>
                <a:ext uri="{FF2B5EF4-FFF2-40B4-BE49-F238E27FC236}">
                  <a16:creationId xmlns:a16="http://schemas.microsoft.com/office/drawing/2014/main" id="{CB9B8834-8C96-DE6A-2210-F24239F57D6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8" name="Google Shape;3323;p22">
              <a:extLst>
                <a:ext uri="{FF2B5EF4-FFF2-40B4-BE49-F238E27FC236}">
                  <a16:creationId xmlns:a16="http://schemas.microsoft.com/office/drawing/2014/main" id="{9DC295E3-13C5-5049-90D2-58A3DFB6478E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9" name="Google Shape;3324;p22">
              <a:extLst>
                <a:ext uri="{FF2B5EF4-FFF2-40B4-BE49-F238E27FC236}">
                  <a16:creationId xmlns:a16="http://schemas.microsoft.com/office/drawing/2014/main" id="{4DB4C506-C0D2-1AB8-1965-74C9AC45393C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0" name="Google Shape;3325;p22">
              <a:extLst>
                <a:ext uri="{FF2B5EF4-FFF2-40B4-BE49-F238E27FC236}">
                  <a16:creationId xmlns:a16="http://schemas.microsoft.com/office/drawing/2014/main" id="{AB750D78-B0EA-4C1C-2016-ECD2A573F3E4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1" name="Google Shape;3326;p22">
              <a:extLst>
                <a:ext uri="{FF2B5EF4-FFF2-40B4-BE49-F238E27FC236}">
                  <a16:creationId xmlns:a16="http://schemas.microsoft.com/office/drawing/2014/main" id="{2B1071E8-98A0-D951-DFFD-2D391426D52E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2" name="Google Shape;3327;p22">
              <a:extLst>
                <a:ext uri="{FF2B5EF4-FFF2-40B4-BE49-F238E27FC236}">
                  <a16:creationId xmlns:a16="http://schemas.microsoft.com/office/drawing/2014/main" id="{D884ED7A-D0AC-36D4-5AB7-BDCF637EFBAC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3" name="Google Shape;3328;p22">
              <a:extLst>
                <a:ext uri="{FF2B5EF4-FFF2-40B4-BE49-F238E27FC236}">
                  <a16:creationId xmlns:a16="http://schemas.microsoft.com/office/drawing/2014/main" id="{8E9D9852-D8D7-3161-24B5-1A342D269983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4" name="Google Shape;3329;p22">
              <a:extLst>
                <a:ext uri="{FF2B5EF4-FFF2-40B4-BE49-F238E27FC236}">
                  <a16:creationId xmlns:a16="http://schemas.microsoft.com/office/drawing/2014/main" id="{37575AA6-3E03-B755-9B80-37A756616CE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5" name="Google Shape;3330;p22">
              <a:extLst>
                <a:ext uri="{FF2B5EF4-FFF2-40B4-BE49-F238E27FC236}">
                  <a16:creationId xmlns:a16="http://schemas.microsoft.com/office/drawing/2014/main" id="{C2889752-0274-AC1A-36C4-17C26B285278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6" name="Google Shape;3331;p22">
              <a:extLst>
                <a:ext uri="{FF2B5EF4-FFF2-40B4-BE49-F238E27FC236}">
                  <a16:creationId xmlns:a16="http://schemas.microsoft.com/office/drawing/2014/main" id="{E37A1DCA-18E1-A35D-1764-E213093A6DDF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7" name="Google Shape;3332;p22">
              <a:extLst>
                <a:ext uri="{FF2B5EF4-FFF2-40B4-BE49-F238E27FC236}">
                  <a16:creationId xmlns:a16="http://schemas.microsoft.com/office/drawing/2014/main" id="{BACE4A36-2B2F-2C3E-5F0F-40FEAD15D353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8" name="Google Shape;3333;p22">
              <a:extLst>
                <a:ext uri="{FF2B5EF4-FFF2-40B4-BE49-F238E27FC236}">
                  <a16:creationId xmlns:a16="http://schemas.microsoft.com/office/drawing/2014/main" id="{57DFC08F-221F-7CBC-510C-26C1B8C67A47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9" name="Google Shape;3334;p22">
              <a:extLst>
                <a:ext uri="{FF2B5EF4-FFF2-40B4-BE49-F238E27FC236}">
                  <a16:creationId xmlns:a16="http://schemas.microsoft.com/office/drawing/2014/main" id="{B3FC5736-E7CC-8CB1-9FB1-C9995EE6DB2E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0" name="Google Shape;3335;p22">
              <a:extLst>
                <a:ext uri="{FF2B5EF4-FFF2-40B4-BE49-F238E27FC236}">
                  <a16:creationId xmlns:a16="http://schemas.microsoft.com/office/drawing/2014/main" id="{97C2B364-7874-56F6-B1EB-F2EBEFFAB955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1" name="Google Shape;3336;p22">
              <a:extLst>
                <a:ext uri="{FF2B5EF4-FFF2-40B4-BE49-F238E27FC236}">
                  <a16:creationId xmlns:a16="http://schemas.microsoft.com/office/drawing/2014/main" id="{AD7E9775-9D23-419B-7285-1EB5233E0CD1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2" name="Google Shape;3337;p22">
              <a:extLst>
                <a:ext uri="{FF2B5EF4-FFF2-40B4-BE49-F238E27FC236}">
                  <a16:creationId xmlns:a16="http://schemas.microsoft.com/office/drawing/2014/main" id="{8CB82865-2B09-CFA7-FF4E-8B7EEFC7A6F5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3" name="Google Shape;3338;p22">
              <a:extLst>
                <a:ext uri="{FF2B5EF4-FFF2-40B4-BE49-F238E27FC236}">
                  <a16:creationId xmlns:a16="http://schemas.microsoft.com/office/drawing/2014/main" id="{E97F43FB-EFD8-1024-631C-3E8378B2A6B9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4" name="Google Shape;3339;p22">
              <a:extLst>
                <a:ext uri="{FF2B5EF4-FFF2-40B4-BE49-F238E27FC236}">
                  <a16:creationId xmlns:a16="http://schemas.microsoft.com/office/drawing/2014/main" id="{9A684BD8-791D-30C4-4E8E-6F99B25D6399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5" name="Google Shape;3340;p22">
              <a:extLst>
                <a:ext uri="{FF2B5EF4-FFF2-40B4-BE49-F238E27FC236}">
                  <a16:creationId xmlns:a16="http://schemas.microsoft.com/office/drawing/2014/main" id="{2E350E6D-A079-3433-1626-3940DE739D14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6" name="Google Shape;3341;p22">
              <a:extLst>
                <a:ext uri="{FF2B5EF4-FFF2-40B4-BE49-F238E27FC236}">
                  <a16:creationId xmlns:a16="http://schemas.microsoft.com/office/drawing/2014/main" id="{331E0FA0-BBD4-D910-C52C-31563EFBB515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7" name="Google Shape;3342;p22">
              <a:extLst>
                <a:ext uri="{FF2B5EF4-FFF2-40B4-BE49-F238E27FC236}">
                  <a16:creationId xmlns:a16="http://schemas.microsoft.com/office/drawing/2014/main" id="{C1116E96-F79C-EE66-EBCF-51E693129AB1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8" name="Google Shape;3343;p22">
              <a:extLst>
                <a:ext uri="{FF2B5EF4-FFF2-40B4-BE49-F238E27FC236}">
                  <a16:creationId xmlns:a16="http://schemas.microsoft.com/office/drawing/2014/main" id="{EE34671A-914A-2198-D566-A566A1E81F4A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9" name="Google Shape;3344;p22">
              <a:extLst>
                <a:ext uri="{FF2B5EF4-FFF2-40B4-BE49-F238E27FC236}">
                  <a16:creationId xmlns:a16="http://schemas.microsoft.com/office/drawing/2014/main" id="{87BFE870-754D-1F40-94F4-22693058427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0" name="Google Shape;3345;p22">
              <a:extLst>
                <a:ext uri="{FF2B5EF4-FFF2-40B4-BE49-F238E27FC236}">
                  <a16:creationId xmlns:a16="http://schemas.microsoft.com/office/drawing/2014/main" id="{D5AA8A91-F38F-876F-E395-29A91DA3D255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1" name="Google Shape;3346;p22">
              <a:extLst>
                <a:ext uri="{FF2B5EF4-FFF2-40B4-BE49-F238E27FC236}">
                  <a16:creationId xmlns:a16="http://schemas.microsoft.com/office/drawing/2014/main" id="{80C91899-FDE7-1887-281C-B664A5CD9587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2" name="Google Shape;3347;p22">
              <a:extLst>
                <a:ext uri="{FF2B5EF4-FFF2-40B4-BE49-F238E27FC236}">
                  <a16:creationId xmlns:a16="http://schemas.microsoft.com/office/drawing/2014/main" id="{8FE6CBD3-BA4C-6E15-AE92-D2FF3A2EBF7E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3" name="Google Shape;3348;p22">
              <a:extLst>
                <a:ext uri="{FF2B5EF4-FFF2-40B4-BE49-F238E27FC236}">
                  <a16:creationId xmlns:a16="http://schemas.microsoft.com/office/drawing/2014/main" id="{0643B6DF-F5A6-5BAF-1522-6962FA594AC0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4" name="Google Shape;3349;p22">
              <a:extLst>
                <a:ext uri="{FF2B5EF4-FFF2-40B4-BE49-F238E27FC236}">
                  <a16:creationId xmlns:a16="http://schemas.microsoft.com/office/drawing/2014/main" id="{2EB77883-0753-EC14-5EE9-1A8F1F3EE0BB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5" name="Google Shape;3350;p22">
              <a:extLst>
                <a:ext uri="{FF2B5EF4-FFF2-40B4-BE49-F238E27FC236}">
                  <a16:creationId xmlns:a16="http://schemas.microsoft.com/office/drawing/2014/main" id="{03639E71-30FF-5740-F40A-D4108C16EFE1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6" name="Google Shape;3351;p22">
              <a:extLst>
                <a:ext uri="{FF2B5EF4-FFF2-40B4-BE49-F238E27FC236}">
                  <a16:creationId xmlns:a16="http://schemas.microsoft.com/office/drawing/2014/main" id="{63D15E50-F24D-874C-B601-26F1819E398C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7" name="Google Shape;3352;p22">
              <a:extLst>
                <a:ext uri="{FF2B5EF4-FFF2-40B4-BE49-F238E27FC236}">
                  <a16:creationId xmlns:a16="http://schemas.microsoft.com/office/drawing/2014/main" id="{B9B7144B-22BF-8556-6A4D-936FA7F940FC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8" name="Google Shape;3353;p22">
              <a:extLst>
                <a:ext uri="{FF2B5EF4-FFF2-40B4-BE49-F238E27FC236}">
                  <a16:creationId xmlns:a16="http://schemas.microsoft.com/office/drawing/2014/main" id="{8F5A1E72-1D51-EB2C-B885-426A12B954A0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9" name="Google Shape;3354;p22">
              <a:extLst>
                <a:ext uri="{FF2B5EF4-FFF2-40B4-BE49-F238E27FC236}">
                  <a16:creationId xmlns:a16="http://schemas.microsoft.com/office/drawing/2014/main" id="{2A813D38-8085-E08F-7ACA-3275C3E26324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0" name="Google Shape;3355;p22">
              <a:extLst>
                <a:ext uri="{FF2B5EF4-FFF2-40B4-BE49-F238E27FC236}">
                  <a16:creationId xmlns:a16="http://schemas.microsoft.com/office/drawing/2014/main" id="{45BC9E2A-E9D3-B8A6-80B8-900DEC7B7EB5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1" name="Google Shape;3356;p22">
              <a:extLst>
                <a:ext uri="{FF2B5EF4-FFF2-40B4-BE49-F238E27FC236}">
                  <a16:creationId xmlns:a16="http://schemas.microsoft.com/office/drawing/2014/main" id="{3C0288F1-783E-27D8-5E82-731AD8659560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2" name="Google Shape;3357;p22">
              <a:extLst>
                <a:ext uri="{FF2B5EF4-FFF2-40B4-BE49-F238E27FC236}">
                  <a16:creationId xmlns:a16="http://schemas.microsoft.com/office/drawing/2014/main" id="{E4CAE4FE-426A-0848-9F1E-E6A53E418EE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3" name="Google Shape;3358;p22">
              <a:extLst>
                <a:ext uri="{FF2B5EF4-FFF2-40B4-BE49-F238E27FC236}">
                  <a16:creationId xmlns:a16="http://schemas.microsoft.com/office/drawing/2014/main" id="{F241A7E4-DB9F-44A5-4D90-6A027DB82F96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4" name="Google Shape;3359;p22">
              <a:extLst>
                <a:ext uri="{FF2B5EF4-FFF2-40B4-BE49-F238E27FC236}">
                  <a16:creationId xmlns:a16="http://schemas.microsoft.com/office/drawing/2014/main" id="{FFF1A286-4BF4-1994-59A5-85C54529C969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5" name="Google Shape;3360;p22">
              <a:extLst>
                <a:ext uri="{FF2B5EF4-FFF2-40B4-BE49-F238E27FC236}">
                  <a16:creationId xmlns:a16="http://schemas.microsoft.com/office/drawing/2014/main" id="{AEFCE95D-E0DD-2409-F5ED-5070310EEFBD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6" name="Google Shape;3361;p22">
              <a:extLst>
                <a:ext uri="{FF2B5EF4-FFF2-40B4-BE49-F238E27FC236}">
                  <a16:creationId xmlns:a16="http://schemas.microsoft.com/office/drawing/2014/main" id="{A81F1F76-BB8B-A821-009B-86CC776BE016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7" name="Google Shape;3362;p22">
              <a:extLst>
                <a:ext uri="{FF2B5EF4-FFF2-40B4-BE49-F238E27FC236}">
                  <a16:creationId xmlns:a16="http://schemas.microsoft.com/office/drawing/2014/main" id="{C6600647-9B62-96F2-93E7-305DD06948F0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8" name="Google Shape;3363;p22">
              <a:extLst>
                <a:ext uri="{FF2B5EF4-FFF2-40B4-BE49-F238E27FC236}">
                  <a16:creationId xmlns:a16="http://schemas.microsoft.com/office/drawing/2014/main" id="{DB730879-A7AF-FFF8-CA57-E756F021711C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9" name="Google Shape;3364;p22">
              <a:extLst>
                <a:ext uri="{FF2B5EF4-FFF2-40B4-BE49-F238E27FC236}">
                  <a16:creationId xmlns:a16="http://schemas.microsoft.com/office/drawing/2014/main" id="{EDB1BD1B-EB12-4D84-6358-D5ADA9D2F5CC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0" name="Google Shape;3365;p22">
              <a:extLst>
                <a:ext uri="{FF2B5EF4-FFF2-40B4-BE49-F238E27FC236}">
                  <a16:creationId xmlns:a16="http://schemas.microsoft.com/office/drawing/2014/main" id="{22513335-6BBC-BC91-3D69-CF0115CB0E26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1" name="Google Shape;3366;p22">
              <a:extLst>
                <a:ext uri="{FF2B5EF4-FFF2-40B4-BE49-F238E27FC236}">
                  <a16:creationId xmlns:a16="http://schemas.microsoft.com/office/drawing/2014/main" id="{59B032E9-0FFA-7B97-7403-51B3A5E95F16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2" name="Google Shape;3367;p22">
              <a:extLst>
                <a:ext uri="{FF2B5EF4-FFF2-40B4-BE49-F238E27FC236}">
                  <a16:creationId xmlns:a16="http://schemas.microsoft.com/office/drawing/2014/main" id="{221D9BDC-5C8B-F5DF-5D04-7A4A08B6991F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3" name="Google Shape;3368;p22">
              <a:extLst>
                <a:ext uri="{FF2B5EF4-FFF2-40B4-BE49-F238E27FC236}">
                  <a16:creationId xmlns:a16="http://schemas.microsoft.com/office/drawing/2014/main" id="{CE42CACB-652E-65BC-A3F2-1E4F80443F7F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4" name="Google Shape;3369;p22">
              <a:extLst>
                <a:ext uri="{FF2B5EF4-FFF2-40B4-BE49-F238E27FC236}">
                  <a16:creationId xmlns:a16="http://schemas.microsoft.com/office/drawing/2014/main" id="{5E0DA755-6537-A03E-6929-A572C3E7293D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5" name="Google Shape;3370;p22">
              <a:extLst>
                <a:ext uri="{FF2B5EF4-FFF2-40B4-BE49-F238E27FC236}">
                  <a16:creationId xmlns:a16="http://schemas.microsoft.com/office/drawing/2014/main" id="{1A587E99-28A9-122F-F1E1-29C98BBB1E69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6" name="Google Shape;3371;p22">
              <a:extLst>
                <a:ext uri="{FF2B5EF4-FFF2-40B4-BE49-F238E27FC236}">
                  <a16:creationId xmlns:a16="http://schemas.microsoft.com/office/drawing/2014/main" id="{10359F0B-1744-3690-0C33-6BFF66AE01FA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7" name="Google Shape;3372;p22">
              <a:extLst>
                <a:ext uri="{FF2B5EF4-FFF2-40B4-BE49-F238E27FC236}">
                  <a16:creationId xmlns:a16="http://schemas.microsoft.com/office/drawing/2014/main" id="{89A969F8-F264-19B6-2F6E-17EB6B9DC05D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8" name="Google Shape;3373;p22">
              <a:extLst>
                <a:ext uri="{FF2B5EF4-FFF2-40B4-BE49-F238E27FC236}">
                  <a16:creationId xmlns:a16="http://schemas.microsoft.com/office/drawing/2014/main" id="{1FED7BD5-7F03-0EC0-8A60-E7CDDF8603F5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9" name="Google Shape;3374;p22">
              <a:extLst>
                <a:ext uri="{FF2B5EF4-FFF2-40B4-BE49-F238E27FC236}">
                  <a16:creationId xmlns:a16="http://schemas.microsoft.com/office/drawing/2014/main" id="{DE527CB1-AF00-1993-4B32-1DF9626CC68C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0" name="Google Shape;3375;p22">
              <a:extLst>
                <a:ext uri="{FF2B5EF4-FFF2-40B4-BE49-F238E27FC236}">
                  <a16:creationId xmlns:a16="http://schemas.microsoft.com/office/drawing/2014/main" id="{F3E2E003-0737-353A-36C0-802D8B14587B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1" name="Google Shape;3376;p22">
              <a:extLst>
                <a:ext uri="{FF2B5EF4-FFF2-40B4-BE49-F238E27FC236}">
                  <a16:creationId xmlns:a16="http://schemas.microsoft.com/office/drawing/2014/main" id="{F12E1BD0-9A94-6CDF-C4C7-133D10E7D57F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2" name="Google Shape;3377;p22">
              <a:extLst>
                <a:ext uri="{FF2B5EF4-FFF2-40B4-BE49-F238E27FC236}">
                  <a16:creationId xmlns:a16="http://schemas.microsoft.com/office/drawing/2014/main" id="{0B00B99E-07A3-C0F6-00E0-EFCEA8BE87B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3" name="Google Shape;3378;p22">
              <a:extLst>
                <a:ext uri="{FF2B5EF4-FFF2-40B4-BE49-F238E27FC236}">
                  <a16:creationId xmlns:a16="http://schemas.microsoft.com/office/drawing/2014/main" id="{4E23CC28-6D7D-7336-CF92-47C672147216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4" name="Google Shape;3379;p22">
              <a:extLst>
                <a:ext uri="{FF2B5EF4-FFF2-40B4-BE49-F238E27FC236}">
                  <a16:creationId xmlns:a16="http://schemas.microsoft.com/office/drawing/2014/main" id="{AC049086-DAC8-2F85-8A21-7DAF1B2427BD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5" name="Google Shape;3380;p22">
              <a:extLst>
                <a:ext uri="{FF2B5EF4-FFF2-40B4-BE49-F238E27FC236}">
                  <a16:creationId xmlns:a16="http://schemas.microsoft.com/office/drawing/2014/main" id="{FE642EFE-263D-19E8-8AF9-8F7AD78D5FA2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6" name="Google Shape;3381;p22">
              <a:extLst>
                <a:ext uri="{FF2B5EF4-FFF2-40B4-BE49-F238E27FC236}">
                  <a16:creationId xmlns:a16="http://schemas.microsoft.com/office/drawing/2014/main" id="{69983A44-C10D-890E-EDA5-FA448A11E03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7" name="Google Shape;3382;p22">
              <a:extLst>
                <a:ext uri="{FF2B5EF4-FFF2-40B4-BE49-F238E27FC236}">
                  <a16:creationId xmlns:a16="http://schemas.microsoft.com/office/drawing/2014/main" id="{A0DA2B3F-3F87-EA14-1294-778B070730A9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8" name="Google Shape;3383;p22">
              <a:extLst>
                <a:ext uri="{FF2B5EF4-FFF2-40B4-BE49-F238E27FC236}">
                  <a16:creationId xmlns:a16="http://schemas.microsoft.com/office/drawing/2014/main" id="{D47703C6-B73A-6DFF-6F0A-A2771BC3FE4A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9" name="Google Shape;3384;p22">
              <a:extLst>
                <a:ext uri="{FF2B5EF4-FFF2-40B4-BE49-F238E27FC236}">
                  <a16:creationId xmlns:a16="http://schemas.microsoft.com/office/drawing/2014/main" id="{4D227031-BB72-9534-A781-B0CC472C3CC5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0" name="Google Shape;3385;p22">
              <a:extLst>
                <a:ext uri="{FF2B5EF4-FFF2-40B4-BE49-F238E27FC236}">
                  <a16:creationId xmlns:a16="http://schemas.microsoft.com/office/drawing/2014/main" id="{31B22DAE-5A52-62C8-2EAC-A0B65C6636CF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1" name="Google Shape;3386;p22">
              <a:extLst>
                <a:ext uri="{FF2B5EF4-FFF2-40B4-BE49-F238E27FC236}">
                  <a16:creationId xmlns:a16="http://schemas.microsoft.com/office/drawing/2014/main" id="{C5964B52-67E8-49E4-EA42-9E7047E9A611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2" name="Google Shape;3387;p22">
              <a:extLst>
                <a:ext uri="{FF2B5EF4-FFF2-40B4-BE49-F238E27FC236}">
                  <a16:creationId xmlns:a16="http://schemas.microsoft.com/office/drawing/2014/main" id="{D78F8931-F4AC-8E73-3AE0-B4C03BB80FE2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3" name="Google Shape;3388;p22">
              <a:extLst>
                <a:ext uri="{FF2B5EF4-FFF2-40B4-BE49-F238E27FC236}">
                  <a16:creationId xmlns:a16="http://schemas.microsoft.com/office/drawing/2014/main" id="{9627315C-8C09-7142-B5B6-21104FB10D0B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4" name="Google Shape;3389;p22">
              <a:extLst>
                <a:ext uri="{FF2B5EF4-FFF2-40B4-BE49-F238E27FC236}">
                  <a16:creationId xmlns:a16="http://schemas.microsoft.com/office/drawing/2014/main" id="{E4CE9D61-307C-7691-449A-C8CECFD2AD02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5" name="Google Shape;3390;p22">
              <a:extLst>
                <a:ext uri="{FF2B5EF4-FFF2-40B4-BE49-F238E27FC236}">
                  <a16:creationId xmlns:a16="http://schemas.microsoft.com/office/drawing/2014/main" id="{8196B918-3457-9F26-D567-29EF124C7671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6" name="Google Shape;3391;p22">
              <a:extLst>
                <a:ext uri="{FF2B5EF4-FFF2-40B4-BE49-F238E27FC236}">
                  <a16:creationId xmlns:a16="http://schemas.microsoft.com/office/drawing/2014/main" id="{BD4F93CD-80A7-C857-B3C9-9E3949EBF20D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7" name="Google Shape;3392;p22">
              <a:extLst>
                <a:ext uri="{FF2B5EF4-FFF2-40B4-BE49-F238E27FC236}">
                  <a16:creationId xmlns:a16="http://schemas.microsoft.com/office/drawing/2014/main" id="{8998483F-5D21-1890-C270-F7E9FE3D9011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8" name="Google Shape;3393;p22">
              <a:extLst>
                <a:ext uri="{FF2B5EF4-FFF2-40B4-BE49-F238E27FC236}">
                  <a16:creationId xmlns:a16="http://schemas.microsoft.com/office/drawing/2014/main" id="{A273F99C-97D3-5E70-7EA9-DD3520F65B39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9" name="Google Shape;3394;p22">
              <a:extLst>
                <a:ext uri="{FF2B5EF4-FFF2-40B4-BE49-F238E27FC236}">
                  <a16:creationId xmlns:a16="http://schemas.microsoft.com/office/drawing/2014/main" id="{23F158A3-5CE9-FB22-36AB-2B92AEC14AD0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0" name="Google Shape;3395;p22">
              <a:extLst>
                <a:ext uri="{FF2B5EF4-FFF2-40B4-BE49-F238E27FC236}">
                  <a16:creationId xmlns:a16="http://schemas.microsoft.com/office/drawing/2014/main" id="{89C128F5-08F8-4C0B-E9A1-1D0784B1D124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1" name="Google Shape;3396;p22">
              <a:extLst>
                <a:ext uri="{FF2B5EF4-FFF2-40B4-BE49-F238E27FC236}">
                  <a16:creationId xmlns:a16="http://schemas.microsoft.com/office/drawing/2014/main" id="{AC48DE12-D2AC-C0AA-0C40-CB5855550B11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2" name="Google Shape;3397;p22">
              <a:extLst>
                <a:ext uri="{FF2B5EF4-FFF2-40B4-BE49-F238E27FC236}">
                  <a16:creationId xmlns:a16="http://schemas.microsoft.com/office/drawing/2014/main" id="{913FED8C-E1DA-0B8D-D13D-57166BB18E5A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3" name="Google Shape;3398;p22">
              <a:extLst>
                <a:ext uri="{FF2B5EF4-FFF2-40B4-BE49-F238E27FC236}">
                  <a16:creationId xmlns:a16="http://schemas.microsoft.com/office/drawing/2014/main" id="{E7422C0D-DB11-7849-77B0-75B4F324A3B8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4" name="Google Shape;3399;p22">
              <a:extLst>
                <a:ext uri="{FF2B5EF4-FFF2-40B4-BE49-F238E27FC236}">
                  <a16:creationId xmlns:a16="http://schemas.microsoft.com/office/drawing/2014/main" id="{C308855C-60D4-9A67-8050-72B7D0D3667F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5" name="Google Shape;3400;p22">
              <a:extLst>
                <a:ext uri="{FF2B5EF4-FFF2-40B4-BE49-F238E27FC236}">
                  <a16:creationId xmlns:a16="http://schemas.microsoft.com/office/drawing/2014/main" id="{192F52B0-F163-09A4-E764-4201E069400E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6" name="Google Shape;3401;p22">
              <a:extLst>
                <a:ext uri="{FF2B5EF4-FFF2-40B4-BE49-F238E27FC236}">
                  <a16:creationId xmlns:a16="http://schemas.microsoft.com/office/drawing/2014/main" id="{FFF35271-B722-4983-7F57-6D1DE15BC99E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7" name="Google Shape;3402;p22">
              <a:extLst>
                <a:ext uri="{FF2B5EF4-FFF2-40B4-BE49-F238E27FC236}">
                  <a16:creationId xmlns:a16="http://schemas.microsoft.com/office/drawing/2014/main" id="{B8112D3F-7A9B-3B36-FC55-E3904E5B500B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8" name="Google Shape;3403;p22">
              <a:extLst>
                <a:ext uri="{FF2B5EF4-FFF2-40B4-BE49-F238E27FC236}">
                  <a16:creationId xmlns:a16="http://schemas.microsoft.com/office/drawing/2014/main" id="{9A8189D7-E550-E231-FAB7-274D84FC1594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9" name="Google Shape;3404;p22">
              <a:extLst>
                <a:ext uri="{FF2B5EF4-FFF2-40B4-BE49-F238E27FC236}">
                  <a16:creationId xmlns:a16="http://schemas.microsoft.com/office/drawing/2014/main" id="{8358BFED-B595-8187-E4CB-A1E36FBDD3DF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0" name="Google Shape;3405;p22">
              <a:extLst>
                <a:ext uri="{FF2B5EF4-FFF2-40B4-BE49-F238E27FC236}">
                  <a16:creationId xmlns:a16="http://schemas.microsoft.com/office/drawing/2014/main" id="{2DE7F211-E431-5780-31B9-11061B42904B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1" name="Google Shape;3406;p22">
              <a:extLst>
                <a:ext uri="{FF2B5EF4-FFF2-40B4-BE49-F238E27FC236}">
                  <a16:creationId xmlns:a16="http://schemas.microsoft.com/office/drawing/2014/main" id="{BC0B53F5-C41D-ABD8-B830-ED1BD1BE5E35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2" name="Google Shape;3407;p22">
              <a:extLst>
                <a:ext uri="{FF2B5EF4-FFF2-40B4-BE49-F238E27FC236}">
                  <a16:creationId xmlns:a16="http://schemas.microsoft.com/office/drawing/2014/main" id="{B7FF07AA-80A7-968F-79A2-1000EBBC07C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3" name="Google Shape;3408;p22">
              <a:extLst>
                <a:ext uri="{FF2B5EF4-FFF2-40B4-BE49-F238E27FC236}">
                  <a16:creationId xmlns:a16="http://schemas.microsoft.com/office/drawing/2014/main" id="{7E46C839-469F-7E1C-818B-DBEA316810C2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4" name="Google Shape;3409;p22">
              <a:extLst>
                <a:ext uri="{FF2B5EF4-FFF2-40B4-BE49-F238E27FC236}">
                  <a16:creationId xmlns:a16="http://schemas.microsoft.com/office/drawing/2014/main" id="{6B7BE2CE-B3DD-41A2-B3EB-0D54A45F0A36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5" name="Google Shape;3410;p22">
              <a:extLst>
                <a:ext uri="{FF2B5EF4-FFF2-40B4-BE49-F238E27FC236}">
                  <a16:creationId xmlns:a16="http://schemas.microsoft.com/office/drawing/2014/main" id="{985FB52C-0915-2D14-2FD5-0E7D7ECFEDBE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6" name="Google Shape;3411;p22">
              <a:extLst>
                <a:ext uri="{FF2B5EF4-FFF2-40B4-BE49-F238E27FC236}">
                  <a16:creationId xmlns:a16="http://schemas.microsoft.com/office/drawing/2014/main" id="{C22C3E3A-6197-EA1B-85DA-CE321B113B57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7" name="Google Shape;3412;p22">
              <a:extLst>
                <a:ext uri="{FF2B5EF4-FFF2-40B4-BE49-F238E27FC236}">
                  <a16:creationId xmlns:a16="http://schemas.microsoft.com/office/drawing/2014/main" id="{339F1036-5C61-C946-3BD5-9C0A24D31D9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8" name="Google Shape;3413;p22">
              <a:extLst>
                <a:ext uri="{FF2B5EF4-FFF2-40B4-BE49-F238E27FC236}">
                  <a16:creationId xmlns:a16="http://schemas.microsoft.com/office/drawing/2014/main" id="{04526CA4-78E8-F578-5F5A-189DC803A570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9" name="Google Shape;3414;p22">
              <a:extLst>
                <a:ext uri="{FF2B5EF4-FFF2-40B4-BE49-F238E27FC236}">
                  <a16:creationId xmlns:a16="http://schemas.microsoft.com/office/drawing/2014/main" id="{1BA3C351-38B1-D458-662B-B04FD93EA962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0" name="Google Shape;3415;p22">
              <a:extLst>
                <a:ext uri="{FF2B5EF4-FFF2-40B4-BE49-F238E27FC236}">
                  <a16:creationId xmlns:a16="http://schemas.microsoft.com/office/drawing/2014/main" id="{1CEBAF96-F620-9E2C-FF61-C9E7309102E5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1" name="Google Shape;3416;p22">
              <a:extLst>
                <a:ext uri="{FF2B5EF4-FFF2-40B4-BE49-F238E27FC236}">
                  <a16:creationId xmlns:a16="http://schemas.microsoft.com/office/drawing/2014/main" id="{34A108FC-9F1B-194C-4EFF-CEDC9090F4D2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2" name="Google Shape;3417;p22">
              <a:extLst>
                <a:ext uri="{FF2B5EF4-FFF2-40B4-BE49-F238E27FC236}">
                  <a16:creationId xmlns:a16="http://schemas.microsoft.com/office/drawing/2014/main" id="{E513AA4A-0D47-220D-839E-C20E7C43ED36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3" name="Google Shape;3418;p22">
              <a:extLst>
                <a:ext uri="{FF2B5EF4-FFF2-40B4-BE49-F238E27FC236}">
                  <a16:creationId xmlns:a16="http://schemas.microsoft.com/office/drawing/2014/main" id="{24FDA2C4-1E65-723B-B99E-C21BA8F3A1EB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4" name="Google Shape;3419;p22">
              <a:extLst>
                <a:ext uri="{FF2B5EF4-FFF2-40B4-BE49-F238E27FC236}">
                  <a16:creationId xmlns:a16="http://schemas.microsoft.com/office/drawing/2014/main" id="{0CA067E5-2D17-C265-3DE7-D661A7355F56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5" name="Google Shape;3420;p22">
              <a:extLst>
                <a:ext uri="{FF2B5EF4-FFF2-40B4-BE49-F238E27FC236}">
                  <a16:creationId xmlns:a16="http://schemas.microsoft.com/office/drawing/2014/main" id="{EDC6712F-1CFE-391D-1D1D-5FDA35C19D3D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6" name="Google Shape;3421;p22">
              <a:extLst>
                <a:ext uri="{FF2B5EF4-FFF2-40B4-BE49-F238E27FC236}">
                  <a16:creationId xmlns:a16="http://schemas.microsoft.com/office/drawing/2014/main" id="{6ABC206B-707A-87A4-86CC-45CE254CF0AE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7" name="Google Shape;3422;p22">
              <a:extLst>
                <a:ext uri="{FF2B5EF4-FFF2-40B4-BE49-F238E27FC236}">
                  <a16:creationId xmlns:a16="http://schemas.microsoft.com/office/drawing/2014/main" id="{480487F3-D821-3B4D-9526-271675F0C89E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8" name="Google Shape;3423;p22">
              <a:extLst>
                <a:ext uri="{FF2B5EF4-FFF2-40B4-BE49-F238E27FC236}">
                  <a16:creationId xmlns:a16="http://schemas.microsoft.com/office/drawing/2014/main" id="{D8EE6191-02AC-0E13-60B0-EFA5164A847C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9" name="Google Shape;3424;p22">
              <a:extLst>
                <a:ext uri="{FF2B5EF4-FFF2-40B4-BE49-F238E27FC236}">
                  <a16:creationId xmlns:a16="http://schemas.microsoft.com/office/drawing/2014/main" id="{E0DE648B-F6C1-129D-8E29-B55290F20152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0" name="Google Shape;3425;p22">
              <a:extLst>
                <a:ext uri="{FF2B5EF4-FFF2-40B4-BE49-F238E27FC236}">
                  <a16:creationId xmlns:a16="http://schemas.microsoft.com/office/drawing/2014/main" id="{5318578D-A4CE-A321-666D-1C58BC9F2AF8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1" name="Google Shape;3426;p22">
              <a:extLst>
                <a:ext uri="{FF2B5EF4-FFF2-40B4-BE49-F238E27FC236}">
                  <a16:creationId xmlns:a16="http://schemas.microsoft.com/office/drawing/2014/main" id="{1DD2A677-B887-87DB-04F4-34FDE606F952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2" name="Google Shape;3427;p22">
              <a:extLst>
                <a:ext uri="{FF2B5EF4-FFF2-40B4-BE49-F238E27FC236}">
                  <a16:creationId xmlns:a16="http://schemas.microsoft.com/office/drawing/2014/main" id="{764BC4DE-6531-F953-CE61-DEE1EEBD854E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3" name="Google Shape;3428;p22">
              <a:extLst>
                <a:ext uri="{FF2B5EF4-FFF2-40B4-BE49-F238E27FC236}">
                  <a16:creationId xmlns:a16="http://schemas.microsoft.com/office/drawing/2014/main" id="{03BFD751-0F0D-8C61-E176-C0BC56F180C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4" name="Google Shape;3429;p22">
              <a:extLst>
                <a:ext uri="{FF2B5EF4-FFF2-40B4-BE49-F238E27FC236}">
                  <a16:creationId xmlns:a16="http://schemas.microsoft.com/office/drawing/2014/main" id="{D0AE1306-08E3-5767-29CA-8F37931A4DF3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5" name="Google Shape;3430;p22">
              <a:extLst>
                <a:ext uri="{FF2B5EF4-FFF2-40B4-BE49-F238E27FC236}">
                  <a16:creationId xmlns:a16="http://schemas.microsoft.com/office/drawing/2014/main" id="{7889EDEA-40F2-199C-600C-F3A98D3AA730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6" name="Google Shape;3431;p22">
              <a:extLst>
                <a:ext uri="{FF2B5EF4-FFF2-40B4-BE49-F238E27FC236}">
                  <a16:creationId xmlns:a16="http://schemas.microsoft.com/office/drawing/2014/main" id="{03726EC7-FC5A-FBF2-7642-9A1BF1BCFD10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7" name="Google Shape;3432;p22">
              <a:extLst>
                <a:ext uri="{FF2B5EF4-FFF2-40B4-BE49-F238E27FC236}">
                  <a16:creationId xmlns:a16="http://schemas.microsoft.com/office/drawing/2014/main" id="{1D28C902-32B1-5C56-52C9-155BB9888869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8" name="Google Shape;3433;p22">
              <a:extLst>
                <a:ext uri="{FF2B5EF4-FFF2-40B4-BE49-F238E27FC236}">
                  <a16:creationId xmlns:a16="http://schemas.microsoft.com/office/drawing/2014/main" id="{B77EF9D8-DE33-9562-9298-6D2E13980A46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9" name="Google Shape;3434;p22">
              <a:extLst>
                <a:ext uri="{FF2B5EF4-FFF2-40B4-BE49-F238E27FC236}">
                  <a16:creationId xmlns:a16="http://schemas.microsoft.com/office/drawing/2014/main" id="{483B784B-C786-FC60-AF0E-2DC4E0204A51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0" name="Google Shape;3435;p22">
              <a:extLst>
                <a:ext uri="{FF2B5EF4-FFF2-40B4-BE49-F238E27FC236}">
                  <a16:creationId xmlns:a16="http://schemas.microsoft.com/office/drawing/2014/main" id="{92E5ED8E-A3FB-B3F4-A3D7-C3DA81F36352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1" name="Google Shape;3436;p22">
              <a:extLst>
                <a:ext uri="{FF2B5EF4-FFF2-40B4-BE49-F238E27FC236}">
                  <a16:creationId xmlns:a16="http://schemas.microsoft.com/office/drawing/2014/main" id="{0E5EA5E0-B117-2A2A-5964-EB0BA77BEB41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2" name="Google Shape;3437;p22">
              <a:extLst>
                <a:ext uri="{FF2B5EF4-FFF2-40B4-BE49-F238E27FC236}">
                  <a16:creationId xmlns:a16="http://schemas.microsoft.com/office/drawing/2014/main" id="{BBD33380-DFDF-3EBE-800C-3D7B431A6BF7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3" name="Google Shape;3438;p22">
              <a:extLst>
                <a:ext uri="{FF2B5EF4-FFF2-40B4-BE49-F238E27FC236}">
                  <a16:creationId xmlns:a16="http://schemas.microsoft.com/office/drawing/2014/main" id="{377CBB0D-62AB-92BA-DCAC-03AEF7240EE3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4" name="Google Shape;3439;p22">
              <a:extLst>
                <a:ext uri="{FF2B5EF4-FFF2-40B4-BE49-F238E27FC236}">
                  <a16:creationId xmlns:a16="http://schemas.microsoft.com/office/drawing/2014/main" id="{044E0FBB-0223-DEFD-BA92-4158E3974494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5" name="Google Shape;3440;p22">
              <a:extLst>
                <a:ext uri="{FF2B5EF4-FFF2-40B4-BE49-F238E27FC236}">
                  <a16:creationId xmlns:a16="http://schemas.microsoft.com/office/drawing/2014/main" id="{33DF32E0-9DD7-256C-353B-ED5897757FE9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6" name="Google Shape;3441;p22">
              <a:extLst>
                <a:ext uri="{FF2B5EF4-FFF2-40B4-BE49-F238E27FC236}">
                  <a16:creationId xmlns:a16="http://schemas.microsoft.com/office/drawing/2014/main" id="{C8F92DE4-C2BD-3B15-7D37-11B0FEAC661F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7" name="Google Shape;3442;p22">
              <a:extLst>
                <a:ext uri="{FF2B5EF4-FFF2-40B4-BE49-F238E27FC236}">
                  <a16:creationId xmlns:a16="http://schemas.microsoft.com/office/drawing/2014/main" id="{14E256B1-8C58-E4C2-AD4B-7210F74B387A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8" name="Google Shape;3443;p22">
              <a:extLst>
                <a:ext uri="{FF2B5EF4-FFF2-40B4-BE49-F238E27FC236}">
                  <a16:creationId xmlns:a16="http://schemas.microsoft.com/office/drawing/2014/main" id="{C687D839-EF48-CB25-2704-9E3B7B47B543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9" name="Google Shape;3444;p22">
              <a:extLst>
                <a:ext uri="{FF2B5EF4-FFF2-40B4-BE49-F238E27FC236}">
                  <a16:creationId xmlns:a16="http://schemas.microsoft.com/office/drawing/2014/main" id="{C46C35CD-25F9-400B-18DB-53F42B9C97A1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0" name="Google Shape;3445;p22">
              <a:extLst>
                <a:ext uri="{FF2B5EF4-FFF2-40B4-BE49-F238E27FC236}">
                  <a16:creationId xmlns:a16="http://schemas.microsoft.com/office/drawing/2014/main" id="{C5718DF1-BCC5-CD2B-1BD2-F0583004AB28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1" name="Google Shape;3446;p22">
              <a:extLst>
                <a:ext uri="{FF2B5EF4-FFF2-40B4-BE49-F238E27FC236}">
                  <a16:creationId xmlns:a16="http://schemas.microsoft.com/office/drawing/2014/main" id="{6161F2B8-1CD1-EFD1-5355-290A5E4AE398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2" name="Google Shape;3447;p22">
              <a:extLst>
                <a:ext uri="{FF2B5EF4-FFF2-40B4-BE49-F238E27FC236}">
                  <a16:creationId xmlns:a16="http://schemas.microsoft.com/office/drawing/2014/main" id="{FD28089B-0BE4-86FF-97C6-8C5568339960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3" name="Google Shape;3448;p22">
              <a:extLst>
                <a:ext uri="{FF2B5EF4-FFF2-40B4-BE49-F238E27FC236}">
                  <a16:creationId xmlns:a16="http://schemas.microsoft.com/office/drawing/2014/main" id="{12351AD1-4780-7138-DB33-F78A8FCD6652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4" name="Google Shape;3449;p22">
              <a:extLst>
                <a:ext uri="{FF2B5EF4-FFF2-40B4-BE49-F238E27FC236}">
                  <a16:creationId xmlns:a16="http://schemas.microsoft.com/office/drawing/2014/main" id="{E2F91AEB-8D59-92BD-60DA-56AC697C72D3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5" name="Google Shape;3450;p22">
              <a:extLst>
                <a:ext uri="{FF2B5EF4-FFF2-40B4-BE49-F238E27FC236}">
                  <a16:creationId xmlns:a16="http://schemas.microsoft.com/office/drawing/2014/main" id="{910E0461-6B25-363A-E8E7-12D88B92FF27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6" name="Google Shape;3451;p22">
              <a:extLst>
                <a:ext uri="{FF2B5EF4-FFF2-40B4-BE49-F238E27FC236}">
                  <a16:creationId xmlns:a16="http://schemas.microsoft.com/office/drawing/2014/main" id="{47AB3F93-CC98-843F-13B9-106A441284CA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7" name="Google Shape;3452;p22">
              <a:extLst>
                <a:ext uri="{FF2B5EF4-FFF2-40B4-BE49-F238E27FC236}">
                  <a16:creationId xmlns:a16="http://schemas.microsoft.com/office/drawing/2014/main" id="{CFB4A9FB-8C6C-826E-7716-E18C28A9A419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8" name="Google Shape;3453;p22">
              <a:extLst>
                <a:ext uri="{FF2B5EF4-FFF2-40B4-BE49-F238E27FC236}">
                  <a16:creationId xmlns:a16="http://schemas.microsoft.com/office/drawing/2014/main" id="{BBB2FE6C-010B-2C4C-30B9-9D9AFBE64B92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9" name="Google Shape;3454;p22">
              <a:extLst>
                <a:ext uri="{FF2B5EF4-FFF2-40B4-BE49-F238E27FC236}">
                  <a16:creationId xmlns:a16="http://schemas.microsoft.com/office/drawing/2014/main" id="{851578D8-9CB8-A2BC-B708-C6956843D2C0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0" name="Google Shape;3455;p22">
              <a:extLst>
                <a:ext uri="{FF2B5EF4-FFF2-40B4-BE49-F238E27FC236}">
                  <a16:creationId xmlns:a16="http://schemas.microsoft.com/office/drawing/2014/main" id="{88B90825-D5FA-BAA4-6807-0A9794F4D4D3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1" name="Google Shape;3456;p22">
              <a:extLst>
                <a:ext uri="{FF2B5EF4-FFF2-40B4-BE49-F238E27FC236}">
                  <a16:creationId xmlns:a16="http://schemas.microsoft.com/office/drawing/2014/main" id="{66148255-973B-AC46-5A3A-B1973F5479AE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2" name="Google Shape;3457;p22">
              <a:extLst>
                <a:ext uri="{FF2B5EF4-FFF2-40B4-BE49-F238E27FC236}">
                  <a16:creationId xmlns:a16="http://schemas.microsoft.com/office/drawing/2014/main" id="{3D4562EB-107F-6262-6E83-121F53E64984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3" name="Google Shape;3458;p22">
              <a:extLst>
                <a:ext uri="{FF2B5EF4-FFF2-40B4-BE49-F238E27FC236}">
                  <a16:creationId xmlns:a16="http://schemas.microsoft.com/office/drawing/2014/main" id="{BD6E284D-473C-89D2-991E-575166F882E8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4" name="Google Shape;3459;p22">
              <a:extLst>
                <a:ext uri="{FF2B5EF4-FFF2-40B4-BE49-F238E27FC236}">
                  <a16:creationId xmlns:a16="http://schemas.microsoft.com/office/drawing/2014/main" id="{E0C66B21-6307-C5B1-223B-5D483F652E32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5" name="Google Shape;3460;p22">
              <a:extLst>
                <a:ext uri="{FF2B5EF4-FFF2-40B4-BE49-F238E27FC236}">
                  <a16:creationId xmlns:a16="http://schemas.microsoft.com/office/drawing/2014/main" id="{1C6670DB-8026-1A32-EFB5-6E3A49723C7C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6" name="Google Shape;3461;p22">
              <a:extLst>
                <a:ext uri="{FF2B5EF4-FFF2-40B4-BE49-F238E27FC236}">
                  <a16:creationId xmlns:a16="http://schemas.microsoft.com/office/drawing/2014/main" id="{B0AFBE22-F4F9-B649-0429-C93BB2B4091D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7" name="Google Shape;3462;p22">
              <a:extLst>
                <a:ext uri="{FF2B5EF4-FFF2-40B4-BE49-F238E27FC236}">
                  <a16:creationId xmlns:a16="http://schemas.microsoft.com/office/drawing/2014/main" id="{141F2B55-A710-570B-6E0A-6D0807900229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8" name="Google Shape;3463;p22">
              <a:extLst>
                <a:ext uri="{FF2B5EF4-FFF2-40B4-BE49-F238E27FC236}">
                  <a16:creationId xmlns:a16="http://schemas.microsoft.com/office/drawing/2014/main" id="{9464AA82-B0E2-825E-023D-A64D76171ACC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9" name="Google Shape;3464;p22">
              <a:extLst>
                <a:ext uri="{FF2B5EF4-FFF2-40B4-BE49-F238E27FC236}">
                  <a16:creationId xmlns:a16="http://schemas.microsoft.com/office/drawing/2014/main" id="{11C60433-B91B-50DB-4BA4-9F31D19E5A96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0" name="Google Shape;3465;p22">
              <a:extLst>
                <a:ext uri="{FF2B5EF4-FFF2-40B4-BE49-F238E27FC236}">
                  <a16:creationId xmlns:a16="http://schemas.microsoft.com/office/drawing/2014/main" id="{3CE4D451-9A78-EF72-F14E-DACE326C73D7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1" name="Google Shape;3466;p22">
              <a:extLst>
                <a:ext uri="{FF2B5EF4-FFF2-40B4-BE49-F238E27FC236}">
                  <a16:creationId xmlns:a16="http://schemas.microsoft.com/office/drawing/2014/main" id="{6B5BF230-02FF-4AA2-E9AF-DE4F5C6EE0CA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2" name="Google Shape;3467;p22">
              <a:extLst>
                <a:ext uri="{FF2B5EF4-FFF2-40B4-BE49-F238E27FC236}">
                  <a16:creationId xmlns:a16="http://schemas.microsoft.com/office/drawing/2014/main" id="{A04795CC-5B5C-AE43-9434-10835A389882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3" name="Google Shape;3468;p22">
              <a:extLst>
                <a:ext uri="{FF2B5EF4-FFF2-40B4-BE49-F238E27FC236}">
                  <a16:creationId xmlns:a16="http://schemas.microsoft.com/office/drawing/2014/main" id="{33BF7EC4-9A46-BA65-3E5D-C1BD24A5782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4" name="Google Shape;3469;p22">
              <a:extLst>
                <a:ext uri="{FF2B5EF4-FFF2-40B4-BE49-F238E27FC236}">
                  <a16:creationId xmlns:a16="http://schemas.microsoft.com/office/drawing/2014/main" id="{0113E6A6-4E12-AFB6-B173-BB4A06CECF4B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5" name="Google Shape;3470;p22">
              <a:extLst>
                <a:ext uri="{FF2B5EF4-FFF2-40B4-BE49-F238E27FC236}">
                  <a16:creationId xmlns:a16="http://schemas.microsoft.com/office/drawing/2014/main" id="{A4DA7683-2EE4-8953-4819-2F5EFC6D71D7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6" name="Google Shape;3471;p22">
              <a:extLst>
                <a:ext uri="{FF2B5EF4-FFF2-40B4-BE49-F238E27FC236}">
                  <a16:creationId xmlns:a16="http://schemas.microsoft.com/office/drawing/2014/main" id="{2B998897-858A-AF4E-F65A-578AC463E1C6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7" name="Google Shape;3472;p22">
              <a:extLst>
                <a:ext uri="{FF2B5EF4-FFF2-40B4-BE49-F238E27FC236}">
                  <a16:creationId xmlns:a16="http://schemas.microsoft.com/office/drawing/2014/main" id="{33335E55-71BD-3A91-BD8F-BBBAC9D08EBD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8" name="Google Shape;3473;p22">
              <a:extLst>
                <a:ext uri="{FF2B5EF4-FFF2-40B4-BE49-F238E27FC236}">
                  <a16:creationId xmlns:a16="http://schemas.microsoft.com/office/drawing/2014/main" id="{6320E643-0200-7A16-7839-A60238A139A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9" name="Google Shape;3474;p22">
              <a:extLst>
                <a:ext uri="{FF2B5EF4-FFF2-40B4-BE49-F238E27FC236}">
                  <a16:creationId xmlns:a16="http://schemas.microsoft.com/office/drawing/2014/main" id="{0711ABCD-2B81-22D0-5604-736F4CC3A23F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0" name="Google Shape;3475;p22">
              <a:extLst>
                <a:ext uri="{FF2B5EF4-FFF2-40B4-BE49-F238E27FC236}">
                  <a16:creationId xmlns:a16="http://schemas.microsoft.com/office/drawing/2014/main" id="{FD6B72F5-D694-2EF8-40F5-715B22907EB2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1" name="Google Shape;3476;p22">
              <a:extLst>
                <a:ext uri="{FF2B5EF4-FFF2-40B4-BE49-F238E27FC236}">
                  <a16:creationId xmlns:a16="http://schemas.microsoft.com/office/drawing/2014/main" id="{F73B5A50-0EE3-7955-8344-393B8EA66B3C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2" name="Google Shape;3477;p22">
              <a:extLst>
                <a:ext uri="{FF2B5EF4-FFF2-40B4-BE49-F238E27FC236}">
                  <a16:creationId xmlns:a16="http://schemas.microsoft.com/office/drawing/2014/main" id="{834B6245-8756-B018-1F9B-489F93ABC6CE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3" name="Google Shape;3478;p22">
              <a:extLst>
                <a:ext uri="{FF2B5EF4-FFF2-40B4-BE49-F238E27FC236}">
                  <a16:creationId xmlns:a16="http://schemas.microsoft.com/office/drawing/2014/main" id="{E3A7E663-235C-CA30-4AB5-238DF177E305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4" name="Google Shape;3479;p22">
              <a:extLst>
                <a:ext uri="{FF2B5EF4-FFF2-40B4-BE49-F238E27FC236}">
                  <a16:creationId xmlns:a16="http://schemas.microsoft.com/office/drawing/2014/main" id="{6C47D83A-942C-6E32-06D2-37B3BD42E95F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5" name="Google Shape;3480;p22">
              <a:extLst>
                <a:ext uri="{FF2B5EF4-FFF2-40B4-BE49-F238E27FC236}">
                  <a16:creationId xmlns:a16="http://schemas.microsoft.com/office/drawing/2014/main" id="{E4CD6CFF-A579-3E78-E9C4-CF67BAC3864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6" name="Google Shape;3481;p22">
              <a:extLst>
                <a:ext uri="{FF2B5EF4-FFF2-40B4-BE49-F238E27FC236}">
                  <a16:creationId xmlns:a16="http://schemas.microsoft.com/office/drawing/2014/main" id="{485E8FC7-F76F-D232-B1C0-92A8A8E7EBFE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7" name="Google Shape;3482;p22">
              <a:extLst>
                <a:ext uri="{FF2B5EF4-FFF2-40B4-BE49-F238E27FC236}">
                  <a16:creationId xmlns:a16="http://schemas.microsoft.com/office/drawing/2014/main" id="{25D4DAAF-0D48-CC03-BF36-062972127968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8" name="Google Shape;3483;p22">
              <a:extLst>
                <a:ext uri="{FF2B5EF4-FFF2-40B4-BE49-F238E27FC236}">
                  <a16:creationId xmlns:a16="http://schemas.microsoft.com/office/drawing/2014/main" id="{D2BE85EC-D216-128B-BFE9-6D7EED0F51A1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9" name="Google Shape;3484;p22">
              <a:extLst>
                <a:ext uri="{FF2B5EF4-FFF2-40B4-BE49-F238E27FC236}">
                  <a16:creationId xmlns:a16="http://schemas.microsoft.com/office/drawing/2014/main" id="{C4CC534D-10C4-CBB9-A65A-35BA1ECF0BE7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0" name="Google Shape;3485;p22">
              <a:extLst>
                <a:ext uri="{FF2B5EF4-FFF2-40B4-BE49-F238E27FC236}">
                  <a16:creationId xmlns:a16="http://schemas.microsoft.com/office/drawing/2014/main" id="{EA8894D8-6DCC-9F03-7319-1C3449B2C29E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1" name="Google Shape;3486;p22">
              <a:extLst>
                <a:ext uri="{FF2B5EF4-FFF2-40B4-BE49-F238E27FC236}">
                  <a16:creationId xmlns:a16="http://schemas.microsoft.com/office/drawing/2014/main" id="{F8DEDD18-57B9-A974-CEC7-65EB47AE116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2" name="Google Shape;3487;p22">
              <a:extLst>
                <a:ext uri="{FF2B5EF4-FFF2-40B4-BE49-F238E27FC236}">
                  <a16:creationId xmlns:a16="http://schemas.microsoft.com/office/drawing/2014/main" id="{9AD139E7-8BA8-0229-5DEA-4EB56D4F1A4B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3" name="Google Shape;3488;p22">
              <a:extLst>
                <a:ext uri="{FF2B5EF4-FFF2-40B4-BE49-F238E27FC236}">
                  <a16:creationId xmlns:a16="http://schemas.microsoft.com/office/drawing/2014/main" id="{788A7B7B-AFD5-7C45-E59D-527025B1A590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4" name="Google Shape;3489;p22">
              <a:extLst>
                <a:ext uri="{FF2B5EF4-FFF2-40B4-BE49-F238E27FC236}">
                  <a16:creationId xmlns:a16="http://schemas.microsoft.com/office/drawing/2014/main" id="{DF37B460-9D03-8064-E677-B0F565E45595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5" name="Google Shape;3490;p22">
              <a:extLst>
                <a:ext uri="{FF2B5EF4-FFF2-40B4-BE49-F238E27FC236}">
                  <a16:creationId xmlns:a16="http://schemas.microsoft.com/office/drawing/2014/main" id="{5B9BB3CD-FD0E-0507-333F-22C076354AAF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6" name="Google Shape;3491;p22">
              <a:extLst>
                <a:ext uri="{FF2B5EF4-FFF2-40B4-BE49-F238E27FC236}">
                  <a16:creationId xmlns:a16="http://schemas.microsoft.com/office/drawing/2014/main" id="{D6F1C61F-1862-9564-18BE-61DBF500A30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7" name="Google Shape;3492;p22">
              <a:extLst>
                <a:ext uri="{FF2B5EF4-FFF2-40B4-BE49-F238E27FC236}">
                  <a16:creationId xmlns:a16="http://schemas.microsoft.com/office/drawing/2014/main" id="{59D52EC2-4FF0-4E63-FE66-1576A38251B3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8" name="Google Shape;3493;p22">
              <a:extLst>
                <a:ext uri="{FF2B5EF4-FFF2-40B4-BE49-F238E27FC236}">
                  <a16:creationId xmlns:a16="http://schemas.microsoft.com/office/drawing/2014/main" id="{D2203269-41F5-BF97-9387-9994E45CBF76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9" name="Google Shape;3494;p22">
              <a:extLst>
                <a:ext uri="{FF2B5EF4-FFF2-40B4-BE49-F238E27FC236}">
                  <a16:creationId xmlns:a16="http://schemas.microsoft.com/office/drawing/2014/main" id="{0E0E911E-FE3F-F4E5-4F7E-73300354F0DF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0" name="Google Shape;3495;p22">
              <a:extLst>
                <a:ext uri="{FF2B5EF4-FFF2-40B4-BE49-F238E27FC236}">
                  <a16:creationId xmlns:a16="http://schemas.microsoft.com/office/drawing/2014/main" id="{6D6D30EA-B73F-3E78-FCC8-12BFA53733CB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1" name="Google Shape;3496;p22">
              <a:extLst>
                <a:ext uri="{FF2B5EF4-FFF2-40B4-BE49-F238E27FC236}">
                  <a16:creationId xmlns:a16="http://schemas.microsoft.com/office/drawing/2014/main" id="{EC120A9A-4D81-2E10-70EF-6B750685971C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2" name="Google Shape;3497;p22">
              <a:extLst>
                <a:ext uri="{FF2B5EF4-FFF2-40B4-BE49-F238E27FC236}">
                  <a16:creationId xmlns:a16="http://schemas.microsoft.com/office/drawing/2014/main" id="{C1BB8554-338D-8CCB-24E7-0734B119B6F8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3" name="Google Shape;3498;p22">
              <a:extLst>
                <a:ext uri="{FF2B5EF4-FFF2-40B4-BE49-F238E27FC236}">
                  <a16:creationId xmlns:a16="http://schemas.microsoft.com/office/drawing/2014/main" id="{F870BEC6-B6A1-B1E3-497D-2861FEACD8BB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4" name="Google Shape;3499;p22">
              <a:extLst>
                <a:ext uri="{FF2B5EF4-FFF2-40B4-BE49-F238E27FC236}">
                  <a16:creationId xmlns:a16="http://schemas.microsoft.com/office/drawing/2014/main" id="{A3F12096-8E2F-5730-C576-E7E0D0FA19E9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5" name="Google Shape;3500;p22">
              <a:extLst>
                <a:ext uri="{FF2B5EF4-FFF2-40B4-BE49-F238E27FC236}">
                  <a16:creationId xmlns:a16="http://schemas.microsoft.com/office/drawing/2014/main" id="{AAD5CE77-08A5-F668-85D8-0148F338C44B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6" name="Google Shape;3501;p22">
              <a:extLst>
                <a:ext uri="{FF2B5EF4-FFF2-40B4-BE49-F238E27FC236}">
                  <a16:creationId xmlns:a16="http://schemas.microsoft.com/office/drawing/2014/main" id="{7A114FD2-4307-6B5D-049A-97A7FCEBE26D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7" name="Google Shape;3502;p22">
              <a:extLst>
                <a:ext uri="{FF2B5EF4-FFF2-40B4-BE49-F238E27FC236}">
                  <a16:creationId xmlns:a16="http://schemas.microsoft.com/office/drawing/2014/main" id="{7F6BF650-8DC0-F7E9-9F04-168322815EB7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8" name="Google Shape;3503;p22">
              <a:extLst>
                <a:ext uri="{FF2B5EF4-FFF2-40B4-BE49-F238E27FC236}">
                  <a16:creationId xmlns:a16="http://schemas.microsoft.com/office/drawing/2014/main" id="{F24E1DB0-5F44-C576-6815-8EDFCB1B248B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9" name="Google Shape;3504;p22">
              <a:extLst>
                <a:ext uri="{FF2B5EF4-FFF2-40B4-BE49-F238E27FC236}">
                  <a16:creationId xmlns:a16="http://schemas.microsoft.com/office/drawing/2014/main" id="{D83CEC31-A083-39BD-950D-079D2EA07DEB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0" name="Google Shape;3505;p22">
              <a:extLst>
                <a:ext uri="{FF2B5EF4-FFF2-40B4-BE49-F238E27FC236}">
                  <a16:creationId xmlns:a16="http://schemas.microsoft.com/office/drawing/2014/main" id="{B0E3453C-0A38-ECB7-ACA4-CEB23D4DE733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1" name="Google Shape;3506;p22">
              <a:extLst>
                <a:ext uri="{FF2B5EF4-FFF2-40B4-BE49-F238E27FC236}">
                  <a16:creationId xmlns:a16="http://schemas.microsoft.com/office/drawing/2014/main" id="{A0742F0E-FE6A-5AF4-A274-6982EA877CF1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2" name="Google Shape;3507;p22">
              <a:extLst>
                <a:ext uri="{FF2B5EF4-FFF2-40B4-BE49-F238E27FC236}">
                  <a16:creationId xmlns:a16="http://schemas.microsoft.com/office/drawing/2014/main" id="{EA13FD9D-DE0A-E481-E07D-AF8DD75E2FF5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3" name="Google Shape;3508;p22">
              <a:extLst>
                <a:ext uri="{FF2B5EF4-FFF2-40B4-BE49-F238E27FC236}">
                  <a16:creationId xmlns:a16="http://schemas.microsoft.com/office/drawing/2014/main" id="{9E3FAA66-7163-DCD2-0C3D-87975E04B648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4" name="Google Shape;3509;p22">
              <a:extLst>
                <a:ext uri="{FF2B5EF4-FFF2-40B4-BE49-F238E27FC236}">
                  <a16:creationId xmlns:a16="http://schemas.microsoft.com/office/drawing/2014/main" id="{B8E412CB-BD8F-BC88-D2B3-2F48AA2C1F20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5" name="Google Shape;3510;p22">
              <a:extLst>
                <a:ext uri="{FF2B5EF4-FFF2-40B4-BE49-F238E27FC236}">
                  <a16:creationId xmlns:a16="http://schemas.microsoft.com/office/drawing/2014/main" id="{8A9DE6E5-80E6-97CA-E45D-821E3409B5A5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6" name="Google Shape;3511;p22">
              <a:extLst>
                <a:ext uri="{FF2B5EF4-FFF2-40B4-BE49-F238E27FC236}">
                  <a16:creationId xmlns:a16="http://schemas.microsoft.com/office/drawing/2014/main" id="{7E606407-DDCC-E91A-7116-6D218CA6D5ED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7" name="Google Shape;3512;p22">
              <a:extLst>
                <a:ext uri="{FF2B5EF4-FFF2-40B4-BE49-F238E27FC236}">
                  <a16:creationId xmlns:a16="http://schemas.microsoft.com/office/drawing/2014/main" id="{94194538-6DBC-EA99-5FE1-0CE7CD041618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8" name="Google Shape;3513;p22">
              <a:extLst>
                <a:ext uri="{FF2B5EF4-FFF2-40B4-BE49-F238E27FC236}">
                  <a16:creationId xmlns:a16="http://schemas.microsoft.com/office/drawing/2014/main" id="{9C6A9450-BA26-0B77-663D-EE042F29CFA6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9" name="Google Shape;3514;p22">
              <a:extLst>
                <a:ext uri="{FF2B5EF4-FFF2-40B4-BE49-F238E27FC236}">
                  <a16:creationId xmlns:a16="http://schemas.microsoft.com/office/drawing/2014/main" id="{7080B127-E00C-82DE-39FE-DC9F186124BD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0" name="Google Shape;3515;p22">
              <a:extLst>
                <a:ext uri="{FF2B5EF4-FFF2-40B4-BE49-F238E27FC236}">
                  <a16:creationId xmlns:a16="http://schemas.microsoft.com/office/drawing/2014/main" id="{84E4A14A-939E-3C43-C7C0-19F93FF7D190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1" name="Google Shape;3516;p22">
              <a:extLst>
                <a:ext uri="{FF2B5EF4-FFF2-40B4-BE49-F238E27FC236}">
                  <a16:creationId xmlns:a16="http://schemas.microsoft.com/office/drawing/2014/main" id="{6EA01283-4082-3706-DDB8-2786589FA755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2" name="Google Shape;3517;p22">
              <a:extLst>
                <a:ext uri="{FF2B5EF4-FFF2-40B4-BE49-F238E27FC236}">
                  <a16:creationId xmlns:a16="http://schemas.microsoft.com/office/drawing/2014/main" id="{18157346-E7CA-437A-9D59-D424C2078DBD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3" name="Google Shape;3518;p22">
              <a:extLst>
                <a:ext uri="{FF2B5EF4-FFF2-40B4-BE49-F238E27FC236}">
                  <a16:creationId xmlns:a16="http://schemas.microsoft.com/office/drawing/2014/main" id="{12EEE56D-7CD2-F281-C1E3-28732E473801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4" name="Google Shape;3519;p22">
              <a:extLst>
                <a:ext uri="{FF2B5EF4-FFF2-40B4-BE49-F238E27FC236}">
                  <a16:creationId xmlns:a16="http://schemas.microsoft.com/office/drawing/2014/main" id="{4BA59963-C008-333A-771F-DE24691E5CC9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5" name="Google Shape;3520;p22">
              <a:extLst>
                <a:ext uri="{FF2B5EF4-FFF2-40B4-BE49-F238E27FC236}">
                  <a16:creationId xmlns:a16="http://schemas.microsoft.com/office/drawing/2014/main" id="{559F84E9-5A54-85EB-EA29-90AE1BB671A0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6" name="Google Shape;3521;p22">
              <a:extLst>
                <a:ext uri="{FF2B5EF4-FFF2-40B4-BE49-F238E27FC236}">
                  <a16:creationId xmlns:a16="http://schemas.microsoft.com/office/drawing/2014/main" id="{F639C80F-B97E-2C1C-4391-837046E4C1E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7" name="Google Shape;3522;p22">
              <a:extLst>
                <a:ext uri="{FF2B5EF4-FFF2-40B4-BE49-F238E27FC236}">
                  <a16:creationId xmlns:a16="http://schemas.microsoft.com/office/drawing/2014/main" id="{795FE777-E20B-7F89-0EAF-852731561DD1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8" name="Google Shape;3523;p22">
              <a:extLst>
                <a:ext uri="{FF2B5EF4-FFF2-40B4-BE49-F238E27FC236}">
                  <a16:creationId xmlns:a16="http://schemas.microsoft.com/office/drawing/2014/main" id="{B4784DB4-0752-6C2C-ABDF-80FD9B808519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9" name="Google Shape;3524;p22">
              <a:extLst>
                <a:ext uri="{FF2B5EF4-FFF2-40B4-BE49-F238E27FC236}">
                  <a16:creationId xmlns:a16="http://schemas.microsoft.com/office/drawing/2014/main" id="{66FE8ABB-8AB9-D588-2A7E-A5F1A9E01F62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0" name="Google Shape;3525;p22">
              <a:extLst>
                <a:ext uri="{FF2B5EF4-FFF2-40B4-BE49-F238E27FC236}">
                  <a16:creationId xmlns:a16="http://schemas.microsoft.com/office/drawing/2014/main" id="{A7414BEA-0762-8331-549B-21E6B4E752F3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1" name="Google Shape;3526;p22">
              <a:extLst>
                <a:ext uri="{FF2B5EF4-FFF2-40B4-BE49-F238E27FC236}">
                  <a16:creationId xmlns:a16="http://schemas.microsoft.com/office/drawing/2014/main" id="{DFECFFAA-4ED6-0328-C1E3-E12E6F04A844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2" name="Google Shape;3527;p22">
              <a:extLst>
                <a:ext uri="{FF2B5EF4-FFF2-40B4-BE49-F238E27FC236}">
                  <a16:creationId xmlns:a16="http://schemas.microsoft.com/office/drawing/2014/main" id="{C964D820-CA5D-4661-0CDF-5219D8065B72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3" name="Google Shape;3528;p22">
              <a:extLst>
                <a:ext uri="{FF2B5EF4-FFF2-40B4-BE49-F238E27FC236}">
                  <a16:creationId xmlns:a16="http://schemas.microsoft.com/office/drawing/2014/main" id="{C12920DB-1779-5D55-EE9D-D84103CBE2EA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4" name="Google Shape;3529;p22">
              <a:extLst>
                <a:ext uri="{FF2B5EF4-FFF2-40B4-BE49-F238E27FC236}">
                  <a16:creationId xmlns:a16="http://schemas.microsoft.com/office/drawing/2014/main" id="{932BFC2E-E679-902F-0161-96EFD652D1D2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5" name="Google Shape;3530;p22">
              <a:extLst>
                <a:ext uri="{FF2B5EF4-FFF2-40B4-BE49-F238E27FC236}">
                  <a16:creationId xmlns:a16="http://schemas.microsoft.com/office/drawing/2014/main" id="{1279C1A9-347F-82C8-0A28-18370623EF64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6" name="Google Shape;3531;p22">
              <a:extLst>
                <a:ext uri="{FF2B5EF4-FFF2-40B4-BE49-F238E27FC236}">
                  <a16:creationId xmlns:a16="http://schemas.microsoft.com/office/drawing/2014/main" id="{8CE0BEAE-0680-788F-E405-E60E365DDB88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7" name="Google Shape;3532;p22">
              <a:extLst>
                <a:ext uri="{FF2B5EF4-FFF2-40B4-BE49-F238E27FC236}">
                  <a16:creationId xmlns:a16="http://schemas.microsoft.com/office/drawing/2014/main" id="{858080C8-6829-75B4-5637-666DAFE1941A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8" name="Google Shape;3533;p22">
              <a:extLst>
                <a:ext uri="{FF2B5EF4-FFF2-40B4-BE49-F238E27FC236}">
                  <a16:creationId xmlns:a16="http://schemas.microsoft.com/office/drawing/2014/main" id="{11986869-5054-0E22-D697-23380D8894A6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9" name="Google Shape;3534;p22">
              <a:extLst>
                <a:ext uri="{FF2B5EF4-FFF2-40B4-BE49-F238E27FC236}">
                  <a16:creationId xmlns:a16="http://schemas.microsoft.com/office/drawing/2014/main" id="{C99A07E8-EB68-ED1B-11B4-C6115DAA61B8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0" name="Google Shape;3535;p22">
              <a:extLst>
                <a:ext uri="{FF2B5EF4-FFF2-40B4-BE49-F238E27FC236}">
                  <a16:creationId xmlns:a16="http://schemas.microsoft.com/office/drawing/2014/main" id="{6EBCF3EB-61C9-035C-6F5E-2418FCBFC485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1" name="Google Shape;3536;p22">
              <a:extLst>
                <a:ext uri="{FF2B5EF4-FFF2-40B4-BE49-F238E27FC236}">
                  <a16:creationId xmlns:a16="http://schemas.microsoft.com/office/drawing/2014/main" id="{482F37A4-119B-B9DC-1D78-052711148155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2" name="Google Shape;3537;p22">
              <a:extLst>
                <a:ext uri="{FF2B5EF4-FFF2-40B4-BE49-F238E27FC236}">
                  <a16:creationId xmlns:a16="http://schemas.microsoft.com/office/drawing/2014/main" id="{22364FEF-CB1A-629B-25BE-987CAD8365A9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3" name="Google Shape;3538;p22">
              <a:extLst>
                <a:ext uri="{FF2B5EF4-FFF2-40B4-BE49-F238E27FC236}">
                  <a16:creationId xmlns:a16="http://schemas.microsoft.com/office/drawing/2014/main" id="{CE716A46-7A12-B058-E2B0-ED3BBD42F9C2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4" name="Google Shape;3539;p22">
              <a:extLst>
                <a:ext uri="{FF2B5EF4-FFF2-40B4-BE49-F238E27FC236}">
                  <a16:creationId xmlns:a16="http://schemas.microsoft.com/office/drawing/2014/main" id="{B4D80188-23A0-450B-798D-234253C0B948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5" name="Google Shape;3540;p22">
              <a:extLst>
                <a:ext uri="{FF2B5EF4-FFF2-40B4-BE49-F238E27FC236}">
                  <a16:creationId xmlns:a16="http://schemas.microsoft.com/office/drawing/2014/main" id="{49C38F15-8383-7677-C7CC-9BC468843FCA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6" name="Google Shape;3541;p22">
              <a:extLst>
                <a:ext uri="{FF2B5EF4-FFF2-40B4-BE49-F238E27FC236}">
                  <a16:creationId xmlns:a16="http://schemas.microsoft.com/office/drawing/2014/main" id="{295C43D7-A573-1264-4762-DFB0C2D71A71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7" name="Google Shape;3542;p22">
              <a:extLst>
                <a:ext uri="{FF2B5EF4-FFF2-40B4-BE49-F238E27FC236}">
                  <a16:creationId xmlns:a16="http://schemas.microsoft.com/office/drawing/2014/main" id="{006821AB-A93F-F46C-867D-983F97F61B08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8" name="Google Shape;3543;p22">
              <a:extLst>
                <a:ext uri="{FF2B5EF4-FFF2-40B4-BE49-F238E27FC236}">
                  <a16:creationId xmlns:a16="http://schemas.microsoft.com/office/drawing/2014/main" id="{2AFF168D-F923-5013-57CD-2F7D02DB47E0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9" name="Google Shape;3544;p22">
              <a:extLst>
                <a:ext uri="{FF2B5EF4-FFF2-40B4-BE49-F238E27FC236}">
                  <a16:creationId xmlns:a16="http://schemas.microsoft.com/office/drawing/2014/main" id="{7A519532-83E8-2284-920C-0E3B219DCE77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0" name="Google Shape;3545;p22">
              <a:extLst>
                <a:ext uri="{FF2B5EF4-FFF2-40B4-BE49-F238E27FC236}">
                  <a16:creationId xmlns:a16="http://schemas.microsoft.com/office/drawing/2014/main" id="{322B93A3-8C57-D4C5-A63B-E59573E8103F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1" name="Google Shape;3546;p22">
              <a:extLst>
                <a:ext uri="{FF2B5EF4-FFF2-40B4-BE49-F238E27FC236}">
                  <a16:creationId xmlns:a16="http://schemas.microsoft.com/office/drawing/2014/main" id="{61AD3C17-2ED9-4834-6994-10D055D72422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2" name="Google Shape;3547;p22">
              <a:extLst>
                <a:ext uri="{FF2B5EF4-FFF2-40B4-BE49-F238E27FC236}">
                  <a16:creationId xmlns:a16="http://schemas.microsoft.com/office/drawing/2014/main" id="{741414B6-981C-A736-0BA7-78BC91BD3F76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3" name="Google Shape;3548;p22">
              <a:extLst>
                <a:ext uri="{FF2B5EF4-FFF2-40B4-BE49-F238E27FC236}">
                  <a16:creationId xmlns:a16="http://schemas.microsoft.com/office/drawing/2014/main" id="{5E683AC6-C477-9B19-1DCF-77877CD8A0E5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4" name="Google Shape;3549;p22">
              <a:extLst>
                <a:ext uri="{FF2B5EF4-FFF2-40B4-BE49-F238E27FC236}">
                  <a16:creationId xmlns:a16="http://schemas.microsoft.com/office/drawing/2014/main" id="{E7235FBC-6564-AF9C-52E7-BFE7604F891A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5" name="Google Shape;3550;p22">
              <a:extLst>
                <a:ext uri="{FF2B5EF4-FFF2-40B4-BE49-F238E27FC236}">
                  <a16:creationId xmlns:a16="http://schemas.microsoft.com/office/drawing/2014/main" id="{AF3E725C-491C-0A24-FAD2-B81BDEC6C781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6" name="Google Shape;3551;p22">
              <a:extLst>
                <a:ext uri="{FF2B5EF4-FFF2-40B4-BE49-F238E27FC236}">
                  <a16:creationId xmlns:a16="http://schemas.microsoft.com/office/drawing/2014/main" id="{77C3534D-3455-13A0-1C28-ABE6EC8D6883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7" name="Google Shape;3552;p22">
              <a:extLst>
                <a:ext uri="{FF2B5EF4-FFF2-40B4-BE49-F238E27FC236}">
                  <a16:creationId xmlns:a16="http://schemas.microsoft.com/office/drawing/2014/main" id="{923B957D-D063-0271-52EB-F8C0A5B2D2EE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8" name="Google Shape;3553;p22">
              <a:extLst>
                <a:ext uri="{FF2B5EF4-FFF2-40B4-BE49-F238E27FC236}">
                  <a16:creationId xmlns:a16="http://schemas.microsoft.com/office/drawing/2014/main" id="{3F3F7813-43E5-DD93-2579-68182574A2CB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9" name="Google Shape;3554;p22">
              <a:extLst>
                <a:ext uri="{FF2B5EF4-FFF2-40B4-BE49-F238E27FC236}">
                  <a16:creationId xmlns:a16="http://schemas.microsoft.com/office/drawing/2014/main" id="{4123FD08-0B0C-6CE7-7A77-B3DBD365A1B2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0" name="Google Shape;3555;p22">
              <a:extLst>
                <a:ext uri="{FF2B5EF4-FFF2-40B4-BE49-F238E27FC236}">
                  <a16:creationId xmlns:a16="http://schemas.microsoft.com/office/drawing/2014/main" id="{CB977E3B-B4B5-CC76-7687-C2E038D3DD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1" name="Google Shape;3556;p22">
              <a:extLst>
                <a:ext uri="{FF2B5EF4-FFF2-40B4-BE49-F238E27FC236}">
                  <a16:creationId xmlns:a16="http://schemas.microsoft.com/office/drawing/2014/main" id="{C3FF3CE1-BCF9-EF83-D43E-4F593B3E6730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2" name="Google Shape;3557;p22">
              <a:extLst>
                <a:ext uri="{FF2B5EF4-FFF2-40B4-BE49-F238E27FC236}">
                  <a16:creationId xmlns:a16="http://schemas.microsoft.com/office/drawing/2014/main" id="{8AE27E33-130A-1BF1-D8E9-350BE2B67AAE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3" name="Google Shape;3558;p22">
              <a:extLst>
                <a:ext uri="{FF2B5EF4-FFF2-40B4-BE49-F238E27FC236}">
                  <a16:creationId xmlns:a16="http://schemas.microsoft.com/office/drawing/2014/main" id="{5A0BCE6B-AAB4-6C76-6E76-82CEDB8CBCC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4" name="Google Shape;3559;p22">
              <a:extLst>
                <a:ext uri="{FF2B5EF4-FFF2-40B4-BE49-F238E27FC236}">
                  <a16:creationId xmlns:a16="http://schemas.microsoft.com/office/drawing/2014/main" id="{8CEE99E4-9F16-7ED6-6C27-F2B176A0AD0B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5" name="Google Shape;3560;p22">
              <a:extLst>
                <a:ext uri="{FF2B5EF4-FFF2-40B4-BE49-F238E27FC236}">
                  <a16:creationId xmlns:a16="http://schemas.microsoft.com/office/drawing/2014/main" id="{C237A032-DDFB-922B-FB10-5B60D0ED75D3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6" name="Google Shape;3561;p22">
              <a:extLst>
                <a:ext uri="{FF2B5EF4-FFF2-40B4-BE49-F238E27FC236}">
                  <a16:creationId xmlns:a16="http://schemas.microsoft.com/office/drawing/2014/main" id="{83B80669-DFF8-A353-432E-3B417B1AB24E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7" name="Google Shape;3562;p22">
              <a:extLst>
                <a:ext uri="{FF2B5EF4-FFF2-40B4-BE49-F238E27FC236}">
                  <a16:creationId xmlns:a16="http://schemas.microsoft.com/office/drawing/2014/main" id="{79BFE840-D31A-FD5B-8274-C95E9E7CC34F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8" name="Google Shape;3563;p22">
              <a:extLst>
                <a:ext uri="{FF2B5EF4-FFF2-40B4-BE49-F238E27FC236}">
                  <a16:creationId xmlns:a16="http://schemas.microsoft.com/office/drawing/2014/main" id="{080329F2-F59D-3FB4-57E5-C47E963010C7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9" name="Google Shape;3564;p22">
              <a:extLst>
                <a:ext uri="{FF2B5EF4-FFF2-40B4-BE49-F238E27FC236}">
                  <a16:creationId xmlns:a16="http://schemas.microsoft.com/office/drawing/2014/main" id="{FB725D03-B067-6DAB-2E60-A819DEF5F0AD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0" name="Google Shape;3565;p22">
              <a:extLst>
                <a:ext uri="{FF2B5EF4-FFF2-40B4-BE49-F238E27FC236}">
                  <a16:creationId xmlns:a16="http://schemas.microsoft.com/office/drawing/2014/main" id="{0C9C5700-1922-09F5-6825-A1B814FD9A26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1" name="Google Shape;3566;p22">
              <a:extLst>
                <a:ext uri="{FF2B5EF4-FFF2-40B4-BE49-F238E27FC236}">
                  <a16:creationId xmlns:a16="http://schemas.microsoft.com/office/drawing/2014/main" id="{86F7EB6E-492C-544E-D3A8-A9C90C5316B0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2" name="Google Shape;3567;p22">
              <a:extLst>
                <a:ext uri="{FF2B5EF4-FFF2-40B4-BE49-F238E27FC236}">
                  <a16:creationId xmlns:a16="http://schemas.microsoft.com/office/drawing/2014/main" id="{563CFB79-7EDF-C5AD-8C42-D135EC43ABC0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3" name="Google Shape;3568;p22">
              <a:extLst>
                <a:ext uri="{FF2B5EF4-FFF2-40B4-BE49-F238E27FC236}">
                  <a16:creationId xmlns:a16="http://schemas.microsoft.com/office/drawing/2014/main" id="{15352549-29CE-77EF-3B3F-DDAE5CF130D0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4" name="Google Shape;3569;p22">
              <a:extLst>
                <a:ext uri="{FF2B5EF4-FFF2-40B4-BE49-F238E27FC236}">
                  <a16:creationId xmlns:a16="http://schemas.microsoft.com/office/drawing/2014/main" id="{0CE0DC63-A00D-E5AF-2FEE-6DDFE337F112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5" name="Google Shape;3570;p22">
              <a:extLst>
                <a:ext uri="{FF2B5EF4-FFF2-40B4-BE49-F238E27FC236}">
                  <a16:creationId xmlns:a16="http://schemas.microsoft.com/office/drawing/2014/main" id="{4606AA11-05F8-7153-24C5-F570DDD1368B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6" name="Google Shape;3571;p22">
              <a:extLst>
                <a:ext uri="{FF2B5EF4-FFF2-40B4-BE49-F238E27FC236}">
                  <a16:creationId xmlns:a16="http://schemas.microsoft.com/office/drawing/2014/main" id="{AB12ADD8-CFFF-BD85-E6B1-BF7A48AF4EA1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7" name="Google Shape;3572;p22">
              <a:extLst>
                <a:ext uri="{FF2B5EF4-FFF2-40B4-BE49-F238E27FC236}">
                  <a16:creationId xmlns:a16="http://schemas.microsoft.com/office/drawing/2014/main" id="{AF20C076-AD6E-EA53-2DD7-3A55F81929E0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8" name="Google Shape;3573;p22">
              <a:extLst>
                <a:ext uri="{FF2B5EF4-FFF2-40B4-BE49-F238E27FC236}">
                  <a16:creationId xmlns:a16="http://schemas.microsoft.com/office/drawing/2014/main" id="{FBB92070-A231-7295-1943-F465FA402259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9" name="Google Shape;3574;p22">
              <a:extLst>
                <a:ext uri="{FF2B5EF4-FFF2-40B4-BE49-F238E27FC236}">
                  <a16:creationId xmlns:a16="http://schemas.microsoft.com/office/drawing/2014/main" id="{0DB425E5-65AE-AFFF-245B-391DC8551E9C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0" name="Google Shape;3575;p22">
              <a:extLst>
                <a:ext uri="{FF2B5EF4-FFF2-40B4-BE49-F238E27FC236}">
                  <a16:creationId xmlns:a16="http://schemas.microsoft.com/office/drawing/2014/main" id="{D3241931-2893-480B-0C78-508A3AA59EE4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1" name="Google Shape;3576;p22">
              <a:extLst>
                <a:ext uri="{FF2B5EF4-FFF2-40B4-BE49-F238E27FC236}">
                  <a16:creationId xmlns:a16="http://schemas.microsoft.com/office/drawing/2014/main" id="{BB31C503-385C-A2BF-8A10-FE65916656AC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2" name="Google Shape;3577;p22">
              <a:extLst>
                <a:ext uri="{FF2B5EF4-FFF2-40B4-BE49-F238E27FC236}">
                  <a16:creationId xmlns:a16="http://schemas.microsoft.com/office/drawing/2014/main" id="{2F457B18-5BC7-8442-B279-EB99A0BB9EF2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3" name="Google Shape;3578;p22">
              <a:extLst>
                <a:ext uri="{FF2B5EF4-FFF2-40B4-BE49-F238E27FC236}">
                  <a16:creationId xmlns:a16="http://schemas.microsoft.com/office/drawing/2014/main" id="{CEA719FB-DD0F-84BC-8099-8E7B6B2A2154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4" name="Google Shape;3579;p22">
              <a:extLst>
                <a:ext uri="{FF2B5EF4-FFF2-40B4-BE49-F238E27FC236}">
                  <a16:creationId xmlns:a16="http://schemas.microsoft.com/office/drawing/2014/main" id="{B27892EA-4364-0ED5-DEA3-4545B97B8B84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5" name="Google Shape;3580;p22">
              <a:extLst>
                <a:ext uri="{FF2B5EF4-FFF2-40B4-BE49-F238E27FC236}">
                  <a16:creationId xmlns:a16="http://schemas.microsoft.com/office/drawing/2014/main" id="{375BC2FC-711F-BDC4-12DC-A791327041B9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6" name="Google Shape;3581;p22">
              <a:extLst>
                <a:ext uri="{FF2B5EF4-FFF2-40B4-BE49-F238E27FC236}">
                  <a16:creationId xmlns:a16="http://schemas.microsoft.com/office/drawing/2014/main" id="{B740FE47-6C94-CF84-A5DB-A68BDC89553A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7" name="Google Shape;3582;p22">
              <a:extLst>
                <a:ext uri="{FF2B5EF4-FFF2-40B4-BE49-F238E27FC236}">
                  <a16:creationId xmlns:a16="http://schemas.microsoft.com/office/drawing/2014/main" id="{C5C420A0-FD35-6297-971C-A549EF354B0C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8" name="Google Shape;3583;p22">
              <a:extLst>
                <a:ext uri="{FF2B5EF4-FFF2-40B4-BE49-F238E27FC236}">
                  <a16:creationId xmlns:a16="http://schemas.microsoft.com/office/drawing/2014/main" id="{EAA1D004-7A85-55A3-AB92-1C8C153FCD9D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9" name="Google Shape;3584;p22">
              <a:extLst>
                <a:ext uri="{FF2B5EF4-FFF2-40B4-BE49-F238E27FC236}">
                  <a16:creationId xmlns:a16="http://schemas.microsoft.com/office/drawing/2014/main" id="{D2C1689A-6933-CCCB-8E07-BA45B3EF9CC1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0" name="Google Shape;3585;p22">
              <a:extLst>
                <a:ext uri="{FF2B5EF4-FFF2-40B4-BE49-F238E27FC236}">
                  <a16:creationId xmlns:a16="http://schemas.microsoft.com/office/drawing/2014/main" id="{D3EB75DE-744A-C611-8A00-6F8BC38DBDFC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1" name="Google Shape;3586;p22">
              <a:extLst>
                <a:ext uri="{FF2B5EF4-FFF2-40B4-BE49-F238E27FC236}">
                  <a16:creationId xmlns:a16="http://schemas.microsoft.com/office/drawing/2014/main" id="{BA4F4CBA-1D2B-84D0-868C-51C142401321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2" name="Google Shape;3587;p22">
              <a:extLst>
                <a:ext uri="{FF2B5EF4-FFF2-40B4-BE49-F238E27FC236}">
                  <a16:creationId xmlns:a16="http://schemas.microsoft.com/office/drawing/2014/main" id="{4363A99A-6060-A45C-4CF3-0EBC20E7CBBD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3" name="Google Shape;3588;p22">
              <a:extLst>
                <a:ext uri="{FF2B5EF4-FFF2-40B4-BE49-F238E27FC236}">
                  <a16:creationId xmlns:a16="http://schemas.microsoft.com/office/drawing/2014/main" id="{142AD6D3-233A-5F9A-D6F7-716FF9013F4F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4" name="Google Shape;3589;p22">
              <a:extLst>
                <a:ext uri="{FF2B5EF4-FFF2-40B4-BE49-F238E27FC236}">
                  <a16:creationId xmlns:a16="http://schemas.microsoft.com/office/drawing/2014/main" id="{28C2DDD4-F886-7553-ECE9-619EAA012574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5" name="Google Shape;3590;p22">
              <a:extLst>
                <a:ext uri="{FF2B5EF4-FFF2-40B4-BE49-F238E27FC236}">
                  <a16:creationId xmlns:a16="http://schemas.microsoft.com/office/drawing/2014/main" id="{371128A8-7E40-CFE2-A436-42F238CABB72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6" name="Google Shape;3591;p22">
              <a:extLst>
                <a:ext uri="{FF2B5EF4-FFF2-40B4-BE49-F238E27FC236}">
                  <a16:creationId xmlns:a16="http://schemas.microsoft.com/office/drawing/2014/main" id="{1ECECE61-0DFC-0A48-7277-E6D1575D9B22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7" name="Google Shape;3592;p22">
              <a:extLst>
                <a:ext uri="{FF2B5EF4-FFF2-40B4-BE49-F238E27FC236}">
                  <a16:creationId xmlns:a16="http://schemas.microsoft.com/office/drawing/2014/main" id="{36F4F9F2-3716-DB62-EBDB-510CEF168CB1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8" name="Google Shape;3593;p22">
              <a:extLst>
                <a:ext uri="{FF2B5EF4-FFF2-40B4-BE49-F238E27FC236}">
                  <a16:creationId xmlns:a16="http://schemas.microsoft.com/office/drawing/2014/main" id="{023959C2-C12E-22EC-5E80-5763F32B5DF1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9" name="Google Shape;3594;p22">
              <a:extLst>
                <a:ext uri="{FF2B5EF4-FFF2-40B4-BE49-F238E27FC236}">
                  <a16:creationId xmlns:a16="http://schemas.microsoft.com/office/drawing/2014/main" id="{765D4ECC-D946-2867-2B7A-87C96EFB979D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0" name="Google Shape;3595;p22">
              <a:extLst>
                <a:ext uri="{FF2B5EF4-FFF2-40B4-BE49-F238E27FC236}">
                  <a16:creationId xmlns:a16="http://schemas.microsoft.com/office/drawing/2014/main" id="{F7D4054D-C18A-6773-C8B9-F6E892D0EF60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1" name="Google Shape;3596;p22">
              <a:extLst>
                <a:ext uri="{FF2B5EF4-FFF2-40B4-BE49-F238E27FC236}">
                  <a16:creationId xmlns:a16="http://schemas.microsoft.com/office/drawing/2014/main" id="{F73BD54F-3071-FE87-1AF9-B7DB90E5EBCE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2" name="Google Shape;3597;p22">
              <a:extLst>
                <a:ext uri="{FF2B5EF4-FFF2-40B4-BE49-F238E27FC236}">
                  <a16:creationId xmlns:a16="http://schemas.microsoft.com/office/drawing/2014/main" id="{DD43A14E-0F62-3C58-A160-4ED161BEDEA8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3" name="Google Shape;3598;p22">
              <a:extLst>
                <a:ext uri="{FF2B5EF4-FFF2-40B4-BE49-F238E27FC236}">
                  <a16:creationId xmlns:a16="http://schemas.microsoft.com/office/drawing/2014/main" id="{75ABD239-507B-2ED8-DB7D-9014396D8982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4" name="Google Shape;3599;p22">
              <a:extLst>
                <a:ext uri="{FF2B5EF4-FFF2-40B4-BE49-F238E27FC236}">
                  <a16:creationId xmlns:a16="http://schemas.microsoft.com/office/drawing/2014/main" id="{FD078EEF-2990-6765-3036-D9024C03FF96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5" name="Google Shape;3600;p22">
              <a:extLst>
                <a:ext uri="{FF2B5EF4-FFF2-40B4-BE49-F238E27FC236}">
                  <a16:creationId xmlns:a16="http://schemas.microsoft.com/office/drawing/2014/main" id="{6A33CA39-3595-2993-B0B5-79981C361F8B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6" name="Google Shape;3601;p22">
              <a:extLst>
                <a:ext uri="{FF2B5EF4-FFF2-40B4-BE49-F238E27FC236}">
                  <a16:creationId xmlns:a16="http://schemas.microsoft.com/office/drawing/2014/main" id="{C5DF90B8-9164-99A5-3A86-84F35F43DF0F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7" name="Google Shape;3602;p22">
              <a:extLst>
                <a:ext uri="{FF2B5EF4-FFF2-40B4-BE49-F238E27FC236}">
                  <a16:creationId xmlns:a16="http://schemas.microsoft.com/office/drawing/2014/main" id="{25E490C8-B737-86B2-38DD-518F99433B47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8" name="Google Shape;3603;p22">
              <a:extLst>
                <a:ext uri="{FF2B5EF4-FFF2-40B4-BE49-F238E27FC236}">
                  <a16:creationId xmlns:a16="http://schemas.microsoft.com/office/drawing/2014/main" id="{8AB6C18C-27A0-961B-C364-FD078D9CE192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9" name="Google Shape;3604;p22">
              <a:extLst>
                <a:ext uri="{FF2B5EF4-FFF2-40B4-BE49-F238E27FC236}">
                  <a16:creationId xmlns:a16="http://schemas.microsoft.com/office/drawing/2014/main" id="{E7240ECE-A209-40A5-29C6-F3F5ABFB66F5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0" name="Google Shape;3605;p22">
              <a:extLst>
                <a:ext uri="{FF2B5EF4-FFF2-40B4-BE49-F238E27FC236}">
                  <a16:creationId xmlns:a16="http://schemas.microsoft.com/office/drawing/2014/main" id="{4D281808-A947-5801-0FC1-07BCEA22E846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1" name="Google Shape;3606;p22">
              <a:extLst>
                <a:ext uri="{FF2B5EF4-FFF2-40B4-BE49-F238E27FC236}">
                  <a16:creationId xmlns:a16="http://schemas.microsoft.com/office/drawing/2014/main" id="{CF37FAE6-CDAC-7EBD-BB5A-1E333F754D68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2" name="Google Shape;3607;p22">
              <a:extLst>
                <a:ext uri="{FF2B5EF4-FFF2-40B4-BE49-F238E27FC236}">
                  <a16:creationId xmlns:a16="http://schemas.microsoft.com/office/drawing/2014/main" id="{BE726C63-AE56-FFC4-FC20-D99D8CD71996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3" name="Google Shape;3608;p22">
              <a:extLst>
                <a:ext uri="{FF2B5EF4-FFF2-40B4-BE49-F238E27FC236}">
                  <a16:creationId xmlns:a16="http://schemas.microsoft.com/office/drawing/2014/main" id="{DB346DB4-8D54-9636-5286-14499F5B7184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4" name="Google Shape;3609;p22">
              <a:extLst>
                <a:ext uri="{FF2B5EF4-FFF2-40B4-BE49-F238E27FC236}">
                  <a16:creationId xmlns:a16="http://schemas.microsoft.com/office/drawing/2014/main" id="{CEA96A86-15F7-C3CB-6E7E-4BEF49DE1729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5" name="Google Shape;3610;p22">
              <a:extLst>
                <a:ext uri="{FF2B5EF4-FFF2-40B4-BE49-F238E27FC236}">
                  <a16:creationId xmlns:a16="http://schemas.microsoft.com/office/drawing/2014/main" id="{C14A70C3-A728-49EA-CAE4-7BD4ED234A61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6" name="Google Shape;3611;p22">
              <a:extLst>
                <a:ext uri="{FF2B5EF4-FFF2-40B4-BE49-F238E27FC236}">
                  <a16:creationId xmlns:a16="http://schemas.microsoft.com/office/drawing/2014/main" id="{8BEB0DED-6275-2AD3-B92A-B4EEF6D82F44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7" name="Google Shape;3612;p22">
              <a:extLst>
                <a:ext uri="{FF2B5EF4-FFF2-40B4-BE49-F238E27FC236}">
                  <a16:creationId xmlns:a16="http://schemas.microsoft.com/office/drawing/2014/main" id="{11C224D2-FE24-A0A9-1CED-89A38692E5E3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8" name="Google Shape;3613;p22">
              <a:extLst>
                <a:ext uri="{FF2B5EF4-FFF2-40B4-BE49-F238E27FC236}">
                  <a16:creationId xmlns:a16="http://schemas.microsoft.com/office/drawing/2014/main" id="{EBFE22AD-5639-0C19-1DB9-8F0A1C3D6C67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9" name="Google Shape;3614;p22">
              <a:extLst>
                <a:ext uri="{FF2B5EF4-FFF2-40B4-BE49-F238E27FC236}">
                  <a16:creationId xmlns:a16="http://schemas.microsoft.com/office/drawing/2014/main" id="{B536D040-26A2-5062-C440-8ED9A2CFB8D3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0" name="Google Shape;3615;p22">
              <a:extLst>
                <a:ext uri="{FF2B5EF4-FFF2-40B4-BE49-F238E27FC236}">
                  <a16:creationId xmlns:a16="http://schemas.microsoft.com/office/drawing/2014/main" id="{6F24C59F-E209-8154-1457-D8A8E6F91368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1" name="Google Shape;3616;p22">
              <a:extLst>
                <a:ext uri="{FF2B5EF4-FFF2-40B4-BE49-F238E27FC236}">
                  <a16:creationId xmlns:a16="http://schemas.microsoft.com/office/drawing/2014/main" id="{CD714ACF-F0CF-0BBF-11BD-2B464369C35C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2" name="Google Shape;3617;p22">
              <a:extLst>
                <a:ext uri="{FF2B5EF4-FFF2-40B4-BE49-F238E27FC236}">
                  <a16:creationId xmlns:a16="http://schemas.microsoft.com/office/drawing/2014/main" id="{FEA0BC67-EE10-E571-5931-3596419A1D53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3" name="Google Shape;3618;p22">
              <a:extLst>
                <a:ext uri="{FF2B5EF4-FFF2-40B4-BE49-F238E27FC236}">
                  <a16:creationId xmlns:a16="http://schemas.microsoft.com/office/drawing/2014/main" id="{29D1F8C3-7D66-CF9D-3D96-6369B3199DD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4" name="Google Shape;3619;p22">
              <a:extLst>
                <a:ext uri="{FF2B5EF4-FFF2-40B4-BE49-F238E27FC236}">
                  <a16:creationId xmlns:a16="http://schemas.microsoft.com/office/drawing/2014/main" id="{5DFD37A2-674A-7C78-0574-5609BE0DE29B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5" name="Google Shape;3620;p22">
              <a:extLst>
                <a:ext uri="{FF2B5EF4-FFF2-40B4-BE49-F238E27FC236}">
                  <a16:creationId xmlns:a16="http://schemas.microsoft.com/office/drawing/2014/main" id="{BAC1FA0B-9D88-5D7B-3E59-DBD7F3911496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6" name="Google Shape;3621;p22">
              <a:extLst>
                <a:ext uri="{FF2B5EF4-FFF2-40B4-BE49-F238E27FC236}">
                  <a16:creationId xmlns:a16="http://schemas.microsoft.com/office/drawing/2014/main" id="{D82B3E70-ADE8-A71B-F4D5-F85BB4D8DC23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7" name="Google Shape;3622;p22">
              <a:extLst>
                <a:ext uri="{FF2B5EF4-FFF2-40B4-BE49-F238E27FC236}">
                  <a16:creationId xmlns:a16="http://schemas.microsoft.com/office/drawing/2014/main" id="{8918E735-FD3A-766B-F1C8-1E0004F89D5E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8" name="Google Shape;3623;p22">
              <a:extLst>
                <a:ext uri="{FF2B5EF4-FFF2-40B4-BE49-F238E27FC236}">
                  <a16:creationId xmlns:a16="http://schemas.microsoft.com/office/drawing/2014/main" id="{6C9D21EB-6D29-3234-3763-B74C0D51E771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9" name="Google Shape;3624;p22">
              <a:extLst>
                <a:ext uri="{FF2B5EF4-FFF2-40B4-BE49-F238E27FC236}">
                  <a16:creationId xmlns:a16="http://schemas.microsoft.com/office/drawing/2014/main" id="{D2E31763-C40B-2A15-D3FB-726952AC6DB2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0" name="Google Shape;3625;p22">
              <a:extLst>
                <a:ext uri="{FF2B5EF4-FFF2-40B4-BE49-F238E27FC236}">
                  <a16:creationId xmlns:a16="http://schemas.microsoft.com/office/drawing/2014/main" id="{204C6B25-C356-C12C-A56C-611FD61B3337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1" name="Google Shape;3626;p22">
              <a:extLst>
                <a:ext uri="{FF2B5EF4-FFF2-40B4-BE49-F238E27FC236}">
                  <a16:creationId xmlns:a16="http://schemas.microsoft.com/office/drawing/2014/main" id="{FAE167B5-5C5F-C565-1B86-6CCC5AAA6E3D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2" name="Google Shape;3627;p22">
              <a:extLst>
                <a:ext uri="{FF2B5EF4-FFF2-40B4-BE49-F238E27FC236}">
                  <a16:creationId xmlns:a16="http://schemas.microsoft.com/office/drawing/2014/main" id="{34551146-1A84-4CA5-F2E4-2A98C91D579E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3" name="Google Shape;3628;p22">
              <a:extLst>
                <a:ext uri="{FF2B5EF4-FFF2-40B4-BE49-F238E27FC236}">
                  <a16:creationId xmlns:a16="http://schemas.microsoft.com/office/drawing/2014/main" id="{D1FED719-2BB7-D1D0-CD1D-42F7BD081A2B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4" name="Google Shape;3629;p22">
              <a:extLst>
                <a:ext uri="{FF2B5EF4-FFF2-40B4-BE49-F238E27FC236}">
                  <a16:creationId xmlns:a16="http://schemas.microsoft.com/office/drawing/2014/main" id="{2BBF3C31-5E85-96F4-CB71-6B8BF37C87A4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5" name="Google Shape;3630;p22">
              <a:extLst>
                <a:ext uri="{FF2B5EF4-FFF2-40B4-BE49-F238E27FC236}">
                  <a16:creationId xmlns:a16="http://schemas.microsoft.com/office/drawing/2014/main" id="{6BE30746-8C3F-2534-4443-42847C074C8D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6" name="Google Shape;3631;p22">
              <a:extLst>
                <a:ext uri="{FF2B5EF4-FFF2-40B4-BE49-F238E27FC236}">
                  <a16:creationId xmlns:a16="http://schemas.microsoft.com/office/drawing/2014/main" id="{A42FF6F4-DFFB-E6C7-6389-58F6CC4BDA2C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7" name="Google Shape;3632;p22">
              <a:extLst>
                <a:ext uri="{FF2B5EF4-FFF2-40B4-BE49-F238E27FC236}">
                  <a16:creationId xmlns:a16="http://schemas.microsoft.com/office/drawing/2014/main" id="{62235DB5-45CD-2C26-D97A-67ACC82D4ACB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8" name="Google Shape;3633;p22">
              <a:extLst>
                <a:ext uri="{FF2B5EF4-FFF2-40B4-BE49-F238E27FC236}">
                  <a16:creationId xmlns:a16="http://schemas.microsoft.com/office/drawing/2014/main" id="{716D782B-81BC-455E-2E80-715D5E9F0B4B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9" name="Google Shape;3634;p22">
              <a:extLst>
                <a:ext uri="{FF2B5EF4-FFF2-40B4-BE49-F238E27FC236}">
                  <a16:creationId xmlns:a16="http://schemas.microsoft.com/office/drawing/2014/main" id="{12BA21FD-EF18-3878-5D71-DB9CA1E6EC66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0" name="Google Shape;3635;p22">
              <a:extLst>
                <a:ext uri="{FF2B5EF4-FFF2-40B4-BE49-F238E27FC236}">
                  <a16:creationId xmlns:a16="http://schemas.microsoft.com/office/drawing/2014/main" id="{19E21664-5139-87ED-238E-FB45944AA6DE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1" name="Google Shape;3636;p22">
              <a:extLst>
                <a:ext uri="{FF2B5EF4-FFF2-40B4-BE49-F238E27FC236}">
                  <a16:creationId xmlns:a16="http://schemas.microsoft.com/office/drawing/2014/main" id="{B21678C3-BE64-FF25-B1BE-1ECF0CC29090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2" name="Google Shape;3637;p22">
              <a:extLst>
                <a:ext uri="{FF2B5EF4-FFF2-40B4-BE49-F238E27FC236}">
                  <a16:creationId xmlns:a16="http://schemas.microsoft.com/office/drawing/2014/main" id="{A9F58AB2-0D68-A5E4-6615-2F6FB457A319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3" name="Google Shape;3638;p22">
              <a:extLst>
                <a:ext uri="{FF2B5EF4-FFF2-40B4-BE49-F238E27FC236}">
                  <a16:creationId xmlns:a16="http://schemas.microsoft.com/office/drawing/2014/main" id="{AA727FCE-AFEA-D8CF-8EE1-8E3F40AF2548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4" name="Google Shape;3639;p22">
              <a:extLst>
                <a:ext uri="{FF2B5EF4-FFF2-40B4-BE49-F238E27FC236}">
                  <a16:creationId xmlns:a16="http://schemas.microsoft.com/office/drawing/2014/main" id="{52C86A99-2BB2-6622-8258-E360A23C9566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5" name="Google Shape;3640;p22">
              <a:extLst>
                <a:ext uri="{FF2B5EF4-FFF2-40B4-BE49-F238E27FC236}">
                  <a16:creationId xmlns:a16="http://schemas.microsoft.com/office/drawing/2014/main" id="{224BCDE1-5FFF-3F42-D112-601872F0D71A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6" name="Google Shape;3641;p22">
              <a:extLst>
                <a:ext uri="{FF2B5EF4-FFF2-40B4-BE49-F238E27FC236}">
                  <a16:creationId xmlns:a16="http://schemas.microsoft.com/office/drawing/2014/main" id="{D0EE8BAE-41E2-83AA-3CCA-6DF9CC44A2AA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7" name="Google Shape;3642;p22">
              <a:extLst>
                <a:ext uri="{FF2B5EF4-FFF2-40B4-BE49-F238E27FC236}">
                  <a16:creationId xmlns:a16="http://schemas.microsoft.com/office/drawing/2014/main" id="{E5797938-560B-D71E-6C0C-43F18645A663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8" name="Google Shape;3643;p22">
              <a:extLst>
                <a:ext uri="{FF2B5EF4-FFF2-40B4-BE49-F238E27FC236}">
                  <a16:creationId xmlns:a16="http://schemas.microsoft.com/office/drawing/2014/main" id="{A5D7BC13-DFE9-85D2-927E-AE0710716118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9" name="Google Shape;3644;p22">
              <a:extLst>
                <a:ext uri="{FF2B5EF4-FFF2-40B4-BE49-F238E27FC236}">
                  <a16:creationId xmlns:a16="http://schemas.microsoft.com/office/drawing/2014/main" id="{2D48D1F5-F943-5792-407D-DF204A2C207F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0" name="Google Shape;3645;p22">
              <a:extLst>
                <a:ext uri="{FF2B5EF4-FFF2-40B4-BE49-F238E27FC236}">
                  <a16:creationId xmlns:a16="http://schemas.microsoft.com/office/drawing/2014/main" id="{3E11623E-EB51-FAB5-3E3B-326BADCD0FF9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1" name="Google Shape;3646;p22">
              <a:extLst>
                <a:ext uri="{FF2B5EF4-FFF2-40B4-BE49-F238E27FC236}">
                  <a16:creationId xmlns:a16="http://schemas.microsoft.com/office/drawing/2014/main" id="{936EFF3E-FBAD-19B1-F86F-05ED328258F5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2" name="Google Shape;3647;p22">
              <a:extLst>
                <a:ext uri="{FF2B5EF4-FFF2-40B4-BE49-F238E27FC236}">
                  <a16:creationId xmlns:a16="http://schemas.microsoft.com/office/drawing/2014/main" id="{672C305F-E75C-FEDD-CBB6-0881B7FB1006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3" name="Google Shape;3648;p22">
              <a:extLst>
                <a:ext uri="{FF2B5EF4-FFF2-40B4-BE49-F238E27FC236}">
                  <a16:creationId xmlns:a16="http://schemas.microsoft.com/office/drawing/2014/main" id="{E965EEA9-6D64-D508-ED05-883A16E0B51F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4" name="Google Shape;3649;p22">
              <a:extLst>
                <a:ext uri="{FF2B5EF4-FFF2-40B4-BE49-F238E27FC236}">
                  <a16:creationId xmlns:a16="http://schemas.microsoft.com/office/drawing/2014/main" id="{CD49EB3C-981A-24C1-40B1-37D6B9D86A44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5" name="Google Shape;3650;p22">
              <a:extLst>
                <a:ext uri="{FF2B5EF4-FFF2-40B4-BE49-F238E27FC236}">
                  <a16:creationId xmlns:a16="http://schemas.microsoft.com/office/drawing/2014/main" id="{8FE3C8A3-C37D-124C-89A3-09D8B1AA89DA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6" name="Google Shape;3651;p22">
              <a:extLst>
                <a:ext uri="{FF2B5EF4-FFF2-40B4-BE49-F238E27FC236}">
                  <a16:creationId xmlns:a16="http://schemas.microsoft.com/office/drawing/2014/main" id="{1AB4B4FD-EE4C-0C04-67C9-0B09EAD1D83F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7" name="Google Shape;3652;p22">
              <a:extLst>
                <a:ext uri="{FF2B5EF4-FFF2-40B4-BE49-F238E27FC236}">
                  <a16:creationId xmlns:a16="http://schemas.microsoft.com/office/drawing/2014/main" id="{162218D7-2F44-7D4D-B51D-C410464E8E3E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8" name="Google Shape;3653;p22">
              <a:extLst>
                <a:ext uri="{FF2B5EF4-FFF2-40B4-BE49-F238E27FC236}">
                  <a16:creationId xmlns:a16="http://schemas.microsoft.com/office/drawing/2014/main" id="{060762E4-DAA4-FDA9-8B9B-7A58691C1C65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9" name="Google Shape;3654;p22">
              <a:extLst>
                <a:ext uri="{FF2B5EF4-FFF2-40B4-BE49-F238E27FC236}">
                  <a16:creationId xmlns:a16="http://schemas.microsoft.com/office/drawing/2014/main" id="{011723F7-0AF1-D1ED-467E-F24AB1BED053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0" name="Google Shape;3655;p22">
              <a:extLst>
                <a:ext uri="{FF2B5EF4-FFF2-40B4-BE49-F238E27FC236}">
                  <a16:creationId xmlns:a16="http://schemas.microsoft.com/office/drawing/2014/main" id="{74992A4E-81E8-EA70-84F2-A554AA5F633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1" name="Google Shape;3656;p22">
              <a:extLst>
                <a:ext uri="{FF2B5EF4-FFF2-40B4-BE49-F238E27FC236}">
                  <a16:creationId xmlns:a16="http://schemas.microsoft.com/office/drawing/2014/main" id="{C974F561-FE11-CFDB-0A0A-99B1719BB950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2" name="Google Shape;3657;p22">
              <a:extLst>
                <a:ext uri="{FF2B5EF4-FFF2-40B4-BE49-F238E27FC236}">
                  <a16:creationId xmlns:a16="http://schemas.microsoft.com/office/drawing/2014/main" id="{DE19AE12-1C45-AE24-95A0-A80783A66072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3" name="Google Shape;3658;p22">
              <a:extLst>
                <a:ext uri="{FF2B5EF4-FFF2-40B4-BE49-F238E27FC236}">
                  <a16:creationId xmlns:a16="http://schemas.microsoft.com/office/drawing/2014/main" id="{2F197930-74AB-B4A3-1EF6-EC7F2F8BDBDB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4" name="Google Shape;3659;p22">
              <a:extLst>
                <a:ext uri="{FF2B5EF4-FFF2-40B4-BE49-F238E27FC236}">
                  <a16:creationId xmlns:a16="http://schemas.microsoft.com/office/drawing/2014/main" id="{45A760D6-F039-BD68-21FC-21840AC12C60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5" name="Google Shape;3660;p22">
              <a:extLst>
                <a:ext uri="{FF2B5EF4-FFF2-40B4-BE49-F238E27FC236}">
                  <a16:creationId xmlns:a16="http://schemas.microsoft.com/office/drawing/2014/main" id="{1C98D176-47A3-2850-1218-F6064EFBCEDF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6" name="Google Shape;3661;p22">
              <a:extLst>
                <a:ext uri="{FF2B5EF4-FFF2-40B4-BE49-F238E27FC236}">
                  <a16:creationId xmlns:a16="http://schemas.microsoft.com/office/drawing/2014/main" id="{124B0C29-D9D7-D9F8-E0CF-F6889D76E0CA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7" name="Google Shape;3662;p22">
              <a:extLst>
                <a:ext uri="{FF2B5EF4-FFF2-40B4-BE49-F238E27FC236}">
                  <a16:creationId xmlns:a16="http://schemas.microsoft.com/office/drawing/2014/main" id="{86646CE6-078D-89F3-713C-275282777FDE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8" name="Google Shape;3663;p22">
              <a:extLst>
                <a:ext uri="{FF2B5EF4-FFF2-40B4-BE49-F238E27FC236}">
                  <a16:creationId xmlns:a16="http://schemas.microsoft.com/office/drawing/2014/main" id="{CD9F18F3-4E5B-4B4A-50B6-70421D67B29A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9" name="Google Shape;3664;p22">
              <a:extLst>
                <a:ext uri="{FF2B5EF4-FFF2-40B4-BE49-F238E27FC236}">
                  <a16:creationId xmlns:a16="http://schemas.microsoft.com/office/drawing/2014/main" id="{E1C6DB1F-00B6-8215-E40B-F3C8ACFFB9CF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0" name="Google Shape;3665;p22">
              <a:extLst>
                <a:ext uri="{FF2B5EF4-FFF2-40B4-BE49-F238E27FC236}">
                  <a16:creationId xmlns:a16="http://schemas.microsoft.com/office/drawing/2014/main" id="{47EB2528-2607-1731-8C5C-F06E4EF786E5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1" name="Google Shape;3666;p22">
              <a:extLst>
                <a:ext uri="{FF2B5EF4-FFF2-40B4-BE49-F238E27FC236}">
                  <a16:creationId xmlns:a16="http://schemas.microsoft.com/office/drawing/2014/main" id="{59AE95E4-4C15-9B52-F714-15002086B824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2" name="Google Shape;3667;p22">
              <a:extLst>
                <a:ext uri="{FF2B5EF4-FFF2-40B4-BE49-F238E27FC236}">
                  <a16:creationId xmlns:a16="http://schemas.microsoft.com/office/drawing/2014/main" id="{9FB29DAC-9D54-624A-9451-28F6183A6D4C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3" name="Google Shape;3668;p22">
              <a:extLst>
                <a:ext uri="{FF2B5EF4-FFF2-40B4-BE49-F238E27FC236}">
                  <a16:creationId xmlns:a16="http://schemas.microsoft.com/office/drawing/2014/main" id="{38E2DFFA-224F-CD45-1898-00D64B105ED7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4" name="Google Shape;3669;p22">
              <a:extLst>
                <a:ext uri="{FF2B5EF4-FFF2-40B4-BE49-F238E27FC236}">
                  <a16:creationId xmlns:a16="http://schemas.microsoft.com/office/drawing/2014/main" id="{6EB04F7A-9F54-8A79-D06D-365F0B92F402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5" name="Google Shape;3670;p22">
              <a:extLst>
                <a:ext uri="{FF2B5EF4-FFF2-40B4-BE49-F238E27FC236}">
                  <a16:creationId xmlns:a16="http://schemas.microsoft.com/office/drawing/2014/main" id="{0CB0C620-5981-6221-4F18-5AA2ABAF3F15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6" name="Google Shape;3671;p22">
              <a:extLst>
                <a:ext uri="{FF2B5EF4-FFF2-40B4-BE49-F238E27FC236}">
                  <a16:creationId xmlns:a16="http://schemas.microsoft.com/office/drawing/2014/main" id="{F4452B3D-F7A7-5D0F-5C90-DD90CB03C83F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7" name="Google Shape;3672;p22">
              <a:extLst>
                <a:ext uri="{FF2B5EF4-FFF2-40B4-BE49-F238E27FC236}">
                  <a16:creationId xmlns:a16="http://schemas.microsoft.com/office/drawing/2014/main" id="{E38F7769-50FD-20C7-BDCC-503D69CE6916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8" name="Google Shape;3673;p22">
              <a:extLst>
                <a:ext uri="{FF2B5EF4-FFF2-40B4-BE49-F238E27FC236}">
                  <a16:creationId xmlns:a16="http://schemas.microsoft.com/office/drawing/2014/main" id="{D00F0EFD-8E8E-AAC0-266B-59CF4543A878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9" name="Google Shape;3674;p22">
              <a:extLst>
                <a:ext uri="{FF2B5EF4-FFF2-40B4-BE49-F238E27FC236}">
                  <a16:creationId xmlns:a16="http://schemas.microsoft.com/office/drawing/2014/main" id="{650E3496-9E4F-177E-054F-4A3224644D33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0" name="Google Shape;3675;p22">
              <a:extLst>
                <a:ext uri="{FF2B5EF4-FFF2-40B4-BE49-F238E27FC236}">
                  <a16:creationId xmlns:a16="http://schemas.microsoft.com/office/drawing/2014/main" id="{E5C74908-D14A-0FE1-2194-483925FAAC18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1" name="Google Shape;3676;p22">
              <a:extLst>
                <a:ext uri="{FF2B5EF4-FFF2-40B4-BE49-F238E27FC236}">
                  <a16:creationId xmlns:a16="http://schemas.microsoft.com/office/drawing/2014/main" id="{17214904-AEE8-F4BB-FFA4-0F41AE6F646A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2" name="Google Shape;3677;p22">
              <a:extLst>
                <a:ext uri="{FF2B5EF4-FFF2-40B4-BE49-F238E27FC236}">
                  <a16:creationId xmlns:a16="http://schemas.microsoft.com/office/drawing/2014/main" id="{B261F1B1-F071-2416-12D3-460F150F5C65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3" name="Google Shape;3678;p22">
              <a:extLst>
                <a:ext uri="{FF2B5EF4-FFF2-40B4-BE49-F238E27FC236}">
                  <a16:creationId xmlns:a16="http://schemas.microsoft.com/office/drawing/2014/main" id="{CCA489DB-5FBB-24A2-A9C6-A76857C65810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4" name="Google Shape;3679;p22">
              <a:extLst>
                <a:ext uri="{FF2B5EF4-FFF2-40B4-BE49-F238E27FC236}">
                  <a16:creationId xmlns:a16="http://schemas.microsoft.com/office/drawing/2014/main" id="{66CED8A6-2BB2-3818-7BA8-5E7AF552EB8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5" name="Google Shape;3680;p22">
              <a:extLst>
                <a:ext uri="{FF2B5EF4-FFF2-40B4-BE49-F238E27FC236}">
                  <a16:creationId xmlns:a16="http://schemas.microsoft.com/office/drawing/2014/main" id="{6ACC0B61-23F8-D4C4-D0D5-5B6DDB04A2F9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6" name="Google Shape;3681;p22">
              <a:extLst>
                <a:ext uri="{FF2B5EF4-FFF2-40B4-BE49-F238E27FC236}">
                  <a16:creationId xmlns:a16="http://schemas.microsoft.com/office/drawing/2014/main" id="{2AD24DEF-A218-EA3A-CBE3-C1C5DD7FA833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7" name="Google Shape;3682;p22">
              <a:extLst>
                <a:ext uri="{FF2B5EF4-FFF2-40B4-BE49-F238E27FC236}">
                  <a16:creationId xmlns:a16="http://schemas.microsoft.com/office/drawing/2014/main" id="{2E838C49-F022-776E-41C1-873987E9D08C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8" name="Google Shape;3683;p22">
              <a:extLst>
                <a:ext uri="{FF2B5EF4-FFF2-40B4-BE49-F238E27FC236}">
                  <a16:creationId xmlns:a16="http://schemas.microsoft.com/office/drawing/2014/main" id="{57A7E4D1-198A-CEDD-D40C-D4C5B9E52C42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9" name="Google Shape;3684;p22">
              <a:extLst>
                <a:ext uri="{FF2B5EF4-FFF2-40B4-BE49-F238E27FC236}">
                  <a16:creationId xmlns:a16="http://schemas.microsoft.com/office/drawing/2014/main" id="{AD8D54AB-C7F0-8E8F-8C9D-71C7236A7083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0" name="Google Shape;3685;p22">
              <a:extLst>
                <a:ext uri="{FF2B5EF4-FFF2-40B4-BE49-F238E27FC236}">
                  <a16:creationId xmlns:a16="http://schemas.microsoft.com/office/drawing/2014/main" id="{392EDBE1-1566-25F4-0AD4-59A2FD82A4A0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1" name="Google Shape;3686;p22">
              <a:extLst>
                <a:ext uri="{FF2B5EF4-FFF2-40B4-BE49-F238E27FC236}">
                  <a16:creationId xmlns:a16="http://schemas.microsoft.com/office/drawing/2014/main" id="{84FBC4D9-608F-9952-B524-0BCCF96C3BB9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2" name="Google Shape;3687;p22">
              <a:extLst>
                <a:ext uri="{FF2B5EF4-FFF2-40B4-BE49-F238E27FC236}">
                  <a16:creationId xmlns:a16="http://schemas.microsoft.com/office/drawing/2014/main" id="{E9900F46-C188-3DBF-E955-3FD73F8ADE6F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3" name="Google Shape;3688;p22">
              <a:extLst>
                <a:ext uri="{FF2B5EF4-FFF2-40B4-BE49-F238E27FC236}">
                  <a16:creationId xmlns:a16="http://schemas.microsoft.com/office/drawing/2014/main" id="{84C84330-6E2D-A884-6371-D4C8963F673D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4" name="Google Shape;3689;p22">
              <a:extLst>
                <a:ext uri="{FF2B5EF4-FFF2-40B4-BE49-F238E27FC236}">
                  <a16:creationId xmlns:a16="http://schemas.microsoft.com/office/drawing/2014/main" id="{8A91B665-0645-1E1D-D210-23BAFF10CAA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5" name="Google Shape;3690;p22">
              <a:extLst>
                <a:ext uri="{FF2B5EF4-FFF2-40B4-BE49-F238E27FC236}">
                  <a16:creationId xmlns:a16="http://schemas.microsoft.com/office/drawing/2014/main" id="{87F69190-FBF9-CA52-52B6-7D6CE91FD0B3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6" name="Google Shape;3691;p22">
              <a:extLst>
                <a:ext uri="{FF2B5EF4-FFF2-40B4-BE49-F238E27FC236}">
                  <a16:creationId xmlns:a16="http://schemas.microsoft.com/office/drawing/2014/main" id="{859A0793-AE66-3837-EAD2-7C5E20C6111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7" name="Google Shape;3692;p22">
              <a:extLst>
                <a:ext uri="{FF2B5EF4-FFF2-40B4-BE49-F238E27FC236}">
                  <a16:creationId xmlns:a16="http://schemas.microsoft.com/office/drawing/2014/main" id="{37870555-96C1-2FD1-97BD-7B57D4D10A70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8" name="Google Shape;3693;p22">
              <a:extLst>
                <a:ext uri="{FF2B5EF4-FFF2-40B4-BE49-F238E27FC236}">
                  <a16:creationId xmlns:a16="http://schemas.microsoft.com/office/drawing/2014/main" id="{4C256156-50B9-337C-D7E8-B0A1F02D14BB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9" name="Google Shape;3694;p22">
              <a:extLst>
                <a:ext uri="{FF2B5EF4-FFF2-40B4-BE49-F238E27FC236}">
                  <a16:creationId xmlns:a16="http://schemas.microsoft.com/office/drawing/2014/main" id="{D4E88969-4344-66C9-2276-93AB49478D5A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0" name="Google Shape;3695;p22">
              <a:extLst>
                <a:ext uri="{FF2B5EF4-FFF2-40B4-BE49-F238E27FC236}">
                  <a16:creationId xmlns:a16="http://schemas.microsoft.com/office/drawing/2014/main" id="{CAE939F9-E53E-C54B-3A08-150F2E8A3324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1" name="Google Shape;3696;p22">
              <a:extLst>
                <a:ext uri="{FF2B5EF4-FFF2-40B4-BE49-F238E27FC236}">
                  <a16:creationId xmlns:a16="http://schemas.microsoft.com/office/drawing/2014/main" id="{E8AE0072-CFB0-BA11-9F5E-A571135FE924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2" name="Google Shape;3697;p22">
              <a:extLst>
                <a:ext uri="{FF2B5EF4-FFF2-40B4-BE49-F238E27FC236}">
                  <a16:creationId xmlns:a16="http://schemas.microsoft.com/office/drawing/2014/main" id="{BFFF553F-7DE9-1A3D-917A-851996046E65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3" name="Google Shape;3698;p22">
              <a:extLst>
                <a:ext uri="{FF2B5EF4-FFF2-40B4-BE49-F238E27FC236}">
                  <a16:creationId xmlns:a16="http://schemas.microsoft.com/office/drawing/2014/main" id="{2258526E-BDE5-0710-2E7C-FB8B2C0EEF31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4" name="Google Shape;3699;p22">
              <a:extLst>
                <a:ext uri="{FF2B5EF4-FFF2-40B4-BE49-F238E27FC236}">
                  <a16:creationId xmlns:a16="http://schemas.microsoft.com/office/drawing/2014/main" id="{C10C099C-640A-C52A-36DC-CFE7723F7CD6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5" name="Google Shape;3700;p22">
              <a:extLst>
                <a:ext uri="{FF2B5EF4-FFF2-40B4-BE49-F238E27FC236}">
                  <a16:creationId xmlns:a16="http://schemas.microsoft.com/office/drawing/2014/main" id="{FB0D00A1-C1B0-F690-E781-D9DF98973403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6" name="Google Shape;3701;p22">
              <a:extLst>
                <a:ext uri="{FF2B5EF4-FFF2-40B4-BE49-F238E27FC236}">
                  <a16:creationId xmlns:a16="http://schemas.microsoft.com/office/drawing/2014/main" id="{B80509D6-EF70-8229-C849-968D09C7B78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7" name="Google Shape;3702;p22">
              <a:extLst>
                <a:ext uri="{FF2B5EF4-FFF2-40B4-BE49-F238E27FC236}">
                  <a16:creationId xmlns:a16="http://schemas.microsoft.com/office/drawing/2014/main" id="{D63DDF67-AC68-0458-F251-EFB30820AC24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8" name="Google Shape;3703;p22">
              <a:extLst>
                <a:ext uri="{FF2B5EF4-FFF2-40B4-BE49-F238E27FC236}">
                  <a16:creationId xmlns:a16="http://schemas.microsoft.com/office/drawing/2014/main" id="{1E4D32BA-1323-D681-D3C3-D6FAB66B7107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9" name="Google Shape;3704;p22">
              <a:extLst>
                <a:ext uri="{FF2B5EF4-FFF2-40B4-BE49-F238E27FC236}">
                  <a16:creationId xmlns:a16="http://schemas.microsoft.com/office/drawing/2014/main" id="{8FC75FE0-F9B5-A087-43F2-B45F5E3BD24F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0" name="Google Shape;3705;p22">
              <a:extLst>
                <a:ext uri="{FF2B5EF4-FFF2-40B4-BE49-F238E27FC236}">
                  <a16:creationId xmlns:a16="http://schemas.microsoft.com/office/drawing/2014/main" id="{4E043894-9151-139E-8329-D0974DD39F54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1" name="Google Shape;3706;p22">
              <a:extLst>
                <a:ext uri="{FF2B5EF4-FFF2-40B4-BE49-F238E27FC236}">
                  <a16:creationId xmlns:a16="http://schemas.microsoft.com/office/drawing/2014/main" id="{BFC0E6B6-2CEE-F545-EB1C-7F10142FEDB0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2" name="Google Shape;3707;p22">
              <a:extLst>
                <a:ext uri="{FF2B5EF4-FFF2-40B4-BE49-F238E27FC236}">
                  <a16:creationId xmlns:a16="http://schemas.microsoft.com/office/drawing/2014/main" id="{ADDD38BB-9270-A7FA-FF5E-F28206D94B7E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3" name="Google Shape;3708;p22">
              <a:extLst>
                <a:ext uri="{FF2B5EF4-FFF2-40B4-BE49-F238E27FC236}">
                  <a16:creationId xmlns:a16="http://schemas.microsoft.com/office/drawing/2014/main" id="{E6F1641F-9DFB-4ED9-CFF8-51F359C9877B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4" name="Google Shape;3709;p22">
              <a:extLst>
                <a:ext uri="{FF2B5EF4-FFF2-40B4-BE49-F238E27FC236}">
                  <a16:creationId xmlns:a16="http://schemas.microsoft.com/office/drawing/2014/main" id="{4E608831-F029-956F-742D-30892FB81063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5" name="Google Shape;3710;p22">
              <a:extLst>
                <a:ext uri="{FF2B5EF4-FFF2-40B4-BE49-F238E27FC236}">
                  <a16:creationId xmlns:a16="http://schemas.microsoft.com/office/drawing/2014/main" id="{8DD69E24-22B3-9892-5AFA-B43C8A285092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6" name="Google Shape;3711;p22">
              <a:extLst>
                <a:ext uri="{FF2B5EF4-FFF2-40B4-BE49-F238E27FC236}">
                  <a16:creationId xmlns:a16="http://schemas.microsoft.com/office/drawing/2014/main" id="{05470F52-C211-10BE-0067-2F23E706773D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7" name="Google Shape;3712;p22">
              <a:extLst>
                <a:ext uri="{FF2B5EF4-FFF2-40B4-BE49-F238E27FC236}">
                  <a16:creationId xmlns:a16="http://schemas.microsoft.com/office/drawing/2014/main" id="{42B0DE2C-FD1F-C98A-86F2-4CA3B52DC59F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8" name="Google Shape;3713;p22">
              <a:extLst>
                <a:ext uri="{FF2B5EF4-FFF2-40B4-BE49-F238E27FC236}">
                  <a16:creationId xmlns:a16="http://schemas.microsoft.com/office/drawing/2014/main" id="{FE540F68-9712-BDBF-51BF-68987E2888C2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9" name="Google Shape;3714;p22">
              <a:extLst>
                <a:ext uri="{FF2B5EF4-FFF2-40B4-BE49-F238E27FC236}">
                  <a16:creationId xmlns:a16="http://schemas.microsoft.com/office/drawing/2014/main" id="{A5D9C266-E828-48C7-2F1C-CCF04CD44CED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0" name="Google Shape;3715;p22">
              <a:extLst>
                <a:ext uri="{FF2B5EF4-FFF2-40B4-BE49-F238E27FC236}">
                  <a16:creationId xmlns:a16="http://schemas.microsoft.com/office/drawing/2014/main" id="{550D8D69-2A27-06E5-267C-58DBE3FF6F8D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1" name="Google Shape;3716;p22">
              <a:extLst>
                <a:ext uri="{FF2B5EF4-FFF2-40B4-BE49-F238E27FC236}">
                  <a16:creationId xmlns:a16="http://schemas.microsoft.com/office/drawing/2014/main" id="{4B92E556-6A5C-F1CD-7EE4-10B7C8A0176A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2" name="Google Shape;3717;p22">
              <a:extLst>
                <a:ext uri="{FF2B5EF4-FFF2-40B4-BE49-F238E27FC236}">
                  <a16:creationId xmlns:a16="http://schemas.microsoft.com/office/drawing/2014/main" id="{AEFFADA7-8C1B-E8CA-90E5-14646DC35436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3" name="Google Shape;3718;p22">
              <a:extLst>
                <a:ext uri="{FF2B5EF4-FFF2-40B4-BE49-F238E27FC236}">
                  <a16:creationId xmlns:a16="http://schemas.microsoft.com/office/drawing/2014/main" id="{BD5A45CF-3AC9-7EC2-4541-64C2292E0C41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4" name="Google Shape;3719;p22">
              <a:extLst>
                <a:ext uri="{FF2B5EF4-FFF2-40B4-BE49-F238E27FC236}">
                  <a16:creationId xmlns:a16="http://schemas.microsoft.com/office/drawing/2014/main" id="{D12FBBD5-693E-E4C6-AEE4-0A7AF0ED1FBA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5" name="Google Shape;3720;p22">
              <a:extLst>
                <a:ext uri="{FF2B5EF4-FFF2-40B4-BE49-F238E27FC236}">
                  <a16:creationId xmlns:a16="http://schemas.microsoft.com/office/drawing/2014/main" id="{30DF2AE0-EFA4-80E1-F15C-0C3C1C521A89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6" name="Google Shape;3721;p22">
              <a:extLst>
                <a:ext uri="{FF2B5EF4-FFF2-40B4-BE49-F238E27FC236}">
                  <a16:creationId xmlns:a16="http://schemas.microsoft.com/office/drawing/2014/main" id="{9FB92E3A-2C6C-655B-CA21-64B2597B0AA8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7" name="Google Shape;3722;p22">
              <a:extLst>
                <a:ext uri="{FF2B5EF4-FFF2-40B4-BE49-F238E27FC236}">
                  <a16:creationId xmlns:a16="http://schemas.microsoft.com/office/drawing/2014/main" id="{13D01116-9D9A-2716-29F4-34AAC9B1FBF9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8" name="Google Shape;3723;p22">
              <a:extLst>
                <a:ext uri="{FF2B5EF4-FFF2-40B4-BE49-F238E27FC236}">
                  <a16:creationId xmlns:a16="http://schemas.microsoft.com/office/drawing/2014/main" id="{786E50BD-C694-2294-F5B5-50FC3225E7DE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9" name="Google Shape;3724;p22">
              <a:extLst>
                <a:ext uri="{FF2B5EF4-FFF2-40B4-BE49-F238E27FC236}">
                  <a16:creationId xmlns:a16="http://schemas.microsoft.com/office/drawing/2014/main" id="{3EF5F50E-DB14-D5FC-F4FA-8045A5B9FA40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0" name="Google Shape;3725;p22">
              <a:extLst>
                <a:ext uri="{FF2B5EF4-FFF2-40B4-BE49-F238E27FC236}">
                  <a16:creationId xmlns:a16="http://schemas.microsoft.com/office/drawing/2014/main" id="{988F39F6-1D5D-0544-B058-0CA40E3C3C09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1" name="Google Shape;3726;p22">
              <a:extLst>
                <a:ext uri="{FF2B5EF4-FFF2-40B4-BE49-F238E27FC236}">
                  <a16:creationId xmlns:a16="http://schemas.microsoft.com/office/drawing/2014/main" id="{F2B929E5-6E12-07DA-C8C6-A688D5AC4005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2" name="Google Shape;3727;p22">
              <a:extLst>
                <a:ext uri="{FF2B5EF4-FFF2-40B4-BE49-F238E27FC236}">
                  <a16:creationId xmlns:a16="http://schemas.microsoft.com/office/drawing/2014/main" id="{8506546B-6FF7-DF93-DFBA-D2B301CEE5E9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3" name="Google Shape;3728;p22">
              <a:extLst>
                <a:ext uri="{FF2B5EF4-FFF2-40B4-BE49-F238E27FC236}">
                  <a16:creationId xmlns:a16="http://schemas.microsoft.com/office/drawing/2014/main" id="{C08E8D83-D015-EED4-6FF7-B4BC7C2CD4EB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4" name="Google Shape;3729;p22">
              <a:extLst>
                <a:ext uri="{FF2B5EF4-FFF2-40B4-BE49-F238E27FC236}">
                  <a16:creationId xmlns:a16="http://schemas.microsoft.com/office/drawing/2014/main" id="{77E87225-0803-704A-AB87-5276F5DAA736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5" name="Google Shape;3730;p22">
              <a:extLst>
                <a:ext uri="{FF2B5EF4-FFF2-40B4-BE49-F238E27FC236}">
                  <a16:creationId xmlns:a16="http://schemas.microsoft.com/office/drawing/2014/main" id="{B36C262F-0645-5FAE-6A6F-78B6C1898606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6" name="Google Shape;3731;p22">
              <a:extLst>
                <a:ext uri="{FF2B5EF4-FFF2-40B4-BE49-F238E27FC236}">
                  <a16:creationId xmlns:a16="http://schemas.microsoft.com/office/drawing/2014/main" id="{F5267DBA-DA52-3102-5696-20A77E7D0F71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7" name="Google Shape;3732;p22">
              <a:extLst>
                <a:ext uri="{FF2B5EF4-FFF2-40B4-BE49-F238E27FC236}">
                  <a16:creationId xmlns:a16="http://schemas.microsoft.com/office/drawing/2014/main" id="{2522D824-0095-1E7A-32B7-7ACCD4C41D1C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8" name="Google Shape;3733;p22">
              <a:extLst>
                <a:ext uri="{FF2B5EF4-FFF2-40B4-BE49-F238E27FC236}">
                  <a16:creationId xmlns:a16="http://schemas.microsoft.com/office/drawing/2014/main" id="{A466FBA8-EC6E-80BB-C36C-2598B1EF6309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9" name="Google Shape;3734;p22">
              <a:extLst>
                <a:ext uri="{FF2B5EF4-FFF2-40B4-BE49-F238E27FC236}">
                  <a16:creationId xmlns:a16="http://schemas.microsoft.com/office/drawing/2014/main" id="{E883EFBB-F3DD-5868-EDAD-926BC562B9DC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0" name="Google Shape;3735;p22">
              <a:extLst>
                <a:ext uri="{FF2B5EF4-FFF2-40B4-BE49-F238E27FC236}">
                  <a16:creationId xmlns:a16="http://schemas.microsoft.com/office/drawing/2014/main" id="{849115ED-8AE0-E9BB-8B22-7F04891EADA6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1" name="Google Shape;3736;p22">
              <a:extLst>
                <a:ext uri="{FF2B5EF4-FFF2-40B4-BE49-F238E27FC236}">
                  <a16:creationId xmlns:a16="http://schemas.microsoft.com/office/drawing/2014/main" id="{5D6E2FD2-C7B4-4BEE-10CF-242752677393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2" name="Google Shape;3737;p22">
              <a:extLst>
                <a:ext uri="{FF2B5EF4-FFF2-40B4-BE49-F238E27FC236}">
                  <a16:creationId xmlns:a16="http://schemas.microsoft.com/office/drawing/2014/main" id="{DF6EB727-EB37-1B95-8EA8-3BF7588C5764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3" name="Google Shape;3738;p22">
              <a:extLst>
                <a:ext uri="{FF2B5EF4-FFF2-40B4-BE49-F238E27FC236}">
                  <a16:creationId xmlns:a16="http://schemas.microsoft.com/office/drawing/2014/main" id="{4276A2E0-89CB-F778-D571-C6DE534697B8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4" name="Google Shape;3739;p22">
              <a:extLst>
                <a:ext uri="{FF2B5EF4-FFF2-40B4-BE49-F238E27FC236}">
                  <a16:creationId xmlns:a16="http://schemas.microsoft.com/office/drawing/2014/main" id="{B06FC491-B887-991B-DF34-F3FFB18EBBE3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5" name="Google Shape;3740;p22">
              <a:extLst>
                <a:ext uri="{FF2B5EF4-FFF2-40B4-BE49-F238E27FC236}">
                  <a16:creationId xmlns:a16="http://schemas.microsoft.com/office/drawing/2014/main" id="{FE46A8C6-30E8-DA9F-0BAE-A16B7D52731D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6" name="Google Shape;3741;p22">
              <a:extLst>
                <a:ext uri="{FF2B5EF4-FFF2-40B4-BE49-F238E27FC236}">
                  <a16:creationId xmlns:a16="http://schemas.microsoft.com/office/drawing/2014/main" id="{38C790E5-D097-A44A-3CA7-C983642000A5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7" name="Google Shape;3742;p22">
              <a:extLst>
                <a:ext uri="{FF2B5EF4-FFF2-40B4-BE49-F238E27FC236}">
                  <a16:creationId xmlns:a16="http://schemas.microsoft.com/office/drawing/2014/main" id="{92575B80-28D6-B40F-544D-76A9A7B4BC6A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8" name="Google Shape;3743;p22">
              <a:extLst>
                <a:ext uri="{FF2B5EF4-FFF2-40B4-BE49-F238E27FC236}">
                  <a16:creationId xmlns:a16="http://schemas.microsoft.com/office/drawing/2014/main" id="{813BE1B0-2654-DD09-F0AE-7F3B7D055775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9" name="Google Shape;3744;p22">
              <a:extLst>
                <a:ext uri="{FF2B5EF4-FFF2-40B4-BE49-F238E27FC236}">
                  <a16:creationId xmlns:a16="http://schemas.microsoft.com/office/drawing/2014/main" id="{FC076004-4E0C-8FE9-1403-8351A09AEBAD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0" name="Google Shape;3745;p22">
              <a:extLst>
                <a:ext uri="{FF2B5EF4-FFF2-40B4-BE49-F238E27FC236}">
                  <a16:creationId xmlns:a16="http://schemas.microsoft.com/office/drawing/2014/main" id="{6E544EF0-AA8E-87A2-F050-B1E7A45CF994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1" name="Google Shape;3746;p22">
              <a:extLst>
                <a:ext uri="{FF2B5EF4-FFF2-40B4-BE49-F238E27FC236}">
                  <a16:creationId xmlns:a16="http://schemas.microsoft.com/office/drawing/2014/main" id="{96C731E6-8A7C-6039-9B20-A96D3836D7A4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2" name="Google Shape;3747;p22">
              <a:extLst>
                <a:ext uri="{FF2B5EF4-FFF2-40B4-BE49-F238E27FC236}">
                  <a16:creationId xmlns:a16="http://schemas.microsoft.com/office/drawing/2014/main" id="{29827664-3815-375B-52FC-F5B84C752DDB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3" name="Google Shape;3748;p22">
              <a:extLst>
                <a:ext uri="{FF2B5EF4-FFF2-40B4-BE49-F238E27FC236}">
                  <a16:creationId xmlns:a16="http://schemas.microsoft.com/office/drawing/2014/main" id="{EE91D5B3-B2F3-06D7-1018-EB7D445B6524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4" name="Google Shape;3749;p22">
              <a:extLst>
                <a:ext uri="{FF2B5EF4-FFF2-40B4-BE49-F238E27FC236}">
                  <a16:creationId xmlns:a16="http://schemas.microsoft.com/office/drawing/2014/main" id="{4B93A7D8-0E99-BBF9-2BB0-FA486728D9C6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5" name="Google Shape;3750;p22">
              <a:extLst>
                <a:ext uri="{FF2B5EF4-FFF2-40B4-BE49-F238E27FC236}">
                  <a16:creationId xmlns:a16="http://schemas.microsoft.com/office/drawing/2014/main" id="{51FD81F5-789B-1EB0-DAB6-4BB942537E75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6" name="Google Shape;3751;p22">
              <a:extLst>
                <a:ext uri="{FF2B5EF4-FFF2-40B4-BE49-F238E27FC236}">
                  <a16:creationId xmlns:a16="http://schemas.microsoft.com/office/drawing/2014/main" id="{EB2F06B7-8858-78E4-9DBD-2D98183A44B8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7" name="Google Shape;3752;p22">
              <a:extLst>
                <a:ext uri="{FF2B5EF4-FFF2-40B4-BE49-F238E27FC236}">
                  <a16:creationId xmlns:a16="http://schemas.microsoft.com/office/drawing/2014/main" id="{4A23BDE3-3302-02E5-F00E-0C2724FF7F3B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8" name="Google Shape;3753;p22">
              <a:extLst>
                <a:ext uri="{FF2B5EF4-FFF2-40B4-BE49-F238E27FC236}">
                  <a16:creationId xmlns:a16="http://schemas.microsoft.com/office/drawing/2014/main" id="{4D80D766-F2B6-27B4-7334-30680D60F201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9" name="Google Shape;3754;p22">
              <a:extLst>
                <a:ext uri="{FF2B5EF4-FFF2-40B4-BE49-F238E27FC236}">
                  <a16:creationId xmlns:a16="http://schemas.microsoft.com/office/drawing/2014/main" id="{F8B0D8F8-4A81-CE51-0041-028BAC9475E9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0" name="Google Shape;3755;p22">
              <a:extLst>
                <a:ext uri="{FF2B5EF4-FFF2-40B4-BE49-F238E27FC236}">
                  <a16:creationId xmlns:a16="http://schemas.microsoft.com/office/drawing/2014/main" id="{7BF54E13-4B76-524E-AE6E-E565F66B233D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1" name="Google Shape;3756;p22">
              <a:extLst>
                <a:ext uri="{FF2B5EF4-FFF2-40B4-BE49-F238E27FC236}">
                  <a16:creationId xmlns:a16="http://schemas.microsoft.com/office/drawing/2014/main" id="{9FAB3029-DC0D-59EB-7D1F-12DD5C7A5DA9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2" name="Google Shape;3757;p22">
              <a:extLst>
                <a:ext uri="{FF2B5EF4-FFF2-40B4-BE49-F238E27FC236}">
                  <a16:creationId xmlns:a16="http://schemas.microsoft.com/office/drawing/2014/main" id="{4246C914-D901-3A06-5E88-DCF5700FFCE1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3" name="Google Shape;3758;p22">
              <a:extLst>
                <a:ext uri="{FF2B5EF4-FFF2-40B4-BE49-F238E27FC236}">
                  <a16:creationId xmlns:a16="http://schemas.microsoft.com/office/drawing/2014/main" id="{35315454-7930-D85D-1ABE-F76777675EA5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4" name="Google Shape;3759;p22">
              <a:extLst>
                <a:ext uri="{FF2B5EF4-FFF2-40B4-BE49-F238E27FC236}">
                  <a16:creationId xmlns:a16="http://schemas.microsoft.com/office/drawing/2014/main" id="{BB4D4FBE-7038-748E-11CB-B1685CE5F679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5" name="Google Shape;3760;p22">
              <a:extLst>
                <a:ext uri="{FF2B5EF4-FFF2-40B4-BE49-F238E27FC236}">
                  <a16:creationId xmlns:a16="http://schemas.microsoft.com/office/drawing/2014/main" id="{4EBBB822-1D52-850A-2DDE-AF9E85A26DC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6" name="Google Shape;3761;p22">
              <a:extLst>
                <a:ext uri="{FF2B5EF4-FFF2-40B4-BE49-F238E27FC236}">
                  <a16:creationId xmlns:a16="http://schemas.microsoft.com/office/drawing/2014/main" id="{811F2111-4211-6406-4993-D90022325EA7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7" name="Google Shape;3762;p22">
              <a:extLst>
                <a:ext uri="{FF2B5EF4-FFF2-40B4-BE49-F238E27FC236}">
                  <a16:creationId xmlns:a16="http://schemas.microsoft.com/office/drawing/2014/main" id="{A57DBB89-76F9-C040-1FA5-A4A4BFD071B5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8" name="Google Shape;3763;p22">
              <a:extLst>
                <a:ext uri="{FF2B5EF4-FFF2-40B4-BE49-F238E27FC236}">
                  <a16:creationId xmlns:a16="http://schemas.microsoft.com/office/drawing/2014/main" id="{FE1F25B0-EA70-E51B-9999-900A73C9D393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9" name="Google Shape;3764;p22">
              <a:extLst>
                <a:ext uri="{FF2B5EF4-FFF2-40B4-BE49-F238E27FC236}">
                  <a16:creationId xmlns:a16="http://schemas.microsoft.com/office/drawing/2014/main" id="{EF7E0A8A-DC49-C876-7774-87CC1598C1E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0" name="Google Shape;3765;p22">
              <a:extLst>
                <a:ext uri="{FF2B5EF4-FFF2-40B4-BE49-F238E27FC236}">
                  <a16:creationId xmlns:a16="http://schemas.microsoft.com/office/drawing/2014/main" id="{81FB01EE-9B02-5D6A-6E22-32A3E2BEAFBC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1" name="Google Shape;3766;p22">
              <a:extLst>
                <a:ext uri="{FF2B5EF4-FFF2-40B4-BE49-F238E27FC236}">
                  <a16:creationId xmlns:a16="http://schemas.microsoft.com/office/drawing/2014/main" id="{8B957ACA-CA6A-0E16-0365-48AB98CF0E99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2" name="Google Shape;3767;p22">
              <a:extLst>
                <a:ext uri="{FF2B5EF4-FFF2-40B4-BE49-F238E27FC236}">
                  <a16:creationId xmlns:a16="http://schemas.microsoft.com/office/drawing/2014/main" id="{D9DE3141-8386-B492-9087-3C2DF92464C7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3" name="Google Shape;3768;p22">
              <a:extLst>
                <a:ext uri="{FF2B5EF4-FFF2-40B4-BE49-F238E27FC236}">
                  <a16:creationId xmlns:a16="http://schemas.microsoft.com/office/drawing/2014/main" id="{89DACD4E-7DF7-9176-1111-18138DD30CE6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4" name="Google Shape;3769;p22">
              <a:extLst>
                <a:ext uri="{FF2B5EF4-FFF2-40B4-BE49-F238E27FC236}">
                  <a16:creationId xmlns:a16="http://schemas.microsoft.com/office/drawing/2014/main" id="{8EDAD8B1-4A9C-BDF6-DD22-42040F8B8582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5" name="Google Shape;3770;p22">
              <a:extLst>
                <a:ext uri="{FF2B5EF4-FFF2-40B4-BE49-F238E27FC236}">
                  <a16:creationId xmlns:a16="http://schemas.microsoft.com/office/drawing/2014/main" id="{A2CD7BD7-8BB3-22C0-852A-4805B384A62F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6" name="Google Shape;3771;p22">
              <a:extLst>
                <a:ext uri="{FF2B5EF4-FFF2-40B4-BE49-F238E27FC236}">
                  <a16:creationId xmlns:a16="http://schemas.microsoft.com/office/drawing/2014/main" id="{EBB33B15-3140-3642-0DD2-8D1CEB0E4E1B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7" name="Google Shape;3772;p22">
              <a:extLst>
                <a:ext uri="{FF2B5EF4-FFF2-40B4-BE49-F238E27FC236}">
                  <a16:creationId xmlns:a16="http://schemas.microsoft.com/office/drawing/2014/main" id="{F1FB2E38-B4B4-AFC4-030F-B1313576A6EC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8" name="Google Shape;3773;p22">
              <a:extLst>
                <a:ext uri="{FF2B5EF4-FFF2-40B4-BE49-F238E27FC236}">
                  <a16:creationId xmlns:a16="http://schemas.microsoft.com/office/drawing/2014/main" id="{2D10C3F2-A520-36D7-DAD5-EACA2281A278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9" name="Google Shape;3774;p22">
              <a:extLst>
                <a:ext uri="{FF2B5EF4-FFF2-40B4-BE49-F238E27FC236}">
                  <a16:creationId xmlns:a16="http://schemas.microsoft.com/office/drawing/2014/main" id="{0EAC0BE6-CBCC-4F59-3274-7F11A636CFB0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0" name="Google Shape;3775;p22">
              <a:extLst>
                <a:ext uri="{FF2B5EF4-FFF2-40B4-BE49-F238E27FC236}">
                  <a16:creationId xmlns:a16="http://schemas.microsoft.com/office/drawing/2014/main" id="{11618891-3398-86C9-E895-92EF431DDE66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1" name="Google Shape;3776;p22">
              <a:extLst>
                <a:ext uri="{FF2B5EF4-FFF2-40B4-BE49-F238E27FC236}">
                  <a16:creationId xmlns:a16="http://schemas.microsoft.com/office/drawing/2014/main" id="{21E3C4B3-D0DD-AB58-0049-3C1A13AB139E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2" name="Google Shape;3777;p22">
              <a:extLst>
                <a:ext uri="{FF2B5EF4-FFF2-40B4-BE49-F238E27FC236}">
                  <a16:creationId xmlns:a16="http://schemas.microsoft.com/office/drawing/2014/main" id="{9A8FBC6C-68BD-4D44-AE11-A8C8C3ACBC56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3" name="Google Shape;3778;p22">
              <a:extLst>
                <a:ext uri="{FF2B5EF4-FFF2-40B4-BE49-F238E27FC236}">
                  <a16:creationId xmlns:a16="http://schemas.microsoft.com/office/drawing/2014/main" id="{EF62EE0D-FD0C-B78C-5C60-308DA9EC599F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4" name="Google Shape;3779;p22">
              <a:extLst>
                <a:ext uri="{FF2B5EF4-FFF2-40B4-BE49-F238E27FC236}">
                  <a16:creationId xmlns:a16="http://schemas.microsoft.com/office/drawing/2014/main" id="{73765C9B-4126-7185-4F0A-F6CB133FFCCA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5" name="Google Shape;3780;p22">
              <a:extLst>
                <a:ext uri="{FF2B5EF4-FFF2-40B4-BE49-F238E27FC236}">
                  <a16:creationId xmlns:a16="http://schemas.microsoft.com/office/drawing/2014/main" id="{8125428C-941E-12E4-1857-69FC98D507D9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6" name="Google Shape;3781;p22">
              <a:extLst>
                <a:ext uri="{FF2B5EF4-FFF2-40B4-BE49-F238E27FC236}">
                  <a16:creationId xmlns:a16="http://schemas.microsoft.com/office/drawing/2014/main" id="{9F4D39F1-3D42-893D-AE75-8B1B22B08A4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7" name="Google Shape;3782;p22">
              <a:extLst>
                <a:ext uri="{FF2B5EF4-FFF2-40B4-BE49-F238E27FC236}">
                  <a16:creationId xmlns:a16="http://schemas.microsoft.com/office/drawing/2014/main" id="{1B85A67E-A122-436E-AF01-9963AAB78943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8" name="Google Shape;3783;p22">
              <a:extLst>
                <a:ext uri="{FF2B5EF4-FFF2-40B4-BE49-F238E27FC236}">
                  <a16:creationId xmlns:a16="http://schemas.microsoft.com/office/drawing/2014/main" id="{4D762D2C-96C9-9A7F-6DE1-FB8A31F540A6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9" name="Google Shape;3784;p22">
              <a:extLst>
                <a:ext uri="{FF2B5EF4-FFF2-40B4-BE49-F238E27FC236}">
                  <a16:creationId xmlns:a16="http://schemas.microsoft.com/office/drawing/2014/main" id="{C71BFC3C-7BD5-E936-2285-A07D7C0A266C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0" name="Google Shape;3785;p22">
              <a:extLst>
                <a:ext uri="{FF2B5EF4-FFF2-40B4-BE49-F238E27FC236}">
                  <a16:creationId xmlns:a16="http://schemas.microsoft.com/office/drawing/2014/main" id="{7AD8D66B-4F26-8202-221A-1B5D324159BF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1" name="Google Shape;3786;p22">
              <a:extLst>
                <a:ext uri="{FF2B5EF4-FFF2-40B4-BE49-F238E27FC236}">
                  <a16:creationId xmlns:a16="http://schemas.microsoft.com/office/drawing/2014/main" id="{3CFD79DD-D3E4-B89A-D642-A2D48FE6B971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2" name="Google Shape;3787;p22">
              <a:extLst>
                <a:ext uri="{FF2B5EF4-FFF2-40B4-BE49-F238E27FC236}">
                  <a16:creationId xmlns:a16="http://schemas.microsoft.com/office/drawing/2014/main" id="{D83AF390-AA69-7FA4-7799-395332E038C8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3" name="Google Shape;3788;p22">
              <a:extLst>
                <a:ext uri="{FF2B5EF4-FFF2-40B4-BE49-F238E27FC236}">
                  <a16:creationId xmlns:a16="http://schemas.microsoft.com/office/drawing/2014/main" id="{DC0F1C0E-3F48-E52A-D9F6-E5AF53277ED4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4" name="Google Shape;3789;p22">
              <a:extLst>
                <a:ext uri="{FF2B5EF4-FFF2-40B4-BE49-F238E27FC236}">
                  <a16:creationId xmlns:a16="http://schemas.microsoft.com/office/drawing/2014/main" id="{AA46AB4E-1008-24FD-8B0F-FF4A14D054A9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5" name="Google Shape;3790;p22">
              <a:extLst>
                <a:ext uri="{FF2B5EF4-FFF2-40B4-BE49-F238E27FC236}">
                  <a16:creationId xmlns:a16="http://schemas.microsoft.com/office/drawing/2014/main" id="{52E4FE48-26A3-F385-D774-F67B52FCDBAE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6" name="Google Shape;3791;p22">
              <a:extLst>
                <a:ext uri="{FF2B5EF4-FFF2-40B4-BE49-F238E27FC236}">
                  <a16:creationId xmlns:a16="http://schemas.microsoft.com/office/drawing/2014/main" id="{8BDA3435-3A64-9ABC-AA3E-702A3B313230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7" name="Google Shape;3792;p22">
              <a:extLst>
                <a:ext uri="{FF2B5EF4-FFF2-40B4-BE49-F238E27FC236}">
                  <a16:creationId xmlns:a16="http://schemas.microsoft.com/office/drawing/2014/main" id="{36736936-522D-2758-50E5-5653A8726803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8" name="Google Shape;3793;p22">
              <a:extLst>
                <a:ext uri="{FF2B5EF4-FFF2-40B4-BE49-F238E27FC236}">
                  <a16:creationId xmlns:a16="http://schemas.microsoft.com/office/drawing/2014/main" id="{6D4D99D8-DD44-0355-B92D-0E59616CF664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9" name="Google Shape;3794;p22">
              <a:extLst>
                <a:ext uri="{FF2B5EF4-FFF2-40B4-BE49-F238E27FC236}">
                  <a16:creationId xmlns:a16="http://schemas.microsoft.com/office/drawing/2014/main" id="{AE8E7D53-C20A-D5C8-D3CE-2E2644B21588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0" name="Google Shape;3795;p22">
              <a:extLst>
                <a:ext uri="{FF2B5EF4-FFF2-40B4-BE49-F238E27FC236}">
                  <a16:creationId xmlns:a16="http://schemas.microsoft.com/office/drawing/2014/main" id="{0619692C-1553-531B-9B0C-C9A5F01B2786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1" name="Google Shape;3796;p22">
              <a:extLst>
                <a:ext uri="{FF2B5EF4-FFF2-40B4-BE49-F238E27FC236}">
                  <a16:creationId xmlns:a16="http://schemas.microsoft.com/office/drawing/2014/main" id="{9FFBB341-2546-0EB0-4264-51E355C9A04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2" name="Google Shape;3797;p22">
              <a:extLst>
                <a:ext uri="{FF2B5EF4-FFF2-40B4-BE49-F238E27FC236}">
                  <a16:creationId xmlns:a16="http://schemas.microsoft.com/office/drawing/2014/main" id="{67C3A2EA-CEBD-9991-D3B8-B8A4A32F481A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3" name="Google Shape;3798;p22">
              <a:extLst>
                <a:ext uri="{FF2B5EF4-FFF2-40B4-BE49-F238E27FC236}">
                  <a16:creationId xmlns:a16="http://schemas.microsoft.com/office/drawing/2014/main" id="{D2585AD4-FA79-E3B5-C0C9-CBD163FA4A15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4" name="Google Shape;3799;p22">
              <a:extLst>
                <a:ext uri="{FF2B5EF4-FFF2-40B4-BE49-F238E27FC236}">
                  <a16:creationId xmlns:a16="http://schemas.microsoft.com/office/drawing/2014/main" id="{C61CD9FF-8854-FA98-3A99-5E81ADFD4532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5" name="Google Shape;3800;p22">
              <a:extLst>
                <a:ext uri="{FF2B5EF4-FFF2-40B4-BE49-F238E27FC236}">
                  <a16:creationId xmlns:a16="http://schemas.microsoft.com/office/drawing/2014/main" id="{3F12FF90-AEC3-6B13-DE13-AB014E5DD67A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6" name="Google Shape;3801;p22">
              <a:extLst>
                <a:ext uri="{FF2B5EF4-FFF2-40B4-BE49-F238E27FC236}">
                  <a16:creationId xmlns:a16="http://schemas.microsoft.com/office/drawing/2014/main" id="{0E180CDD-6ACF-1A6B-33E3-C3C7A6A26A21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7" name="Google Shape;3802;p22">
              <a:extLst>
                <a:ext uri="{FF2B5EF4-FFF2-40B4-BE49-F238E27FC236}">
                  <a16:creationId xmlns:a16="http://schemas.microsoft.com/office/drawing/2014/main" id="{A9D9B94C-574B-9EEE-CEF5-847B02BFB29B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8" name="Google Shape;3803;p22">
              <a:extLst>
                <a:ext uri="{FF2B5EF4-FFF2-40B4-BE49-F238E27FC236}">
                  <a16:creationId xmlns:a16="http://schemas.microsoft.com/office/drawing/2014/main" id="{E7F71FB8-8503-BD16-99F0-E0656022B17A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9" name="Google Shape;3804;p22">
              <a:extLst>
                <a:ext uri="{FF2B5EF4-FFF2-40B4-BE49-F238E27FC236}">
                  <a16:creationId xmlns:a16="http://schemas.microsoft.com/office/drawing/2014/main" id="{1B7BE3AC-EE4C-13BD-1D5C-E2FC5311040C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0" name="Google Shape;3805;p22">
              <a:extLst>
                <a:ext uri="{FF2B5EF4-FFF2-40B4-BE49-F238E27FC236}">
                  <a16:creationId xmlns:a16="http://schemas.microsoft.com/office/drawing/2014/main" id="{D2C9C5FE-783A-79E1-E792-B9C94A3731A6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1" name="Google Shape;3806;p22">
              <a:extLst>
                <a:ext uri="{FF2B5EF4-FFF2-40B4-BE49-F238E27FC236}">
                  <a16:creationId xmlns:a16="http://schemas.microsoft.com/office/drawing/2014/main" id="{A2C6C392-A82B-2ACF-ACCC-3EC758964B5F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2" name="Google Shape;3807;p22">
              <a:extLst>
                <a:ext uri="{FF2B5EF4-FFF2-40B4-BE49-F238E27FC236}">
                  <a16:creationId xmlns:a16="http://schemas.microsoft.com/office/drawing/2014/main" id="{8919179B-55E8-DFE7-854A-D9FAC5B3FFD5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3" name="Google Shape;3808;p22">
              <a:extLst>
                <a:ext uri="{FF2B5EF4-FFF2-40B4-BE49-F238E27FC236}">
                  <a16:creationId xmlns:a16="http://schemas.microsoft.com/office/drawing/2014/main" id="{63C8C856-038F-70D3-664F-236DC890843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4" name="Google Shape;3809;p22">
              <a:extLst>
                <a:ext uri="{FF2B5EF4-FFF2-40B4-BE49-F238E27FC236}">
                  <a16:creationId xmlns:a16="http://schemas.microsoft.com/office/drawing/2014/main" id="{78B1445F-36C8-607D-338A-1B09B4031AA0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5" name="Google Shape;3810;p22">
              <a:extLst>
                <a:ext uri="{FF2B5EF4-FFF2-40B4-BE49-F238E27FC236}">
                  <a16:creationId xmlns:a16="http://schemas.microsoft.com/office/drawing/2014/main" id="{5935F56B-BB30-22D8-F6CF-4B9F6CC9BA51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6" name="Google Shape;3811;p22">
              <a:extLst>
                <a:ext uri="{FF2B5EF4-FFF2-40B4-BE49-F238E27FC236}">
                  <a16:creationId xmlns:a16="http://schemas.microsoft.com/office/drawing/2014/main" id="{ACC26676-3DEF-AF6E-FDAA-68B400983EC7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7" name="Google Shape;3812;p22">
              <a:extLst>
                <a:ext uri="{FF2B5EF4-FFF2-40B4-BE49-F238E27FC236}">
                  <a16:creationId xmlns:a16="http://schemas.microsoft.com/office/drawing/2014/main" id="{5120E575-BA87-8B2D-DC66-01D1068BF918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8" name="Google Shape;3813;p22">
              <a:extLst>
                <a:ext uri="{FF2B5EF4-FFF2-40B4-BE49-F238E27FC236}">
                  <a16:creationId xmlns:a16="http://schemas.microsoft.com/office/drawing/2014/main" id="{E88C0BE0-959E-59D0-0A0F-3043E10FB20F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9" name="Google Shape;3814;p22">
              <a:extLst>
                <a:ext uri="{FF2B5EF4-FFF2-40B4-BE49-F238E27FC236}">
                  <a16:creationId xmlns:a16="http://schemas.microsoft.com/office/drawing/2014/main" id="{7D235E4F-E925-1860-1181-C29A471D5C63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0" name="Google Shape;3815;p22">
              <a:extLst>
                <a:ext uri="{FF2B5EF4-FFF2-40B4-BE49-F238E27FC236}">
                  <a16:creationId xmlns:a16="http://schemas.microsoft.com/office/drawing/2014/main" id="{12BA469C-2D0F-DBC7-0A67-EE13A7456127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1" name="Google Shape;3816;p22">
              <a:extLst>
                <a:ext uri="{FF2B5EF4-FFF2-40B4-BE49-F238E27FC236}">
                  <a16:creationId xmlns:a16="http://schemas.microsoft.com/office/drawing/2014/main" id="{6331FA83-6D90-8F0C-7566-5488D1B2974A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2" name="Google Shape;3817;p22">
              <a:extLst>
                <a:ext uri="{FF2B5EF4-FFF2-40B4-BE49-F238E27FC236}">
                  <a16:creationId xmlns:a16="http://schemas.microsoft.com/office/drawing/2014/main" id="{3039C06D-72D2-E868-3681-1222D6B99BC1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3" name="Google Shape;3818;p22">
              <a:extLst>
                <a:ext uri="{FF2B5EF4-FFF2-40B4-BE49-F238E27FC236}">
                  <a16:creationId xmlns:a16="http://schemas.microsoft.com/office/drawing/2014/main" id="{44D856A2-33DB-AD63-1E4C-6F9B7A7955B8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4" name="Google Shape;3819;p22">
              <a:extLst>
                <a:ext uri="{FF2B5EF4-FFF2-40B4-BE49-F238E27FC236}">
                  <a16:creationId xmlns:a16="http://schemas.microsoft.com/office/drawing/2014/main" id="{C5D5D04F-0076-2D21-E599-5CDA8134D6BA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5" name="Google Shape;3820;p22">
              <a:extLst>
                <a:ext uri="{FF2B5EF4-FFF2-40B4-BE49-F238E27FC236}">
                  <a16:creationId xmlns:a16="http://schemas.microsoft.com/office/drawing/2014/main" id="{E49F3C3C-F74A-F8ED-033E-5C620680FC09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6" name="Google Shape;3821;p22">
              <a:extLst>
                <a:ext uri="{FF2B5EF4-FFF2-40B4-BE49-F238E27FC236}">
                  <a16:creationId xmlns:a16="http://schemas.microsoft.com/office/drawing/2014/main" id="{71D31080-F061-A745-8E5F-0AC261134A43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7" name="Google Shape;3822;p22">
              <a:extLst>
                <a:ext uri="{FF2B5EF4-FFF2-40B4-BE49-F238E27FC236}">
                  <a16:creationId xmlns:a16="http://schemas.microsoft.com/office/drawing/2014/main" id="{6A21066E-F086-3521-D825-5206F7F70655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8" name="Google Shape;3823;p22">
              <a:extLst>
                <a:ext uri="{FF2B5EF4-FFF2-40B4-BE49-F238E27FC236}">
                  <a16:creationId xmlns:a16="http://schemas.microsoft.com/office/drawing/2014/main" id="{E2DA2508-65FB-76AE-C1D0-D2CE0DC2CDAC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9" name="Google Shape;3824;p22">
              <a:extLst>
                <a:ext uri="{FF2B5EF4-FFF2-40B4-BE49-F238E27FC236}">
                  <a16:creationId xmlns:a16="http://schemas.microsoft.com/office/drawing/2014/main" id="{0B6C6E1F-2F26-25C8-E3DC-89E8388A455F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0" name="Google Shape;3825;p22">
              <a:extLst>
                <a:ext uri="{FF2B5EF4-FFF2-40B4-BE49-F238E27FC236}">
                  <a16:creationId xmlns:a16="http://schemas.microsoft.com/office/drawing/2014/main" id="{A0AFDD79-2396-F123-EF56-A5156F6E6D34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1" name="Google Shape;3826;p22">
              <a:extLst>
                <a:ext uri="{FF2B5EF4-FFF2-40B4-BE49-F238E27FC236}">
                  <a16:creationId xmlns:a16="http://schemas.microsoft.com/office/drawing/2014/main" id="{AE217160-9E04-ABCD-FBCA-A68DA6C19C0B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2" name="Google Shape;3827;p22">
              <a:extLst>
                <a:ext uri="{FF2B5EF4-FFF2-40B4-BE49-F238E27FC236}">
                  <a16:creationId xmlns:a16="http://schemas.microsoft.com/office/drawing/2014/main" id="{D48A468C-F27F-ED25-1223-B03C364CEE37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3" name="Google Shape;3828;p22">
              <a:extLst>
                <a:ext uri="{FF2B5EF4-FFF2-40B4-BE49-F238E27FC236}">
                  <a16:creationId xmlns:a16="http://schemas.microsoft.com/office/drawing/2014/main" id="{885E7C04-950B-A7B7-FE85-9722FE0E441F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4" name="Google Shape;3829;p22">
              <a:extLst>
                <a:ext uri="{FF2B5EF4-FFF2-40B4-BE49-F238E27FC236}">
                  <a16:creationId xmlns:a16="http://schemas.microsoft.com/office/drawing/2014/main" id="{B1CD17C7-5C01-1E4E-0945-733E5A04C5DC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5" name="Google Shape;3830;p22">
              <a:extLst>
                <a:ext uri="{FF2B5EF4-FFF2-40B4-BE49-F238E27FC236}">
                  <a16:creationId xmlns:a16="http://schemas.microsoft.com/office/drawing/2014/main" id="{FFE16AA5-1BA9-7169-8323-34945E9B7DCE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6" name="Google Shape;3831;p22">
              <a:extLst>
                <a:ext uri="{FF2B5EF4-FFF2-40B4-BE49-F238E27FC236}">
                  <a16:creationId xmlns:a16="http://schemas.microsoft.com/office/drawing/2014/main" id="{D540962E-9778-63C4-CEC0-0B57C6472E8A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7" name="Google Shape;3832;p22">
              <a:extLst>
                <a:ext uri="{FF2B5EF4-FFF2-40B4-BE49-F238E27FC236}">
                  <a16:creationId xmlns:a16="http://schemas.microsoft.com/office/drawing/2014/main" id="{2967C9ED-65E9-314B-C7D1-4CABC3DA1469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8" name="Google Shape;3833;p22">
              <a:extLst>
                <a:ext uri="{FF2B5EF4-FFF2-40B4-BE49-F238E27FC236}">
                  <a16:creationId xmlns:a16="http://schemas.microsoft.com/office/drawing/2014/main" id="{C4977420-3806-AD4D-022B-EB1C4339F97B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9" name="Google Shape;3834;p22">
              <a:extLst>
                <a:ext uri="{FF2B5EF4-FFF2-40B4-BE49-F238E27FC236}">
                  <a16:creationId xmlns:a16="http://schemas.microsoft.com/office/drawing/2014/main" id="{CD15BEC3-2BCD-B03A-ADDF-2A368975A08D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0" name="Google Shape;3835;p22">
              <a:extLst>
                <a:ext uri="{FF2B5EF4-FFF2-40B4-BE49-F238E27FC236}">
                  <a16:creationId xmlns:a16="http://schemas.microsoft.com/office/drawing/2014/main" id="{39F1530B-601A-8374-F08C-DBDC1F3958E6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1" name="Google Shape;3836;p22">
              <a:extLst>
                <a:ext uri="{FF2B5EF4-FFF2-40B4-BE49-F238E27FC236}">
                  <a16:creationId xmlns:a16="http://schemas.microsoft.com/office/drawing/2014/main" id="{F2E4C0F1-D904-A6AD-4A16-6F67C6FC0B68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2" name="Google Shape;3837;p22">
              <a:extLst>
                <a:ext uri="{FF2B5EF4-FFF2-40B4-BE49-F238E27FC236}">
                  <a16:creationId xmlns:a16="http://schemas.microsoft.com/office/drawing/2014/main" id="{A2315621-DC9C-EAF4-25F5-E922451ED9FC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3" name="Google Shape;3838;p22">
              <a:extLst>
                <a:ext uri="{FF2B5EF4-FFF2-40B4-BE49-F238E27FC236}">
                  <a16:creationId xmlns:a16="http://schemas.microsoft.com/office/drawing/2014/main" id="{D58BA2EE-4908-92C6-F149-8903C5D7698F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4" name="Google Shape;3839;p22">
              <a:extLst>
                <a:ext uri="{FF2B5EF4-FFF2-40B4-BE49-F238E27FC236}">
                  <a16:creationId xmlns:a16="http://schemas.microsoft.com/office/drawing/2014/main" id="{6D0C166C-EE41-566F-5F3F-A12305219C2B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5" name="Google Shape;3840;p22">
              <a:extLst>
                <a:ext uri="{FF2B5EF4-FFF2-40B4-BE49-F238E27FC236}">
                  <a16:creationId xmlns:a16="http://schemas.microsoft.com/office/drawing/2014/main" id="{A39CC942-D2FE-BFEF-61F8-B69405EE29A3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6" name="Google Shape;3841;p22">
              <a:extLst>
                <a:ext uri="{FF2B5EF4-FFF2-40B4-BE49-F238E27FC236}">
                  <a16:creationId xmlns:a16="http://schemas.microsoft.com/office/drawing/2014/main" id="{58683AC4-5982-A313-C840-EFF39E3D1351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7" name="Google Shape;3842;p22">
              <a:extLst>
                <a:ext uri="{FF2B5EF4-FFF2-40B4-BE49-F238E27FC236}">
                  <a16:creationId xmlns:a16="http://schemas.microsoft.com/office/drawing/2014/main" id="{28356B33-570C-8B22-E175-055C19EBAE4A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8" name="Google Shape;3843;p22">
              <a:extLst>
                <a:ext uri="{FF2B5EF4-FFF2-40B4-BE49-F238E27FC236}">
                  <a16:creationId xmlns:a16="http://schemas.microsoft.com/office/drawing/2014/main" id="{C7AE066D-7E75-B183-AB19-E5F4A51AE7B9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9" name="Google Shape;3844;p22">
              <a:extLst>
                <a:ext uri="{FF2B5EF4-FFF2-40B4-BE49-F238E27FC236}">
                  <a16:creationId xmlns:a16="http://schemas.microsoft.com/office/drawing/2014/main" id="{8D4B8BB6-74E8-43BB-FC56-A2786738539D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0" name="Google Shape;3845;p22">
              <a:extLst>
                <a:ext uri="{FF2B5EF4-FFF2-40B4-BE49-F238E27FC236}">
                  <a16:creationId xmlns:a16="http://schemas.microsoft.com/office/drawing/2014/main" id="{0A59E2CA-BF52-0EEB-C001-58DA8F648C2B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1" name="Google Shape;3846;p22">
              <a:extLst>
                <a:ext uri="{FF2B5EF4-FFF2-40B4-BE49-F238E27FC236}">
                  <a16:creationId xmlns:a16="http://schemas.microsoft.com/office/drawing/2014/main" id="{1B785C98-236B-102C-D7AF-23D91F398616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2" name="Google Shape;3847;p22">
              <a:extLst>
                <a:ext uri="{FF2B5EF4-FFF2-40B4-BE49-F238E27FC236}">
                  <a16:creationId xmlns:a16="http://schemas.microsoft.com/office/drawing/2014/main" id="{CE2AF894-6EED-56B7-8F59-3EF804E07BEB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3" name="Google Shape;3848;p22">
              <a:extLst>
                <a:ext uri="{FF2B5EF4-FFF2-40B4-BE49-F238E27FC236}">
                  <a16:creationId xmlns:a16="http://schemas.microsoft.com/office/drawing/2014/main" id="{AB1880AC-F424-EFDA-E758-09BAB2D30A77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4" name="Google Shape;3849;p22">
              <a:extLst>
                <a:ext uri="{FF2B5EF4-FFF2-40B4-BE49-F238E27FC236}">
                  <a16:creationId xmlns:a16="http://schemas.microsoft.com/office/drawing/2014/main" id="{B94723B8-EF28-3D9D-2623-AF4A392A9DB0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5" name="Google Shape;3850;p22">
              <a:extLst>
                <a:ext uri="{FF2B5EF4-FFF2-40B4-BE49-F238E27FC236}">
                  <a16:creationId xmlns:a16="http://schemas.microsoft.com/office/drawing/2014/main" id="{09FEFB08-9F37-C650-BAC8-9B647B122A6B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6" name="Google Shape;3851;p22">
              <a:extLst>
                <a:ext uri="{FF2B5EF4-FFF2-40B4-BE49-F238E27FC236}">
                  <a16:creationId xmlns:a16="http://schemas.microsoft.com/office/drawing/2014/main" id="{0941BB30-155F-FF76-561A-37A5F32AD7E9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7" name="Google Shape;3852;p22">
              <a:extLst>
                <a:ext uri="{FF2B5EF4-FFF2-40B4-BE49-F238E27FC236}">
                  <a16:creationId xmlns:a16="http://schemas.microsoft.com/office/drawing/2014/main" id="{E39C7C0B-2311-8055-5A14-5790E4B1812F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8" name="Google Shape;3853;p22">
              <a:extLst>
                <a:ext uri="{FF2B5EF4-FFF2-40B4-BE49-F238E27FC236}">
                  <a16:creationId xmlns:a16="http://schemas.microsoft.com/office/drawing/2014/main" id="{D2B4FE17-556D-1BBC-8FA2-3E029F9C525A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9" name="Google Shape;3854;p22">
              <a:extLst>
                <a:ext uri="{FF2B5EF4-FFF2-40B4-BE49-F238E27FC236}">
                  <a16:creationId xmlns:a16="http://schemas.microsoft.com/office/drawing/2014/main" id="{967F2528-6E3B-E03A-6965-02AB94EDE1F9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0" name="Google Shape;3855;p22">
              <a:extLst>
                <a:ext uri="{FF2B5EF4-FFF2-40B4-BE49-F238E27FC236}">
                  <a16:creationId xmlns:a16="http://schemas.microsoft.com/office/drawing/2014/main" id="{944946FF-24BA-4172-9A55-D6B7E0BF0282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1" name="Google Shape;3856;p22">
              <a:extLst>
                <a:ext uri="{FF2B5EF4-FFF2-40B4-BE49-F238E27FC236}">
                  <a16:creationId xmlns:a16="http://schemas.microsoft.com/office/drawing/2014/main" id="{D8A82769-8C37-E191-597C-DF593FE51392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2" name="Google Shape;3857;p22">
              <a:extLst>
                <a:ext uri="{FF2B5EF4-FFF2-40B4-BE49-F238E27FC236}">
                  <a16:creationId xmlns:a16="http://schemas.microsoft.com/office/drawing/2014/main" id="{A72A97F4-DBEA-8F33-3C1F-8635C8F1A133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3" name="Google Shape;3858;p22">
              <a:extLst>
                <a:ext uri="{FF2B5EF4-FFF2-40B4-BE49-F238E27FC236}">
                  <a16:creationId xmlns:a16="http://schemas.microsoft.com/office/drawing/2014/main" id="{35B58A52-519A-E9C0-B5FE-6C0BFFA5B892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4" name="Google Shape;3859;p22">
              <a:extLst>
                <a:ext uri="{FF2B5EF4-FFF2-40B4-BE49-F238E27FC236}">
                  <a16:creationId xmlns:a16="http://schemas.microsoft.com/office/drawing/2014/main" id="{CFC96DBE-6F2D-095B-2714-B7DA472EBBE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5" name="Google Shape;3860;p22">
              <a:extLst>
                <a:ext uri="{FF2B5EF4-FFF2-40B4-BE49-F238E27FC236}">
                  <a16:creationId xmlns:a16="http://schemas.microsoft.com/office/drawing/2014/main" id="{6E36FB92-44DA-C07D-AA1C-7B3048962A83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6" name="Google Shape;3861;p22">
              <a:extLst>
                <a:ext uri="{FF2B5EF4-FFF2-40B4-BE49-F238E27FC236}">
                  <a16:creationId xmlns:a16="http://schemas.microsoft.com/office/drawing/2014/main" id="{DD2DB947-FD32-9971-4A33-7123F9182D8A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7" name="Google Shape;3862;p22">
              <a:extLst>
                <a:ext uri="{FF2B5EF4-FFF2-40B4-BE49-F238E27FC236}">
                  <a16:creationId xmlns:a16="http://schemas.microsoft.com/office/drawing/2014/main" id="{6F212BDB-EAF9-A338-569C-DE8DFC0EE426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8" name="Google Shape;3863;p22">
              <a:extLst>
                <a:ext uri="{FF2B5EF4-FFF2-40B4-BE49-F238E27FC236}">
                  <a16:creationId xmlns:a16="http://schemas.microsoft.com/office/drawing/2014/main" id="{8D11972B-5D68-87FD-F0C1-26583D775FED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9" name="Google Shape;3864;p22">
              <a:extLst>
                <a:ext uri="{FF2B5EF4-FFF2-40B4-BE49-F238E27FC236}">
                  <a16:creationId xmlns:a16="http://schemas.microsoft.com/office/drawing/2014/main" id="{81CDCCF8-C5E4-40BD-8747-ACE4E8576EB9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0" name="Google Shape;3865;p22">
              <a:extLst>
                <a:ext uri="{FF2B5EF4-FFF2-40B4-BE49-F238E27FC236}">
                  <a16:creationId xmlns:a16="http://schemas.microsoft.com/office/drawing/2014/main" id="{A79CD892-257C-8736-5190-268789B19DE6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1" name="Google Shape;3866;p22">
              <a:extLst>
                <a:ext uri="{FF2B5EF4-FFF2-40B4-BE49-F238E27FC236}">
                  <a16:creationId xmlns:a16="http://schemas.microsoft.com/office/drawing/2014/main" id="{4BB894FA-BB2D-8D70-62C2-0EB30FDD1D94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2" name="Google Shape;3867;p22">
              <a:extLst>
                <a:ext uri="{FF2B5EF4-FFF2-40B4-BE49-F238E27FC236}">
                  <a16:creationId xmlns:a16="http://schemas.microsoft.com/office/drawing/2014/main" id="{F60AB4E2-FAC5-A9FB-8377-873659F5F052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3" name="Google Shape;3868;p22">
              <a:extLst>
                <a:ext uri="{FF2B5EF4-FFF2-40B4-BE49-F238E27FC236}">
                  <a16:creationId xmlns:a16="http://schemas.microsoft.com/office/drawing/2014/main" id="{CEB2E304-3122-1FD8-95D6-AFCC1103655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4" name="Google Shape;3869;p22">
              <a:extLst>
                <a:ext uri="{FF2B5EF4-FFF2-40B4-BE49-F238E27FC236}">
                  <a16:creationId xmlns:a16="http://schemas.microsoft.com/office/drawing/2014/main" id="{8141CB2C-B18C-CAC5-5BCC-4FE139BF86BE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5" name="Google Shape;3870;p22">
              <a:extLst>
                <a:ext uri="{FF2B5EF4-FFF2-40B4-BE49-F238E27FC236}">
                  <a16:creationId xmlns:a16="http://schemas.microsoft.com/office/drawing/2014/main" id="{0E1005A2-D3FC-5202-3720-FD95F79F3514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6" name="Google Shape;3871;p22">
              <a:extLst>
                <a:ext uri="{FF2B5EF4-FFF2-40B4-BE49-F238E27FC236}">
                  <a16:creationId xmlns:a16="http://schemas.microsoft.com/office/drawing/2014/main" id="{44F558D7-A1E3-BEC9-D7BA-17CA3AFC929E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7" name="Google Shape;3872;p22">
              <a:extLst>
                <a:ext uri="{FF2B5EF4-FFF2-40B4-BE49-F238E27FC236}">
                  <a16:creationId xmlns:a16="http://schemas.microsoft.com/office/drawing/2014/main" id="{BAA0FE16-5005-869D-C7B1-D2F2053290B5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8" name="Google Shape;3873;p22">
              <a:extLst>
                <a:ext uri="{FF2B5EF4-FFF2-40B4-BE49-F238E27FC236}">
                  <a16:creationId xmlns:a16="http://schemas.microsoft.com/office/drawing/2014/main" id="{A83FB647-F8C0-54A1-82E2-275FD809117D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9" name="Google Shape;3874;p22">
              <a:extLst>
                <a:ext uri="{FF2B5EF4-FFF2-40B4-BE49-F238E27FC236}">
                  <a16:creationId xmlns:a16="http://schemas.microsoft.com/office/drawing/2014/main" id="{32B9CF25-237E-0201-D330-9FB70E0367A3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0" name="Google Shape;3875;p22">
              <a:extLst>
                <a:ext uri="{FF2B5EF4-FFF2-40B4-BE49-F238E27FC236}">
                  <a16:creationId xmlns:a16="http://schemas.microsoft.com/office/drawing/2014/main" id="{79C7AFAC-8075-070D-0F18-6CE6D484259A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1" name="Google Shape;3876;p22">
              <a:extLst>
                <a:ext uri="{FF2B5EF4-FFF2-40B4-BE49-F238E27FC236}">
                  <a16:creationId xmlns:a16="http://schemas.microsoft.com/office/drawing/2014/main" id="{6EE0F680-7787-4F15-0342-34EF429C1E9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2" name="Google Shape;3877;p22">
              <a:extLst>
                <a:ext uri="{FF2B5EF4-FFF2-40B4-BE49-F238E27FC236}">
                  <a16:creationId xmlns:a16="http://schemas.microsoft.com/office/drawing/2014/main" id="{477CA4F6-988D-E8CB-4D33-D82FABBDF4F1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3" name="Google Shape;3878;p22">
              <a:extLst>
                <a:ext uri="{FF2B5EF4-FFF2-40B4-BE49-F238E27FC236}">
                  <a16:creationId xmlns:a16="http://schemas.microsoft.com/office/drawing/2014/main" id="{9DB1C223-3BF6-F0A2-B857-A1EBCA516C15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4" name="Google Shape;3879;p22">
              <a:extLst>
                <a:ext uri="{FF2B5EF4-FFF2-40B4-BE49-F238E27FC236}">
                  <a16:creationId xmlns:a16="http://schemas.microsoft.com/office/drawing/2014/main" id="{7C0D1ECF-C913-B337-67E2-BABCC8B80AC4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5" name="Google Shape;3880;p22">
              <a:extLst>
                <a:ext uri="{FF2B5EF4-FFF2-40B4-BE49-F238E27FC236}">
                  <a16:creationId xmlns:a16="http://schemas.microsoft.com/office/drawing/2014/main" id="{594DF594-AFD1-5ECE-8AE2-A190833A5DCE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6" name="Google Shape;3881;p22">
              <a:extLst>
                <a:ext uri="{FF2B5EF4-FFF2-40B4-BE49-F238E27FC236}">
                  <a16:creationId xmlns:a16="http://schemas.microsoft.com/office/drawing/2014/main" id="{1920454A-C794-25B5-2224-89FD61534A5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7" name="Google Shape;3882;p22">
              <a:extLst>
                <a:ext uri="{FF2B5EF4-FFF2-40B4-BE49-F238E27FC236}">
                  <a16:creationId xmlns:a16="http://schemas.microsoft.com/office/drawing/2014/main" id="{67705CC0-5C53-9610-C84C-E0ABF08E1629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8" name="Google Shape;3883;p22">
              <a:extLst>
                <a:ext uri="{FF2B5EF4-FFF2-40B4-BE49-F238E27FC236}">
                  <a16:creationId xmlns:a16="http://schemas.microsoft.com/office/drawing/2014/main" id="{4951E9FD-5A63-5E03-94E6-BC431A28DB1A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9" name="Google Shape;3884;p22">
              <a:extLst>
                <a:ext uri="{FF2B5EF4-FFF2-40B4-BE49-F238E27FC236}">
                  <a16:creationId xmlns:a16="http://schemas.microsoft.com/office/drawing/2014/main" id="{D4037EEC-9B18-546C-7CBE-02C753A0BA8E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0" name="Google Shape;3885;p22">
              <a:extLst>
                <a:ext uri="{FF2B5EF4-FFF2-40B4-BE49-F238E27FC236}">
                  <a16:creationId xmlns:a16="http://schemas.microsoft.com/office/drawing/2014/main" id="{D875BED5-FF86-70E0-C42A-E4945008FE5D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1" name="Google Shape;3886;p22">
              <a:extLst>
                <a:ext uri="{FF2B5EF4-FFF2-40B4-BE49-F238E27FC236}">
                  <a16:creationId xmlns:a16="http://schemas.microsoft.com/office/drawing/2014/main" id="{1810C619-1BC9-1171-6E5C-1835C79B6DB0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2" name="Google Shape;3887;p22">
              <a:extLst>
                <a:ext uri="{FF2B5EF4-FFF2-40B4-BE49-F238E27FC236}">
                  <a16:creationId xmlns:a16="http://schemas.microsoft.com/office/drawing/2014/main" id="{E2CB5A6E-4251-0BF5-B92F-EFFB943046BE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3" name="Google Shape;3888;p22">
              <a:extLst>
                <a:ext uri="{FF2B5EF4-FFF2-40B4-BE49-F238E27FC236}">
                  <a16:creationId xmlns:a16="http://schemas.microsoft.com/office/drawing/2014/main" id="{2C8A3441-1335-C6D3-F6C4-C5956580E16D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4" name="Google Shape;3889;p22">
              <a:extLst>
                <a:ext uri="{FF2B5EF4-FFF2-40B4-BE49-F238E27FC236}">
                  <a16:creationId xmlns:a16="http://schemas.microsoft.com/office/drawing/2014/main" id="{97561F9B-D603-97E3-B0D4-A0C433B8633F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5" name="Google Shape;3890;p22">
              <a:extLst>
                <a:ext uri="{FF2B5EF4-FFF2-40B4-BE49-F238E27FC236}">
                  <a16:creationId xmlns:a16="http://schemas.microsoft.com/office/drawing/2014/main" id="{C6453879-D61A-54AB-C2B7-1DD343494BC2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6" name="Google Shape;3891;p22">
              <a:extLst>
                <a:ext uri="{FF2B5EF4-FFF2-40B4-BE49-F238E27FC236}">
                  <a16:creationId xmlns:a16="http://schemas.microsoft.com/office/drawing/2014/main" id="{A481C7A7-0A27-F5AC-9973-1AE6552E3544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7" name="Google Shape;3892;p22">
              <a:extLst>
                <a:ext uri="{FF2B5EF4-FFF2-40B4-BE49-F238E27FC236}">
                  <a16:creationId xmlns:a16="http://schemas.microsoft.com/office/drawing/2014/main" id="{97B86BA8-9B38-3E8C-C0CF-AF9C633D21CE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8" name="Google Shape;3893;p22">
              <a:extLst>
                <a:ext uri="{FF2B5EF4-FFF2-40B4-BE49-F238E27FC236}">
                  <a16:creationId xmlns:a16="http://schemas.microsoft.com/office/drawing/2014/main" id="{23467C13-4AD3-0CFD-14C6-A3C18FCEAB73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9" name="Google Shape;3894;p22">
              <a:extLst>
                <a:ext uri="{FF2B5EF4-FFF2-40B4-BE49-F238E27FC236}">
                  <a16:creationId xmlns:a16="http://schemas.microsoft.com/office/drawing/2014/main" id="{5B9810D0-BFCA-514B-7B20-C14D5A652928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0" name="Google Shape;3895;p22">
              <a:extLst>
                <a:ext uri="{FF2B5EF4-FFF2-40B4-BE49-F238E27FC236}">
                  <a16:creationId xmlns:a16="http://schemas.microsoft.com/office/drawing/2014/main" id="{7C454C80-DBC3-8F25-21CA-534D4F66E2FA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1" name="Google Shape;3896;p22">
              <a:extLst>
                <a:ext uri="{FF2B5EF4-FFF2-40B4-BE49-F238E27FC236}">
                  <a16:creationId xmlns:a16="http://schemas.microsoft.com/office/drawing/2014/main" id="{0D24E308-008A-4E35-B451-3AE987AEFBF8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2" name="Google Shape;3897;p22">
              <a:extLst>
                <a:ext uri="{FF2B5EF4-FFF2-40B4-BE49-F238E27FC236}">
                  <a16:creationId xmlns:a16="http://schemas.microsoft.com/office/drawing/2014/main" id="{609927F4-F144-385F-BF46-A059A7F3F2BB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3" name="Google Shape;3898;p22">
              <a:extLst>
                <a:ext uri="{FF2B5EF4-FFF2-40B4-BE49-F238E27FC236}">
                  <a16:creationId xmlns:a16="http://schemas.microsoft.com/office/drawing/2014/main" id="{629A4C09-DF19-FCC4-649C-C269C2F96AA0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4" name="Google Shape;3899;p22">
              <a:extLst>
                <a:ext uri="{FF2B5EF4-FFF2-40B4-BE49-F238E27FC236}">
                  <a16:creationId xmlns:a16="http://schemas.microsoft.com/office/drawing/2014/main" id="{8FB1F767-B39F-3834-494A-E4EC88871C05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5" name="Google Shape;3900;p22">
              <a:extLst>
                <a:ext uri="{FF2B5EF4-FFF2-40B4-BE49-F238E27FC236}">
                  <a16:creationId xmlns:a16="http://schemas.microsoft.com/office/drawing/2014/main" id="{03E12057-63B9-5E56-E7B3-458615A2AECA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6" name="Google Shape;3901;p22">
              <a:extLst>
                <a:ext uri="{FF2B5EF4-FFF2-40B4-BE49-F238E27FC236}">
                  <a16:creationId xmlns:a16="http://schemas.microsoft.com/office/drawing/2014/main" id="{2DE420B1-C634-CB04-CAEE-4D3C1FBE84AE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7" name="Google Shape;3902;p22">
              <a:extLst>
                <a:ext uri="{FF2B5EF4-FFF2-40B4-BE49-F238E27FC236}">
                  <a16:creationId xmlns:a16="http://schemas.microsoft.com/office/drawing/2014/main" id="{022EE479-6161-C75C-EAF7-595A0DDF428B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8" name="Google Shape;3903;p22">
              <a:extLst>
                <a:ext uri="{FF2B5EF4-FFF2-40B4-BE49-F238E27FC236}">
                  <a16:creationId xmlns:a16="http://schemas.microsoft.com/office/drawing/2014/main" id="{AEBD9E46-BCFE-35EA-E8C6-5F4E7F11BFF8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9" name="Google Shape;3904;p22">
              <a:extLst>
                <a:ext uri="{FF2B5EF4-FFF2-40B4-BE49-F238E27FC236}">
                  <a16:creationId xmlns:a16="http://schemas.microsoft.com/office/drawing/2014/main" id="{5C45ACF7-2144-12C4-A785-22CB4F9ED4FE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0" name="Google Shape;3905;p22">
              <a:extLst>
                <a:ext uri="{FF2B5EF4-FFF2-40B4-BE49-F238E27FC236}">
                  <a16:creationId xmlns:a16="http://schemas.microsoft.com/office/drawing/2014/main" id="{852A68C3-B2FB-C43D-36B8-D3B81C1C069D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1" name="Google Shape;3906;p22">
              <a:extLst>
                <a:ext uri="{FF2B5EF4-FFF2-40B4-BE49-F238E27FC236}">
                  <a16:creationId xmlns:a16="http://schemas.microsoft.com/office/drawing/2014/main" id="{14E04AC8-9EB7-41D2-1467-F802AC8615DE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2" name="Google Shape;3907;p22">
              <a:extLst>
                <a:ext uri="{FF2B5EF4-FFF2-40B4-BE49-F238E27FC236}">
                  <a16:creationId xmlns:a16="http://schemas.microsoft.com/office/drawing/2014/main" id="{207D4679-6597-A40E-C07F-C9076A98BC81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3" name="Google Shape;3908;p22">
              <a:extLst>
                <a:ext uri="{FF2B5EF4-FFF2-40B4-BE49-F238E27FC236}">
                  <a16:creationId xmlns:a16="http://schemas.microsoft.com/office/drawing/2014/main" id="{469182E3-5E03-97A9-C58C-3A5D5BC43560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4" name="Google Shape;3909;p22">
              <a:extLst>
                <a:ext uri="{FF2B5EF4-FFF2-40B4-BE49-F238E27FC236}">
                  <a16:creationId xmlns:a16="http://schemas.microsoft.com/office/drawing/2014/main" id="{B21C9297-6EBA-9866-53AB-0E3CAC0CC710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5" name="Google Shape;3910;p22">
              <a:extLst>
                <a:ext uri="{FF2B5EF4-FFF2-40B4-BE49-F238E27FC236}">
                  <a16:creationId xmlns:a16="http://schemas.microsoft.com/office/drawing/2014/main" id="{32F7F9E6-7369-4FB7-EE18-B5BE1B34E58D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6" name="Google Shape;3911;p22">
              <a:extLst>
                <a:ext uri="{FF2B5EF4-FFF2-40B4-BE49-F238E27FC236}">
                  <a16:creationId xmlns:a16="http://schemas.microsoft.com/office/drawing/2014/main" id="{4F2AF020-2975-8B30-BF61-0E36983CC40D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7" name="Google Shape;3912;p22">
              <a:extLst>
                <a:ext uri="{FF2B5EF4-FFF2-40B4-BE49-F238E27FC236}">
                  <a16:creationId xmlns:a16="http://schemas.microsoft.com/office/drawing/2014/main" id="{FFDBDC76-34C6-6EA1-3700-319D9351D51C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8" name="Google Shape;3913;p22">
              <a:extLst>
                <a:ext uri="{FF2B5EF4-FFF2-40B4-BE49-F238E27FC236}">
                  <a16:creationId xmlns:a16="http://schemas.microsoft.com/office/drawing/2014/main" id="{A623197B-5C2A-FF54-F4AF-99B12595FEDA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9" name="Google Shape;3914;p22">
              <a:extLst>
                <a:ext uri="{FF2B5EF4-FFF2-40B4-BE49-F238E27FC236}">
                  <a16:creationId xmlns:a16="http://schemas.microsoft.com/office/drawing/2014/main" id="{90FF1177-C56C-4950-3BEE-B64D3D780FCC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0" name="Google Shape;3915;p22">
              <a:extLst>
                <a:ext uri="{FF2B5EF4-FFF2-40B4-BE49-F238E27FC236}">
                  <a16:creationId xmlns:a16="http://schemas.microsoft.com/office/drawing/2014/main" id="{1D8597B4-42ED-0771-FDB1-0A74E0D091C6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1" name="Google Shape;3916;p22">
              <a:extLst>
                <a:ext uri="{FF2B5EF4-FFF2-40B4-BE49-F238E27FC236}">
                  <a16:creationId xmlns:a16="http://schemas.microsoft.com/office/drawing/2014/main" id="{DBDD52ED-53E3-50A9-3123-E24A84D8DDDA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2" name="Google Shape;3917;p22">
              <a:extLst>
                <a:ext uri="{FF2B5EF4-FFF2-40B4-BE49-F238E27FC236}">
                  <a16:creationId xmlns:a16="http://schemas.microsoft.com/office/drawing/2014/main" id="{FF46FC75-83A1-ACE7-A562-5FD2EAD06B6C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3" name="Google Shape;3918;p22">
              <a:extLst>
                <a:ext uri="{FF2B5EF4-FFF2-40B4-BE49-F238E27FC236}">
                  <a16:creationId xmlns:a16="http://schemas.microsoft.com/office/drawing/2014/main" id="{94E59001-431E-A91F-DFA6-ECDE98044351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4" name="Google Shape;3919;p22">
              <a:extLst>
                <a:ext uri="{FF2B5EF4-FFF2-40B4-BE49-F238E27FC236}">
                  <a16:creationId xmlns:a16="http://schemas.microsoft.com/office/drawing/2014/main" id="{B6F1BE46-3787-9BE6-AA29-3CB1477EBF98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5" name="Google Shape;3920;p22">
              <a:extLst>
                <a:ext uri="{FF2B5EF4-FFF2-40B4-BE49-F238E27FC236}">
                  <a16:creationId xmlns:a16="http://schemas.microsoft.com/office/drawing/2014/main" id="{4C37FC73-CBDE-C2B3-0900-6828CAC41C1F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6" name="Google Shape;3921;p22">
              <a:extLst>
                <a:ext uri="{FF2B5EF4-FFF2-40B4-BE49-F238E27FC236}">
                  <a16:creationId xmlns:a16="http://schemas.microsoft.com/office/drawing/2014/main" id="{C7CACE40-E1D5-5D7B-88DE-28888E4E0DB8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7" name="Google Shape;3922;p22">
              <a:extLst>
                <a:ext uri="{FF2B5EF4-FFF2-40B4-BE49-F238E27FC236}">
                  <a16:creationId xmlns:a16="http://schemas.microsoft.com/office/drawing/2014/main" id="{2B2C3342-F0F5-C536-BFF4-79697DA10B72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8" name="Google Shape;3923;p22">
              <a:extLst>
                <a:ext uri="{FF2B5EF4-FFF2-40B4-BE49-F238E27FC236}">
                  <a16:creationId xmlns:a16="http://schemas.microsoft.com/office/drawing/2014/main" id="{E9CEB828-1C37-5D1A-E295-72684A58F365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9" name="Google Shape;3924;p22">
              <a:extLst>
                <a:ext uri="{FF2B5EF4-FFF2-40B4-BE49-F238E27FC236}">
                  <a16:creationId xmlns:a16="http://schemas.microsoft.com/office/drawing/2014/main" id="{A9DD74E0-157A-BDB0-6287-AE86F55C7459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0" name="Google Shape;3925;p22">
              <a:extLst>
                <a:ext uri="{FF2B5EF4-FFF2-40B4-BE49-F238E27FC236}">
                  <a16:creationId xmlns:a16="http://schemas.microsoft.com/office/drawing/2014/main" id="{A7473C55-D3A9-6E6C-EEBC-0955761CFDA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1" name="Google Shape;3926;p22">
              <a:extLst>
                <a:ext uri="{FF2B5EF4-FFF2-40B4-BE49-F238E27FC236}">
                  <a16:creationId xmlns:a16="http://schemas.microsoft.com/office/drawing/2014/main" id="{A27D7EE8-9A62-F167-0FB0-D16650B815CE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2" name="Google Shape;3927;p22">
              <a:extLst>
                <a:ext uri="{FF2B5EF4-FFF2-40B4-BE49-F238E27FC236}">
                  <a16:creationId xmlns:a16="http://schemas.microsoft.com/office/drawing/2014/main" id="{3F9105FF-F788-6E6B-E374-5F931E6999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3" name="Google Shape;3928;p22">
              <a:extLst>
                <a:ext uri="{FF2B5EF4-FFF2-40B4-BE49-F238E27FC236}">
                  <a16:creationId xmlns:a16="http://schemas.microsoft.com/office/drawing/2014/main" id="{C10DAFB4-23DF-6AC1-B71E-B4A8FFC0828D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4" name="Google Shape;3929;p22">
              <a:extLst>
                <a:ext uri="{FF2B5EF4-FFF2-40B4-BE49-F238E27FC236}">
                  <a16:creationId xmlns:a16="http://schemas.microsoft.com/office/drawing/2014/main" id="{2AA858C4-7F31-BF0E-66BB-148CB994670E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5" name="Google Shape;3930;p22">
              <a:extLst>
                <a:ext uri="{FF2B5EF4-FFF2-40B4-BE49-F238E27FC236}">
                  <a16:creationId xmlns:a16="http://schemas.microsoft.com/office/drawing/2014/main" id="{5EAAF50A-FEFB-7272-037E-44D637774B0B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6" name="Google Shape;3931;p22">
              <a:extLst>
                <a:ext uri="{FF2B5EF4-FFF2-40B4-BE49-F238E27FC236}">
                  <a16:creationId xmlns:a16="http://schemas.microsoft.com/office/drawing/2014/main" id="{707D1929-78FA-246F-FBA6-AA003F8F704F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7" name="Google Shape;3932;p22">
              <a:extLst>
                <a:ext uri="{FF2B5EF4-FFF2-40B4-BE49-F238E27FC236}">
                  <a16:creationId xmlns:a16="http://schemas.microsoft.com/office/drawing/2014/main" id="{638A8CFC-2C7C-6B26-514B-013DCB76BEDB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8" name="Google Shape;3933;p22">
              <a:extLst>
                <a:ext uri="{FF2B5EF4-FFF2-40B4-BE49-F238E27FC236}">
                  <a16:creationId xmlns:a16="http://schemas.microsoft.com/office/drawing/2014/main" id="{4525787B-268E-AB33-C2D0-9ECFD4ACCBAA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9" name="Google Shape;3934;p22">
              <a:extLst>
                <a:ext uri="{FF2B5EF4-FFF2-40B4-BE49-F238E27FC236}">
                  <a16:creationId xmlns:a16="http://schemas.microsoft.com/office/drawing/2014/main" id="{5EA0E43E-64B6-3A61-F5D6-54AE6721E766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0" name="Google Shape;3935;p22">
              <a:extLst>
                <a:ext uri="{FF2B5EF4-FFF2-40B4-BE49-F238E27FC236}">
                  <a16:creationId xmlns:a16="http://schemas.microsoft.com/office/drawing/2014/main" id="{20AA005A-09D3-EF1C-DD31-3C5D7403947A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1" name="Google Shape;3936;p22">
              <a:extLst>
                <a:ext uri="{FF2B5EF4-FFF2-40B4-BE49-F238E27FC236}">
                  <a16:creationId xmlns:a16="http://schemas.microsoft.com/office/drawing/2014/main" id="{7657FD6B-D379-309D-8113-9452F3FC2F2D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2" name="Google Shape;3937;p22">
              <a:extLst>
                <a:ext uri="{FF2B5EF4-FFF2-40B4-BE49-F238E27FC236}">
                  <a16:creationId xmlns:a16="http://schemas.microsoft.com/office/drawing/2014/main" id="{3EA9026D-DD51-CD08-B23B-C0F25C539A6E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3" name="Google Shape;3938;p22">
              <a:extLst>
                <a:ext uri="{FF2B5EF4-FFF2-40B4-BE49-F238E27FC236}">
                  <a16:creationId xmlns:a16="http://schemas.microsoft.com/office/drawing/2014/main" id="{18CE77E7-2B71-9652-9573-BCA70D63484D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4" name="Google Shape;3939;p22">
              <a:extLst>
                <a:ext uri="{FF2B5EF4-FFF2-40B4-BE49-F238E27FC236}">
                  <a16:creationId xmlns:a16="http://schemas.microsoft.com/office/drawing/2014/main" id="{886DAC7C-F7F0-802F-EB0D-1499F1954D19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5" name="Google Shape;3940;p22">
              <a:extLst>
                <a:ext uri="{FF2B5EF4-FFF2-40B4-BE49-F238E27FC236}">
                  <a16:creationId xmlns:a16="http://schemas.microsoft.com/office/drawing/2014/main" id="{A7EAF552-1B8D-E064-AA98-8009B6328FA3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6" name="Google Shape;3941;p22">
              <a:extLst>
                <a:ext uri="{FF2B5EF4-FFF2-40B4-BE49-F238E27FC236}">
                  <a16:creationId xmlns:a16="http://schemas.microsoft.com/office/drawing/2014/main" id="{735C99BA-9781-F969-77BA-B60ACACAAB29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7" name="Google Shape;3942;p22">
              <a:extLst>
                <a:ext uri="{FF2B5EF4-FFF2-40B4-BE49-F238E27FC236}">
                  <a16:creationId xmlns:a16="http://schemas.microsoft.com/office/drawing/2014/main" id="{99E8524F-9355-4555-5EFC-C172475AA1CD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8" name="Google Shape;3943;p22">
              <a:extLst>
                <a:ext uri="{FF2B5EF4-FFF2-40B4-BE49-F238E27FC236}">
                  <a16:creationId xmlns:a16="http://schemas.microsoft.com/office/drawing/2014/main" id="{2AF7BBA1-5A53-E990-3EAD-B6C9DB7EBFD8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9" name="Google Shape;3944;p22">
              <a:extLst>
                <a:ext uri="{FF2B5EF4-FFF2-40B4-BE49-F238E27FC236}">
                  <a16:creationId xmlns:a16="http://schemas.microsoft.com/office/drawing/2014/main" id="{48EA66A9-E9A2-CC2E-1C43-C1D3FA8DF179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0" name="Google Shape;3945;p22">
              <a:extLst>
                <a:ext uri="{FF2B5EF4-FFF2-40B4-BE49-F238E27FC236}">
                  <a16:creationId xmlns:a16="http://schemas.microsoft.com/office/drawing/2014/main" id="{A27E4842-5F21-F62F-4746-3D19EA282185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1" name="Google Shape;3946;p22">
              <a:extLst>
                <a:ext uri="{FF2B5EF4-FFF2-40B4-BE49-F238E27FC236}">
                  <a16:creationId xmlns:a16="http://schemas.microsoft.com/office/drawing/2014/main" id="{4CEDE6EF-864D-98DF-68BE-15B4AD78C980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2" name="Google Shape;3947;p22">
              <a:extLst>
                <a:ext uri="{FF2B5EF4-FFF2-40B4-BE49-F238E27FC236}">
                  <a16:creationId xmlns:a16="http://schemas.microsoft.com/office/drawing/2014/main" id="{F5A85E46-AA41-D3CA-401A-2AA49B348B8D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3" name="Google Shape;3948;p22">
              <a:extLst>
                <a:ext uri="{FF2B5EF4-FFF2-40B4-BE49-F238E27FC236}">
                  <a16:creationId xmlns:a16="http://schemas.microsoft.com/office/drawing/2014/main" id="{A97EE937-7F9E-69AB-91FA-5574F2F58444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4" name="Google Shape;3949;p22">
              <a:extLst>
                <a:ext uri="{FF2B5EF4-FFF2-40B4-BE49-F238E27FC236}">
                  <a16:creationId xmlns:a16="http://schemas.microsoft.com/office/drawing/2014/main" id="{0C344B7C-09DB-3D2B-3FDD-E72B290BB608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5" name="Google Shape;3950;p22">
              <a:extLst>
                <a:ext uri="{FF2B5EF4-FFF2-40B4-BE49-F238E27FC236}">
                  <a16:creationId xmlns:a16="http://schemas.microsoft.com/office/drawing/2014/main" id="{84465622-9337-1A4A-4694-FD994AA4EF00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6" name="Google Shape;3951;p22">
              <a:extLst>
                <a:ext uri="{FF2B5EF4-FFF2-40B4-BE49-F238E27FC236}">
                  <a16:creationId xmlns:a16="http://schemas.microsoft.com/office/drawing/2014/main" id="{4D4CBDFE-C769-DE1B-4CF6-A2020BF7C9A0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7" name="Google Shape;3952;p22">
              <a:extLst>
                <a:ext uri="{FF2B5EF4-FFF2-40B4-BE49-F238E27FC236}">
                  <a16:creationId xmlns:a16="http://schemas.microsoft.com/office/drawing/2014/main" id="{3899CD21-013B-3A5A-6B2F-6C5E9C1C00A2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8" name="Google Shape;3953;p22">
              <a:extLst>
                <a:ext uri="{FF2B5EF4-FFF2-40B4-BE49-F238E27FC236}">
                  <a16:creationId xmlns:a16="http://schemas.microsoft.com/office/drawing/2014/main" id="{61C3D779-205D-3531-74CE-3D7702C7EAE6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9" name="Google Shape;3954;p22">
              <a:extLst>
                <a:ext uri="{FF2B5EF4-FFF2-40B4-BE49-F238E27FC236}">
                  <a16:creationId xmlns:a16="http://schemas.microsoft.com/office/drawing/2014/main" id="{056DFC34-582A-E94E-F0F0-34CE1C16E46B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0" name="Google Shape;3955;p22">
              <a:extLst>
                <a:ext uri="{FF2B5EF4-FFF2-40B4-BE49-F238E27FC236}">
                  <a16:creationId xmlns:a16="http://schemas.microsoft.com/office/drawing/2014/main" id="{DE842149-B014-4E5C-DB6B-2EE73145897C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1" name="Google Shape;3956;p22">
              <a:extLst>
                <a:ext uri="{FF2B5EF4-FFF2-40B4-BE49-F238E27FC236}">
                  <a16:creationId xmlns:a16="http://schemas.microsoft.com/office/drawing/2014/main" id="{A4539DEC-B023-4A31-D06C-8EC39B4D28AA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2" name="Google Shape;3957;p22">
              <a:extLst>
                <a:ext uri="{FF2B5EF4-FFF2-40B4-BE49-F238E27FC236}">
                  <a16:creationId xmlns:a16="http://schemas.microsoft.com/office/drawing/2014/main" id="{278275A9-44FC-A50D-51AB-8C3DA97EB841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3" name="Google Shape;3958;p22">
              <a:extLst>
                <a:ext uri="{FF2B5EF4-FFF2-40B4-BE49-F238E27FC236}">
                  <a16:creationId xmlns:a16="http://schemas.microsoft.com/office/drawing/2014/main" id="{BE6A732C-A1BF-552F-D3EC-85059B5C8149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4" name="Google Shape;3959;p22">
              <a:extLst>
                <a:ext uri="{FF2B5EF4-FFF2-40B4-BE49-F238E27FC236}">
                  <a16:creationId xmlns:a16="http://schemas.microsoft.com/office/drawing/2014/main" id="{789421CB-F99F-BCF4-C654-DBF5C5C76ED5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5" name="Google Shape;3960;p22">
              <a:extLst>
                <a:ext uri="{FF2B5EF4-FFF2-40B4-BE49-F238E27FC236}">
                  <a16:creationId xmlns:a16="http://schemas.microsoft.com/office/drawing/2014/main" id="{95EAC822-6405-9134-2608-65F0F31AE42A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6" name="Google Shape;3961;p22">
              <a:extLst>
                <a:ext uri="{FF2B5EF4-FFF2-40B4-BE49-F238E27FC236}">
                  <a16:creationId xmlns:a16="http://schemas.microsoft.com/office/drawing/2014/main" id="{FBBFB79A-921F-4F90-00C0-A711A7846DFB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7" name="Google Shape;3962;p22">
              <a:extLst>
                <a:ext uri="{FF2B5EF4-FFF2-40B4-BE49-F238E27FC236}">
                  <a16:creationId xmlns:a16="http://schemas.microsoft.com/office/drawing/2014/main" id="{32D73172-5A96-1942-2240-ABF476F64D9C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8" name="Google Shape;3963;p22">
              <a:extLst>
                <a:ext uri="{FF2B5EF4-FFF2-40B4-BE49-F238E27FC236}">
                  <a16:creationId xmlns:a16="http://schemas.microsoft.com/office/drawing/2014/main" id="{239F76C6-CFE4-502B-DE5E-00972A75718E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9" name="Google Shape;3964;p22">
              <a:extLst>
                <a:ext uri="{FF2B5EF4-FFF2-40B4-BE49-F238E27FC236}">
                  <a16:creationId xmlns:a16="http://schemas.microsoft.com/office/drawing/2014/main" id="{FF96D9BC-C8C0-249F-D7F8-A1EBDD3B12A3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0" name="Google Shape;3965;p22">
              <a:extLst>
                <a:ext uri="{FF2B5EF4-FFF2-40B4-BE49-F238E27FC236}">
                  <a16:creationId xmlns:a16="http://schemas.microsoft.com/office/drawing/2014/main" id="{84775E60-F190-5715-4260-804B730D13E8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1" name="Google Shape;3966;p22">
              <a:extLst>
                <a:ext uri="{FF2B5EF4-FFF2-40B4-BE49-F238E27FC236}">
                  <a16:creationId xmlns:a16="http://schemas.microsoft.com/office/drawing/2014/main" id="{AE145A0B-E8C9-2E6D-35AA-5A237C33EDFA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2" name="Google Shape;3967;p22">
              <a:extLst>
                <a:ext uri="{FF2B5EF4-FFF2-40B4-BE49-F238E27FC236}">
                  <a16:creationId xmlns:a16="http://schemas.microsoft.com/office/drawing/2014/main" id="{077FD04C-CA9D-608F-38F0-F4CC2367094C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3" name="Google Shape;3968;p22">
              <a:extLst>
                <a:ext uri="{FF2B5EF4-FFF2-40B4-BE49-F238E27FC236}">
                  <a16:creationId xmlns:a16="http://schemas.microsoft.com/office/drawing/2014/main" id="{B08147E4-D762-0D7F-ECF3-68427F069CE8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4" name="Google Shape;3969;p22">
              <a:extLst>
                <a:ext uri="{FF2B5EF4-FFF2-40B4-BE49-F238E27FC236}">
                  <a16:creationId xmlns:a16="http://schemas.microsoft.com/office/drawing/2014/main" id="{C3A811BE-CEED-3954-CFEC-F9051F809D16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5" name="Google Shape;3970;p22">
              <a:extLst>
                <a:ext uri="{FF2B5EF4-FFF2-40B4-BE49-F238E27FC236}">
                  <a16:creationId xmlns:a16="http://schemas.microsoft.com/office/drawing/2014/main" id="{17D326E9-CBCE-D0B3-6B01-1E13A1DD419C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6" name="Google Shape;3971;p22">
              <a:extLst>
                <a:ext uri="{FF2B5EF4-FFF2-40B4-BE49-F238E27FC236}">
                  <a16:creationId xmlns:a16="http://schemas.microsoft.com/office/drawing/2014/main" id="{8F28B9DF-6150-4459-4C39-0CF60B6588C4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7" name="Google Shape;3972;p22">
              <a:extLst>
                <a:ext uri="{FF2B5EF4-FFF2-40B4-BE49-F238E27FC236}">
                  <a16:creationId xmlns:a16="http://schemas.microsoft.com/office/drawing/2014/main" id="{930FC229-2C3C-6579-BB35-AC04E087021E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8" name="Google Shape;3973;p22">
              <a:extLst>
                <a:ext uri="{FF2B5EF4-FFF2-40B4-BE49-F238E27FC236}">
                  <a16:creationId xmlns:a16="http://schemas.microsoft.com/office/drawing/2014/main" id="{54BA0DF8-1286-B321-E063-082C0057B057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9" name="Google Shape;3974;p22">
              <a:extLst>
                <a:ext uri="{FF2B5EF4-FFF2-40B4-BE49-F238E27FC236}">
                  <a16:creationId xmlns:a16="http://schemas.microsoft.com/office/drawing/2014/main" id="{9E2E2CA7-748A-0944-9A65-00B855A4328A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0" name="Google Shape;3975;p22">
              <a:extLst>
                <a:ext uri="{FF2B5EF4-FFF2-40B4-BE49-F238E27FC236}">
                  <a16:creationId xmlns:a16="http://schemas.microsoft.com/office/drawing/2014/main" id="{B6BCE47C-D7FD-4867-E059-D4EEB0BFE6D7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1" name="Google Shape;3976;p22">
              <a:extLst>
                <a:ext uri="{FF2B5EF4-FFF2-40B4-BE49-F238E27FC236}">
                  <a16:creationId xmlns:a16="http://schemas.microsoft.com/office/drawing/2014/main" id="{B93CF3EA-A285-AC54-54AE-533F1600DF07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2" name="Google Shape;3977;p22">
              <a:extLst>
                <a:ext uri="{FF2B5EF4-FFF2-40B4-BE49-F238E27FC236}">
                  <a16:creationId xmlns:a16="http://schemas.microsoft.com/office/drawing/2014/main" id="{974A748E-B98D-3C36-E1A8-041F32BF3B63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3" name="Google Shape;3978;p22">
              <a:extLst>
                <a:ext uri="{FF2B5EF4-FFF2-40B4-BE49-F238E27FC236}">
                  <a16:creationId xmlns:a16="http://schemas.microsoft.com/office/drawing/2014/main" id="{4E58E924-9A84-D1B9-4074-8A704C55A85F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4" name="Google Shape;3979;p22">
              <a:extLst>
                <a:ext uri="{FF2B5EF4-FFF2-40B4-BE49-F238E27FC236}">
                  <a16:creationId xmlns:a16="http://schemas.microsoft.com/office/drawing/2014/main" id="{89524510-8570-E740-DB7F-3EDC2EF96A82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5" name="Google Shape;3980;p22">
              <a:extLst>
                <a:ext uri="{FF2B5EF4-FFF2-40B4-BE49-F238E27FC236}">
                  <a16:creationId xmlns:a16="http://schemas.microsoft.com/office/drawing/2014/main" id="{E9FC7A93-207B-296D-E321-4FE24DA43C29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6" name="Google Shape;3981;p22">
              <a:extLst>
                <a:ext uri="{FF2B5EF4-FFF2-40B4-BE49-F238E27FC236}">
                  <a16:creationId xmlns:a16="http://schemas.microsoft.com/office/drawing/2014/main" id="{B3172E2D-BD4F-59C1-C839-6A290EA1AD33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7" name="Google Shape;3982;p22">
              <a:extLst>
                <a:ext uri="{FF2B5EF4-FFF2-40B4-BE49-F238E27FC236}">
                  <a16:creationId xmlns:a16="http://schemas.microsoft.com/office/drawing/2014/main" id="{6679A5E0-713A-202F-C46E-E2EFC26B647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8" name="Google Shape;3983;p22">
              <a:extLst>
                <a:ext uri="{FF2B5EF4-FFF2-40B4-BE49-F238E27FC236}">
                  <a16:creationId xmlns:a16="http://schemas.microsoft.com/office/drawing/2014/main" id="{6067556E-B203-B683-F7A9-E18C2D07DA5E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9" name="Google Shape;3984;p22">
              <a:extLst>
                <a:ext uri="{FF2B5EF4-FFF2-40B4-BE49-F238E27FC236}">
                  <a16:creationId xmlns:a16="http://schemas.microsoft.com/office/drawing/2014/main" id="{5477B09D-4340-8AA2-10A7-8FFB8B551E83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0" name="Google Shape;3985;p22">
              <a:extLst>
                <a:ext uri="{FF2B5EF4-FFF2-40B4-BE49-F238E27FC236}">
                  <a16:creationId xmlns:a16="http://schemas.microsoft.com/office/drawing/2014/main" id="{EFC1667F-FEA0-B362-E078-39EE4F51AD36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1" name="Google Shape;3986;p22">
              <a:extLst>
                <a:ext uri="{FF2B5EF4-FFF2-40B4-BE49-F238E27FC236}">
                  <a16:creationId xmlns:a16="http://schemas.microsoft.com/office/drawing/2014/main" id="{8132434F-D3E4-0392-A88C-26B3F9411953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2" name="Google Shape;3987;p22">
              <a:extLst>
                <a:ext uri="{FF2B5EF4-FFF2-40B4-BE49-F238E27FC236}">
                  <a16:creationId xmlns:a16="http://schemas.microsoft.com/office/drawing/2014/main" id="{F0240C78-3406-0BEB-D933-750F76354979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3" name="Google Shape;3988;p22">
              <a:extLst>
                <a:ext uri="{FF2B5EF4-FFF2-40B4-BE49-F238E27FC236}">
                  <a16:creationId xmlns:a16="http://schemas.microsoft.com/office/drawing/2014/main" id="{7F4292A1-649B-D397-CA32-65107EF39094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4" name="Google Shape;3989;p22">
              <a:extLst>
                <a:ext uri="{FF2B5EF4-FFF2-40B4-BE49-F238E27FC236}">
                  <a16:creationId xmlns:a16="http://schemas.microsoft.com/office/drawing/2014/main" id="{861234E5-EBC7-C17A-226D-19D0A143938B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5" name="Google Shape;3990;p22">
              <a:extLst>
                <a:ext uri="{FF2B5EF4-FFF2-40B4-BE49-F238E27FC236}">
                  <a16:creationId xmlns:a16="http://schemas.microsoft.com/office/drawing/2014/main" id="{9766CEFA-79A4-111A-EFE0-87646671FA0E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6" name="Google Shape;3991;p22">
              <a:extLst>
                <a:ext uri="{FF2B5EF4-FFF2-40B4-BE49-F238E27FC236}">
                  <a16:creationId xmlns:a16="http://schemas.microsoft.com/office/drawing/2014/main" id="{DEA9BD63-C18A-B92B-5218-69891906AE3B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7" name="Google Shape;3992;p22">
              <a:extLst>
                <a:ext uri="{FF2B5EF4-FFF2-40B4-BE49-F238E27FC236}">
                  <a16:creationId xmlns:a16="http://schemas.microsoft.com/office/drawing/2014/main" id="{4E248EBA-5806-97D4-DFE4-6CD8074A8330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8" name="Google Shape;3993;p22">
              <a:extLst>
                <a:ext uri="{FF2B5EF4-FFF2-40B4-BE49-F238E27FC236}">
                  <a16:creationId xmlns:a16="http://schemas.microsoft.com/office/drawing/2014/main" id="{5F1AD902-58D8-1EE0-736A-65E2EC4A394F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9" name="Google Shape;3994;p22">
              <a:extLst>
                <a:ext uri="{FF2B5EF4-FFF2-40B4-BE49-F238E27FC236}">
                  <a16:creationId xmlns:a16="http://schemas.microsoft.com/office/drawing/2014/main" id="{297946DC-213D-0B92-1A00-80E55C3E9AEB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0" name="Google Shape;3995;p22">
              <a:extLst>
                <a:ext uri="{FF2B5EF4-FFF2-40B4-BE49-F238E27FC236}">
                  <a16:creationId xmlns:a16="http://schemas.microsoft.com/office/drawing/2014/main" id="{68F02BEE-8BA5-0837-9189-890E047E7351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1" name="Google Shape;3996;p22">
              <a:extLst>
                <a:ext uri="{FF2B5EF4-FFF2-40B4-BE49-F238E27FC236}">
                  <a16:creationId xmlns:a16="http://schemas.microsoft.com/office/drawing/2014/main" id="{F7E7CB39-28D2-FDF1-157C-259058B20352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2" name="Google Shape;3997;p22">
              <a:extLst>
                <a:ext uri="{FF2B5EF4-FFF2-40B4-BE49-F238E27FC236}">
                  <a16:creationId xmlns:a16="http://schemas.microsoft.com/office/drawing/2014/main" id="{A02A22E3-2B25-6370-04BC-1C7DE2EABAF2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3" name="Google Shape;3998;p22">
              <a:extLst>
                <a:ext uri="{FF2B5EF4-FFF2-40B4-BE49-F238E27FC236}">
                  <a16:creationId xmlns:a16="http://schemas.microsoft.com/office/drawing/2014/main" id="{2C69EBDB-1391-6D70-7779-126E8803E9DB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4" name="Google Shape;3999;p22">
              <a:extLst>
                <a:ext uri="{FF2B5EF4-FFF2-40B4-BE49-F238E27FC236}">
                  <a16:creationId xmlns:a16="http://schemas.microsoft.com/office/drawing/2014/main" id="{E7712A33-8633-1253-7AF0-D1BB48F8AF90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5" name="Google Shape;4000;p22">
              <a:extLst>
                <a:ext uri="{FF2B5EF4-FFF2-40B4-BE49-F238E27FC236}">
                  <a16:creationId xmlns:a16="http://schemas.microsoft.com/office/drawing/2014/main" id="{CD3AEAE1-C77A-2AE7-939E-02025F5F3E91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6" name="Google Shape;4001;p22">
              <a:extLst>
                <a:ext uri="{FF2B5EF4-FFF2-40B4-BE49-F238E27FC236}">
                  <a16:creationId xmlns:a16="http://schemas.microsoft.com/office/drawing/2014/main" id="{FF404A6C-1833-B413-4D65-BC6D0F7CA1CC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7" name="Google Shape;4002;p22">
              <a:extLst>
                <a:ext uri="{FF2B5EF4-FFF2-40B4-BE49-F238E27FC236}">
                  <a16:creationId xmlns:a16="http://schemas.microsoft.com/office/drawing/2014/main" id="{6BCB6541-98A9-9CCE-5A72-9A9E59FE2D8E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8" name="Google Shape;4003;p22">
              <a:extLst>
                <a:ext uri="{FF2B5EF4-FFF2-40B4-BE49-F238E27FC236}">
                  <a16:creationId xmlns:a16="http://schemas.microsoft.com/office/drawing/2014/main" id="{CD740D81-C156-8F4F-F302-58D071F62B9D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9" name="Google Shape;4004;p22">
              <a:extLst>
                <a:ext uri="{FF2B5EF4-FFF2-40B4-BE49-F238E27FC236}">
                  <a16:creationId xmlns:a16="http://schemas.microsoft.com/office/drawing/2014/main" id="{97E2C7F5-CE6B-8D0C-1FB6-DB881F243A4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0" name="Google Shape;4005;p22">
              <a:extLst>
                <a:ext uri="{FF2B5EF4-FFF2-40B4-BE49-F238E27FC236}">
                  <a16:creationId xmlns:a16="http://schemas.microsoft.com/office/drawing/2014/main" id="{C91E2BAE-38EC-FC91-E9BA-62A406EA0F3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1" name="Google Shape;4006;p22">
              <a:extLst>
                <a:ext uri="{FF2B5EF4-FFF2-40B4-BE49-F238E27FC236}">
                  <a16:creationId xmlns:a16="http://schemas.microsoft.com/office/drawing/2014/main" id="{FE585E40-8E1F-C845-2FDA-0F4397611F29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2" name="Google Shape;4007;p22">
              <a:extLst>
                <a:ext uri="{FF2B5EF4-FFF2-40B4-BE49-F238E27FC236}">
                  <a16:creationId xmlns:a16="http://schemas.microsoft.com/office/drawing/2014/main" id="{E8AC8BAB-B69F-0870-33F1-AEC49155FE8A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3" name="Google Shape;4008;p22">
              <a:extLst>
                <a:ext uri="{FF2B5EF4-FFF2-40B4-BE49-F238E27FC236}">
                  <a16:creationId xmlns:a16="http://schemas.microsoft.com/office/drawing/2014/main" id="{B4AB7C2D-EFFF-A978-D48D-9206F79A6263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4" name="Google Shape;4009;p22">
              <a:extLst>
                <a:ext uri="{FF2B5EF4-FFF2-40B4-BE49-F238E27FC236}">
                  <a16:creationId xmlns:a16="http://schemas.microsoft.com/office/drawing/2014/main" id="{3F3FF3F0-AAA7-0D63-47ED-3966FD4BA2A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5" name="Google Shape;4010;p22">
              <a:extLst>
                <a:ext uri="{FF2B5EF4-FFF2-40B4-BE49-F238E27FC236}">
                  <a16:creationId xmlns:a16="http://schemas.microsoft.com/office/drawing/2014/main" id="{F5D9CFE1-98C4-4736-736F-D1BD89922124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6" name="Google Shape;4011;p22">
              <a:extLst>
                <a:ext uri="{FF2B5EF4-FFF2-40B4-BE49-F238E27FC236}">
                  <a16:creationId xmlns:a16="http://schemas.microsoft.com/office/drawing/2014/main" id="{AA9A2CC9-81A7-DBD0-13D3-282C1EEA7484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7" name="Google Shape;4012;p22">
              <a:extLst>
                <a:ext uri="{FF2B5EF4-FFF2-40B4-BE49-F238E27FC236}">
                  <a16:creationId xmlns:a16="http://schemas.microsoft.com/office/drawing/2014/main" id="{978F5942-F15D-81C1-95E4-AE6EC9D431CB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8" name="Google Shape;4013;p22">
              <a:extLst>
                <a:ext uri="{FF2B5EF4-FFF2-40B4-BE49-F238E27FC236}">
                  <a16:creationId xmlns:a16="http://schemas.microsoft.com/office/drawing/2014/main" id="{2B7C950D-5D7C-EC4E-E3EE-7268F986C3E5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9" name="Google Shape;4014;p22">
              <a:extLst>
                <a:ext uri="{FF2B5EF4-FFF2-40B4-BE49-F238E27FC236}">
                  <a16:creationId xmlns:a16="http://schemas.microsoft.com/office/drawing/2014/main" id="{97391C31-B901-257A-3182-69D86F3B53A0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0" name="Google Shape;4015;p22">
              <a:extLst>
                <a:ext uri="{FF2B5EF4-FFF2-40B4-BE49-F238E27FC236}">
                  <a16:creationId xmlns:a16="http://schemas.microsoft.com/office/drawing/2014/main" id="{F0BD856A-F83D-0639-D601-3F2260C00A0F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1" name="Google Shape;4016;p22">
              <a:extLst>
                <a:ext uri="{FF2B5EF4-FFF2-40B4-BE49-F238E27FC236}">
                  <a16:creationId xmlns:a16="http://schemas.microsoft.com/office/drawing/2014/main" id="{FC86E77F-1001-C042-BECA-4DE6D444F19E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2" name="Google Shape;4017;p22">
              <a:extLst>
                <a:ext uri="{FF2B5EF4-FFF2-40B4-BE49-F238E27FC236}">
                  <a16:creationId xmlns:a16="http://schemas.microsoft.com/office/drawing/2014/main" id="{54B6AABC-969D-8A1E-391C-F8DE052206D4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3" name="Google Shape;4018;p22">
              <a:extLst>
                <a:ext uri="{FF2B5EF4-FFF2-40B4-BE49-F238E27FC236}">
                  <a16:creationId xmlns:a16="http://schemas.microsoft.com/office/drawing/2014/main" id="{83C75122-8AA0-D1F0-205E-A3FD0FE4902D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4" name="Google Shape;4019;p22">
              <a:extLst>
                <a:ext uri="{FF2B5EF4-FFF2-40B4-BE49-F238E27FC236}">
                  <a16:creationId xmlns:a16="http://schemas.microsoft.com/office/drawing/2014/main" id="{977C0A9C-B171-9635-9D3A-C9A043832AC6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5" name="Google Shape;4020;p22">
              <a:extLst>
                <a:ext uri="{FF2B5EF4-FFF2-40B4-BE49-F238E27FC236}">
                  <a16:creationId xmlns:a16="http://schemas.microsoft.com/office/drawing/2014/main" id="{E59451C0-4872-DD8A-091A-2F54C9D9FB74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6" name="Google Shape;4021;p22">
              <a:extLst>
                <a:ext uri="{FF2B5EF4-FFF2-40B4-BE49-F238E27FC236}">
                  <a16:creationId xmlns:a16="http://schemas.microsoft.com/office/drawing/2014/main" id="{C5B58FC5-AE7B-248D-28F0-5618336E4736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7" name="Google Shape;4022;p22">
              <a:extLst>
                <a:ext uri="{FF2B5EF4-FFF2-40B4-BE49-F238E27FC236}">
                  <a16:creationId xmlns:a16="http://schemas.microsoft.com/office/drawing/2014/main" id="{761A496C-1024-8491-4A3D-5CE4F95A049E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8" name="Google Shape;4023;p22">
              <a:extLst>
                <a:ext uri="{FF2B5EF4-FFF2-40B4-BE49-F238E27FC236}">
                  <a16:creationId xmlns:a16="http://schemas.microsoft.com/office/drawing/2014/main" id="{FF773874-3E5B-4BF9-F090-D6DB1AF2343E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9" name="Google Shape;4024;p22">
              <a:extLst>
                <a:ext uri="{FF2B5EF4-FFF2-40B4-BE49-F238E27FC236}">
                  <a16:creationId xmlns:a16="http://schemas.microsoft.com/office/drawing/2014/main" id="{DB5CD4A7-893D-37A8-1725-91727396B638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0" name="Google Shape;4025;p22">
              <a:extLst>
                <a:ext uri="{FF2B5EF4-FFF2-40B4-BE49-F238E27FC236}">
                  <a16:creationId xmlns:a16="http://schemas.microsoft.com/office/drawing/2014/main" id="{F057C102-BA1D-FE32-8705-CDE5D6498619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1" name="Google Shape;4026;p22">
              <a:extLst>
                <a:ext uri="{FF2B5EF4-FFF2-40B4-BE49-F238E27FC236}">
                  <a16:creationId xmlns:a16="http://schemas.microsoft.com/office/drawing/2014/main" id="{4915D7CF-9830-197B-F7E8-B1FD647BE376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2" name="Google Shape;4027;p22">
              <a:extLst>
                <a:ext uri="{FF2B5EF4-FFF2-40B4-BE49-F238E27FC236}">
                  <a16:creationId xmlns:a16="http://schemas.microsoft.com/office/drawing/2014/main" id="{270E4021-C9CE-150A-DDF1-068F19580528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3" name="Google Shape;4028;p22">
              <a:extLst>
                <a:ext uri="{FF2B5EF4-FFF2-40B4-BE49-F238E27FC236}">
                  <a16:creationId xmlns:a16="http://schemas.microsoft.com/office/drawing/2014/main" id="{2F839605-00A9-0E96-3D52-AEB72F0118EB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4" name="Google Shape;4029;p22">
              <a:extLst>
                <a:ext uri="{FF2B5EF4-FFF2-40B4-BE49-F238E27FC236}">
                  <a16:creationId xmlns:a16="http://schemas.microsoft.com/office/drawing/2014/main" id="{8EC44CCC-C007-A8DA-0E03-58583A69D331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5" name="Google Shape;4030;p22">
              <a:extLst>
                <a:ext uri="{FF2B5EF4-FFF2-40B4-BE49-F238E27FC236}">
                  <a16:creationId xmlns:a16="http://schemas.microsoft.com/office/drawing/2014/main" id="{5924AC2B-C3EE-0CB6-B808-5EC0AF00AEE3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6" name="Google Shape;4031;p22">
              <a:extLst>
                <a:ext uri="{FF2B5EF4-FFF2-40B4-BE49-F238E27FC236}">
                  <a16:creationId xmlns:a16="http://schemas.microsoft.com/office/drawing/2014/main" id="{F58C343E-BFB1-C67A-46B5-F83839F3E61C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7" name="Google Shape;4032;p22">
              <a:extLst>
                <a:ext uri="{FF2B5EF4-FFF2-40B4-BE49-F238E27FC236}">
                  <a16:creationId xmlns:a16="http://schemas.microsoft.com/office/drawing/2014/main" id="{6B16DBFD-E0A1-3CFB-D597-4B2748F81A2D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8" name="Google Shape;4033;p22">
              <a:extLst>
                <a:ext uri="{FF2B5EF4-FFF2-40B4-BE49-F238E27FC236}">
                  <a16:creationId xmlns:a16="http://schemas.microsoft.com/office/drawing/2014/main" id="{2D043127-A609-355D-5E7E-8159AC7D4A01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9" name="Google Shape;4034;p22">
              <a:extLst>
                <a:ext uri="{FF2B5EF4-FFF2-40B4-BE49-F238E27FC236}">
                  <a16:creationId xmlns:a16="http://schemas.microsoft.com/office/drawing/2014/main" id="{DFEC6A27-71B2-6119-E42F-669FE1D10842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0" name="Google Shape;4035;p22">
              <a:extLst>
                <a:ext uri="{FF2B5EF4-FFF2-40B4-BE49-F238E27FC236}">
                  <a16:creationId xmlns:a16="http://schemas.microsoft.com/office/drawing/2014/main" id="{C59823E1-6006-A741-06E8-0357CA4BFE79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1" name="Google Shape;4036;p22">
              <a:extLst>
                <a:ext uri="{FF2B5EF4-FFF2-40B4-BE49-F238E27FC236}">
                  <a16:creationId xmlns:a16="http://schemas.microsoft.com/office/drawing/2014/main" id="{7649BDA6-9765-5949-EF90-D7604FDDDA67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2" name="Google Shape;4037;p22">
              <a:extLst>
                <a:ext uri="{FF2B5EF4-FFF2-40B4-BE49-F238E27FC236}">
                  <a16:creationId xmlns:a16="http://schemas.microsoft.com/office/drawing/2014/main" id="{ED5C7335-A78E-0C80-8A48-C362C85B391B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3" name="Google Shape;4038;p22">
              <a:extLst>
                <a:ext uri="{FF2B5EF4-FFF2-40B4-BE49-F238E27FC236}">
                  <a16:creationId xmlns:a16="http://schemas.microsoft.com/office/drawing/2014/main" id="{28C0DCF6-8B9B-684D-6369-67BB32540CE8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4" name="Google Shape;4039;p22">
              <a:extLst>
                <a:ext uri="{FF2B5EF4-FFF2-40B4-BE49-F238E27FC236}">
                  <a16:creationId xmlns:a16="http://schemas.microsoft.com/office/drawing/2014/main" id="{CC1638C2-B896-6E6C-0700-845F8CEF260A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5" name="Google Shape;4040;p22">
              <a:extLst>
                <a:ext uri="{FF2B5EF4-FFF2-40B4-BE49-F238E27FC236}">
                  <a16:creationId xmlns:a16="http://schemas.microsoft.com/office/drawing/2014/main" id="{E506EA47-FCA1-0E4D-1716-6FCC7B361078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6" name="Google Shape;4041;p22">
              <a:extLst>
                <a:ext uri="{FF2B5EF4-FFF2-40B4-BE49-F238E27FC236}">
                  <a16:creationId xmlns:a16="http://schemas.microsoft.com/office/drawing/2014/main" id="{49E90F60-3075-7A16-840A-7A85EBEEDF60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7" name="Google Shape;4042;p22">
              <a:extLst>
                <a:ext uri="{FF2B5EF4-FFF2-40B4-BE49-F238E27FC236}">
                  <a16:creationId xmlns:a16="http://schemas.microsoft.com/office/drawing/2014/main" id="{8A89AE4E-D76A-8994-156F-9D9E8C20D282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8" name="Google Shape;4043;p22">
              <a:extLst>
                <a:ext uri="{FF2B5EF4-FFF2-40B4-BE49-F238E27FC236}">
                  <a16:creationId xmlns:a16="http://schemas.microsoft.com/office/drawing/2014/main" id="{42D60032-BE41-5E85-3E9B-FDD8EF47516B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9" name="Google Shape;4044;p22">
              <a:extLst>
                <a:ext uri="{FF2B5EF4-FFF2-40B4-BE49-F238E27FC236}">
                  <a16:creationId xmlns:a16="http://schemas.microsoft.com/office/drawing/2014/main" id="{33033B58-FAEE-3243-FAA2-CBA73F14368E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0" name="Google Shape;4045;p22">
              <a:extLst>
                <a:ext uri="{FF2B5EF4-FFF2-40B4-BE49-F238E27FC236}">
                  <a16:creationId xmlns:a16="http://schemas.microsoft.com/office/drawing/2014/main" id="{23753E0D-4705-6744-61D1-6604955649B4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1" name="Google Shape;4046;p22">
              <a:extLst>
                <a:ext uri="{FF2B5EF4-FFF2-40B4-BE49-F238E27FC236}">
                  <a16:creationId xmlns:a16="http://schemas.microsoft.com/office/drawing/2014/main" id="{CE5A9EEB-BA1B-6270-F328-D0A48664FC8D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2" name="Google Shape;4047;p22">
              <a:extLst>
                <a:ext uri="{FF2B5EF4-FFF2-40B4-BE49-F238E27FC236}">
                  <a16:creationId xmlns:a16="http://schemas.microsoft.com/office/drawing/2014/main" id="{8F5DF1E4-DA5E-6289-B9EA-903351F22FE2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3" name="Google Shape;4048;p22">
              <a:extLst>
                <a:ext uri="{FF2B5EF4-FFF2-40B4-BE49-F238E27FC236}">
                  <a16:creationId xmlns:a16="http://schemas.microsoft.com/office/drawing/2014/main" id="{9CBF3291-6E35-F3FE-C77C-1ECD6F18364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4" name="Google Shape;4049;p22">
              <a:extLst>
                <a:ext uri="{FF2B5EF4-FFF2-40B4-BE49-F238E27FC236}">
                  <a16:creationId xmlns:a16="http://schemas.microsoft.com/office/drawing/2014/main" id="{0503DEAC-FEDC-588C-DDAE-B722DF2DAED8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5" name="Google Shape;4050;p22">
              <a:extLst>
                <a:ext uri="{FF2B5EF4-FFF2-40B4-BE49-F238E27FC236}">
                  <a16:creationId xmlns:a16="http://schemas.microsoft.com/office/drawing/2014/main" id="{577EEB63-1077-2002-B192-C8A0AE40EAC3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6" name="Google Shape;4051;p22">
              <a:extLst>
                <a:ext uri="{FF2B5EF4-FFF2-40B4-BE49-F238E27FC236}">
                  <a16:creationId xmlns:a16="http://schemas.microsoft.com/office/drawing/2014/main" id="{38486213-3882-3D66-6AE7-12063C186443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7" name="Google Shape;4052;p22">
              <a:extLst>
                <a:ext uri="{FF2B5EF4-FFF2-40B4-BE49-F238E27FC236}">
                  <a16:creationId xmlns:a16="http://schemas.microsoft.com/office/drawing/2014/main" id="{0587C207-AD18-BC70-8F71-A14EEFEBE7A1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8" name="Google Shape;4053;p22">
              <a:extLst>
                <a:ext uri="{FF2B5EF4-FFF2-40B4-BE49-F238E27FC236}">
                  <a16:creationId xmlns:a16="http://schemas.microsoft.com/office/drawing/2014/main" id="{F5EEEFE0-2CD0-4426-2E15-30ADF4AFF0D1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9" name="Google Shape;4054;p22">
              <a:extLst>
                <a:ext uri="{FF2B5EF4-FFF2-40B4-BE49-F238E27FC236}">
                  <a16:creationId xmlns:a16="http://schemas.microsoft.com/office/drawing/2014/main" id="{1F40574D-CEAF-2F7D-3D1E-3B75C10D763C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0" name="Google Shape;4055;p22">
              <a:extLst>
                <a:ext uri="{FF2B5EF4-FFF2-40B4-BE49-F238E27FC236}">
                  <a16:creationId xmlns:a16="http://schemas.microsoft.com/office/drawing/2014/main" id="{F6458F34-0863-5A4E-05ED-AD127B6A7A02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1" name="Google Shape;4056;p22">
              <a:extLst>
                <a:ext uri="{FF2B5EF4-FFF2-40B4-BE49-F238E27FC236}">
                  <a16:creationId xmlns:a16="http://schemas.microsoft.com/office/drawing/2014/main" id="{0506F94C-A0B1-92F6-A520-2D60273069FD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2" name="Google Shape;4057;p22">
              <a:extLst>
                <a:ext uri="{FF2B5EF4-FFF2-40B4-BE49-F238E27FC236}">
                  <a16:creationId xmlns:a16="http://schemas.microsoft.com/office/drawing/2014/main" id="{73E6BAB8-6998-23FF-E3FC-B882FC03ED9B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3" name="Google Shape;4058;p22">
              <a:extLst>
                <a:ext uri="{FF2B5EF4-FFF2-40B4-BE49-F238E27FC236}">
                  <a16:creationId xmlns:a16="http://schemas.microsoft.com/office/drawing/2014/main" id="{18421D72-5E17-057E-6209-693BFCF92157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4" name="Google Shape;4059;p22">
              <a:extLst>
                <a:ext uri="{FF2B5EF4-FFF2-40B4-BE49-F238E27FC236}">
                  <a16:creationId xmlns:a16="http://schemas.microsoft.com/office/drawing/2014/main" id="{3E20BA9D-B470-F8FB-FCA0-1BF9652BE4F1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5" name="Google Shape;4060;p22">
              <a:extLst>
                <a:ext uri="{FF2B5EF4-FFF2-40B4-BE49-F238E27FC236}">
                  <a16:creationId xmlns:a16="http://schemas.microsoft.com/office/drawing/2014/main" id="{74D67DFA-183D-524A-9BF9-F18E769BBFE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6" name="Google Shape;4061;p22">
              <a:extLst>
                <a:ext uri="{FF2B5EF4-FFF2-40B4-BE49-F238E27FC236}">
                  <a16:creationId xmlns:a16="http://schemas.microsoft.com/office/drawing/2014/main" id="{1D55FFA1-64F8-0EF8-BE26-D7BD898DE95A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7" name="Google Shape;4062;p22">
              <a:extLst>
                <a:ext uri="{FF2B5EF4-FFF2-40B4-BE49-F238E27FC236}">
                  <a16:creationId xmlns:a16="http://schemas.microsoft.com/office/drawing/2014/main" id="{B3B66043-9AAC-5885-EF70-C8AB0802D5F8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8" name="Google Shape;4063;p22">
              <a:extLst>
                <a:ext uri="{FF2B5EF4-FFF2-40B4-BE49-F238E27FC236}">
                  <a16:creationId xmlns:a16="http://schemas.microsoft.com/office/drawing/2014/main" id="{A4C366D0-F978-F10A-8229-FAD9D24E0D4B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9" name="Google Shape;4064;p22">
              <a:extLst>
                <a:ext uri="{FF2B5EF4-FFF2-40B4-BE49-F238E27FC236}">
                  <a16:creationId xmlns:a16="http://schemas.microsoft.com/office/drawing/2014/main" id="{F05C2100-F562-F0ED-5411-081A834F6685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0" name="Google Shape;4065;p22">
              <a:extLst>
                <a:ext uri="{FF2B5EF4-FFF2-40B4-BE49-F238E27FC236}">
                  <a16:creationId xmlns:a16="http://schemas.microsoft.com/office/drawing/2014/main" id="{B3749289-00C1-4CF6-0F7B-CBA30C32117A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1" name="Google Shape;4066;p22">
              <a:extLst>
                <a:ext uri="{FF2B5EF4-FFF2-40B4-BE49-F238E27FC236}">
                  <a16:creationId xmlns:a16="http://schemas.microsoft.com/office/drawing/2014/main" id="{13EC9C8B-F2F3-F189-EDDD-38DF6BD074BA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2" name="Google Shape;4067;p22">
              <a:extLst>
                <a:ext uri="{FF2B5EF4-FFF2-40B4-BE49-F238E27FC236}">
                  <a16:creationId xmlns:a16="http://schemas.microsoft.com/office/drawing/2014/main" id="{336573B1-1A65-2CEA-77A0-BC68B66B6162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3" name="Google Shape;4068;p22">
              <a:extLst>
                <a:ext uri="{FF2B5EF4-FFF2-40B4-BE49-F238E27FC236}">
                  <a16:creationId xmlns:a16="http://schemas.microsoft.com/office/drawing/2014/main" id="{D2D4FE4C-8E6C-5867-FACA-F277CDB2C5BF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4" name="Google Shape;4069;p22">
              <a:extLst>
                <a:ext uri="{FF2B5EF4-FFF2-40B4-BE49-F238E27FC236}">
                  <a16:creationId xmlns:a16="http://schemas.microsoft.com/office/drawing/2014/main" id="{0CB9C29D-3D49-1307-C6A6-A3DDBC1304C0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5" name="Google Shape;4070;p22">
              <a:extLst>
                <a:ext uri="{FF2B5EF4-FFF2-40B4-BE49-F238E27FC236}">
                  <a16:creationId xmlns:a16="http://schemas.microsoft.com/office/drawing/2014/main" id="{C977EDB8-7DDC-538C-950E-4EB8582DEB1E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6" name="Google Shape;4071;p22">
              <a:extLst>
                <a:ext uri="{FF2B5EF4-FFF2-40B4-BE49-F238E27FC236}">
                  <a16:creationId xmlns:a16="http://schemas.microsoft.com/office/drawing/2014/main" id="{926A4E25-94D4-B679-FF71-DC5CAB7A2FBE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7" name="Google Shape;4072;p22">
              <a:extLst>
                <a:ext uri="{FF2B5EF4-FFF2-40B4-BE49-F238E27FC236}">
                  <a16:creationId xmlns:a16="http://schemas.microsoft.com/office/drawing/2014/main" id="{47AD2D8C-317C-B8BF-BFD3-B54B7EADAAA2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8" name="Google Shape;4073;p22">
              <a:extLst>
                <a:ext uri="{FF2B5EF4-FFF2-40B4-BE49-F238E27FC236}">
                  <a16:creationId xmlns:a16="http://schemas.microsoft.com/office/drawing/2014/main" id="{AA09B730-8ED2-57A0-54E3-F83EC0F63F32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9" name="Google Shape;4074;p22">
              <a:extLst>
                <a:ext uri="{FF2B5EF4-FFF2-40B4-BE49-F238E27FC236}">
                  <a16:creationId xmlns:a16="http://schemas.microsoft.com/office/drawing/2014/main" id="{E30F25C3-22CF-6F37-A326-41B4BC2CB15D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0" name="Google Shape;4075;p22">
              <a:extLst>
                <a:ext uri="{FF2B5EF4-FFF2-40B4-BE49-F238E27FC236}">
                  <a16:creationId xmlns:a16="http://schemas.microsoft.com/office/drawing/2014/main" id="{5D759253-0887-40AF-D744-5BC8EAC50CAB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1" name="Google Shape;4076;p22">
              <a:extLst>
                <a:ext uri="{FF2B5EF4-FFF2-40B4-BE49-F238E27FC236}">
                  <a16:creationId xmlns:a16="http://schemas.microsoft.com/office/drawing/2014/main" id="{3965C2DD-D1B2-555C-C472-A207F481C091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2" name="Google Shape;4077;p22">
              <a:extLst>
                <a:ext uri="{FF2B5EF4-FFF2-40B4-BE49-F238E27FC236}">
                  <a16:creationId xmlns:a16="http://schemas.microsoft.com/office/drawing/2014/main" id="{1B5E20BD-DD8A-6050-D6D1-4283B04A1660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3" name="Google Shape;4078;p22">
              <a:extLst>
                <a:ext uri="{FF2B5EF4-FFF2-40B4-BE49-F238E27FC236}">
                  <a16:creationId xmlns:a16="http://schemas.microsoft.com/office/drawing/2014/main" id="{87857C0D-A20F-8960-C99F-D24D338B5651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4" name="Google Shape;4079;p22">
              <a:extLst>
                <a:ext uri="{FF2B5EF4-FFF2-40B4-BE49-F238E27FC236}">
                  <a16:creationId xmlns:a16="http://schemas.microsoft.com/office/drawing/2014/main" id="{3201DA47-A41B-B665-91D7-3C0F49571787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5" name="Google Shape;4080;p22">
              <a:extLst>
                <a:ext uri="{FF2B5EF4-FFF2-40B4-BE49-F238E27FC236}">
                  <a16:creationId xmlns:a16="http://schemas.microsoft.com/office/drawing/2014/main" id="{91E8FE3E-B3B2-7FA0-280D-A76FAF176B5F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6" name="Google Shape;4081;p22">
              <a:extLst>
                <a:ext uri="{FF2B5EF4-FFF2-40B4-BE49-F238E27FC236}">
                  <a16:creationId xmlns:a16="http://schemas.microsoft.com/office/drawing/2014/main" id="{42FAD1BD-2693-5E8C-9545-F1867F5023E1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7" name="Google Shape;4082;p22">
              <a:extLst>
                <a:ext uri="{FF2B5EF4-FFF2-40B4-BE49-F238E27FC236}">
                  <a16:creationId xmlns:a16="http://schemas.microsoft.com/office/drawing/2014/main" id="{3C21ACD0-B88E-BD82-E8DF-C27E1D10199A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8" name="Google Shape;4083;p22">
              <a:extLst>
                <a:ext uri="{FF2B5EF4-FFF2-40B4-BE49-F238E27FC236}">
                  <a16:creationId xmlns:a16="http://schemas.microsoft.com/office/drawing/2014/main" id="{80992166-FD7A-4352-48AA-278D0D939209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9" name="Google Shape;4084;p22">
              <a:extLst>
                <a:ext uri="{FF2B5EF4-FFF2-40B4-BE49-F238E27FC236}">
                  <a16:creationId xmlns:a16="http://schemas.microsoft.com/office/drawing/2014/main" id="{05B1B679-7A42-2F8D-E589-C9BC1C1E4FD2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0" name="Google Shape;4085;p22">
              <a:extLst>
                <a:ext uri="{FF2B5EF4-FFF2-40B4-BE49-F238E27FC236}">
                  <a16:creationId xmlns:a16="http://schemas.microsoft.com/office/drawing/2014/main" id="{95E5D7DD-86D3-C2C2-C3DC-C28DCA907B96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1" name="Google Shape;4086;p22">
              <a:extLst>
                <a:ext uri="{FF2B5EF4-FFF2-40B4-BE49-F238E27FC236}">
                  <a16:creationId xmlns:a16="http://schemas.microsoft.com/office/drawing/2014/main" id="{69AD049D-241F-D698-E2A5-6D909C71C1ED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2" name="Google Shape;4087;p22">
              <a:extLst>
                <a:ext uri="{FF2B5EF4-FFF2-40B4-BE49-F238E27FC236}">
                  <a16:creationId xmlns:a16="http://schemas.microsoft.com/office/drawing/2014/main" id="{62290420-5E4D-58D6-0F12-FD6B7868B9A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3" name="Google Shape;4088;p22">
              <a:extLst>
                <a:ext uri="{FF2B5EF4-FFF2-40B4-BE49-F238E27FC236}">
                  <a16:creationId xmlns:a16="http://schemas.microsoft.com/office/drawing/2014/main" id="{743B5CAF-43EC-9E3B-B75C-95495375041D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4" name="Google Shape;4089;p22">
              <a:extLst>
                <a:ext uri="{FF2B5EF4-FFF2-40B4-BE49-F238E27FC236}">
                  <a16:creationId xmlns:a16="http://schemas.microsoft.com/office/drawing/2014/main" id="{ABDA6EFF-9F7C-10E6-14A5-29D532BC24C0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5" name="Google Shape;4090;p22">
              <a:extLst>
                <a:ext uri="{FF2B5EF4-FFF2-40B4-BE49-F238E27FC236}">
                  <a16:creationId xmlns:a16="http://schemas.microsoft.com/office/drawing/2014/main" id="{4603065E-3F3B-8E1E-DD90-0609C15967CD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6" name="Google Shape;4091;p22">
              <a:extLst>
                <a:ext uri="{FF2B5EF4-FFF2-40B4-BE49-F238E27FC236}">
                  <a16:creationId xmlns:a16="http://schemas.microsoft.com/office/drawing/2014/main" id="{4B08F062-F121-FD2B-04A5-625025A71D1A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7" name="Google Shape;4092;p22">
              <a:extLst>
                <a:ext uri="{FF2B5EF4-FFF2-40B4-BE49-F238E27FC236}">
                  <a16:creationId xmlns:a16="http://schemas.microsoft.com/office/drawing/2014/main" id="{D90008DD-79C0-5EEA-FE68-83073AC9DA6F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8" name="Google Shape;4093;p22">
              <a:extLst>
                <a:ext uri="{FF2B5EF4-FFF2-40B4-BE49-F238E27FC236}">
                  <a16:creationId xmlns:a16="http://schemas.microsoft.com/office/drawing/2014/main" id="{67C4B0E2-7CE1-83D0-ED84-1202A3486696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9" name="Google Shape;4094;p22">
              <a:extLst>
                <a:ext uri="{FF2B5EF4-FFF2-40B4-BE49-F238E27FC236}">
                  <a16:creationId xmlns:a16="http://schemas.microsoft.com/office/drawing/2014/main" id="{290A28C4-C2D8-7ACA-602C-F35769AC22D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0" name="Google Shape;4095;p22">
              <a:extLst>
                <a:ext uri="{FF2B5EF4-FFF2-40B4-BE49-F238E27FC236}">
                  <a16:creationId xmlns:a16="http://schemas.microsoft.com/office/drawing/2014/main" id="{3A3D4A3E-BA78-0477-DCBA-BA60F16844AF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1" name="Google Shape;4096;p22">
              <a:extLst>
                <a:ext uri="{FF2B5EF4-FFF2-40B4-BE49-F238E27FC236}">
                  <a16:creationId xmlns:a16="http://schemas.microsoft.com/office/drawing/2014/main" id="{ADB40660-9153-03B1-5BA1-FCDCA9C44C4F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2" name="Google Shape;4097;p22">
              <a:extLst>
                <a:ext uri="{FF2B5EF4-FFF2-40B4-BE49-F238E27FC236}">
                  <a16:creationId xmlns:a16="http://schemas.microsoft.com/office/drawing/2014/main" id="{6596F9F4-B62F-22BB-9BF0-521D041ADAC8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3" name="Google Shape;4098;p22">
              <a:extLst>
                <a:ext uri="{FF2B5EF4-FFF2-40B4-BE49-F238E27FC236}">
                  <a16:creationId xmlns:a16="http://schemas.microsoft.com/office/drawing/2014/main" id="{DA3659D8-5BDB-CD21-F1C8-2F0FBF9F6075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4" name="Google Shape;4099;p22">
              <a:extLst>
                <a:ext uri="{FF2B5EF4-FFF2-40B4-BE49-F238E27FC236}">
                  <a16:creationId xmlns:a16="http://schemas.microsoft.com/office/drawing/2014/main" id="{EA1D42D0-F0ED-CA31-0FCC-A6A4EEED55F5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5" name="Google Shape;4100;p22">
              <a:extLst>
                <a:ext uri="{FF2B5EF4-FFF2-40B4-BE49-F238E27FC236}">
                  <a16:creationId xmlns:a16="http://schemas.microsoft.com/office/drawing/2014/main" id="{80A1AB14-7D26-E077-2845-15E9BEE9141A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6" name="Google Shape;4101;p22">
              <a:extLst>
                <a:ext uri="{FF2B5EF4-FFF2-40B4-BE49-F238E27FC236}">
                  <a16:creationId xmlns:a16="http://schemas.microsoft.com/office/drawing/2014/main" id="{D88B2F51-191B-5D7F-7505-8A2A65C6E366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7" name="Google Shape;4102;p22">
              <a:extLst>
                <a:ext uri="{FF2B5EF4-FFF2-40B4-BE49-F238E27FC236}">
                  <a16:creationId xmlns:a16="http://schemas.microsoft.com/office/drawing/2014/main" id="{EF0D2FBF-D00F-E327-5450-BA67CC820CC9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8" name="Google Shape;4103;p22">
              <a:extLst>
                <a:ext uri="{FF2B5EF4-FFF2-40B4-BE49-F238E27FC236}">
                  <a16:creationId xmlns:a16="http://schemas.microsoft.com/office/drawing/2014/main" id="{6B3EC000-CC23-E181-5ACB-AA408ACA029D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9" name="Google Shape;4104;p22">
              <a:extLst>
                <a:ext uri="{FF2B5EF4-FFF2-40B4-BE49-F238E27FC236}">
                  <a16:creationId xmlns:a16="http://schemas.microsoft.com/office/drawing/2014/main" id="{19D94975-B35B-39B6-F488-D2D54982B61A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0" name="Google Shape;4105;p22">
              <a:extLst>
                <a:ext uri="{FF2B5EF4-FFF2-40B4-BE49-F238E27FC236}">
                  <a16:creationId xmlns:a16="http://schemas.microsoft.com/office/drawing/2014/main" id="{C21CE788-9C7E-3176-B316-BD909B6228E6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1" name="Google Shape;4106;p22">
              <a:extLst>
                <a:ext uri="{FF2B5EF4-FFF2-40B4-BE49-F238E27FC236}">
                  <a16:creationId xmlns:a16="http://schemas.microsoft.com/office/drawing/2014/main" id="{C7D95FCE-C719-9021-AD4D-527A96519119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2" name="Google Shape;4107;p22">
              <a:extLst>
                <a:ext uri="{FF2B5EF4-FFF2-40B4-BE49-F238E27FC236}">
                  <a16:creationId xmlns:a16="http://schemas.microsoft.com/office/drawing/2014/main" id="{E556FCC4-9433-7A53-2819-BD93538EC590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3" name="Google Shape;4108;p22">
              <a:extLst>
                <a:ext uri="{FF2B5EF4-FFF2-40B4-BE49-F238E27FC236}">
                  <a16:creationId xmlns:a16="http://schemas.microsoft.com/office/drawing/2014/main" id="{2D5E89D5-0735-4167-24A1-84395799CD4C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4" name="Google Shape;4109;p22">
              <a:extLst>
                <a:ext uri="{FF2B5EF4-FFF2-40B4-BE49-F238E27FC236}">
                  <a16:creationId xmlns:a16="http://schemas.microsoft.com/office/drawing/2014/main" id="{DD9C29E9-FBA0-116A-C670-E29918D23294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5" name="Google Shape;4110;p22">
              <a:extLst>
                <a:ext uri="{FF2B5EF4-FFF2-40B4-BE49-F238E27FC236}">
                  <a16:creationId xmlns:a16="http://schemas.microsoft.com/office/drawing/2014/main" id="{9CB3C08A-9BCF-15A9-D817-C459BE6821DE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6" name="Google Shape;4111;p22">
              <a:extLst>
                <a:ext uri="{FF2B5EF4-FFF2-40B4-BE49-F238E27FC236}">
                  <a16:creationId xmlns:a16="http://schemas.microsoft.com/office/drawing/2014/main" id="{E4D9477C-CB20-550A-2243-F1D0D22F8C9F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7" name="Google Shape;4112;p22">
              <a:extLst>
                <a:ext uri="{FF2B5EF4-FFF2-40B4-BE49-F238E27FC236}">
                  <a16:creationId xmlns:a16="http://schemas.microsoft.com/office/drawing/2014/main" id="{4017653C-88F4-79A8-0B9A-73060D2D53F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8" name="Google Shape;4113;p22">
              <a:extLst>
                <a:ext uri="{FF2B5EF4-FFF2-40B4-BE49-F238E27FC236}">
                  <a16:creationId xmlns:a16="http://schemas.microsoft.com/office/drawing/2014/main" id="{3FF25702-76EB-9FF1-C4B3-37BF5EF4FE94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9" name="Google Shape;4114;p22">
              <a:extLst>
                <a:ext uri="{FF2B5EF4-FFF2-40B4-BE49-F238E27FC236}">
                  <a16:creationId xmlns:a16="http://schemas.microsoft.com/office/drawing/2014/main" id="{4CFB5167-9CD9-BE4E-F928-2C401CD5F6D1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0" name="Google Shape;4115;p22">
              <a:extLst>
                <a:ext uri="{FF2B5EF4-FFF2-40B4-BE49-F238E27FC236}">
                  <a16:creationId xmlns:a16="http://schemas.microsoft.com/office/drawing/2014/main" id="{AE14A629-DB4A-4FCF-A679-AA51D5C3C5D8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1" name="Google Shape;4116;p22">
              <a:extLst>
                <a:ext uri="{FF2B5EF4-FFF2-40B4-BE49-F238E27FC236}">
                  <a16:creationId xmlns:a16="http://schemas.microsoft.com/office/drawing/2014/main" id="{CACD01F7-A97C-8490-AA12-F9102A81ED7A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2" name="Google Shape;4117;p22">
              <a:extLst>
                <a:ext uri="{FF2B5EF4-FFF2-40B4-BE49-F238E27FC236}">
                  <a16:creationId xmlns:a16="http://schemas.microsoft.com/office/drawing/2014/main" id="{4C864B03-1B56-A2AB-5035-91105A5614EB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3" name="Google Shape;4118;p22">
              <a:extLst>
                <a:ext uri="{FF2B5EF4-FFF2-40B4-BE49-F238E27FC236}">
                  <a16:creationId xmlns:a16="http://schemas.microsoft.com/office/drawing/2014/main" id="{2AFA9867-38AC-FF57-19DE-12CFF10FF083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4" name="Google Shape;4119;p22">
              <a:extLst>
                <a:ext uri="{FF2B5EF4-FFF2-40B4-BE49-F238E27FC236}">
                  <a16:creationId xmlns:a16="http://schemas.microsoft.com/office/drawing/2014/main" id="{B46AE27E-0308-F409-FCF7-63538936E8E8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5" name="Google Shape;4120;p22">
              <a:extLst>
                <a:ext uri="{FF2B5EF4-FFF2-40B4-BE49-F238E27FC236}">
                  <a16:creationId xmlns:a16="http://schemas.microsoft.com/office/drawing/2014/main" id="{803B864C-C906-0717-4228-EC553BA1C2C8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6" name="Google Shape;4121;p22">
              <a:extLst>
                <a:ext uri="{FF2B5EF4-FFF2-40B4-BE49-F238E27FC236}">
                  <a16:creationId xmlns:a16="http://schemas.microsoft.com/office/drawing/2014/main" id="{B6142188-7106-208E-C31D-EE41B6F8FEAC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7" name="Google Shape;4122;p22">
              <a:extLst>
                <a:ext uri="{FF2B5EF4-FFF2-40B4-BE49-F238E27FC236}">
                  <a16:creationId xmlns:a16="http://schemas.microsoft.com/office/drawing/2014/main" id="{CA2B0A15-3ECA-AE6C-C169-BDB3C264F705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8" name="Google Shape;4123;p22">
              <a:extLst>
                <a:ext uri="{FF2B5EF4-FFF2-40B4-BE49-F238E27FC236}">
                  <a16:creationId xmlns:a16="http://schemas.microsoft.com/office/drawing/2014/main" id="{091C7756-7CF5-A218-8B8D-F76108B9EE9D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9" name="Google Shape;4124;p22">
              <a:extLst>
                <a:ext uri="{FF2B5EF4-FFF2-40B4-BE49-F238E27FC236}">
                  <a16:creationId xmlns:a16="http://schemas.microsoft.com/office/drawing/2014/main" id="{58802EC4-5E60-768E-78B0-B6396AA97921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0" name="Google Shape;4125;p22">
              <a:extLst>
                <a:ext uri="{FF2B5EF4-FFF2-40B4-BE49-F238E27FC236}">
                  <a16:creationId xmlns:a16="http://schemas.microsoft.com/office/drawing/2014/main" id="{8DD9FFA1-03C9-EC1F-71EA-41A99CE3D7F8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1" name="Google Shape;4126;p22">
              <a:extLst>
                <a:ext uri="{FF2B5EF4-FFF2-40B4-BE49-F238E27FC236}">
                  <a16:creationId xmlns:a16="http://schemas.microsoft.com/office/drawing/2014/main" id="{B5FBDE13-16BA-BF5E-5CA5-429FCFEC17B2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2" name="Google Shape;4127;p22">
              <a:extLst>
                <a:ext uri="{FF2B5EF4-FFF2-40B4-BE49-F238E27FC236}">
                  <a16:creationId xmlns:a16="http://schemas.microsoft.com/office/drawing/2014/main" id="{7A9ED50A-04A6-18FD-579D-BD66AB17CBB9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3" name="Google Shape;4128;p22">
              <a:extLst>
                <a:ext uri="{FF2B5EF4-FFF2-40B4-BE49-F238E27FC236}">
                  <a16:creationId xmlns:a16="http://schemas.microsoft.com/office/drawing/2014/main" id="{17060F86-B0E4-64B3-4529-5CD9655204E4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4" name="Google Shape;4129;p22">
              <a:extLst>
                <a:ext uri="{FF2B5EF4-FFF2-40B4-BE49-F238E27FC236}">
                  <a16:creationId xmlns:a16="http://schemas.microsoft.com/office/drawing/2014/main" id="{5219E845-BC3D-EB30-7527-3CD017E52EF0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5" name="Google Shape;4130;p22">
              <a:extLst>
                <a:ext uri="{FF2B5EF4-FFF2-40B4-BE49-F238E27FC236}">
                  <a16:creationId xmlns:a16="http://schemas.microsoft.com/office/drawing/2014/main" id="{B9BA976E-7554-B9F8-D1F9-1155B9CCC442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6" name="Google Shape;4131;p22">
              <a:extLst>
                <a:ext uri="{FF2B5EF4-FFF2-40B4-BE49-F238E27FC236}">
                  <a16:creationId xmlns:a16="http://schemas.microsoft.com/office/drawing/2014/main" id="{1A184F70-3EF4-2B38-1F51-7D2837D432ED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7" name="Google Shape;4132;p22">
              <a:extLst>
                <a:ext uri="{FF2B5EF4-FFF2-40B4-BE49-F238E27FC236}">
                  <a16:creationId xmlns:a16="http://schemas.microsoft.com/office/drawing/2014/main" id="{2AAD3312-B813-FC93-3F5A-9E2F04CDFC35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8" name="Google Shape;4133;p22">
              <a:extLst>
                <a:ext uri="{FF2B5EF4-FFF2-40B4-BE49-F238E27FC236}">
                  <a16:creationId xmlns:a16="http://schemas.microsoft.com/office/drawing/2014/main" id="{8748CFAB-B570-FA7D-2A3E-1B74844A18A9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9" name="Google Shape;4134;p22">
              <a:extLst>
                <a:ext uri="{FF2B5EF4-FFF2-40B4-BE49-F238E27FC236}">
                  <a16:creationId xmlns:a16="http://schemas.microsoft.com/office/drawing/2014/main" id="{668CFDAB-2988-F0BC-10D4-66E1023D6F8E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0" name="Google Shape;4135;p22">
              <a:extLst>
                <a:ext uri="{FF2B5EF4-FFF2-40B4-BE49-F238E27FC236}">
                  <a16:creationId xmlns:a16="http://schemas.microsoft.com/office/drawing/2014/main" id="{3C3D0F80-F320-9C8C-9017-A026387C0CAB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1" name="Google Shape;4136;p22">
              <a:extLst>
                <a:ext uri="{FF2B5EF4-FFF2-40B4-BE49-F238E27FC236}">
                  <a16:creationId xmlns:a16="http://schemas.microsoft.com/office/drawing/2014/main" id="{B33B1E40-18A3-8FA0-EC64-D34ED6070713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2" name="Google Shape;4137;p22">
              <a:extLst>
                <a:ext uri="{FF2B5EF4-FFF2-40B4-BE49-F238E27FC236}">
                  <a16:creationId xmlns:a16="http://schemas.microsoft.com/office/drawing/2014/main" id="{4D6E8149-8F08-C088-A251-0ABAB3CF407A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3" name="Google Shape;4138;p22">
              <a:extLst>
                <a:ext uri="{FF2B5EF4-FFF2-40B4-BE49-F238E27FC236}">
                  <a16:creationId xmlns:a16="http://schemas.microsoft.com/office/drawing/2014/main" id="{F86D453C-1255-D548-4110-9153599D04AB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4" name="Google Shape;4139;p22">
              <a:extLst>
                <a:ext uri="{FF2B5EF4-FFF2-40B4-BE49-F238E27FC236}">
                  <a16:creationId xmlns:a16="http://schemas.microsoft.com/office/drawing/2014/main" id="{8CBD5210-3D07-BEAA-4944-C779A0DB4CCB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5" name="Google Shape;4140;p22">
              <a:extLst>
                <a:ext uri="{FF2B5EF4-FFF2-40B4-BE49-F238E27FC236}">
                  <a16:creationId xmlns:a16="http://schemas.microsoft.com/office/drawing/2014/main" id="{1765A68D-9287-D59A-6082-86FDB380AB73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6" name="Google Shape;4141;p22">
              <a:extLst>
                <a:ext uri="{FF2B5EF4-FFF2-40B4-BE49-F238E27FC236}">
                  <a16:creationId xmlns:a16="http://schemas.microsoft.com/office/drawing/2014/main" id="{100CE615-6516-AC2A-DA78-0354D7DBF0A8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7" name="Google Shape;4142;p22">
              <a:extLst>
                <a:ext uri="{FF2B5EF4-FFF2-40B4-BE49-F238E27FC236}">
                  <a16:creationId xmlns:a16="http://schemas.microsoft.com/office/drawing/2014/main" id="{E41E2946-0713-4C15-12ED-FBBDF56AE7CE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8" name="Google Shape;4143;p22">
              <a:extLst>
                <a:ext uri="{FF2B5EF4-FFF2-40B4-BE49-F238E27FC236}">
                  <a16:creationId xmlns:a16="http://schemas.microsoft.com/office/drawing/2014/main" id="{568C722D-BA62-CA45-82B8-D1A859E7839A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9" name="Google Shape;4144;p22">
              <a:extLst>
                <a:ext uri="{FF2B5EF4-FFF2-40B4-BE49-F238E27FC236}">
                  <a16:creationId xmlns:a16="http://schemas.microsoft.com/office/drawing/2014/main" id="{4271F86E-DDD3-50AE-9596-15F845A8101E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0" name="Google Shape;4145;p22">
              <a:extLst>
                <a:ext uri="{FF2B5EF4-FFF2-40B4-BE49-F238E27FC236}">
                  <a16:creationId xmlns:a16="http://schemas.microsoft.com/office/drawing/2014/main" id="{D23B2284-AB27-3694-23A9-730EFD6CEC54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1" name="Google Shape;4146;p22">
              <a:extLst>
                <a:ext uri="{FF2B5EF4-FFF2-40B4-BE49-F238E27FC236}">
                  <a16:creationId xmlns:a16="http://schemas.microsoft.com/office/drawing/2014/main" id="{951EE14F-4202-F4E7-00BC-908722BAA3BB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2" name="Google Shape;4147;p22">
              <a:extLst>
                <a:ext uri="{FF2B5EF4-FFF2-40B4-BE49-F238E27FC236}">
                  <a16:creationId xmlns:a16="http://schemas.microsoft.com/office/drawing/2014/main" id="{56B37E3A-3553-7912-AE0A-E54ABE77E1A2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3" name="Google Shape;4148;p22">
              <a:extLst>
                <a:ext uri="{FF2B5EF4-FFF2-40B4-BE49-F238E27FC236}">
                  <a16:creationId xmlns:a16="http://schemas.microsoft.com/office/drawing/2014/main" id="{66A23108-E3DB-E97B-FA57-E46BE70A1E54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4" name="Google Shape;4149;p22">
              <a:extLst>
                <a:ext uri="{FF2B5EF4-FFF2-40B4-BE49-F238E27FC236}">
                  <a16:creationId xmlns:a16="http://schemas.microsoft.com/office/drawing/2014/main" id="{B3EF8058-D54F-E349-1D5F-DDA71B95B5B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5" name="Google Shape;4150;p22">
              <a:extLst>
                <a:ext uri="{FF2B5EF4-FFF2-40B4-BE49-F238E27FC236}">
                  <a16:creationId xmlns:a16="http://schemas.microsoft.com/office/drawing/2014/main" id="{BA69B384-A2CF-E4BB-487F-70861AB22BF8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6" name="Google Shape;4151;p22">
              <a:extLst>
                <a:ext uri="{FF2B5EF4-FFF2-40B4-BE49-F238E27FC236}">
                  <a16:creationId xmlns:a16="http://schemas.microsoft.com/office/drawing/2014/main" id="{CC9A5484-D115-49E8-E839-6CC33C820A4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7" name="Google Shape;4152;p22">
              <a:extLst>
                <a:ext uri="{FF2B5EF4-FFF2-40B4-BE49-F238E27FC236}">
                  <a16:creationId xmlns:a16="http://schemas.microsoft.com/office/drawing/2014/main" id="{E8047ED4-674F-0DBA-FB94-E0C0529EE18D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8" name="Google Shape;4153;p22">
              <a:extLst>
                <a:ext uri="{FF2B5EF4-FFF2-40B4-BE49-F238E27FC236}">
                  <a16:creationId xmlns:a16="http://schemas.microsoft.com/office/drawing/2014/main" id="{9949AABA-0776-A24A-8C9E-5EFF208F6B75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9" name="Google Shape;4154;p22">
              <a:extLst>
                <a:ext uri="{FF2B5EF4-FFF2-40B4-BE49-F238E27FC236}">
                  <a16:creationId xmlns:a16="http://schemas.microsoft.com/office/drawing/2014/main" id="{0BF55038-B839-CC5E-C85E-71DBDF56E19A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0" name="Google Shape;4155;p22">
              <a:extLst>
                <a:ext uri="{FF2B5EF4-FFF2-40B4-BE49-F238E27FC236}">
                  <a16:creationId xmlns:a16="http://schemas.microsoft.com/office/drawing/2014/main" id="{23D7A4C3-C93D-EA91-B890-F9517E316A87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1" name="Google Shape;4156;p22">
              <a:extLst>
                <a:ext uri="{FF2B5EF4-FFF2-40B4-BE49-F238E27FC236}">
                  <a16:creationId xmlns:a16="http://schemas.microsoft.com/office/drawing/2014/main" id="{7468BE0A-265E-5C08-D238-75C04AE2F6E7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2" name="Google Shape;4157;p22">
              <a:extLst>
                <a:ext uri="{FF2B5EF4-FFF2-40B4-BE49-F238E27FC236}">
                  <a16:creationId xmlns:a16="http://schemas.microsoft.com/office/drawing/2014/main" id="{BD56221F-A696-B160-CA86-E9E545984EE4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3" name="Google Shape;4158;p22">
              <a:extLst>
                <a:ext uri="{FF2B5EF4-FFF2-40B4-BE49-F238E27FC236}">
                  <a16:creationId xmlns:a16="http://schemas.microsoft.com/office/drawing/2014/main" id="{65823D41-EA13-9709-13D3-AA9A2C5AB125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4" name="Google Shape;4159;p22">
              <a:extLst>
                <a:ext uri="{FF2B5EF4-FFF2-40B4-BE49-F238E27FC236}">
                  <a16:creationId xmlns:a16="http://schemas.microsoft.com/office/drawing/2014/main" id="{F779BE1F-3E0F-ABF6-1D43-D7823881F0A5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5" name="Google Shape;4160;p22">
              <a:extLst>
                <a:ext uri="{FF2B5EF4-FFF2-40B4-BE49-F238E27FC236}">
                  <a16:creationId xmlns:a16="http://schemas.microsoft.com/office/drawing/2014/main" id="{9777D993-6F52-1EBA-D1D4-238C69E03A92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6" name="Google Shape;4161;p22">
              <a:extLst>
                <a:ext uri="{FF2B5EF4-FFF2-40B4-BE49-F238E27FC236}">
                  <a16:creationId xmlns:a16="http://schemas.microsoft.com/office/drawing/2014/main" id="{59DF966D-D473-422D-6793-1AE639F50E60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7" name="Google Shape;4162;p22">
              <a:extLst>
                <a:ext uri="{FF2B5EF4-FFF2-40B4-BE49-F238E27FC236}">
                  <a16:creationId xmlns:a16="http://schemas.microsoft.com/office/drawing/2014/main" id="{AE75E3E6-2E6B-D5A0-99E1-40514D8CBC9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8" name="Google Shape;4163;p22">
              <a:extLst>
                <a:ext uri="{FF2B5EF4-FFF2-40B4-BE49-F238E27FC236}">
                  <a16:creationId xmlns:a16="http://schemas.microsoft.com/office/drawing/2014/main" id="{BBDBBB2C-DEE6-B9C2-397C-18BA05E6F041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9" name="Google Shape;4164;p22">
              <a:extLst>
                <a:ext uri="{FF2B5EF4-FFF2-40B4-BE49-F238E27FC236}">
                  <a16:creationId xmlns:a16="http://schemas.microsoft.com/office/drawing/2014/main" id="{F1D4BAEB-0146-3EA4-4057-C5681024B552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0" name="Google Shape;4165;p22">
              <a:extLst>
                <a:ext uri="{FF2B5EF4-FFF2-40B4-BE49-F238E27FC236}">
                  <a16:creationId xmlns:a16="http://schemas.microsoft.com/office/drawing/2014/main" id="{44ACA1B3-5C14-E74A-58B0-E0505D8256B6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1" name="Google Shape;4166;p22">
              <a:extLst>
                <a:ext uri="{FF2B5EF4-FFF2-40B4-BE49-F238E27FC236}">
                  <a16:creationId xmlns:a16="http://schemas.microsoft.com/office/drawing/2014/main" id="{0F2FA03B-91A3-1C36-ECA4-C164D9006007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2" name="Google Shape;4167;p22">
              <a:extLst>
                <a:ext uri="{FF2B5EF4-FFF2-40B4-BE49-F238E27FC236}">
                  <a16:creationId xmlns:a16="http://schemas.microsoft.com/office/drawing/2014/main" id="{0452A6AC-08E1-CA36-25D9-81CE6ABD5E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3" name="Google Shape;4168;p22">
              <a:extLst>
                <a:ext uri="{FF2B5EF4-FFF2-40B4-BE49-F238E27FC236}">
                  <a16:creationId xmlns:a16="http://schemas.microsoft.com/office/drawing/2014/main" id="{28F8902F-7BFC-2073-9AFA-7EA8DB6088A6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4" name="Google Shape;4169;p22">
              <a:extLst>
                <a:ext uri="{FF2B5EF4-FFF2-40B4-BE49-F238E27FC236}">
                  <a16:creationId xmlns:a16="http://schemas.microsoft.com/office/drawing/2014/main" id="{B4408BF1-C693-F4E3-3878-E3F132E4E976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5" name="Google Shape;4170;p22">
              <a:extLst>
                <a:ext uri="{FF2B5EF4-FFF2-40B4-BE49-F238E27FC236}">
                  <a16:creationId xmlns:a16="http://schemas.microsoft.com/office/drawing/2014/main" id="{159AC698-5DF6-2248-23E9-EA613ECB08B3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6" name="Google Shape;4171;p22">
              <a:extLst>
                <a:ext uri="{FF2B5EF4-FFF2-40B4-BE49-F238E27FC236}">
                  <a16:creationId xmlns:a16="http://schemas.microsoft.com/office/drawing/2014/main" id="{DAFEF163-6AED-B163-07D6-A1AF324BB0D8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7" name="Google Shape;4172;p22">
              <a:extLst>
                <a:ext uri="{FF2B5EF4-FFF2-40B4-BE49-F238E27FC236}">
                  <a16:creationId xmlns:a16="http://schemas.microsoft.com/office/drawing/2014/main" id="{E83B880E-B4B5-9D64-D003-D8E3FA572DE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8" name="Google Shape;4173;p22">
              <a:extLst>
                <a:ext uri="{FF2B5EF4-FFF2-40B4-BE49-F238E27FC236}">
                  <a16:creationId xmlns:a16="http://schemas.microsoft.com/office/drawing/2014/main" id="{ED835E98-DDD3-71F8-638E-3F53AFC36868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9" name="Google Shape;4174;p22">
              <a:extLst>
                <a:ext uri="{FF2B5EF4-FFF2-40B4-BE49-F238E27FC236}">
                  <a16:creationId xmlns:a16="http://schemas.microsoft.com/office/drawing/2014/main" id="{9120001B-B1CB-8346-4DA3-4BD05C73282D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0" name="Google Shape;4175;p22">
              <a:extLst>
                <a:ext uri="{FF2B5EF4-FFF2-40B4-BE49-F238E27FC236}">
                  <a16:creationId xmlns:a16="http://schemas.microsoft.com/office/drawing/2014/main" id="{9F2EAFB7-0E59-F79E-CDE9-C042DD83C96F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1" name="Google Shape;4176;p22">
              <a:extLst>
                <a:ext uri="{FF2B5EF4-FFF2-40B4-BE49-F238E27FC236}">
                  <a16:creationId xmlns:a16="http://schemas.microsoft.com/office/drawing/2014/main" id="{862A0000-E66D-016D-1530-6127772CE6F7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2" name="Google Shape;4177;p22">
              <a:extLst>
                <a:ext uri="{FF2B5EF4-FFF2-40B4-BE49-F238E27FC236}">
                  <a16:creationId xmlns:a16="http://schemas.microsoft.com/office/drawing/2014/main" id="{459BDBFA-E2C9-35D6-C3CF-1B14EF874621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3" name="Google Shape;4178;p22">
              <a:extLst>
                <a:ext uri="{FF2B5EF4-FFF2-40B4-BE49-F238E27FC236}">
                  <a16:creationId xmlns:a16="http://schemas.microsoft.com/office/drawing/2014/main" id="{2E0CCE99-CC82-52F1-C94F-9FB013199768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4" name="Google Shape;4179;p22">
              <a:extLst>
                <a:ext uri="{FF2B5EF4-FFF2-40B4-BE49-F238E27FC236}">
                  <a16:creationId xmlns:a16="http://schemas.microsoft.com/office/drawing/2014/main" id="{B52E1E3E-55C9-10C4-D292-E7F8391FA252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5" name="Google Shape;4180;p22">
              <a:extLst>
                <a:ext uri="{FF2B5EF4-FFF2-40B4-BE49-F238E27FC236}">
                  <a16:creationId xmlns:a16="http://schemas.microsoft.com/office/drawing/2014/main" id="{290BDD41-596D-6AEB-89E1-A09A876E2A12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6" name="Google Shape;4181;p22">
              <a:extLst>
                <a:ext uri="{FF2B5EF4-FFF2-40B4-BE49-F238E27FC236}">
                  <a16:creationId xmlns:a16="http://schemas.microsoft.com/office/drawing/2014/main" id="{CC6E78DD-27BD-88F3-28CB-E69A5D8428BE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7" name="Google Shape;4182;p22">
              <a:extLst>
                <a:ext uri="{FF2B5EF4-FFF2-40B4-BE49-F238E27FC236}">
                  <a16:creationId xmlns:a16="http://schemas.microsoft.com/office/drawing/2014/main" id="{12F1F904-BC5F-8E4D-DE13-BB80176184B2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8" name="Google Shape;4183;p22">
              <a:extLst>
                <a:ext uri="{FF2B5EF4-FFF2-40B4-BE49-F238E27FC236}">
                  <a16:creationId xmlns:a16="http://schemas.microsoft.com/office/drawing/2014/main" id="{DBDB2F0F-AA70-2EA1-7504-0BC43C284EF3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9" name="Google Shape;4184;p22">
              <a:extLst>
                <a:ext uri="{FF2B5EF4-FFF2-40B4-BE49-F238E27FC236}">
                  <a16:creationId xmlns:a16="http://schemas.microsoft.com/office/drawing/2014/main" id="{08309EC4-9203-CF9B-FB10-8A7B254F1731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0" name="Google Shape;4185;p22">
              <a:extLst>
                <a:ext uri="{FF2B5EF4-FFF2-40B4-BE49-F238E27FC236}">
                  <a16:creationId xmlns:a16="http://schemas.microsoft.com/office/drawing/2014/main" id="{46B79F87-5519-7265-2770-08051890BB93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1" name="Google Shape;4186;p22">
              <a:extLst>
                <a:ext uri="{FF2B5EF4-FFF2-40B4-BE49-F238E27FC236}">
                  <a16:creationId xmlns:a16="http://schemas.microsoft.com/office/drawing/2014/main" id="{5E62DBD0-3A43-A5A7-B0D5-FE59D2F2F197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2" name="Google Shape;4187;p22">
              <a:extLst>
                <a:ext uri="{FF2B5EF4-FFF2-40B4-BE49-F238E27FC236}">
                  <a16:creationId xmlns:a16="http://schemas.microsoft.com/office/drawing/2014/main" id="{E136A996-2C6F-AE83-8E2D-5B4E5C10CEF1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3" name="Google Shape;4188;p22">
              <a:extLst>
                <a:ext uri="{FF2B5EF4-FFF2-40B4-BE49-F238E27FC236}">
                  <a16:creationId xmlns:a16="http://schemas.microsoft.com/office/drawing/2014/main" id="{D3D44F21-9211-E10E-9D12-A6A591DF2B56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4" name="Google Shape;4189;p22">
              <a:extLst>
                <a:ext uri="{FF2B5EF4-FFF2-40B4-BE49-F238E27FC236}">
                  <a16:creationId xmlns:a16="http://schemas.microsoft.com/office/drawing/2014/main" id="{1360018D-BD5D-2E78-C082-0C548AA07CB5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5" name="Google Shape;4190;p22">
              <a:extLst>
                <a:ext uri="{FF2B5EF4-FFF2-40B4-BE49-F238E27FC236}">
                  <a16:creationId xmlns:a16="http://schemas.microsoft.com/office/drawing/2014/main" id="{02E69E5E-9E55-4BD3-D698-FA143F5CFB77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6" name="Google Shape;4191;p22">
              <a:extLst>
                <a:ext uri="{FF2B5EF4-FFF2-40B4-BE49-F238E27FC236}">
                  <a16:creationId xmlns:a16="http://schemas.microsoft.com/office/drawing/2014/main" id="{9239BEF5-9E5A-8589-35D9-57F4EB27526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7" name="Google Shape;4192;p22">
              <a:extLst>
                <a:ext uri="{FF2B5EF4-FFF2-40B4-BE49-F238E27FC236}">
                  <a16:creationId xmlns:a16="http://schemas.microsoft.com/office/drawing/2014/main" id="{8121FB30-EBB9-6F19-E8B9-B851E32A2803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8" name="Google Shape;4193;p22">
              <a:extLst>
                <a:ext uri="{FF2B5EF4-FFF2-40B4-BE49-F238E27FC236}">
                  <a16:creationId xmlns:a16="http://schemas.microsoft.com/office/drawing/2014/main" id="{314AE831-1B6F-F21B-A41B-174C50AAAB78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9" name="Google Shape;4194;p22">
              <a:extLst>
                <a:ext uri="{FF2B5EF4-FFF2-40B4-BE49-F238E27FC236}">
                  <a16:creationId xmlns:a16="http://schemas.microsoft.com/office/drawing/2014/main" id="{D90FB59C-2ACB-1713-E5BF-897E4E5533E5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0" name="Google Shape;4195;p22">
              <a:extLst>
                <a:ext uri="{FF2B5EF4-FFF2-40B4-BE49-F238E27FC236}">
                  <a16:creationId xmlns:a16="http://schemas.microsoft.com/office/drawing/2014/main" id="{A10B902A-6A02-D8DF-145B-172ED4C37888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1" name="Google Shape;4196;p22">
              <a:extLst>
                <a:ext uri="{FF2B5EF4-FFF2-40B4-BE49-F238E27FC236}">
                  <a16:creationId xmlns:a16="http://schemas.microsoft.com/office/drawing/2014/main" id="{47368F83-B8BC-778A-7FF7-2D26CA82CD6D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2" name="Google Shape;4197;p22">
              <a:extLst>
                <a:ext uri="{FF2B5EF4-FFF2-40B4-BE49-F238E27FC236}">
                  <a16:creationId xmlns:a16="http://schemas.microsoft.com/office/drawing/2014/main" id="{13E7B50B-5562-22E5-061C-A3376627D1F9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3" name="Google Shape;4198;p22">
              <a:extLst>
                <a:ext uri="{FF2B5EF4-FFF2-40B4-BE49-F238E27FC236}">
                  <a16:creationId xmlns:a16="http://schemas.microsoft.com/office/drawing/2014/main" id="{31ED4E57-5035-EE10-A8D6-BB4B1266B952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4" name="Google Shape;4199;p22">
              <a:extLst>
                <a:ext uri="{FF2B5EF4-FFF2-40B4-BE49-F238E27FC236}">
                  <a16:creationId xmlns:a16="http://schemas.microsoft.com/office/drawing/2014/main" id="{B4BA1F40-324E-18C8-0960-6641DC77840C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5" name="Google Shape;4200;p22">
              <a:extLst>
                <a:ext uri="{FF2B5EF4-FFF2-40B4-BE49-F238E27FC236}">
                  <a16:creationId xmlns:a16="http://schemas.microsoft.com/office/drawing/2014/main" id="{9E7BEBE9-13E1-6039-9162-05E8F635FBD5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6" name="Google Shape;4201;p22">
              <a:extLst>
                <a:ext uri="{FF2B5EF4-FFF2-40B4-BE49-F238E27FC236}">
                  <a16:creationId xmlns:a16="http://schemas.microsoft.com/office/drawing/2014/main" id="{A1EF3C9D-907E-F9C6-9BB3-58E21513A61C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7" name="Google Shape;4202;p22">
              <a:extLst>
                <a:ext uri="{FF2B5EF4-FFF2-40B4-BE49-F238E27FC236}">
                  <a16:creationId xmlns:a16="http://schemas.microsoft.com/office/drawing/2014/main" id="{5B99DBA4-D8F3-CB18-A1D3-D77D6F477AF1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8" name="Google Shape;4203;p22">
              <a:extLst>
                <a:ext uri="{FF2B5EF4-FFF2-40B4-BE49-F238E27FC236}">
                  <a16:creationId xmlns:a16="http://schemas.microsoft.com/office/drawing/2014/main" id="{E37666E8-6B51-50F7-A2A8-EE15E19AB4B6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9" name="Google Shape;4204;p22">
              <a:extLst>
                <a:ext uri="{FF2B5EF4-FFF2-40B4-BE49-F238E27FC236}">
                  <a16:creationId xmlns:a16="http://schemas.microsoft.com/office/drawing/2014/main" id="{216CF06F-45F2-02C7-4F5B-143268FE9CBF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0" name="Google Shape;4205;p22">
              <a:extLst>
                <a:ext uri="{FF2B5EF4-FFF2-40B4-BE49-F238E27FC236}">
                  <a16:creationId xmlns:a16="http://schemas.microsoft.com/office/drawing/2014/main" id="{CF6A44ED-6CBA-B80A-1B56-C3DC390A34F4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1" name="Google Shape;4206;p22">
              <a:extLst>
                <a:ext uri="{FF2B5EF4-FFF2-40B4-BE49-F238E27FC236}">
                  <a16:creationId xmlns:a16="http://schemas.microsoft.com/office/drawing/2014/main" id="{41AD7EBA-DA5E-D6A8-94A8-E78209589D3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2" name="Google Shape;4207;p22">
              <a:extLst>
                <a:ext uri="{FF2B5EF4-FFF2-40B4-BE49-F238E27FC236}">
                  <a16:creationId xmlns:a16="http://schemas.microsoft.com/office/drawing/2014/main" id="{3E241733-C49B-72E1-C429-D58786F6DDF3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3" name="Google Shape;4208;p22">
              <a:extLst>
                <a:ext uri="{FF2B5EF4-FFF2-40B4-BE49-F238E27FC236}">
                  <a16:creationId xmlns:a16="http://schemas.microsoft.com/office/drawing/2014/main" id="{5997649D-63BC-530A-E6DF-DFD8FB97C633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4" name="Google Shape;4209;p22">
              <a:extLst>
                <a:ext uri="{FF2B5EF4-FFF2-40B4-BE49-F238E27FC236}">
                  <a16:creationId xmlns:a16="http://schemas.microsoft.com/office/drawing/2014/main" id="{9C01FC9F-54B6-D161-B29F-36BD7467ACF2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5" name="Google Shape;4210;p22">
              <a:extLst>
                <a:ext uri="{FF2B5EF4-FFF2-40B4-BE49-F238E27FC236}">
                  <a16:creationId xmlns:a16="http://schemas.microsoft.com/office/drawing/2014/main" id="{19A98402-A4A8-DD23-6FF1-4D61C38A9A7A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6" name="Google Shape;4211;p22">
              <a:extLst>
                <a:ext uri="{FF2B5EF4-FFF2-40B4-BE49-F238E27FC236}">
                  <a16:creationId xmlns:a16="http://schemas.microsoft.com/office/drawing/2014/main" id="{9DA72395-AD2E-6BCB-2683-60282282B122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7" name="Google Shape;4212;p22">
              <a:extLst>
                <a:ext uri="{FF2B5EF4-FFF2-40B4-BE49-F238E27FC236}">
                  <a16:creationId xmlns:a16="http://schemas.microsoft.com/office/drawing/2014/main" id="{BCB21F10-C119-4FD1-4539-A28F89BD4F58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8" name="Google Shape;4213;p22">
              <a:extLst>
                <a:ext uri="{FF2B5EF4-FFF2-40B4-BE49-F238E27FC236}">
                  <a16:creationId xmlns:a16="http://schemas.microsoft.com/office/drawing/2014/main" id="{4FB588B7-836B-F84D-635C-852C070B7E47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9" name="Google Shape;4214;p22">
              <a:extLst>
                <a:ext uri="{FF2B5EF4-FFF2-40B4-BE49-F238E27FC236}">
                  <a16:creationId xmlns:a16="http://schemas.microsoft.com/office/drawing/2014/main" id="{3BAE9BBA-B2EE-3F8A-4668-EFC9ADFA1E33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0" name="Google Shape;4215;p22">
              <a:extLst>
                <a:ext uri="{FF2B5EF4-FFF2-40B4-BE49-F238E27FC236}">
                  <a16:creationId xmlns:a16="http://schemas.microsoft.com/office/drawing/2014/main" id="{F1A90CFD-2A21-E4ED-492F-08B4B4975284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1" name="Google Shape;4216;p22">
              <a:extLst>
                <a:ext uri="{FF2B5EF4-FFF2-40B4-BE49-F238E27FC236}">
                  <a16:creationId xmlns:a16="http://schemas.microsoft.com/office/drawing/2014/main" id="{1B0EE218-6524-04EF-2900-02DAB724BB5B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2" name="Google Shape;4217;p22">
              <a:extLst>
                <a:ext uri="{FF2B5EF4-FFF2-40B4-BE49-F238E27FC236}">
                  <a16:creationId xmlns:a16="http://schemas.microsoft.com/office/drawing/2014/main" id="{D3720E1C-5240-2EBF-EDED-51D6E0699233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3" name="Google Shape;4218;p22">
              <a:extLst>
                <a:ext uri="{FF2B5EF4-FFF2-40B4-BE49-F238E27FC236}">
                  <a16:creationId xmlns:a16="http://schemas.microsoft.com/office/drawing/2014/main" id="{F4792825-7213-6101-C7C2-A0787CAA1E55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4" name="Google Shape;4219;p22">
              <a:extLst>
                <a:ext uri="{FF2B5EF4-FFF2-40B4-BE49-F238E27FC236}">
                  <a16:creationId xmlns:a16="http://schemas.microsoft.com/office/drawing/2014/main" id="{A101D6CE-6E8B-1D54-8A1E-51F99034C5F0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5" name="Google Shape;4220;p22">
              <a:extLst>
                <a:ext uri="{FF2B5EF4-FFF2-40B4-BE49-F238E27FC236}">
                  <a16:creationId xmlns:a16="http://schemas.microsoft.com/office/drawing/2014/main" id="{2F358A9A-ADA5-0861-C084-4CD3AA8A163B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6" name="Google Shape;4221;p22">
              <a:extLst>
                <a:ext uri="{FF2B5EF4-FFF2-40B4-BE49-F238E27FC236}">
                  <a16:creationId xmlns:a16="http://schemas.microsoft.com/office/drawing/2014/main" id="{603097A3-5427-437C-741B-E22435FD6860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7" name="Google Shape;4222;p22">
              <a:extLst>
                <a:ext uri="{FF2B5EF4-FFF2-40B4-BE49-F238E27FC236}">
                  <a16:creationId xmlns:a16="http://schemas.microsoft.com/office/drawing/2014/main" id="{37474A8B-4161-49F5-F42C-D62A7F4C7A46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8" name="Google Shape;4223;p22">
              <a:extLst>
                <a:ext uri="{FF2B5EF4-FFF2-40B4-BE49-F238E27FC236}">
                  <a16:creationId xmlns:a16="http://schemas.microsoft.com/office/drawing/2014/main" id="{784D229B-9441-9DA1-7BC3-FB2A1EC83A0B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9" name="Google Shape;4224;p22">
              <a:extLst>
                <a:ext uri="{FF2B5EF4-FFF2-40B4-BE49-F238E27FC236}">
                  <a16:creationId xmlns:a16="http://schemas.microsoft.com/office/drawing/2014/main" id="{7E42F05E-2EFA-EAE3-1E71-D9E74E957DA6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0" name="Google Shape;4225;p22">
              <a:extLst>
                <a:ext uri="{FF2B5EF4-FFF2-40B4-BE49-F238E27FC236}">
                  <a16:creationId xmlns:a16="http://schemas.microsoft.com/office/drawing/2014/main" id="{7A5AE020-831E-8D88-8975-BB1443668807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1" name="Google Shape;4226;p22">
              <a:extLst>
                <a:ext uri="{FF2B5EF4-FFF2-40B4-BE49-F238E27FC236}">
                  <a16:creationId xmlns:a16="http://schemas.microsoft.com/office/drawing/2014/main" id="{FC1EC4F3-7B66-096E-42B9-4AD674C97245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2" name="Google Shape;4227;p22">
              <a:extLst>
                <a:ext uri="{FF2B5EF4-FFF2-40B4-BE49-F238E27FC236}">
                  <a16:creationId xmlns:a16="http://schemas.microsoft.com/office/drawing/2014/main" id="{0936064D-D519-97E8-B7E7-9335023E56C0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3" name="Google Shape;4228;p22">
              <a:extLst>
                <a:ext uri="{FF2B5EF4-FFF2-40B4-BE49-F238E27FC236}">
                  <a16:creationId xmlns:a16="http://schemas.microsoft.com/office/drawing/2014/main" id="{759F2F2D-7412-07B0-4483-167A4C02442C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4" name="Google Shape;4229;p22">
              <a:extLst>
                <a:ext uri="{FF2B5EF4-FFF2-40B4-BE49-F238E27FC236}">
                  <a16:creationId xmlns:a16="http://schemas.microsoft.com/office/drawing/2014/main" id="{91DA932F-8C4F-8145-6FDA-9B07DCD1803B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5" name="Google Shape;4230;p22">
              <a:extLst>
                <a:ext uri="{FF2B5EF4-FFF2-40B4-BE49-F238E27FC236}">
                  <a16:creationId xmlns:a16="http://schemas.microsoft.com/office/drawing/2014/main" id="{7374FB76-78CE-B267-37F6-5C89479BE2A2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6" name="Google Shape;4231;p22">
              <a:extLst>
                <a:ext uri="{FF2B5EF4-FFF2-40B4-BE49-F238E27FC236}">
                  <a16:creationId xmlns:a16="http://schemas.microsoft.com/office/drawing/2014/main" id="{D2330CC9-DAB1-5672-5896-AA0072FBFD4D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7" name="Google Shape;4232;p22">
              <a:extLst>
                <a:ext uri="{FF2B5EF4-FFF2-40B4-BE49-F238E27FC236}">
                  <a16:creationId xmlns:a16="http://schemas.microsoft.com/office/drawing/2014/main" id="{8DF71CD3-287B-C280-4B11-1062B2C6F15E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8" name="Google Shape;4233;p22">
              <a:extLst>
                <a:ext uri="{FF2B5EF4-FFF2-40B4-BE49-F238E27FC236}">
                  <a16:creationId xmlns:a16="http://schemas.microsoft.com/office/drawing/2014/main" id="{44384173-E611-507F-2576-68C6E72A04C2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9" name="Google Shape;4234;p22">
              <a:extLst>
                <a:ext uri="{FF2B5EF4-FFF2-40B4-BE49-F238E27FC236}">
                  <a16:creationId xmlns:a16="http://schemas.microsoft.com/office/drawing/2014/main" id="{F5D5BD3C-DB04-C938-A24D-56A31E061117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0" name="Google Shape;4235;p22">
              <a:extLst>
                <a:ext uri="{FF2B5EF4-FFF2-40B4-BE49-F238E27FC236}">
                  <a16:creationId xmlns:a16="http://schemas.microsoft.com/office/drawing/2014/main" id="{319EF6A1-1887-2492-7EBA-8771CB1A7F16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1" name="Google Shape;4236;p22">
              <a:extLst>
                <a:ext uri="{FF2B5EF4-FFF2-40B4-BE49-F238E27FC236}">
                  <a16:creationId xmlns:a16="http://schemas.microsoft.com/office/drawing/2014/main" id="{24508276-FD89-076E-DC89-E4EA78B49E00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2" name="Google Shape;4237;p22">
              <a:extLst>
                <a:ext uri="{FF2B5EF4-FFF2-40B4-BE49-F238E27FC236}">
                  <a16:creationId xmlns:a16="http://schemas.microsoft.com/office/drawing/2014/main" id="{82FB2AA3-CFD9-16CB-949E-ACE76C51B6C7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3" name="Google Shape;4238;p22">
              <a:extLst>
                <a:ext uri="{FF2B5EF4-FFF2-40B4-BE49-F238E27FC236}">
                  <a16:creationId xmlns:a16="http://schemas.microsoft.com/office/drawing/2014/main" id="{66E3DF9B-FC99-1BFE-42EE-BC3908851C90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4" name="Google Shape;4239;p22">
              <a:extLst>
                <a:ext uri="{FF2B5EF4-FFF2-40B4-BE49-F238E27FC236}">
                  <a16:creationId xmlns:a16="http://schemas.microsoft.com/office/drawing/2014/main" id="{7E7F02E4-61ED-9EB1-5B7D-C11DA75F5C5B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5" name="Google Shape;4240;p22">
              <a:extLst>
                <a:ext uri="{FF2B5EF4-FFF2-40B4-BE49-F238E27FC236}">
                  <a16:creationId xmlns:a16="http://schemas.microsoft.com/office/drawing/2014/main" id="{16EA43ED-2268-D687-A65B-6B7211982814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6" name="Google Shape;4241;p22">
              <a:extLst>
                <a:ext uri="{FF2B5EF4-FFF2-40B4-BE49-F238E27FC236}">
                  <a16:creationId xmlns:a16="http://schemas.microsoft.com/office/drawing/2014/main" id="{4809C8BA-B413-0952-960B-BC1FCA725AD8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7" name="Google Shape;4242;p22">
              <a:extLst>
                <a:ext uri="{FF2B5EF4-FFF2-40B4-BE49-F238E27FC236}">
                  <a16:creationId xmlns:a16="http://schemas.microsoft.com/office/drawing/2014/main" id="{3244BFBF-B435-9578-7F89-ECFBA9E29AB6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8" name="Google Shape;4243;p22">
              <a:extLst>
                <a:ext uri="{FF2B5EF4-FFF2-40B4-BE49-F238E27FC236}">
                  <a16:creationId xmlns:a16="http://schemas.microsoft.com/office/drawing/2014/main" id="{36383510-7C7D-FD4F-EDC4-7D153202F4B4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9" name="Google Shape;4244;p22">
              <a:extLst>
                <a:ext uri="{FF2B5EF4-FFF2-40B4-BE49-F238E27FC236}">
                  <a16:creationId xmlns:a16="http://schemas.microsoft.com/office/drawing/2014/main" id="{05D20432-A713-248B-A974-CC74A9E46F07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0" name="Google Shape;4245;p22">
              <a:extLst>
                <a:ext uri="{FF2B5EF4-FFF2-40B4-BE49-F238E27FC236}">
                  <a16:creationId xmlns:a16="http://schemas.microsoft.com/office/drawing/2014/main" id="{F9C71642-A218-CF4E-B434-193876EDBCEE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1" name="Google Shape;4246;p22">
              <a:extLst>
                <a:ext uri="{FF2B5EF4-FFF2-40B4-BE49-F238E27FC236}">
                  <a16:creationId xmlns:a16="http://schemas.microsoft.com/office/drawing/2014/main" id="{E03D1978-6568-3C10-750B-D872E0B85582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2" name="Google Shape;4247;p22">
              <a:extLst>
                <a:ext uri="{FF2B5EF4-FFF2-40B4-BE49-F238E27FC236}">
                  <a16:creationId xmlns:a16="http://schemas.microsoft.com/office/drawing/2014/main" id="{95C2E42A-0B7E-3168-D01A-66394F5EAB60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3" name="Google Shape;4248;p22">
              <a:extLst>
                <a:ext uri="{FF2B5EF4-FFF2-40B4-BE49-F238E27FC236}">
                  <a16:creationId xmlns:a16="http://schemas.microsoft.com/office/drawing/2014/main" id="{5B231ACB-9801-3077-AE0C-7726ACFD728A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4" name="Google Shape;4249;p22">
              <a:extLst>
                <a:ext uri="{FF2B5EF4-FFF2-40B4-BE49-F238E27FC236}">
                  <a16:creationId xmlns:a16="http://schemas.microsoft.com/office/drawing/2014/main" id="{A4800E35-0FD3-ECC1-6ECD-9BF71E4A9188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5" name="Google Shape;4250;p22">
              <a:extLst>
                <a:ext uri="{FF2B5EF4-FFF2-40B4-BE49-F238E27FC236}">
                  <a16:creationId xmlns:a16="http://schemas.microsoft.com/office/drawing/2014/main" id="{1C0AE42B-CD79-7365-05C9-8E6F1AEF7167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6" name="Google Shape;4251;p22">
              <a:extLst>
                <a:ext uri="{FF2B5EF4-FFF2-40B4-BE49-F238E27FC236}">
                  <a16:creationId xmlns:a16="http://schemas.microsoft.com/office/drawing/2014/main" id="{C98A89FB-BC76-27C3-A001-D30D7C27B0CD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7" name="Google Shape;4252;p22">
              <a:extLst>
                <a:ext uri="{FF2B5EF4-FFF2-40B4-BE49-F238E27FC236}">
                  <a16:creationId xmlns:a16="http://schemas.microsoft.com/office/drawing/2014/main" id="{7AA5DCC7-53C8-F790-9D7A-69C38B01BB8E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8" name="Google Shape;4253;p22">
              <a:extLst>
                <a:ext uri="{FF2B5EF4-FFF2-40B4-BE49-F238E27FC236}">
                  <a16:creationId xmlns:a16="http://schemas.microsoft.com/office/drawing/2014/main" id="{C0AB552D-B685-28A5-7869-6A795758B0E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9" name="Google Shape;4254;p22">
              <a:extLst>
                <a:ext uri="{FF2B5EF4-FFF2-40B4-BE49-F238E27FC236}">
                  <a16:creationId xmlns:a16="http://schemas.microsoft.com/office/drawing/2014/main" id="{A8A24EC4-B8F7-D82E-A92E-733BFC4E4268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0" name="Google Shape;4255;p22">
              <a:extLst>
                <a:ext uri="{FF2B5EF4-FFF2-40B4-BE49-F238E27FC236}">
                  <a16:creationId xmlns:a16="http://schemas.microsoft.com/office/drawing/2014/main" id="{129505DD-A4B7-635E-D4F8-69318199AEDA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1" name="Google Shape;4256;p22">
              <a:extLst>
                <a:ext uri="{FF2B5EF4-FFF2-40B4-BE49-F238E27FC236}">
                  <a16:creationId xmlns:a16="http://schemas.microsoft.com/office/drawing/2014/main" id="{913B37B0-0C59-F93F-7232-8DA3A2F65C14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2" name="Google Shape;4257;p22">
              <a:extLst>
                <a:ext uri="{FF2B5EF4-FFF2-40B4-BE49-F238E27FC236}">
                  <a16:creationId xmlns:a16="http://schemas.microsoft.com/office/drawing/2014/main" id="{5E545271-7991-DE54-754D-25744561FA31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3" name="Google Shape;4258;p22">
              <a:extLst>
                <a:ext uri="{FF2B5EF4-FFF2-40B4-BE49-F238E27FC236}">
                  <a16:creationId xmlns:a16="http://schemas.microsoft.com/office/drawing/2014/main" id="{6607F561-941A-2118-BC6F-3CB1EB7013CB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4" name="Google Shape;4259;p22">
              <a:extLst>
                <a:ext uri="{FF2B5EF4-FFF2-40B4-BE49-F238E27FC236}">
                  <a16:creationId xmlns:a16="http://schemas.microsoft.com/office/drawing/2014/main" id="{8231377D-0E45-BA15-8D62-FF2B03CE4EF7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5" name="Google Shape;4260;p22">
              <a:extLst>
                <a:ext uri="{FF2B5EF4-FFF2-40B4-BE49-F238E27FC236}">
                  <a16:creationId xmlns:a16="http://schemas.microsoft.com/office/drawing/2014/main" id="{7733405A-E481-FB08-807A-52D1E6C1BF16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6" name="Google Shape;4261;p22">
              <a:extLst>
                <a:ext uri="{FF2B5EF4-FFF2-40B4-BE49-F238E27FC236}">
                  <a16:creationId xmlns:a16="http://schemas.microsoft.com/office/drawing/2014/main" id="{FD208E6D-80D7-E4C6-BB18-4884BEED6485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7" name="Google Shape;4262;p22">
              <a:extLst>
                <a:ext uri="{FF2B5EF4-FFF2-40B4-BE49-F238E27FC236}">
                  <a16:creationId xmlns:a16="http://schemas.microsoft.com/office/drawing/2014/main" id="{640F7CF2-6215-F3BE-A7AF-7A008CAE343D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8" name="Google Shape;4263;p22">
              <a:extLst>
                <a:ext uri="{FF2B5EF4-FFF2-40B4-BE49-F238E27FC236}">
                  <a16:creationId xmlns:a16="http://schemas.microsoft.com/office/drawing/2014/main" id="{1C4D4145-E26F-231C-D709-50C6066FE6D8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9" name="Google Shape;4264;p22">
              <a:extLst>
                <a:ext uri="{FF2B5EF4-FFF2-40B4-BE49-F238E27FC236}">
                  <a16:creationId xmlns:a16="http://schemas.microsoft.com/office/drawing/2014/main" id="{0934D30F-BA0F-1B6E-9FF9-3F7472870F20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0" name="Google Shape;4265;p22">
              <a:extLst>
                <a:ext uri="{FF2B5EF4-FFF2-40B4-BE49-F238E27FC236}">
                  <a16:creationId xmlns:a16="http://schemas.microsoft.com/office/drawing/2014/main" id="{4AC36617-47B3-5D32-9CD4-634D20D11199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1" name="Google Shape;4266;p22">
              <a:extLst>
                <a:ext uri="{FF2B5EF4-FFF2-40B4-BE49-F238E27FC236}">
                  <a16:creationId xmlns:a16="http://schemas.microsoft.com/office/drawing/2014/main" id="{70033E53-D56A-B3D9-AA38-FA56E899C483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2" name="Google Shape;4267;p22">
              <a:extLst>
                <a:ext uri="{FF2B5EF4-FFF2-40B4-BE49-F238E27FC236}">
                  <a16:creationId xmlns:a16="http://schemas.microsoft.com/office/drawing/2014/main" id="{B55001DD-D61D-4CBD-0ABA-E1F651E3B422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3" name="Google Shape;4268;p22">
              <a:extLst>
                <a:ext uri="{FF2B5EF4-FFF2-40B4-BE49-F238E27FC236}">
                  <a16:creationId xmlns:a16="http://schemas.microsoft.com/office/drawing/2014/main" id="{0007B0E4-EF4E-5D08-35CF-F0C9CBAF6E90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4" name="Google Shape;4269;p22">
              <a:extLst>
                <a:ext uri="{FF2B5EF4-FFF2-40B4-BE49-F238E27FC236}">
                  <a16:creationId xmlns:a16="http://schemas.microsoft.com/office/drawing/2014/main" id="{45C5A76D-B16D-2ECB-2932-16D8B8DCE3C4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5" name="Google Shape;4270;p22">
              <a:extLst>
                <a:ext uri="{FF2B5EF4-FFF2-40B4-BE49-F238E27FC236}">
                  <a16:creationId xmlns:a16="http://schemas.microsoft.com/office/drawing/2014/main" id="{1E4A2DD6-8844-8417-C150-409C6FFDB0E1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6" name="Google Shape;4271;p22">
              <a:extLst>
                <a:ext uri="{FF2B5EF4-FFF2-40B4-BE49-F238E27FC236}">
                  <a16:creationId xmlns:a16="http://schemas.microsoft.com/office/drawing/2014/main" id="{F115B52F-45E7-86EA-4178-950FB5E33260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7" name="Google Shape;4272;p22">
              <a:extLst>
                <a:ext uri="{FF2B5EF4-FFF2-40B4-BE49-F238E27FC236}">
                  <a16:creationId xmlns:a16="http://schemas.microsoft.com/office/drawing/2014/main" id="{C00AD83A-7BBE-0DEF-1AD5-17B60815DB33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8" name="Google Shape;4273;p22">
              <a:extLst>
                <a:ext uri="{FF2B5EF4-FFF2-40B4-BE49-F238E27FC236}">
                  <a16:creationId xmlns:a16="http://schemas.microsoft.com/office/drawing/2014/main" id="{5DB860A7-5A4E-3CCF-3841-D4C64156EEBE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9" name="Google Shape;4274;p22">
              <a:extLst>
                <a:ext uri="{FF2B5EF4-FFF2-40B4-BE49-F238E27FC236}">
                  <a16:creationId xmlns:a16="http://schemas.microsoft.com/office/drawing/2014/main" id="{83470736-6676-056B-3492-65290C94DE09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0" name="Google Shape;4275;p22">
              <a:extLst>
                <a:ext uri="{FF2B5EF4-FFF2-40B4-BE49-F238E27FC236}">
                  <a16:creationId xmlns:a16="http://schemas.microsoft.com/office/drawing/2014/main" id="{16A91958-2ABF-7B48-17CB-6BA5E71B269B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1" name="Google Shape;4276;p22">
              <a:extLst>
                <a:ext uri="{FF2B5EF4-FFF2-40B4-BE49-F238E27FC236}">
                  <a16:creationId xmlns:a16="http://schemas.microsoft.com/office/drawing/2014/main" id="{8216A9A7-E386-2576-AADF-14103E2FF879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2" name="Google Shape;4277;p22">
              <a:extLst>
                <a:ext uri="{FF2B5EF4-FFF2-40B4-BE49-F238E27FC236}">
                  <a16:creationId xmlns:a16="http://schemas.microsoft.com/office/drawing/2014/main" id="{0538271A-1A4A-DF6B-6B53-D49E9C89BBE8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3" name="Google Shape;4278;p22">
              <a:extLst>
                <a:ext uri="{FF2B5EF4-FFF2-40B4-BE49-F238E27FC236}">
                  <a16:creationId xmlns:a16="http://schemas.microsoft.com/office/drawing/2014/main" id="{F3D2C8D3-D485-434F-9EA4-E96BA9445206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4" name="Google Shape;4279;p22">
              <a:extLst>
                <a:ext uri="{FF2B5EF4-FFF2-40B4-BE49-F238E27FC236}">
                  <a16:creationId xmlns:a16="http://schemas.microsoft.com/office/drawing/2014/main" id="{E2ED2543-D1B8-1A36-183F-3CF111D350EE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5" name="Google Shape;4280;p22">
              <a:extLst>
                <a:ext uri="{FF2B5EF4-FFF2-40B4-BE49-F238E27FC236}">
                  <a16:creationId xmlns:a16="http://schemas.microsoft.com/office/drawing/2014/main" id="{91E37883-9BC5-F1B6-0EF3-EBC6B3BE3AE6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6" name="Google Shape;4281;p22">
              <a:extLst>
                <a:ext uri="{FF2B5EF4-FFF2-40B4-BE49-F238E27FC236}">
                  <a16:creationId xmlns:a16="http://schemas.microsoft.com/office/drawing/2014/main" id="{B028918E-9CB0-FC4D-7808-F6727CB86294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7" name="Google Shape;4282;p22">
              <a:extLst>
                <a:ext uri="{FF2B5EF4-FFF2-40B4-BE49-F238E27FC236}">
                  <a16:creationId xmlns:a16="http://schemas.microsoft.com/office/drawing/2014/main" id="{562F316B-E410-E7D8-EF47-213C19A96598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8" name="Google Shape;4283;p22">
              <a:extLst>
                <a:ext uri="{FF2B5EF4-FFF2-40B4-BE49-F238E27FC236}">
                  <a16:creationId xmlns:a16="http://schemas.microsoft.com/office/drawing/2014/main" id="{CD532E71-78C4-93C2-D7FE-61F55306B090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9" name="Google Shape;4284;p22">
              <a:extLst>
                <a:ext uri="{FF2B5EF4-FFF2-40B4-BE49-F238E27FC236}">
                  <a16:creationId xmlns:a16="http://schemas.microsoft.com/office/drawing/2014/main" id="{03081C23-F9B6-4B18-A99A-62BB20FFD33A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0" name="Google Shape;4285;p22">
              <a:extLst>
                <a:ext uri="{FF2B5EF4-FFF2-40B4-BE49-F238E27FC236}">
                  <a16:creationId xmlns:a16="http://schemas.microsoft.com/office/drawing/2014/main" id="{4D5487BA-0276-8B79-F68C-6CEF141FC3D4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1" name="Google Shape;4286;p22">
              <a:extLst>
                <a:ext uri="{FF2B5EF4-FFF2-40B4-BE49-F238E27FC236}">
                  <a16:creationId xmlns:a16="http://schemas.microsoft.com/office/drawing/2014/main" id="{DF410C1B-BD05-650A-C32E-822981B15A3F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2" name="Google Shape;4287;p22">
              <a:extLst>
                <a:ext uri="{FF2B5EF4-FFF2-40B4-BE49-F238E27FC236}">
                  <a16:creationId xmlns:a16="http://schemas.microsoft.com/office/drawing/2014/main" id="{67ECC036-76CB-122D-5787-9544A3AF9FA1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3" name="Google Shape;4288;p22">
              <a:extLst>
                <a:ext uri="{FF2B5EF4-FFF2-40B4-BE49-F238E27FC236}">
                  <a16:creationId xmlns:a16="http://schemas.microsoft.com/office/drawing/2014/main" id="{F4E78C54-8DB7-DD2F-23A7-49E28EBAD734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4" name="Google Shape;4289;p22">
              <a:extLst>
                <a:ext uri="{FF2B5EF4-FFF2-40B4-BE49-F238E27FC236}">
                  <a16:creationId xmlns:a16="http://schemas.microsoft.com/office/drawing/2014/main" id="{699BF9C8-154A-1025-D084-BE069C59AE41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5" name="Google Shape;4290;p22">
              <a:extLst>
                <a:ext uri="{FF2B5EF4-FFF2-40B4-BE49-F238E27FC236}">
                  <a16:creationId xmlns:a16="http://schemas.microsoft.com/office/drawing/2014/main" id="{4AECAA7B-1922-B6E6-1013-128CB045188E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6" name="Google Shape;4291;p22">
              <a:extLst>
                <a:ext uri="{FF2B5EF4-FFF2-40B4-BE49-F238E27FC236}">
                  <a16:creationId xmlns:a16="http://schemas.microsoft.com/office/drawing/2014/main" id="{B71936B9-B29E-946B-D8F8-F84F8F9BF6B1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7" name="Google Shape;4292;p22">
              <a:extLst>
                <a:ext uri="{FF2B5EF4-FFF2-40B4-BE49-F238E27FC236}">
                  <a16:creationId xmlns:a16="http://schemas.microsoft.com/office/drawing/2014/main" id="{B72856EF-EB6D-6DE5-4B11-282B29E655EF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8" name="Google Shape;4293;p22">
              <a:extLst>
                <a:ext uri="{FF2B5EF4-FFF2-40B4-BE49-F238E27FC236}">
                  <a16:creationId xmlns:a16="http://schemas.microsoft.com/office/drawing/2014/main" id="{B7202A93-0264-E563-5662-811CE799328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9" name="Google Shape;4294;p22">
              <a:extLst>
                <a:ext uri="{FF2B5EF4-FFF2-40B4-BE49-F238E27FC236}">
                  <a16:creationId xmlns:a16="http://schemas.microsoft.com/office/drawing/2014/main" id="{3214AE32-2FEA-F97C-B637-53FF155AA57C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0" name="Google Shape;4295;p22">
              <a:extLst>
                <a:ext uri="{FF2B5EF4-FFF2-40B4-BE49-F238E27FC236}">
                  <a16:creationId xmlns:a16="http://schemas.microsoft.com/office/drawing/2014/main" id="{E8624D26-DD9A-16FE-9E7B-C0131EB243B9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1" name="Google Shape;4296;p22">
              <a:extLst>
                <a:ext uri="{FF2B5EF4-FFF2-40B4-BE49-F238E27FC236}">
                  <a16:creationId xmlns:a16="http://schemas.microsoft.com/office/drawing/2014/main" id="{762500BF-9586-1D8A-90D0-023D82F908F0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2" name="Google Shape;4297;p22">
              <a:extLst>
                <a:ext uri="{FF2B5EF4-FFF2-40B4-BE49-F238E27FC236}">
                  <a16:creationId xmlns:a16="http://schemas.microsoft.com/office/drawing/2014/main" id="{9D3A1A1C-80AD-D1EE-F811-5C55B12CEE35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3" name="Google Shape;4298;p22">
              <a:extLst>
                <a:ext uri="{FF2B5EF4-FFF2-40B4-BE49-F238E27FC236}">
                  <a16:creationId xmlns:a16="http://schemas.microsoft.com/office/drawing/2014/main" id="{61DD848E-0B50-06FA-D13E-58DB7FF3351D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4" name="Google Shape;4299;p22">
              <a:extLst>
                <a:ext uri="{FF2B5EF4-FFF2-40B4-BE49-F238E27FC236}">
                  <a16:creationId xmlns:a16="http://schemas.microsoft.com/office/drawing/2014/main" id="{86A07025-E4E1-0BB2-FE60-D9AEE971930A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5" name="Google Shape;4300;p22">
              <a:extLst>
                <a:ext uri="{FF2B5EF4-FFF2-40B4-BE49-F238E27FC236}">
                  <a16:creationId xmlns:a16="http://schemas.microsoft.com/office/drawing/2014/main" id="{BCA3BDE3-B975-D96F-6B09-4A83114CD5D4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6" name="Google Shape;4301;p22">
              <a:extLst>
                <a:ext uri="{FF2B5EF4-FFF2-40B4-BE49-F238E27FC236}">
                  <a16:creationId xmlns:a16="http://schemas.microsoft.com/office/drawing/2014/main" id="{D220613E-1622-58E8-DD27-A5BFDF49BDEB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7" name="Google Shape;4302;p22">
              <a:extLst>
                <a:ext uri="{FF2B5EF4-FFF2-40B4-BE49-F238E27FC236}">
                  <a16:creationId xmlns:a16="http://schemas.microsoft.com/office/drawing/2014/main" id="{31661265-ED45-B1EF-0808-012364820671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8" name="Google Shape;4303;p22">
              <a:extLst>
                <a:ext uri="{FF2B5EF4-FFF2-40B4-BE49-F238E27FC236}">
                  <a16:creationId xmlns:a16="http://schemas.microsoft.com/office/drawing/2014/main" id="{23C84A50-A993-70B7-FF73-9BBDB85F04CD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9" name="Google Shape;4304;p22">
              <a:extLst>
                <a:ext uri="{FF2B5EF4-FFF2-40B4-BE49-F238E27FC236}">
                  <a16:creationId xmlns:a16="http://schemas.microsoft.com/office/drawing/2014/main" id="{94A9CB1F-07CE-2E8F-4B36-E8F732DB8AE5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0" name="Google Shape;4305;p22">
              <a:extLst>
                <a:ext uri="{FF2B5EF4-FFF2-40B4-BE49-F238E27FC236}">
                  <a16:creationId xmlns:a16="http://schemas.microsoft.com/office/drawing/2014/main" id="{533A6083-D906-7E8F-942F-B4EE94127A25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1" name="Google Shape;4306;p22">
              <a:extLst>
                <a:ext uri="{FF2B5EF4-FFF2-40B4-BE49-F238E27FC236}">
                  <a16:creationId xmlns:a16="http://schemas.microsoft.com/office/drawing/2014/main" id="{06337251-5A33-71F8-8C93-77F1676217F1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2" name="Google Shape;4307;p22">
              <a:extLst>
                <a:ext uri="{FF2B5EF4-FFF2-40B4-BE49-F238E27FC236}">
                  <a16:creationId xmlns:a16="http://schemas.microsoft.com/office/drawing/2014/main" id="{E115092E-3894-B765-9104-350469960634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3" name="Google Shape;4308;p22">
              <a:extLst>
                <a:ext uri="{FF2B5EF4-FFF2-40B4-BE49-F238E27FC236}">
                  <a16:creationId xmlns:a16="http://schemas.microsoft.com/office/drawing/2014/main" id="{40BBD9CE-810A-EBD8-AE4C-48D08341756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4" name="Google Shape;4309;p22">
              <a:extLst>
                <a:ext uri="{FF2B5EF4-FFF2-40B4-BE49-F238E27FC236}">
                  <a16:creationId xmlns:a16="http://schemas.microsoft.com/office/drawing/2014/main" id="{19D80FF0-032C-3F8D-A95C-4B83F948990A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5" name="Google Shape;4310;p22">
              <a:extLst>
                <a:ext uri="{FF2B5EF4-FFF2-40B4-BE49-F238E27FC236}">
                  <a16:creationId xmlns:a16="http://schemas.microsoft.com/office/drawing/2014/main" id="{FA4E3FC8-9724-BA96-6024-9D245F7A7BA0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6" name="Google Shape;4311;p22">
              <a:extLst>
                <a:ext uri="{FF2B5EF4-FFF2-40B4-BE49-F238E27FC236}">
                  <a16:creationId xmlns:a16="http://schemas.microsoft.com/office/drawing/2014/main" id="{D572A7CF-EA4E-2014-04BA-580D4BBFF225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7" name="Google Shape;4312;p22">
              <a:extLst>
                <a:ext uri="{FF2B5EF4-FFF2-40B4-BE49-F238E27FC236}">
                  <a16:creationId xmlns:a16="http://schemas.microsoft.com/office/drawing/2014/main" id="{79B09658-6D81-3826-9BBC-2D9D595C7935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8" name="Google Shape;4313;p22">
              <a:extLst>
                <a:ext uri="{FF2B5EF4-FFF2-40B4-BE49-F238E27FC236}">
                  <a16:creationId xmlns:a16="http://schemas.microsoft.com/office/drawing/2014/main" id="{FCC53FC7-1345-4B1A-F0A4-8D4C61681E08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9" name="Google Shape;4314;p22">
              <a:extLst>
                <a:ext uri="{FF2B5EF4-FFF2-40B4-BE49-F238E27FC236}">
                  <a16:creationId xmlns:a16="http://schemas.microsoft.com/office/drawing/2014/main" id="{5D55D4AF-23A1-4DF1-90F0-C9380A59BC87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0" name="Google Shape;4315;p22">
              <a:extLst>
                <a:ext uri="{FF2B5EF4-FFF2-40B4-BE49-F238E27FC236}">
                  <a16:creationId xmlns:a16="http://schemas.microsoft.com/office/drawing/2014/main" id="{02714758-5856-A5D4-F180-9882CA003114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1" name="Google Shape;4316;p22">
              <a:extLst>
                <a:ext uri="{FF2B5EF4-FFF2-40B4-BE49-F238E27FC236}">
                  <a16:creationId xmlns:a16="http://schemas.microsoft.com/office/drawing/2014/main" id="{3D0BB2DE-6ECA-89CB-D6B8-4EF508287558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2" name="Google Shape;4317;p22">
              <a:extLst>
                <a:ext uri="{FF2B5EF4-FFF2-40B4-BE49-F238E27FC236}">
                  <a16:creationId xmlns:a16="http://schemas.microsoft.com/office/drawing/2014/main" id="{9160F348-FA48-2AF9-3F09-C9939BA4E286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3" name="Google Shape;4318;p22">
              <a:extLst>
                <a:ext uri="{FF2B5EF4-FFF2-40B4-BE49-F238E27FC236}">
                  <a16:creationId xmlns:a16="http://schemas.microsoft.com/office/drawing/2014/main" id="{786E34D7-EEB4-22A1-128D-182DB0E50C62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4" name="Google Shape;4319;p22">
              <a:extLst>
                <a:ext uri="{FF2B5EF4-FFF2-40B4-BE49-F238E27FC236}">
                  <a16:creationId xmlns:a16="http://schemas.microsoft.com/office/drawing/2014/main" id="{88F01380-A4DD-3266-4FD5-09EB309732F6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5" name="Google Shape;4320;p22">
              <a:extLst>
                <a:ext uri="{FF2B5EF4-FFF2-40B4-BE49-F238E27FC236}">
                  <a16:creationId xmlns:a16="http://schemas.microsoft.com/office/drawing/2014/main" id="{46668BB2-891C-29B1-EB07-E269F7D7C483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6" name="Google Shape;4321;p22">
              <a:extLst>
                <a:ext uri="{FF2B5EF4-FFF2-40B4-BE49-F238E27FC236}">
                  <a16:creationId xmlns:a16="http://schemas.microsoft.com/office/drawing/2014/main" id="{3DECD88C-5684-90C7-58BB-7199E9EE3680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7" name="Google Shape;4322;p22">
              <a:extLst>
                <a:ext uri="{FF2B5EF4-FFF2-40B4-BE49-F238E27FC236}">
                  <a16:creationId xmlns:a16="http://schemas.microsoft.com/office/drawing/2014/main" id="{7E5EAB9B-BD56-4275-522F-2070988ACCFB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8" name="Google Shape;4323;p22">
              <a:extLst>
                <a:ext uri="{FF2B5EF4-FFF2-40B4-BE49-F238E27FC236}">
                  <a16:creationId xmlns:a16="http://schemas.microsoft.com/office/drawing/2014/main" id="{E5564AC2-3981-28A3-6295-B070C284B78D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9" name="Google Shape;4324;p22">
              <a:extLst>
                <a:ext uri="{FF2B5EF4-FFF2-40B4-BE49-F238E27FC236}">
                  <a16:creationId xmlns:a16="http://schemas.microsoft.com/office/drawing/2014/main" id="{28F730DA-7AD5-8FC4-22BD-3E6239D1B53E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0" name="Google Shape;4325;p22">
              <a:extLst>
                <a:ext uri="{FF2B5EF4-FFF2-40B4-BE49-F238E27FC236}">
                  <a16:creationId xmlns:a16="http://schemas.microsoft.com/office/drawing/2014/main" id="{490E4AB7-4444-3B56-01E7-F62343992330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1" name="Google Shape;4326;p22">
              <a:extLst>
                <a:ext uri="{FF2B5EF4-FFF2-40B4-BE49-F238E27FC236}">
                  <a16:creationId xmlns:a16="http://schemas.microsoft.com/office/drawing/2014/main" id="{A0E409F5-E372-94D8-C271-747D0B0750C4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2" name="Google Shape;4327;p22">
              <a:extLst>
                <a:ext uri="{FF2B5EF4-FFF2-40B4-BE49-F238E27FC236}">
                  <a16:creationId xmlns:a16="http://schemas.microsoft.com/office/drawing/2014/main" id="{BBAEB55D-EE85-71C5-11BD-B71D66D00F16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3" name="Google Shape;4328;p22">
              <a:extLst>
                <a:ext uri="{FF2B5EF4-FFF2-40B4-BE49-F238E27FC236}">
                  <a16:creationId xmlns:a16="http://schemas.microsoft.com/office/drawing/2014/main" id="{6CFBB0BE-2B8E-2AE9-956A-CB04FF23864C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4" name="Google Shape;4329;p22">
              <a:extLst>
                <a:ext uri="{FF2B5EF4-FFF2-40B4-BE49-F238E27FC236}">
                  <a16:creationId xmlns:a16="http://schemas.microsoft.com/office/drawing/2014/main" id="{4803F904-95F2-E82B-0402-2BE191723821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5" name="Google Shape;4330;p22">
              <a:extLst>
                <a:ext uri="{FF2B5EF4-FFF2-40B4-BE49-F238E27FC236}">
                  <a16:creationId xmlns:a16="http://schemas.microsoft.com/office/drawing/2014/main" id="{493FAEEC-9F53-F1A2-E00E-EF5CFFB0BBFA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6" name="Google Shape;4331;p22">
              <a:extLst>
                <a:ext uri="{FF2B5EF4-FFF2-40B4-BE49-F238E27FC236}">
                  <a16:creationId xmlns:a16="http://schemas.microsoft.com/office/drawing/2014/main" id="{40809665-9237-7ADB-FBCB-1C0B371DCAC1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7" name="Google Shape;4332;p22">
              <a:extLst>
                <a:ext uri="{FF2B5EF4-FFF2-40B4-BE49-F238E27FC236}">
                  <a16:creationId xmlns:a16="http://schemas.microsoft.com/office/drawing/2014/main" id="{95AD1F0C-7180-D9FA-23BD-EC92F66057FD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8" name="Google Shape;4333;p22">
              <a:extLst>
                <a:ext uri="{FF2B5EF4-FFF2-40B4-BE49-F238E27FC236}">
                  <a16:creationId xmlns:a16="http://schemas.microsoft.com/office/drawing/2014/main" id="{2EFA8763-CC22-7C30-AD2C-9A1CB823F7F7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9" name="Google Shape;4334;p22">
              <a:extLst>
                <a:ext uri="{FF2B5EF4-FFF2-40B4-BE49-F238E27FC236}">
                  <a16:creationId xmlns:a16="http://schemas.microsoft.com/office/drawing/2014/main" id="{C0A98CD5-13A1-51B0-65A8-E438DCF89A1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0" name="Google Shape;4335;p22">
              <a:extLst>
                <a:ext uri="{FF2B5EF4-FFF2-40B4-BE49-F238E27FC236}">
                  <a16:creationId xmlns:a16="http://schemas.microsoft.com/office/drawing/2014/main" id="{BCB50447-F8F9-1230-7772-58285CDF5E61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1" name="Google Shape;4336;p22">
              <a:extLst>
                <a:ext uri="{FF2B5EF4-FFF2-40B4-BE49-F238E27FC236}">
                  <a16:creationId xmlns:a16="http://schemas.microsoft.com/office/drawing/2014/main" id="{93C964F4-4CAD-0279-A3DC-09C612876D39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2" name="Google Shape;4337;p22">
              <a:extLst>
                <a:ext uri="{FF2B5EF4-FFF2-40B4-BE49-F238E27FC236}">
                  <a16:creationId xmlns:a16="http://schemas.microsoft.com/office/drawing/2014/main" id="{BBCF6C73-902B-618C-DB97-5BDC5831E646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3" name="Google Shape;4338;p22">
              <a:extLst>
                <a:ext uri="{FF2B5EF4-FFF2-40B4-BE49-F238E27FC236}">
                  <a16:creationId xmlns:a16="http://schemas.microsoft.com/office/drawing/2014/main" id="{8762CFD9-864F-49DA-F7D3-D1F510382CD8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4" name="Google Shape;4339;p22">
              <a:extLst>
                <a:ext uri="{FF2B5EF4-FFF2-40B4-BE49-F238E27FC236}">
                  <a16:creationId xmlns:a16="http://schemas.microsoft.com/office/drawing/2014/main" id="{AC66BD84-C196-7A29-8817-24A14305E8CB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5" name="Google Shape;4340;p22">
              <a:extLst>
                <a:ext uri="{FF2B5EF4-FFF2-40B4-BE49-F238E27FC236}">
                  <a16:creationId xmlns:a16="http://schemas.microsoft.com/office/drawing/2014/main" id="{125E2744-0F7E-EBD4-DED4-E07B98257102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6" name="Google Shape;4341;p22">
              <a:extLst>
                <a:ext uri="{FF2B5EF4-FFF2-40B4-BE49-F238E27FC236}">
                  <a16:creationId xmlns:a16="http://schemas.microsoft.com/office/drawing/2014/main" id="{E62A23A5-7B3A-101F-FDC4-EC068C6F8560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7" name="Google Shape;4342;p22">
              <a:extLst>
                <a:ext uri="{FF2B5EF4-FFF2-40B4-BE49-F238E27FC236}">
                  <a16:creationId xmlns:a16="http://schemas.microsoft.com/office/drawing/2014/main" id="{9320C3DF-461C-CC55-5F1C-EEBED4035A26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8" name="Google Shape;4343;p22">
              <a:extLst>
                <a:ext uri="{FF2B5EF4-FFF2-40B4-BE49-F238E27FC236}">
                  <a16:creationId xmlns:a16="http://schemas.microsoft.com/office/drawing/2014/main" id="{3D5ADD93-6D0F-5594-4518-82BF754733B1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9" name="Google Shape;4344;p22">
              <a:extLst>
                <a:ext uri="{FF2B5EF4-FFF2-40B4-BE49-F238E27FC236}">
                  <a16:creationId xmlns:a16="http://schemas.microsoft.com/office/drawing/2014/main" id="{82215824-6DF2-7911-B81A-7DC525492608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0" name="Google Shape;4345;p22">
              <a:extLst>
                <a:ext uri="{FF2B5EF4-FFF2-40B4-BE49-F238E27FC236}">
                  <a16:creationId xmlns:a16="http://schemas.microsoft.com/office/drawing/2014/main" id="{9F248F2F-C683-FFE7-EC65-5800C78DF708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1" name="Google Shape;4346;p22">
              <a:extLst>
                <a:ext uri="{FF2B5EF4-FFF2-40B4-BE49-F238E27FC236}">
                  <a16:creationId xmlns:a16="http://schemas.microsoft.com/office/drawing/2014/main" id="{3A288975-BFFA-C810-AE7C-39174AE73902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2" name="Google Shape;4347;p22">
              <a:extLst>
                <a:ext uri="{FF2B5EF4-FFF2-40B4-BE49-F238E27FC236}">
                  <a16:creationId xmlns:a16="http://schemas.microsoft.com/office/drawing/2014/main" id="{53890C12-70CA-1CF7-4708-76BC097FB95C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3" name="Google Shape;4348;p22">
              <a:extLst>
                <a:ext uri="{FF2B5EF4-FFF2-40B4-BE49-F238E27FC236}">
                  <a16:creationId xmlns:a16="http://schemas.microsoft.com/office/drawing/2014/main" id="{AC70B145-4E53-8F58-738D-9662393D1F4D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4" name="Google Shape;4349;p22">
              <a:extLst>
                <a:ext uri="{FF2B5EF4-FFF2-40B4-BE49-F238E27FC236}">
                  <a16:creationId xmlns:a16="http://schemas.microsoft.com/office/drawing/2014/main" id="{ADBC622A-565B-80F6-08E4-5011F6267739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5" name="Google Shape;4350;p22">
              <a:extLst>
                <a:ext uri="{FF2B5EF4-FFF2-40B4-BE49-F238E27FC236}">
                  <a16:creationId xmlns:a16="http://schemas.microsoft.com/office/drawing/2014/main" id="{96AA0DF1-817B-8528-0F66-9DB58A022DA9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6" name="Google Shape;4351;p22">
              <a:extLst>
                <a:ext uri="{FF2B5EF4-FFF2-40B4-BE49-F238E27FC236}">
                  <a16:creationId xmlns:a16="http://schemas.microsoft.com/office/drawing/2014/main" id="{CD15BFFF-1E02-8572-D5F4-2C551BC002E1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7" name="Google Shape;4352;p22">
              <a:extLst>
                <a:ext uri="{FF2B5EF4-FFF2-40B4-BE49-F238E27FC236}">
                  <a16:creationId xmlns:a16="http://schemas.microsoft.com/office/drawing/2014/main" id="{A74BCA0F-F83D-4557-3D7A-361152B25E29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8" name="Google Shape;4353;p22">
              <a:extLst>
                <a:ext uri="{FF2B5EF4-FFF2-40B4-BE49-F238E27FC236}">
                  <a16:creationId xmlns:a16="http://schemas.microsoft.com/office/drawing/2014/main" id="{ACAFC8B3-FE1C-B7D1-6184-72E2F6EBEE82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9" name="Google Shape;4354;p22">
              <a:extLst>
                <a:ext uri="{FF2B5EF4-FFF2-40B4-BE49-F238E27FC236}">
                  <a16:creationId xmlns:a16="http://schemas.microsoft.com/office/drawing/2014/main" id="{216A01A7-F2AF-A4C2-313F-33338521908B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0" name="Google Shape;4355;p22">
              <a:extLst>
                <a:ext uri="{FF2B5EF4-FFF2-40B4-BE49-F238E27FC236}">
                  <a16:creationId xmlns:a16="http://schemas.microsoft.com/office/drawing/2014/main" id="{E67E5643-0B9B-4360-EE1C-A8528500D4FA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1" name="Google Shape;4356;p22">
              <a:extLst>
                <a:ext uri="{FF2B5EF4-FFF2-40B4-BE49-F238E27FC236}">
                  <a16:creationId xmlns:a16="http://schemas.microsoft.com/office/drawing/2014/main" id="{CDFAB4E3-E7BC-7AED-4F76-B296CE4444D2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2" name="Google Shape;4357;p22">
              <a:extLst>
                <a:ext uri="{FF2B5EF4-FFF2-40B4-BE49-F238E27FC236}">
                  <a16:creationId xmlns:a16="http://schemas.microsoft.com/office/drawing/2014/main" id="{5195B672-D295-1E1F-1CEB-B478DA18DAF2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3" name="Google Shape;4358;p22">
              <a:extLst>
                <a:ext uri="{FF2B5EF4-FFF2-40B4-BE49-F238E27FC236}">
                  <a16:creationId xmlns:a16="http://schemas.microsoft.com/office/drawing/2014/main" id="{B54BA1B1-F2AD-49A8-0DD0-EBB17F581EBC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4" name="Google Shape;4359;p22">
              <a:extLst>
                <a:ext uri="{FF2B5EF4-FFF2-40B4-BE49-F238E27FC236}">
                  <a16:creationId xmlns:a16="http://schemas.microsoft.com/office/drawing/2014/main" id="{2AC8AAEB-24DA-8527-D7A9-79883DB7967F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5" name="Google Shape;4360;p22">
              <a:extLst>
                <a:ext uri="{FF2B5EF4-FFF2-40B4-BE49-F238E27FC236}">
                  <a16:creationId xmlns:a16="http://schemas.microsoft.com/office/drawing/2014/main" id="{2467379A-4EF5-5604-59B3-CA6E633866FA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6" name="Google Shape;4361;p22">
              <a:extLst>
                <a:ext uri="{FF2B5EF4-FFF2-40B4-BE49-F238E27FC236}">
                  <a16:creationId xmlns:a16="http://schemas.microsoft.com/office/drawing/2014/main" id="{7F72388B-7E61-8CA3-8434-5DF845C1299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7" name="Google Shape;4362;p22">
              <a:extLst>
                <a:ext uri="{FF2B5EF4-FFF2-40B4-BE49-F238E27FC236}">
                  <a16:creationId xmlns:a16="http://schemas.microsoft.com/office/drawing/2014/main" id="{2E160A46-70C0-85D1-094A-CF34002C66EF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8" name="Google Shape;4363;p22">
              <a:extLst>
                <a:ext uri="{FF2B5EF4-FFF2-40B4-BE49-F238E27FC236}">
                  <a16:creationId xmlns:a16="http://schemas.microsoft.com/office/drawing/2014/main" id="{72DD9F57-1F27-0771-C04C-95E247D67CA8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9" name="Google Shape;4364;p22">
              <a:extLst>
                <a:ext uri="{FF2B5EF4-FFF2-40B4-BE49-F238E27FC236}">
                  <a16:creationId xmlns:a16="http://schemas.microsoft.com/office/drawing/2014/main" id="{5B5589B2-E90A-8BC2-0695-BD3C22AAA580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0" name="Google Shape;4365;p22">
              <a:extLst>
                <a:ext uri="{FF2B5EF4-FFF2-40B4-BE49-F238E27FC236}">
                  <a16:creationId xmlns:a16="http://schemas.microsoft.com/office/drawing/2014/main" id="{568133BD-511B-7D80-70D5-AB93C9D345B9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1" name="Google Shape;4366;p22">
              <a:extLst>
                <a:ext uri="{FF2B5EF4-FFF2-40B4-BE49-F238E27FC236}">
                  <a16:creationId xmlns:a16="http://schemas.microsoft.com/office/drawing/2014/main" id="{161AEF79-BA09-53CE-574D-5C5E4B403C1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2" name="Google Shape;4367;p22">
              <a:extLst>
                <a:ext uri="{FF2B5EF4-FFF2-40B4-BE49-F238E27FC236}">
                  <a16:creationId xmlns:a16="http://schemas.microsoft.com/office/drawing/2014/main" id="{16067771-907C-F264-00BA-58D41F590595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3" name="Google Shape;4368;p22">
              <a:extLst>
                <a:ext uri="{FF2B5EF4-FFF2-40B4-BE49-F238E27FC236}">
                  <a16:creationId xmlns:a16="http://schemas.microsoft.com/office/drawing/2014/main" id="{5FDA7D1A-C077-1896-3948-A34235DA2A76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4" name="Google Shape;4369;p22">
              <a:extLst>
                <a:ext uri="{FF2B5EF4-FFF2-40B4-BE49-F238E27FC236}">
                  <a16:creationId xmlns:a16="http://schemas.microsoft.com/office/drawing/2014/main" id="{D35A0C46-234B-EBFB-0D63-52EBA512380F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5" name="Google Shape;4370;p22">
              <a:extLst>
                <a:ext uri="{FF2B5EF4-FFF2-40B4-BE49-F238E27FC236}">
                  <a16:creationId xmlns:a16="http://schemas.microsoft.com/office/drawing/2014/main" id="{9396A5CE-A62C-AD93-D286-E7E275AE69C3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6" name="Google Shape;4371;p22">
              <a:extLst>
                <a:ext uri="{FF2B5EF4-FFF2-40B4-BE49-F238E27FC236}">
                  <a16:creationId xmlns:a16="http://schemas.microsoft.com/office/drawing/2014/main" id="{45942225-6138-BD90-2B00-2396636E2838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7" name="Google Shape;4372;p22">
              <a:extLst>
                <a:ext uri="{FF2B5EF4-FFF2-40B4-BE49-F238E27FC236}">
                  <a16:creationId xmlns:a16="http://schemas.microsoft.com/office/drawing/2014/main" id="{BF908AC3-AC44-ABF9-E71B-3DA3613DF999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8" name="Google Shape;4373;p22">
              <a:extLst>
                <a:ext uri="{FF2B5EF4-FFF2-40B4-BE49-F238E27FC236}">
                  <a16:creationId xmlns:a16="http://schemas.microsoft.com/office/drawing/2014/main" id="{2963991C-2E32-EF72-9723-ACE8AFE3D6E2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9" name="Google Shape;4374;p22">
              <a:extLst>
                <a:ext uri="{FF2B5EF4-FFF2-40B4-BE49-F238E27FC236}">
                  <a16:creationId xmlns:a16="http://schemas.microsoft.com/office/drawing/2014/main" id="{76D4300B-DF72-5952-21C9-8FA3F189ED33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0" name="Google Shape;4375;p22">
              <a:extLst>
                <a:ext uri="{FF2B5EF4-FFF2-40B4-BE49-F238E27FC236}">
                  <a16:creationId xmlns:a16="http://schemas.microsoft.com/office/drawing/2014/main" id="{7ED1C96D-0C7B-9D97-F49D-EC9E0B7106FE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1" name="Google Shape;4376;p22">
              <a:extLst>
                <a:ext uri="{FF2B5EF4-FFF2-40B4-BE49-F238E27FC236}">
                  <a16:creationId xmlns:a16="http://schemas.microsoft.com/office/drawing/2014/main" id="{BCC78356-4209-3BCF-FB49-D79FF4E40496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2" name="Google Shape;4377;p22">
              <a:extLst>
                <a:ext uri="{FF2B5EF4-FFF2-40B4-BE49-F238E27FC236}">
                  <a16:creationId xmlns:a16="http://schemas.microsoft.com/office/drawing/2014/main" id="{8B201DA6-3EE8-BFAD-8306-1F3BCCBA0BAB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3" name="Google Shape;4378;p22">
              <a:extLst>
                <a:ext uri="{FF2B5EF4-FFF2-40B4-BE49-F238E27FC236}">
                  <a16:creationId xmlns:a16="http://schemas.microsoft.com/office/drawing/2014/main" id="{6D69244B-F5EF-C069-6965-8F1C2D73528C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4" name="Google Shape;4379;p22">
              <a:extLst>
                <a:ext uri="{FF2B5EF4-FFF2-40B4-BE49-F238E27FC236}">
                  <a16:creationId xmlns:a16="http://schemas.microsoft.com/office/drawing/2014/main" id="{8DC8F9F9-634C-3DD1-E003-E7A6B04CA0F3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5" name="Google Shape;4380;p22">
              <a:extLst>
                <a:ext uri="{FF2B5EF4-FFF2-40B4-BE49-F238E27FC236}">
                  <a16:creationId xmlns:a16="http://schemas.microsoft.com/office/drawing/2014/main" id="{4ADD751F-56A3-A13B-86F8-12110C7610EB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6" name="Google Shape;4381;p22">
              <a:extLst>
                <a:ext uri="{FF2B5EF4-FFF2-40B4-BE49-F238E27FC236}">
                  <a16:creationId xmlns:a16="http://schemas.microsoft.com/office/drawing/2014/main" id="{C4BEEF14-F47F-A635-3287-D6BA42B2DB08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7" name="Google Shape;4382;p22">
              <a:extLst>
                <a:ext uri="{FF2B5EF4-FFF2-40B4-BE49-F238E27FC236}">
                  <a16:creationId xmlns:a16="http://schemas.microsoft.com/office/drawing/2014/main" id="{2AA894EC-1E07-4AF7-0934-9708E1AEC90D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8" name="Google Shape;4383;p22">
              <a:extLst>
                <a:ext uri="{FF2B5EF4-FFF2-40B4-BE49-F238E27FC236}">
                  <a16:creationId xmlns:a16="http://schemas.microsoft.com/office/drawing/2014/main" id="{2816D354-7FBC-B6A1-8B90-1B4CCBEDCD91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9" name="Google Shape;4384;p22">
              <a:extLst>
                <a:ext uri="{FF2B5EF4-FFF2-40B4-BE49-F238E27FC236}">
                  <a16:creationId xmlns:a16="http://schemas.microsoft.com/office/drawing/2014/main" id="{711D1DD6-3E12-7B29-4A46-2140F509F38B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0" name="Google Shape;4385;p22">
              <a:extLst>
                <a:ext uri="{FF2B5EF4-FFF2-40B4-BE49-F238E27FC236}">
                  <a16:creationId xmlns:a16="http://schemas.microsoft.com/office/drawing/2014/main" id="{20380C22-C54F-8B8F-882F-D7B8CF6C3B31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1" name="Google Shape;4386;p22">
              <a:extLst>
                <a:ext uri="{FF2B5EF4-FFF2-40B4-BE49-F238E27FC236}">
                  <a16:creationId xmlns:a16="http://schemas.microsoft.com/office/drawing/2014/main" id="{91811CFD-2155-54E9-BECA-06DBDD42DC14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2" name="Google Shape;4387;p22">
              <a:extLst>
                <a:ext uri="{FF2B5EF4-FFF2-40B4-BE49-F238E27FC236}">
                  <a16:creationId xmlns:a16="http://schemas.microsoft.com/office/drawing/2014/main" id="{855E9991-A059-1E15-B78E-B8446557CC95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3" name="Google Shape;4388;p22">
              <a:extLst>
                <a:ext uri="{FF2B5EF4-FFF2-40B4-BE49-F238E27FC236}">
                  <a16:creationId xmlns:a16="http://schemas.microsoft.com/office/drawing/2014/main" id="{2F8BD608-C547-CDA2-032B-E5B746366CB9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4" name="Google Shape;4389;p22">
              <a:extLst>
                <a:ext uri="{FF2B5EF4-FFF2-40B4-BE49-F238E27FC236}">
                  <a16:creationId xmlns:a16="http://schemas.microsoft.com/office/drawing/2014/main" id="{C32AC180-7F61-7CF9-6D24-35C0E00E6E72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5" name="Google Shape;4390;p22">
              <a:extLst>
                <a:ext uri="{FF2B5EF4-FFF2-40B4-BE49-F238E27FC236}">
                  <a16:creationId xmlns:a16="http://schemas.microsoft.com/office/drawing/2014/main" id="{0C454715-98B4-7B43-4FF1-50C9F5936CE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6" name="Google Shape;4391;p22">
              <a:extLst>
                <a:ext uri="{FF2B5EF4-FFF2-40B4-BE49-F238E27FC236}">
                  <a16:creationId xmlns:a16="http://schemas.microsoft.com/office/drawing/2014/main" id="{1FF7FF72-6B7B-34F4-4464-EDB84C6D6C5C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7" name="Google Shape;4392;p22">
              <a:extLst>
                <a:ext uri="{FF2B5EF4-FFF2-40B4-BE49-F238E27FC236}">
                  <a16:creationId xmlns:a16="http://schemas.microsoft.com/office/drawing/2014/main" id="{8EE2FEC3-2E76-456F-0944-16F68C10ECD5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8" name="Google Shape;4393;p22">
              <a:extLst>
                <a:ext uri="{FF2B5EF4-FFF2-40B4-BE49-F238E27FC236}">
                  <a16:creationId xmlns:a16="http://schemas.microsoft.com/office/drawing/2014/main" id="{BB2DA270-7763-66B3-0E48-A5241D81E59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9" name="Google Shape;4394;p22">
              <a:extLst>
                <a:ext uri="{FF2B5EF4-FFF2-40B4-BE49-F238E27FC236}">
                  <a16:creationId xmlns:a16="http://schemas.microsoft.com/office/drawing/2014/main" id="{A8487168-83A3-B10C-C27F-88CFDFC28F68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0" name="Google Shape;4395;p22">
              <a:extLst>
                <a:ext uri="{FF2B5EF4-FFF2-40B4-BE49-F238E27FC236}">
                  <a16:creationId xmlns:a16="http://schemas.microsoft.com/office/drawing/2014/main" id="{9E3AD81B-6D15-9209-9FEB-A7F90A971E9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1" name="Google Shape;4396;p22">
              <a:extLst>
                <a:ext uri="{FF2B5EF4-FFF2-40B4-BE49-F238E27FC236}">
                  <a16:creationId xmlns:a16="http://schemas.microsoft.com/office/drawing/2014/main" id="{D0B3F6E2-00ED-F45D-2BE7-AECD8A072D0E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2" name="Google Shape;4397;p22">
              <a:extLst>
                <a:ext uri="{FF2B5EF4-FFF2-40B4-BE49-F238E27FC236}">
                  <a16:creationId xmlns:a16="http://schemas.microsoft.com/office/drawing/2014/main" id="{CCA619AE-949E-49A8-F82C-007CB50F4800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3" name="Google Shape;4398;p22">
              <a:extLst>
                <a:ext uri="{FF2B5EF4-FFF2-40B4-BE49-F238E27FC236}">
                  <a16:creationId xmlns:a16="http://schemas.microsoft.com/office/drawing/2014/main" id="{7DB923B2-8D38-ACC2-4CD0-0FB51D859BE3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4" name="Google Shape;4399;p22">
              <a:extLst>
                <a:ext uri="{FF2B5EF4-FFF2-40B4-BE49-F238E27FC236}">
                  <a16:creationId xmlns:a16="http://schemas.microsoft.com/office/drawing/2014/main" id="{74EFB2E2-3F57-5401-F1B0-8E8195324DA6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5" name="Google Shape;4400;p22">
              <a:extLst>
                <a:ext uri="{FF2B5EF4-FFF2-40B4-BE49-F238E27FC236}">
                  <a16:creationId xmlns:a16="http://schemas.microsoft.com/office/drawing/2014/main" id="{AE8AF109-4C26-F4A6-ACEA-B123B23792C0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6" name="Google Shape;4401;p22">
              <a:extLst>
                <a:ext uri="{FF2B5EF4-FFF2-40B4-BE49-F238E27FC236}">
                  <a16:creationId xmlns:a16="http://schemas.microsoft.com/office/drawing/2014/main" id="{39CD30DC-4F78-4798-4ED4-636E5C1381A1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7" name="Google Shape;4402;p22">
              <a:extLst>
                <a:ext uri="{FF2B5EF4-FFF2-40B4-BE49-F238E27FC236}">
                  <a16:creationId xmlns:a16="http://schemas.microsoft.com/office/drawing/2014/main" id="{E93E1F0D-53A9-7368-6AA1-F61E706D62CC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8" name="Google Shape;4403;p22">
              <a:extLst>
                <a:ext uri="{FF2B5EF4-FFF2-40B4-BE49-F238E27FC236}">
                  <a16:creationId xmlns:a16="http://schemas.microsoft.com/office/drawing/2014/main" id="{B22A0AF6-1CDA-42B5-78C8-FCC41EDFE858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9" name="Google Shape;4404;p22">
              <a:extLst>
                <a:ext uri="{FF2B5EF4-FFF2-40B4-BE49-F238E27FC236}">
                  <a16:creationId xmlns:a16="http://schemas.microsoft.com/office/drawing/2014/main" id="{4E5CB9A0-2325-FBE2-E961-4A933DF07D77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0" name="Google Shape;4405;p22">
              <a:extLst>
                <a:ext uri="{FF2B5EF4-FFF2-40B4-BE49-F238E27FC236}">
                  <a16:creationId xmlns:a16="http://schemas.microsoft.com/office/drawing/2014/main" id="{E6F67C12-2705-D89A-B1DB-87C412987D09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1" name="Google Shape;4406;p22">
              <a:extLst>
                <a:ext uri="{FF2B5EF4-FFF2-40B4-BE49-F238E27FC236}">
                  <a16:creationId xmlns:a16="http://schemas.microsoft.com/office/drawing/2014/main" id="{D18BF6FC-5853-B08F-88B0-602AD022BE60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2" name="Google Shape;4407;p22">
              <a:extLst>
                <a:ext uri="{FF2B5EF4-FFF2-40B4-BE49-F238E27FC236}">
                  <a16:creationId xmlns:a16="http://schemas.microsoft.com/office/drawing/2014/main" id="{2B8D4B70-88AE-543A-CDE2-38955D3604C3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3" name="Google Shape;4408;p22">
              <a:extLst>
                <a:ext uri="{FF2B5EF4-FFF2-40B4-BE49-F238E27FC236}">
                  <a16:creationId xmlns:a16="http://schemas.microsoft.com/office/drawing/2014/main" id="{D64635E6-21D9-0187-560E-8F04DA486D7A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4" name="Google Shape;4409;p22">
              <a:extLst>
                <a:ext uri="{FF2B5EF4-FFF2-40B4-BE49-F238E27FC236}">
                  <a16:creationId xmlns:a16="http://schemas.microsoft.com/office/drawing/2014/main" id="{11AB48F4-8254-9EAB-793D-B2414AFBD3CA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5" name="Google Shape;4410;p22">
              <a:extLst>
                <a:ext uri="{FF2B5EF4-FFF2-40B4-BE49-F238E27FC236}">
                  <a16:creationId xmlns:a16="http://schemas.microsoft.com/office/drawing/2014/main" id="{41D67291-00AF-391C-1F00-994E474B6D7B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6" name="Google Shape;4411;p22">
              <a:extLst>
                <a:ext uri="{FF2B5EF4-FFF2-40B4-BE49-F238E27FC236}">
                  <a16:creationId xmlns:a16="http://schemas.microsoft.com/office/drawing/2014/main" id="{5D735E1C-952E-CA77-A153-93DD9E489C03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7" name="Google Shape;4412;p22">
              <a:extLst>
                <a:ext uri="{FF2B5EF4-FFF2-40B4-BE49-F238E27FC236}">
                  <a16:creationId xmlns:a16="http://schemas.microsoft.com/office/drawing/2014/main" id="{E10B349A-CF45-9D4B-666C-43CD9B87B6E3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8" name="Google Shape;4413;p22">
              <a:extLst>
                <a:ext uri="{FF2B5EF4-FFF2-40B4-BE49-F238E27FC236}">
                  <a16:creationId xmlns:a16="http://schemas.microsoft.com/office/drawing/2014/main" id="{0513CE6E-A044-35B0-E476-CF3DF81EFE3C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9" name="Google Shape;4414;p22">
              <a:extLst>
                <a:ext uri="{FF2B5EF4-FFF2-40B4-BE49-F238E27FC236}">
                  <a16:creationId xmlns:a16="http://schemas.microsoft.com/office/drawing/2014/main" id="{C65D34A9-6F19-6A0D-0A43-97F41C82F187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0" name="Google Shape;4415;p22">
              <a:extLst>
                <a:ext uri="{FF2B5EF4-FFF2-40B4-BE49-F238E27FC236}">
                  <a16:creationId xmlns:a16="http://schemas.microsoft.com/office/drawing/2014/main" id="{878A1804-2F11-F913-7863-BC787D4B1C4E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1" name="Google Shape;4416;p22">
              <a:extLst>
                <a:ext uri="{FF2B5EF4-FFF2-40B4-BE49-F238E27FC236}">
                  <a16:creationId xmlns:a16="http://schemas.microsoft.com/office/drawing/2014/main" id="{B5884834-8BED-0942-D958-0F864058EDF7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2" name="Google Shape;4417;p22">
              <a:extLst>
                <a:ext uri="{FF2B5EF4-FFF2-40B4-BE49-F238E27FC236}">
                  <a16:creationId xmlns:a16="http://schemas.microsoft.com/office/drawing/2014/main" id="{B9C4CF48-538B-F03E-89AB-B8B74AB95196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3" name="Google Shape;4418;p22">
              <a:extLst>
                <a:ext uri="{FF2B5EF4-FFF2-40B4-BE49-F238E27FC236}">
                  <a16:creationId xmlns:a16="http://schemas.microsoft.com/office/drawing/2014/main" id="{8A8D5F7F-D8A9-C5FB-A6CD-305B963CB8F3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4" name="Google Shape;4419;p22">
              <a:extLst>
                <a:ext uri="{FF2B5EF4-FFF2-40B4-BE49-F238E27FC236}">
                  <a16:creationId xmlns:a16="http://schemas.microsoft.com/office/drawing/2014/main" id="{D5EBEAF5-CFF6-C950-E4A4-D03AC9CA33E7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5" name="Google Shape;4420;p22">
              <a:extLst>
                <a:ext uri="{FF2B5EF4-FFF2-40B4-BE49-F238E27FC236}">
                  <a16:creationId xmlns:a16="http://schemas.microsoft.com/office/drawing/2014/main" id="{04865749-5748-FA17-F616-48736790B73D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6" name="Google Shape;4421;p22">
              <a:extLst>
                <a:ext uri="{FF2B5EF4-FFF2-40B4-BE49-F238E27FC236}">
                  <a16:creationId xmlns:a16="http://schemas.microsoft.com/office/drawing/2014/main" id="{BE261C15-0D23-EC81-543E-C03B8C9C3FB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7" name="Google Shape;4422;p22">
              <a:extLst>
                <a:ext uri="{FF2B5EF4-FFF2-40B4-BE49-F238E27FC236}">
                  <a16:creationId xmlns:a16="http://schemas.microsoft.com/office/drawing/2014/main" id="{61FDB611-495F-CC00-1BF9-56E60BFE2DEE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8" name="Google Shape;4423;p22">
              <a:extLst>
                <a:ext uri="{FF2B5EF4-FFF2-40B4-BE49-F238E27FC236}">
                  <a16:creationId xmlns:a16="http://schemas.microsoft.com/office/drawing/2014/main" id="{F20A22AA-7923-7066-438B-709A402D1566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9" name="Google Shape;4424;p22">
              <a:extLst>
                <a:ext uri="{FF2B5EF4-FFF2-40B4-BE49-F238E27FC236}">
                  <a16:creationId xmlns:a16="http://schemas.microsoft.com/office/drawing/2014/main" id="{12BAB632-684F-61C7-1B49-2D3F04B09734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0" name="Google Shape;4425;p22">
              <a:extLst>
                <a:ext uri="{FF2B5EF4-FFF2-40B4-BE49-F238E27FC236}">
                  <a16:creationId xmlns:a16="http://schemas.microsoft.com/office/drawing/2014/main" id="{08760AFB-F86E-9E1B-5426-BCD7615AB7AF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1" name="Google Shape;4426;p22">
              <a:extLst>
                <a:ext uri="{FF2B5EF4-FFF2-40B4-BE49-F238E27FC236}">
                  <a16:creationId xmlns:a16="http://schemas.microsoft.com/office/drawing/2014/main" id="{D0555488-640F-FB33-0C58-28565660FBA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2" name="Google Shape;4427;p22">
              <a:extLst>
                <a:ext uri="{FF2B5EF4-FFF2-40B4-BE49-F238E27FC236}">
                  <a16:creationId xmlns:a16="http://schemas.microsoft.com/office/drawing/2014/main" id="{0A3924A4-EB94-5AE0-CF8B-D34510FD5FC3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3" name="Google Shape;4428;p22">
              <a:extLst>
                <a:ext uri="{FF2B5EF4-FFF2-40B4-BE49-F238E27FC236}">
                  <a16:creationId xmlns:a16="http://schemas.microsoft.com/office/drawing/2014/main" id="{50DC9ABF-FA96-3735-084E-47987F64770E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4" name="Google Shape;4429;p22">
              <a:extLst>
                <a:ext uri="{FF2B5EF4-FFF2-40B4-BE49-F238E27FC236}">
                  <a16:creationId xmlns:a16="http://schemas.microsoft.com/office/drawing/2014/main" id="{E95A2AA1-CE1D-DA55-C2DE-3A84B9F645A1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5" name="Google Shape;4430;p22">
              <a:extLst>
                <a:ext uri="{FF2B5EF4-FFF2-40B4-BE49-F238E27FC236}">
                  <a16:creationId xmlns:a16="http://schemas.microsoft.com/office/drawing/2014/main" id="{DF2B6EB4-57F7-4BAB-2D44-0021531F5DFC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6" name="Google Shape;4431;p22">
              <a:extLst>
                <a:ext uri="{FF2B5EF4-FFF2-40B4-BE49-F238E27FC236}">
                  <a16:creationId xmlns:a16="http://schemas.microsoft.com/office/drawing/2014/main" id="{3F119846-3BFB-B84F-1A42-24871316581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7" name="Google Shape;4432;p22">
              <a:extLst>
                <a:ext uri="{FF2B5EF4-FFF2-40B4-BE49-F238E27FC236}">
                  <a16:creationId xmlns:a16="http://schemas.microsoft.com/office/drawing/2014/main" id="{6F1B0E53-587B-7C13-681B-0C3883BCC643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8" name="Google Shape;4433;p22">
              <a:extLst>
                <a:ext uri="{FF2B5EF4-FFF2-40B4-BE49-F238E27FC236}">
                  <a16:creationId xmlns:a16="http://schemas.microsoft.com/office/drawing/2014/main" id="{D8147066-4690-B663-D83D-78E5E5681F13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9" name="Google Shape;4434;p22">
              <a:extLst>
                <a:ext uri="{FF2B5EF4-FFF2-40B4-BE49-F238E27FC236}">
                  <a16:creationId xmlns:a16="http://schemas.microsoft.com/office/drawing/2014/main" id="{3CE8C7B1-BB7E-88DD-D664-BF35D6D82BB3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0" name="Google Shape;4435;p22">
              <a:extLst>
                <a:ext uri="{FF2B5EF4-FFF2-40B4-BE49-F238E27FC236}">
                  <a16:creationId xmlns:a16="http://schemas.microsoft.com/office/drawing/2014/main" id="{D7CD49B6-3AAA-10BE-A5C4-9CDA6EE8FB6D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1" name="Google Shape;4436;p22">
              <a:extLst>
                <a:ext uri="{FF2B5EF4-FFF2-40B4-BE49-F238E27FC236}">
                  <a16:creationId xmlns:a16="http://schemas.microsoft.com/office/drawing/2014/main" id="{03F2ABF2-8218-264E-1097-F2D82AF63696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2" name="Google Shape;4437;p22">
              <a:extLst>
                <a:ext uri="{FF2B5EF4-FFF2-40B4-BE49-F238E27FC236}">
                  <a16:creationId xmlns:a16="http://schemas.microsoft.com/office/drawing/2014/main" id="{EF875AF9-7AC0-14A6-B532-6D1AFF35D11A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3" name="Google Shape;4438;p22">
              <a:extLst>
                <a:ext uri="{FF2B5EF4-FFF2-40B4-BE49-F238E27FC236}">
                  <a16:creationId xmlns:a16="http://schemas.microsoft.com/office/drawing/2014/main" id="{FE61269C-D1A5-0C5F-9506-A230CBBC8749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4" name="Google Shape;4439;p22">
              <a:extLst>
                <a:ext uri="{FF2B5EF4-FFF2-40B4-BE49-F238E27FC236}">
                  <a16:creationId xmlns:a16="http://schemas.microsoft.com/office/drawing/2014/main" id="{838339D2-D222-35F8-B231-8737335C973E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5" name="Google Shape;4440;p22">
              <a:extLst>
                <a:ext uri="{FF2B5EF4-FFF2-40B4-BE49-F238E27FC236}">
                  <a16:creationId xmlns:a16="http://schemas.microsoft.com/office/drawing/2014/main" id="{BB33FDB6-3C34-97F5-3292-4ED72CA5BDF1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6" name="Google Shape;4441;p22">
              <a:extLst>
                <a:ext uri="{FF2B5EF4-FFF2-40B4-BE49-F238E27FC236}">
                  <a16:creationId xmlns:a16="http://schemas.microsoft.com/office/drawing/2014/main" id="{833352F1-430F-9FDD-D54D-2BCB9DE89866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7" name="Google Shape;4442;p22">
              <a:extLst>
                <a:ext uri="{FF2B5EF4-FFF2-40B4-BE49-F238E27FC236}">
                  <a16:creationId xmlns:a16="http://schemas.microsoft.com/office/drawing/2014/main" id="{FEF8A354-44E8-E3FF-28C3-F3CFA2A5CBFE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8" name="Google Shape;4443;p22">
              <a:extLst>
                <a:ext uri="{FF2B5EF4-FFF2-40B4-BE49-F238E27FC236}">
                  <a16:creationId xmlns:a16="http://schemas.microsoft.com/office/drawing/2014/main" id="{6B638CD1-0736-8526-A52B-29919257172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9" name="Google Shape;4444;p22">
              <a:extLst>
                <a:ext uri="{FF2B5EF4-FFF2-40B4-BE49-F238E27FC236}">
                  <a16:creationId xmlns:a16="http://schemas.microsoft.com/office/drawing/2014/main" id="{5E56B206-ED58-91DF-A1E9-5D4AE808734B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0" name="Google Shape;4445;p22">
              <a:extLst>
                <a:ext uri="{FF2B5EF4-FFF2-40B4-BE49-F238E27FC236}">
                  <a16:creationId xmlns:a16="http://schemas.microsoft.com/office/drawing/2014/main" id="{81851A7D-0418-6D6C-4BC7-01D0E214A449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1" name="Google Shape;4446;p22">
              <a:extLst>
                <a:ext uri="{FF2B5EF4-FFF2-40B4-BE49-F238E27FC236}">
                  <a16:creationId xmlns:a16="http://schemas.microsoft.com/office/drawing/2014/main" id="{BAE88DEF-E013-2DED-D9FD-95DD8A399E7A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2" name="Google Shape;4447;p22">
              <a:extLst>
                <a:ext uri="{FF2B5EF4-FFF2-40B4-BE49-F238E27FC236}">
                  <a16:creationId xmlns:a16="http://schemas.microsoft.com/office/drawing/2014/main" id="{1AFB30A5-8715-6D17-051A-88FEB529B962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3" name="Google Shape;4448;p22">
              <a:extLst>
                <a:ext uri="{FF2B5EF4-FFF2-40B4-BE49-F238E27FC236}">
                  <a16:creationId xmlns:a16="http://schemas.microsoft.com/office/drawing/2014/main" id="{D9AA410A-1FC8-F292-6A25-978A21EC049D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4" name="Google Shape;4449;p22">
              <a:extLst>
                <a:ext uri="{FF2B5EF4-FFF2-40B4-BE49-F238E27FC236}">
                  <a16:creationId xmlns:a16="http://schemas.microsoft.com/office/drawing/2014/main" id="{E8F505B2-5557-7514-3CBB-35CA2C2895E4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5" name="Google Shape;4450;p22">
              <a:extLst>
                <a:ext uri="{FF2B5EF4-FFF2-40B4-BE49-F238E27FC236}">
                  <a16:creationId xmlns:a16="http://schemas.microsoft.com/office/drawing/2014/main" id="{47C3D44F-530D-80D6-0B69-97E45277A6A6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6" name="Google Shape;4451;p22">
              <a:extLst>
                <a:ext uri="{FF2B5EF4-FFF2-40B4-BE49-F238E27FC236}">
                  <a16:creationId xmlns:a16="http://schemas.microsoft.com/office/drawing/2014/main" id="{FD334269-9596-8304-C5AF-EB18DA8C7A78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7" name="Google Shape;4452;p22">
              <a:extLst>
                <a:ext uri="{FF2B5EF4-FFF2-40B4-BE49-F238E27FC236}">
                  <a16:creationId xmlns:a16="http://schemas.microsoft.com/office/drawing/2014/main" id="{AC4D8C7A-EFA2-30AC-ED4C-79E15A5810AF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8" name="Google Shape;4453;p22">
              <a:extLst>
                <a:ext uri="{FF2B5EF4-FFF2-40B4-BE49-F238E27FC236}">
                  <a16:creationId xmlns:a16="http://schemas.microsoft.com/office/drawing/2014/main" id="{E15D7A34-EB91-92D7-E622-D4D807EED175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9" name="Google Shape;4454;p22">
              <a:extLst>
                <a:ext uri="{FF2B5EF4-FFF2-40B4-BE49-F238E27FC236}">
                  <a16:creationId xmlns:a16="http://schemas.microsoft.com/office/drawing/2014/main" id="{C45B7549-0AFA-C278-5D1D-1543520A1C38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0" name="Google Shape;4455;p22">
              <a:extLst>
                <a:ext uri="{FF2B5EF4-FFF2-40B4-BE49-F238E27FC236}">
                  <a16:creationId xmlns:a16="http://schemas.microsoft.com/office/drawing/2014/main" id="{BA8A097E-748F-468D-D884-057E5AF29793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1" name="Google Shape;4456;p22">
              <a:extLst>
                <a:ext uri="{FF2B5EF4-FFF2-40B4-BE49-F238E27FC236}">
                  <a16:creationId xmlns:a16="http://schemas.microsoft.com/office/drawing/2014/main" id="{400F9D54-6EF9-E236-3E36-C674C445872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2" name="Google Shape;4457;p22">
              <a:extLst>
                <a:ext uri="{FF2B5EF4-FFF2-40B4-BE49-F238E27FC236}">
                  <a16:creationId xmlns:a16="http://schemas.microsoft.com/office/drawing/2014/main" id="{F5BBB6A5-CAB0-9559-ED4B-07FDAFDF4052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3" name="Google Shape;4458;p22">
              <a:extLst>
                <a:ext uri="{FF2B5EF4-FFF2-40B4-BE49-F238E27FC236}">
                  <a16:creationId xmlns:a16="http://schemas.microsoft.com/office/drawing/2014/main" id="{46869FC7-29A2-1D7D-AD84-5FD36F154233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4" name="Google Shape;4459;p22">
              <a:extLst>
                <a:ext uri="{FF2B5EF4-FFF2-40B4-BE49-F238E27FC236}">
                  <a16:creationId xmlns:a16="http://schemas.microsoft.com/office/drawing/2014/main" id="{5F1EE841-66CA-0AFE-3DFE-C18E3951D8B2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5" name="Google Shape;4460;p22">
              <a:extLst>
                <a:ext uri="{FF2B5EF4-FFF2-40B4-BE49-F238E27FC236}">
                  <a16:creationId xmlns:a16="http://schemas.microsoft.com/office/drawing/2014/main" id="{B6CA3A4D-1B25-CEC0-960F-7C59DEE8D469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6" name="Google Shape;4461;p22">
              <a:extLst>
                <a:ext uri="{FF2B5EF4-FFF2-40B4-BE49-F238E27FC236}">
                  <a16:creationId xmlns:a16="http://schemas.microsoft.com/office/drawing/2014/main" id="{148284CC-43F5-E810-F289-AC3D23685C97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7" name="Google Shape;4462;p22">
              <a:extLst>
                <a:ext uri="{FF2B5EF4-FFF2-40B4-BE49-F238E27FC236}">
                  <a16:creationId xmlns:a16="http://schemas.microsoft.com/office/drawing/2014/main" id="{3BAB413A-74D0-B662-E202-A281528344FC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8" name="Google Shape;4463;p22">
              <a:extLst>
                <a:ext uri="{FF2B5EF4-FFF2-40B4-BE49-F238E27FC236}">
                  <a16:creationId xmlns:a16="http://schemas.microsoft.com/office/drawing/2014/main" id="{6E36D3CA-D6E6-CE72-A309-B785BA72DFA2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9" name="Google Shape;4464;p22">
              <a:extLst>
                <a:ext uri="{FF2B5EF4-FFF2-40B4-BE49-F238E27FC236}">
                  <a16:creationId xmlns:a16="http://schemas.microsoft.com/office/drawing/2014/main" id="{62890520-90F7-7504-1A44-D299E3ABD8E7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0" name="Google Shape;4465;p22">
              <a:extLst>
                <a:ext uri="{FF2B5EF4-FFF2-40B4-BE49-F238E27FC236}">
                  <a16:creationId xmlns:a16="http://schemas.microsoft.com/office/drawing/2014/main" id="{08DC4015-05A0-DEA7-0738-0012A527B4BC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1" name="Google Shape;4466;p22">
              <a:extLst>
                <a:ext uri="{FF2B5EF4-FFF2-40B4-BE49-F238E27FC236}">
                  <a16:creationId xmlns:a16="http://schemas.microsoft.com/office/drawing/2014/main" id="{5D3150AE-7C3E-D43C-9861-FE90BA45EEFA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2" name="Google Shape;4467;p22">
              <a:extLst>
                <a:ext uri="{FF2B5EF4-FFF2-40B4-BE49-F238E27FC236}">
                  <a16:creationId xmlns:a16="http://schemas.microsoft.com/office/drawing/2014/main" id="{47B2CA6F-1116-721F-2551-67234C1D9312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3" name="Google Shape;4468;p22">
              <a:extLst>
                <a:ext uri="{FF2B5EF4-FFF2-40B4-BE49-F238E27FC236}">
                  <a16:creationId xmlns:a16="http://schemas.microsoft.com/office/drawing/2014/main" id="{E79574EC-EF48-3D99-CC5D-BFDA5EFB502D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4" name="Google Shape;4469;p22">
              <a:extLst>
                <a:ext uri="{FF2B5EF4-FFF2-40B4-BE49-F238E27FC236}">
                  <a16:creationId xmlns:a16="http://schemas.microsoft.com/office/drawing/2014/main" id="{6C5E8028-0AA6-B7B4-8EC5-E3830BB41C61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5" name="Google Shape;4470;p22">
              <a:extLst>
                <a:ext uri="{FF2B5EF4-FFF2-40B4-BE49-F238E27FC236}">
                  <a16:creationId xmlns:a16="http://schemas.microsoft.com/office/drawing/2014/main" id="{52707D53-EF51-903E-96F0-9707397FE4C0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6" name="Google Shape;4471;p22">
              <a:extLst>
                <a:ext uri="{FF2B5EF4-FFF2-40B4-BE49-F238E27FC236}">
                  <a16:creationId xmlns:a16="http://schemas.microsoft.com/office/drawing/2014/main" id="{7232A0D5-8069-F23C-7A60-6BA9D6DF0F55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7" name="Google Shape;4472;p22">
              <a:extLst>
                <a:ext uri="{FF2B5EF4-FFF2-40B4-BE49-F238E27FC236}">
                  <a16:creationId xmlns:a16="http://schemas.microsoft.com/office/drawing/2014/main" id="{ABE639DF-2EC0-3FBB-EE05-D428574E28D8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8" name="Google Shape;4473;p22">
              <a:extLst>
                <a:ext uri="{FF2B5EF4-FFF2-40B4-BE49-F238E27FC236}">
                  <a16:creationId xmlns:a16="http://schemas.microsoft.com/office/drawing/2014/main" id="{2A8C4915-83CF-24EF-E057-0E1084552910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9" name="Google Shape;4474;p22">
              <a:extLst>
                <a:ext uri="{FF2B5EF4-FFF2-40B4-BE49-F238E27FC236}">
                  <a16:creationId xmlns:a16="http://schemas.microsoft.com/office/drawing/2014/main" id="{3ED11759-5DC6-3C66-BFA2-795728E84048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0" name="Google Shape;4475;p22">
              <a:extLst>
                <a:ext uri="{FF2B5EF4-FFF2-40B4-BE49-F238E27FC236}">
                  <a16:creationId xmlns:a16="http://schemas.microsoft.com/office/drawing/2014/main" id="{603C1A81-5AA3-6CF6-D4E6-29241E61F665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1" name="Google Shape;4476;p22">
              <a:extLst>
                <a:ext uri="{FF2B5EF4-FFF2-40B4-BE49-F238E27FC236}">
                  <a16:creationId xmlns:a16="http://schemas.microsoft.com/office/drawing/2014/main" id="{96554F7C-A0F0-DC9B-E66A-D7DCB2B85DE4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2" name="Google Shape;4477;p22">
              <a:extLst>
                <a:ext uri="{FF2B5EF4-FFF2-40B4-BE49-F238E27FC236}">
                  <a16:creationId xmlns:a16="http://schemas.microsoft.com/office/drawing/2014/main" id="{18AC0E4A-3122-34D2-17E5-1A55946B025A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3" name="Google Shape;4478;p22">
              <a:extLst>
                <a:ext uri="{FF2B5EF4-FFF2-40B4-BE49-F238E27FC236}">
                  <a16:creationId xmlns:a16="http://schemas.microsoft.com/office/drawing/2014/main" id="{37E7A21B-36FC-C549-90D2-D16F06A53FA3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4" name="Google Shape;4479;p22">
              <a:extLst>
                <a:ext uri="{FF2B5EF4-FFF2-40B4-BE49-F238E27FC236}">
                  <a16:creationId xmlns:a16="http://schemas.microsoft.com/office/drawing/2014/main" id="{857D43EA-AC98-D5AE-BA68-5816AA26CD93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5" name="Google Shape;4480;p22">
              <a:extLst>
                <a:ext uri="{FF2B5EF4-FFF2-40B4-BE49-F238E27FC236}">
                  <a16:creationId xmlns:a16="http://schemas.microsoft.com/office/drawing/2014/main" id="{03D41BC0-EEF1-8A8B-66ED-A16474482253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6" name="Google Shape;4481;p22">
              <a:extLst>
                <a:ext uri="{FF2B5EF4-FFF2-40B4-BE49-F238E27FC236}">
                  <a16:creationId xmlns:a16="http://schemas.microsoft.com/office/drawing/2014/main" id="{D2D55DF9-3E89-E7D1-553B-FC829A27E857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7" name="Google Shape;4482;p22">
              <a:extLst>
                <a:ext uri="{FF2B5EF4-FFF2-40B4-BE49-F238E27FC236}">
                  <a16:creationId xmlns:a16="http://schemas.microsoft.com/office/drawing/2014/main" id="{CFDBD083-2600-4C05-9FED-185F89B5C7E8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8" name="Google Shape;4483;p22">
              <a:extLst>
                <a:ext uri="{FF2B5EF4-FFF2-40B4-BE49-F238E27FC236}">
                  <a16:creationId xmlns:a16="http://schemas.microsoft.com/office/drawing/2014/main" id="{B115CD97-284B-0B82-C008-B07939BAEF53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9" name="Google Shape;4484;p22">
              <a:extLst>
                <a:ext uri="{FF2B5EF4-FFF2-40B4-BE49-F238E27FC236}">
                  <a16:creationId xmlns:a16="http://schemas.microsoft.com/office/drawing/2014/main" id="{7D23399C-0799-A569-4ACE-759E738E5197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0" name="Google Shape;4485;p22">
              <a:extLst>
                <a:ext uri="{FF2B5EF4-FFF2-40B4-BE49-F238E27FC236}">
                  <a16:creationId xmlns:a16="http://schemas.microsoft.com/office/drawing/2014/main" id="{A70B1CD5-F8EE-55BB-E3B4-007DE204971D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1" name="Google Shape;4486;p22">
              <a:extLst>
                <a:ext uri="{FF2B5EF4-FFF2-40B4-BE49-F238E27FC236}">
                  <a16:creationId xmlns:a16="http://schemas.microsoft.com/office/drawing/2014/main" id="{F7D1A001-D5D5-AEF5-75B9-FDE142B5B4F6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2" name="Google Shape;4487;p22">
              <a:extLst>
                <a:ext uri="{FF2B5EF4-FFF2-40B4-BE49-F238E27FC236}">
                  <a16:creationId xmlns:a16="http://schemas.microsoft.com/office/drawing/2014/main" id="{BE52E257-67EE-6B0B-659E-CD9A2F0DFED0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3" name="Google Shape;4488;p22">
              <a:extLst>
                <a:ext uri="{FF2B5EF4-FFF2-40B4-BE49-F238E27FC236}">
                  <a16:creationId xmlns:a16="http://schemas.microsoft.com/office/drawing/2014/main" id="{30164255-1243-33B7-7485-6B0921A25BDC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4" name="Google Shape;4489;p22">
              <a:extLst>
                <a:ext uri="{FF2B5EF4-FFF2-40B4-BE49-F238E27FC236}">
                  <a16:creationId xmlns:a16="http://schemas.microsoft.com/office/drawing/2014/main" id="{4D1646C5-14F8-4516-0403-D3B0FFD926DE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5" name="Google Shape;4490;p22">
              <a:extLst>
                <a:ext uri="{FF2B5EF4-FFF2-40B4-BE49-F238E27FC236}">
                  <a16:creationId xmlns:a16="http://schemas.microsoft.com/office/drawing/2014/main" id="{98E65C0B-0F80-71E7-7414-9F304585289C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6" name="Google Shape;4491;p22">
              <a:extLst>
                <a:ext uri="{FF2B5EF4-FFF2-40B4-BE49-F238E27FC236}">
                  <a16:creationId xmlns:a16="http://schemas.microsoft.com/office/drawing/2014/main" id="{42553B74-F09C-CC58-1CFB-83A4BDC70206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7" name="Google Shape;4492;p22">
              <a:extLst>
                <a:ext uri="{FF2B5EF4-FFF2-40B4-BE49-F238E27FC236}">
                  <a16:creationId xmlns:a16="http://schemas.microsoft.com/office/drawing/2014/main" id="{C83607F3-AFB6-FC67-3B96-71B19ADD6EBB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8" name="Google Shape;4493;p22">
              <a:extLst>
                <a:ext uri="{FF2B5EF4-FFF2-40B4-BE49-F238E27FC236}">
                  <a16:creationId xmlns:a16="http://schemas.microsoft.com/office/drawing/2014/main" id="{27DD9B9F-B715-8C45-BB3A-33A001CF57D1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9" name="Google Shape;4494;p22">
              <a:extLst>
                <a:ext uri="{FF2B5EF4-FFF2-40B4-BE49-F238E27FC236}">
                  <a16:creationId xmlns:a16="http://schemas.microsoft.com/office/drawing/2014/main" id="{CC857EB8-D061-058E-16A9-8066ACF5A964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0" name="Google Shape;4495;p22">
              <a:extLst>
                <a:ext uri="{FF2B5EF4-FFF2-40B4-BE49-F238E27FC236}">
                  <a16:creationId xmlns:a16="http://schemas.microsoft.com/office/drawing/2014/main" id="{A98E9C7D-CEA8-977B-9195-4E6C37E29CC6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1" name="Google Shape;4496;p22">
              <a:extLst>
                <a:ext uri="{FF2B5EF4-FFF2-40B4-BE49-F238E27FC236}">
                  <a16:creationId xmlns:a16="http://schemas.microsoft.com/office/drawing/2014/main" id="{F7E8381B-EAD8-91C2-12BA-B6AF303559B6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2" name="Google Shape;4497;p22">
              <a:extLst>
                <a:ext uri="{FF2B5EF4-FFF2-40B4-BE49-F238E27FC236}">
                  <a16:creationId xmlns:a16="http://schemas.microsoft.com/office/drawing/2014/main" id="{993F7D03-86ED-BDF8-2A45-61E322CACF3C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3" name="Google Shape;4498;p22">
              <a:extLst>
                <a:ext uri="{FF2B5EF4-FFF2-40B4-BE49-F238E27FC236}">
                  <a16:creationId xmlns:a16="http://schemas.microsoft.com/office/drawing/2014/main" id="{9CF84A0E-F6CD-8FE2-96B2-059DDD88E385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4" name="Google Shape;4499;p22">
              <a:extLst>
                <a:ext uri="{FF2B5EF4-FFF2-40B4-BE49-F238E27FC236}">
                  <a16:creationId xmlns:a16="http://schemas.microsoft.com/office/drawing/2014/main" id="{D57B7DD6-EB1D-468F-5E71-0EA204FB39EE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5" name="Google Shape;4500;p22">
              <a:extLst>
                <a:ext uri="{FF2B5EF4-FFF2-40B4-BE49-F238E27FC236}">
                  <a16:creationId xmlns:a16="http://schemas.microsoft.com/office/drawing/2014/main" id="{115A3EB7-6796-5FE2-B032-A44026F05312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6" name="Google Shape;4501;p22">
              <a:extLst>
                <a:ext uri="{FF2B5EF4-FFF2-40B4-BE49-F238E27FC236}">
                  <a16:creationId xmlns:a16="http://schemas.microsoft.com/office/drawing/2014/main" id="{FE7FD6CE-8E59-A492-4D35-EB4AE40156F1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7" name="Google Shape;4502;p22">
              <a:extLst>
                <a:ext uri="{FF2B5EF4-FFF2-40B4-BE49-F238E27FC236}">
                  <a16:creationId xmlns:a16="http://schemas.microsoft.com/office/drawing/2014/main" id="{6FEE6689-C6B0-F76E-35B1-1626A50D832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8" name="Google Shape;4503;p22">
              <a:extLst>
                <a:ext uri="{FF2B5EF4-FFF2-40B4-BE49-F238E27FC236}">
                  <a16:creationId xmlns:a16="http://schemas.microsoft.com/office/drawing/2014/main" id="{1EB46A68-4711-396A-CEE3-102AA114FE13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9" name="Google Shape;4504;p22">
              <a:extLst>
                <a:ext uri="{FF2B5EF4-FFF2-40B4-BE49-F238E27FC236}">
                  <a16:creationId xmlns:a16="http://schemas.microsoft.com/office/drawing/2014/main" id="{FAB079DD-ABDD-FEB0-A4D3-32338169F3CC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0" name="Google Shape;4505;p22">
              <a:extLst>
                <a:ext uri="{FF2B5EF4-FFF2-40B4-BE49-F238E27FC236}">
                  <a16:creationId xmlns:a16="http://schemas.microsoft.com/office/drawing/2014/main" id="{2674255F-9E41-9188-21F1-2FCC4A1A1DB2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1" name="Google Shape;4506;p22">
              <a:extLst>
                <a:ext uri="{FF2B5EF4-FFF2-40B4-BE49-F238E27FC236}">
                  <a16:creationId xmlns:a16="http://schemas.microsoft.com/office/drawing/2014/main" id="{CEC77B11-7895-6F82-E53A-F8A19363DBC5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2" name="Google Shape;4507;p22">
              <a:extLst>
                <a:ext uri="{FF2B5EF4-FFF2-40B4-BE49-F238E27FC236}">
                  <a16:creationId xmlns:a16="http://schemas.microsoft.com/office/drawing/2014/main" id="{E3C9AF67-15DE-5CBA-43FF-2D0D5D1A49BC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3" name="Google Shape;4508;p22">
              <a:extLst>
                <a:ext uri="{FF2B5EF4-FFF2-40B4-BE49-F238E27FC236}">
                  <a16:creationId xmlns:a16="http://schemas.microsoft.com/office/drawing/2014/main" id="{DD066101-430D-9D1E-382C-92B80763E4F2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4" name="Google Shape;4509;p22">
              <a:extLst>
                <a:ext uri="{FF2B5EF4-FFF2-40B4-BE49-F238E27FC236}">
                  <a16:creationId xmlns:a16="http://schemas.microsoft.com/office/drawing/2014/main" id="{56B14E82-4B83-4081-A019-CD75FDC490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5" name="Google Shape;4510;p22">
              <a:extLst>
                <a:ext uri="{FF2B5EF4-FFF2-40B4-BE49-F238E27FC236}">
                  <a16:creationId xmlns:a16="http://schemas.microsoft.com/office/drawing/2014/main" id="{C689F3CF-BBEA-04EC-0B46-3157498E6FB4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6" name="Google Shape;4511;p22">
              <a:extLst>
                <a:ext uri="{FF2B5EF4-FFF2-40B4-BE49-F238E27FC236}">
                  <a16:creationId xmlns:a16="http://schemas.microsoft.com/office/drawing/2014/main" id="{EFD54FBD-53D1-3217-5AC9-A0ED28D253EF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7" name="Google Shape;4512;p22">
              <a:extLst>
                <a:ext uri="{FF2B5EF4-FFF2-40B4-BE49-F238E27FC236}">
                  <a16:creationId xmlns:a16="http://schemas.microsoft.com/office/drawing/2014/main" id="{3D4F8E7A-A6F4-6187-15CB-C101BA111F1E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8" name="Google Shape;4513;p22">
              <a:extLst>
                <a:ext uri="{FF2B5EF4-FFF2-40B4-BE49-F238E27FC236}">
                  <a16:creationId xmlns:a16="http://schemas.microsoft.com/office/drawing/2014/main" id="{21CF82A4-8BB7-7A5F-9469-01D6D1559AFA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9" name="Google Shape;4514;p22">
              <a:extLst>
                <a:ext uri="{FF2B5EF4-FFF2-40B4-BE49-F238E27FC236}">
                  <a16:creationId xmlns:a16="http://schemas.microsoft.com/office/drawing/2014/main" id="{D331772B-88E7-4C6A-A23D-CAA65B1E54B1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0" name="Google Shape;4515;p22">
              <a:extLst>
                <a:ext uri="{FF2B5EF4-FFF2-40B4-BE49-F238E27FC236}">
                  <a16:creationId xmlns:a16="http://schemas.microsoft.com/office/drawing/2014/main" id="{634554E3-E374-C5B1-9B51-743CB6163C04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1" name="Google Shape;4516;p22">
              <a:extLst>
                <a:ext uri="{FF2B5EF4-FFF2-40B4-BE49-F238E27FC236}">
                  <a16:creationId xmlns:a16="http://schemas.microsoft.com/office/drawing/2014/main" id="{95B74962-35C1-A5CD-D63F-87E8B699552B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2" name="Google Shape;4517;p22">
              <a:extLst>
                <a:ext uri="{FF2B5EF4-FFF2-40B4-BE49-F238E27FC236}">
                  <a16:creationId xmlns:a16="http://schemas.microsoft.com/office/drawing/2014/main" id="{430C1C7E-BA0E-724A-0F95-3C309E4C5865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3" name="Google Shape;4518;p22">
              <a:extLst>
                <a:ext uri="{FF2B5EF4-FFF2-40B4-BE49-F238E27FC236}">
                  <a16:creationId xmlns:a16="http://schemas.microsoft.com/office/drawing/2014/main" id="{55077FDB-D058-02B4-3FB9-67CB6B7FCEEC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78" name="CuadroTexto 3977">
            <a:extLst>
              <a:ext uri="{FF2B5EF4-FFF2-40B4-BE49-F238E27FC236}">
                <a16:creationId xmlns:a16="http://schemas.microsoft.com/office/drawing/2014/main" id="{52089630-69E8-6C2A-0684-05D8E940D1B4}"/>
              </a:ext>
            </a:extLst>
          </p:cNvPr>
          <p:cNvSpPr txBox="1"/>
          <p:nvPr/>
        </p:nvSpPr>
        <p:spPr>
          <a:xfrm>
            <a:off x="2735935" y="703574"/>
            <a:ext cx="6720130" cy="634544"/>
          </a:xfrm>
          <a:prstGeom prst="roundRect">
            <a:avLst>
              <a:gd name="adj" fmla="val 30743"/>
            </a:avLst>
          </a:prstGeom>
          <a:solidFill>
            <a:srgbClr val="193C6E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2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Otros destinos de Uruguay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0DD54BE5-F481-1AE8-CC96-FA4687E230FD}"/>
              </a:ext>
            </a:extLst>
          </p:cNvPr>
          <p:cNvSpPr txBox="1"/>
          <p:nvPr/>
        </p:nvSpPr>
        <p:spPr>
          <a:xfrm>
            <a:off x="2027917" y="4614984"/>
            <a:ext cx="113903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1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Países Andinos</a:t>
            </a:r>
          </a:p>
        </p:txBody>
      </p:sp>
      <p:sp>
        <p:nvSpPr>
          <p:cNvPr id="3974" name="CuadroTexto 3973">
            <a:extLst>
              <a:ext uri="{FF2B5EF4-FFF2-40B4-BE49-F238E27FC236}">
                <a16:creationId xmlns:a16="http://schemas.microsoft.com/office/drawing/2014/main" id="{CC9E3851-A41A-0C3B-C255-E7F655C129A2}"/>
              </a:ext>
            </a:extLst>
          </p:cNvPr>
          <p:cNvSpPr txBox="1"/>
          <p:nvPr/>
        </p:nvSpPr>
        <p:spPr>
          <a:xfrm>
            <a:off x="1872895" y="2958388"/>
            <a:ext cx="15211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Estados Unidos</a:t>
            </a:r>
          </a:p>
        </p:txBody>
      </p:sp>
      <p:sp>
        <p:nvSpPr>
          <p:cNvPr id="3979" name="CuadroTexto 3978">
            <a:extLst>
              <a:ext uri="{FF2B5EF4-FFF2-40B4-BE49-F238E27FC236}">
                <a16:creationId xmlns:a16="http://schemas.microsoft.com/office/drawing/2014/main" id="{B19D4DD1-BB48-4759-3A9E-2B3E28DB4A05}"/>
              </a:ext>
            </a:extLst>
          </p:cNvPr>
          <p:cNvSpPr txBox="1"/>
          <p:nvPr/>
        </p:nvSpPr>
        <p:spPr>
          <a:xfrm>
            <a:off x="2069275" y="3602020"/>
            <a:ext cx="11390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México</a:t>
            </a:r>
          </a:p>
        </p:txBody>
      </p:sp>
      <p:sp>
        <p:nvSpPr>
          <p:cNvPr id="3980" name="Elipse 3979">
            <a:extLst>
              <a:ext uri="{FF2B5EF4-FFF2-40B4-BE49-F238E27FC236}">
                <a16:creationId xmlns:a16="http://schemas.microsoft.com/office/drawing/2014/main" id="{AEBE3580-0C47-C97B-B804-4FE83797378D}"/>
              </a:ext>
            </a:extLst>
          </p:cNvPr>
          <p:cNvSpPr/>
          <p:nvPr/>
        </p:nvSpPr>
        <p:spPr>
          <a:xfrm>
            <a:off x="4949380" y="3744508"/>
            <a:ext cx="2319454" cy="2279577"/>
          </a:xfrm>
          <a:prstGeom prst="ellipse">
            <a:avLst/>
          </a:prstGeom>
          <a:solidFill>
            <a:srgbClr val="38AFDC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81" name="CuadroTexto 3980">
            <a:extLst>
              <a:ext uri="{FF2B5EF4-FFF2-40B4-BE49-F238E27FC236}">
                <a16:creationId xmlns:a16="http://schemas.microsoft.com/office/drawing/2014/main" id="{EEB79F99-3BA3-16CA-A082-D640FCC5753C}"/>
              </a:ext>
            </a:extLst>
          </p:cNvPr>
          <p:cNvSpPr txBox="1"/>
          <p:nvPr/>
        </p:nvSpPr>
        <p:spPr>
          <a:xfrm>
            <a:off x="5734310" y="5448845"/>
            <a:ext cx="11390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África</a:t>
            </a:r>
          </a:p>
        </p:txBody>
      </p:sp>
      <p:sp>
        <p:nvSpPr>
          <p:cNvPr id="3982" name="CuadroTexto 3981">
            <a:extLst>
              <a:ext uri="{FF2B5EF4-FFF2-40B4-BE49-F238E27FC236}">
                <a16:creationId xmlns:a16="http://schemas.microsoft.com/office/drawing/2014/main" id="{644FD152-0359-9EB4-8208-73EBE23155C0}"/>
              </a:ext>
            </a:extLst>
          </p:cNvPr>
          <p:cNvSpPr txBox="1"/>
          <p:nvPr/>
        </p:nvSpPr>
        <p:spPr>
          <a:xfrm>
            <a:off x="7859899" y="2268882"/>
            <a:ext cx="8719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Rusia</a:t>
            </a:r>
          </a:p>
        </p:txBody>
      </p:sp>
      <p:sp>
        <p:nvSpPr>
          <p:cNvPr id="3983" name="CuadroTexto 3982">
            <a:extLst>
              <a:ext uri="{FF2B5EF4-FFF2-40B4-BE49-F238E27FC236}">
                <a16:creationId xmlns:a16="http://schemas.microsoft.com/office/drawing/2014/main" id="{D4D5744D-D121-568C-E97D-9A079539B6F3}"/>
              </a:ext>
            </a:extLst>
          </p:cNvPr>
          <p:cNvSpPr txBox="1"/>
          <p:nvPr/>
        </p:nvSpPr>
        <p:spPr>
          <a:xfrm>
            <a:off x="10319105" y="3394915"/>
            <a:ext cx="62662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Japón</a:t>
            </a:r>
            <a:endParaRPr kumimoji="0" lang="es-UY" sz="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984" name="CuadroTexto 3983">
            <a:extLst>
              <a:ext uri="{FF2B5EF4-FFF2-40B4-BE49-F238E27FC236}">
                <a16:creationId xmlns:a16="http://schemas.microsoft.com/office/drawing/2014/main" id="{611B5C35-F58C-B61B-10CB-2BC10E0242B1}"/>
              </a:ext>
            </a:extLst>
          </p:cNvPr>
          <p:cNvSpPr txBox="1"/>
          <p:nvPr/>
        </p:nvSpPr>
        <p:spPr>
          <a:xfrm>
            <a:off x="9301816" y="3744508"/>
            <a:ext cx="626622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Corea del </a:t>
            </a:r>
            <a:r>
              <a:rPr kumimoji="0" lang="es-UY" sz="9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Sur</a:t>
            </a:r>
            <a:endParaRPr kumimoji="0" lang="es-UY" sz="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23397D78-FAC5-7F8A-7827-7D6E46CF06AA}"/>
              </a:ext>
            </a:extLst>
          </p:cNvPr>
          <p:cNvSpPr txBox="1"/>
          <p:nvPr/>
        </p:nvSpPr>
        <p:spPr>
          <a:xfrm>
            <a:off x="2633474" y="167664"/>
            <a:ext cx="6720130" cy="634544"/>
          </a:xfrm>
          <a:prstGeom prst="roundRect">
            <a:avLst>
              <a:gd name="adj" fmla="val 30743"/>
            </a:avLst>
          </a:prstGeom>
          <a:solidFill>
            <a:srgbClr val="193C6E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2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Principales destinos de Uruguay</a:t>
            </a:r>
          </a:p>
        </p:txBody>
      </p:sp>
    </p:spTree>
    <p:extLst>
      <p:ext uri="{BB962C8B-B14F-4D97-AF65-F5344CB8AC3E}">
        <p14:creationId xmlns:p14="http://schemas.microsoft.com/office/powerpoint/2010/main" val="38616446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E5EE6A2-4912-DC7F-2E70-4822B55387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 descr="logo-blanco.png">
            <a:extLst>
              <a:ext uri="{FF2B5EF4-FFF2-40B4-BE49-F238E27FC236}">
                <a16:creationId xmlns:a16="http://schemas.microsoft.com/office/drawing/2014/main" id="{8E407A63-B5D4-2082-3D44-43910AE936D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E0577B10-7C55-4554-31F9-911C1D9E1A4F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TDM</a:t>
            </a:r>
          </a:p>
        </p:txBody>
      </p:sp>
      <p:grpSp>
        <p:nvGrpSpPr>
          <p:cNvPr id="5" name="Google Shape;551;p22">
            <a:extLst>
              <a:ext uri="{FF2B5EF4-FFF2-40B4-BE49-F238E27FC236}">
                <a16:creationId xmlns:a16="http://schemas.microsoft.com/office/drawing/2014/main" id="{71B7D047-9BD5-ADA0-1ADE-24D61ED9C57C}"/>
              </a:ext>
            </a:extLst>
          </p:cNvPr>
          <p:cNvGrpSpPr/>
          <p:nvPr/>
        </p:nvGrpSpPr>
        <p:grpSpPr>
          <a:xfrm>
            <a:off x="387741" y="1203996"/>
            <a:ext cx="10850655" cy="5080398"/>
            <a:chOff x="793334" y="1192826"/>
            <a:chExt cx="2665073" cy="1317140"/>
          </a:xfrm>
        </p:grpSpPr>
        <p:sp>
          <p:nvSpPr>
            <p:cNvPr id="6" name="Google Shape;552;p22">
              <a:extLst>
                <a:ext uri="{FF2B5EF4-FFF2-40B4-BE49-F238E27FC236}">
                  <a16:creationId xmlns:a16="http://schemas.microsoft.com/office/drawing/2014/main" id="{B91B1FE3-8870-4AB1-7215-853400D6F31E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553;p22">
              <a:extLst>
                <a:ext uri="{FF2B5EF4-FFF2-40B4-BE49-F238E27FC236}">
                  <a16:creationId xmlns:a16="http://schemas.microsoft.com/office/drawing/2014/main" id="{DBEBB23F-3622-B681-5C26-477D34B8B37F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554;p22">
              <a:extLst>
                <a:ext uri="{FF2B5EF4-FFF2-40B4-BE49-F238E27FC236}">
                  <a16:creationId xmlns:a16="http://schemas.microsoft.com/office/drawing/2014/main" id="{57E6E57B-0133-7B0A-3D93-3651838A8488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555;p22">
              <a:extLst>
                <a:ext uri="{FF2B5EF4-FFF2-40B4-BE49-F238E27FC236}">
                  <a16:creationId xmlns:a16="http://schemas.microsoft.com/office/drawing/2014/main" id="{EC48C729-22DF-2304-28D3-14FBB2F4DB13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556;p22">
              <a:extLst>
                <a:ext uri="{FF2B5EF4-FFF2-40B4-BE49-F238E27FC236}">
                  <a16:creationId xmlns:a16="http://schemas.microsoft.com/office/drawing/2014/main" id="{51FBD6F0-ABC1-84F0-C97A-91BB27AD29E3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557;p22">
              <a:extLst>
                <a:ext uri="{FF2B5EF4-FFF2-40B4-BE49-F238E27FC236}">
                  <a16:creationId xmlns:a16="http://schemas.microsoft.com/office/drawing/2014/main" id="{D6B5C8D7-C414-84C8-2B3F-A11D31C82F6F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558;p22">
              <a:extLst>
                <a:ext uri="{FF2B5EF4-FFF2-40B4-BE49-F238E27FC236}">
                  <a16:creationId xmlns:a16="http://schemas.microsoft.com/office/drawing/2014/main" id="{6C87789F-15CD-8808-DB19-4564AD02D1C4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559;p22">
              <a:extLst>
                <a:ext uri="{FF2B5EF4-FFF2-40B4-BE49-F238E27FC236}">
                  <a16:creationId xmlns:a16="http://schemas.microsoft.com/office/drawing/2014/main" id="{10E0F8F7-6CA8-3A2A-D0AA-C5341D9AB8C4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560;p22">
              <a:extLst>
                <a:ext uri="{FF2B5EF4-FFF2-40B4-BE49-F238E27FC236}">
                  <a16:creationId xmlns:a16="http://schemas.microsoft.com/office/drawing/2014/main" id="{335A6674-E77C-409B-2F96-193B0811E3CA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Google Shape;561;p22">
              <a:extLst>
                <a:ext uri="{FF2B5EF4-FFF2-40B4-BE49-F238E27FC236}">
                  <a16:creationId xmlns:a16="http://schemas.microsoft.com/office/drawing/2014/main" id="{DFD200E2-3944-D4FE-DF43-380C3D701B9D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Google Shape;562;p22">
              <a:extLst>
                <a:ext uri="{FF2B5EF4-FFF2-40B4-BE49-F238E27FC236}">
                  <a16:creationId xmlns:a16="http://schemas.microsoft.com/office/drawing/2014/main" id="{1E2DD18B-9458-9E3D-EE4D-B22E07F509E6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Google Shape;563;p22">
              <a:extLst>
                <a:ext uri="{FF2B5EF4-FFF2-40B4-BE49-F238E27FC236}">
                  <a16:creationId xmlns:a16="http://schemas.microsoft.com/office/drawing/2014/main" id="{AA826524-05C2-4624-568B-55030D0BF5C7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Google Shape;564;p22">
              <a:extLst>
                <a:ext uri="{FF2B5EF4-FFF2-40B4-BE49-F238E27FC236}">
                  <a16:creationId xmlns:a16="http://schemas.microsoft.com/office/drawing/2014/main" id="{B97737F7-571A-2683-AD08-1B442203414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Google Shape;565;p22">
              <a:extLst>
                <a:ext uri="{FF2B5EF4-FFF2-40B4-BE49-F238E27FC236}">
                  <a16:creationId xmlns:a16="http://schemas.microsoft.com/office/drawing/2014/main" id="{80FB9176-10D1-E14B-DF33-3ECCA450511D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Google Shape;566;p22">
              <a:extLst>
                <a:ext uri="{FF2B5EF4-FFF2-40B4-BE49-F238E27FC236}">
                  <a16:creationId xmlns:a16="http://schemas.microsoft.com/office/drawing/2014/main" id="{2A4C04D4-A139-57D5-0CF8-6A7F164C4ADE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Google Shape;567;p22">
              <a:extLst>
                <a:ext uri="{FF2B5EF4-FFF2-40B4-BE49-F238E27FC236}">
                  <a16:creationId xmlns:a16="http://schemas.microsoft.com/office/drawing/2014/main" id="{878F26B6-40F1-B18B-36C1-18BE99116C46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Google Shape;568;p22">
              <a:extLst>
                <a:ext uri="{FF2B5EF4-FFF2-40B4-BE49-F238E27FC236}">
                  <a16:creationId xmlns:a16="http://schemas.microsoft.com/office/drawing/2014/main" id="{36B1BBAF-BD8E-D236-6EEE-7496AB2505F8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Google Shape;569;p22">
              <a:extLst>
                <a:ext uri="{FF2B5EF4-FFF2-40B4-BE49-F238E27FC236}">
                  <a16:creationId xmlns:a16="http://schemas.microsoft.com/office/drawing/2014/main" id="{31C790EA-51EE-5746-3534-238016736791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Google Shape;570;p22">
              <a:extLst>
                <a:ext uri="{FF2B5EF4-FFF2-40B4-BE49-F238E27FC236}">
                  <a16:creationId xmlns:a16="http://schemas.microsoft.com/office/drawing/2014/main" id="{E701CFEE-DCF0-4718-BD8D-F703D1AC9A7C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Google Shape;571;p22">
              <a:extLst>
                <a:ext uri="{FF2B5EF4-FFF2-40B4-BE49-F238E27FC236}">
                  <a16:creationId xmlns:a16="http://schemas.microsoft.com/office/drawing/2014/main" id="{1D848489-DE6C-E49A-B6F8-7FE523C78AAB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Google Shape;572;p22">
              <a:extLst>
                <a:ext uri="{FF2B5EF4-FFF2-40B4-BE49-F238E27FC236}">
                  <a16:creationId xmlns:a16="http://schemas.microsoft.com/office/drawing/2014/main" id="{E6FBC2A7-CE16-A0C3-9FF1-65DCAC4FB4B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Google Shape;573;p22">
              <a:extLst>
                <a:ext uri="{FF2B5EF4-FFF2-40B4-BE49-F238E27FC236}">
                  <a16:creationId xmlns:a16="http://schemas.microsoft.com/office/drawing/2014/main" id="{227024BD-BEC2-7329-D2DB-80FFF9A52041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Google Shape;574;p22">
              <a:extLst>
                <a:ext uri="{FF2B5EF4-FFF2-40B4-BE49-F238E27FC236}">
                  <a16:creationId xmlns:a16="http://schemas.microsoft.com/office/drawing/2014/main" id="{416CC99C-3657-AD68-A1AA-B82D08E25A69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Google Shape;575;p22">
              <a:extLst>
                <a:ext uri="{FF2B5EF4-FFF2-40B4-BE49-F238E27FC236}">
                  <a16:creationId xmlns:a16="http://schemas.microsoft.com/office/drawing/2014/main" id="{F848155A-80E8-E626-320F-EF0F2482FD10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Google Shape;576;p22">
              <a:extLst>
                <a:ext uri="{FF2B5EF4-FFF2-40B4-BE49-F238E27FC236}">
                  <a16:creationId xmlns:a16="http://schemas.microsoft.com/office/drawing/2014/main" id="{B6D2E345-271A-66BC-6607-6A94E10BCAC8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Google Shape;577;p22">
              <a:extLst>
                <a:ext uri="{FF2B5EF4-FFF2-40B4-BE49-F238E27FC236}">
                  <a16:creationId xmlns:a16="http://schemas.microsoft.com/office/drawing/2014/main" id="{1B48F775-F180-A8E8-00B0-4D7ABE7DCA17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Google Shape;578;p22">
              <a:extLst>
                <a:ext uri="{FF2B5EF4-FFF2-40B4-BE49-F238E27FC236}">
                  <a16:creationId xmlns:a16="http://schemas.microsoft.com/office/drawing/2014/main" id="{5182D8E4-04B8-1AA5-C8BC-EB040512A4A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Google Shape;579;p22">
              <a:extLst>
                <a:ext uri="{FF2B5EF4-FFF2-40B4-BE49-F238E27FC236}">
                  <a16:creationId xmlns:a16="http://schemas.microsoft.com/office/drawing/2014/main" id="{72E1B34C-2AE1-E7AB-1E6B-A61CC6F9F0F0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Google Shape;580;p22">
              <a:extLst>
                <a:ext uri="{FF2B5EF4-FFF2-40B4-BE49-F238E27FC236}">
                  <a16:creationId xmlns:a16="http://schemas.microsoft.com/office/drawing/2014/main" id="{808DAEE0-27AB-9156-32BC-2044E15AF72E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Google Shape;581;p22">
              <a:extLst>
                <a:ext uri="{FF2B5EF4-FFF2-40B4-BE49-F238E27FC236}">
                  <a16:creationId xmlns:a16="http://schemas.microsoft.com/office/drawing/2014/main" id="{E0A4B163-8389-CD2F-2CC6-67A91B655E34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Google Shape;582;p22">
              <a:extLst>
                <a:ext uri="{FF2B5EF4-FFF2-40B4-BE49-F238E27FC236}">
                  <a16:creationId xmlns:a16="http://schemas.microsoft.com/office/drawing/2014/main" id="{A8752999-2021-383B-F6F9-693919679CC1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Google Shape;583;p22">
              <a:extLst>
                <a:ext uri="{FF2B5EF4-FFF2-40B4-BE49-F238E27FC236}">
                  <a16:creationId xmlns:a16="http://schemas.microsoft.com/office/drawing/2014/main" id="{2962D82F-7F91-9F7C-56A7-433014D002BE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Google Shape;584;p22">
              <a:extLst>
                <a:ext uri="{FF2B5EF4-FFF2-40B4-BE49-F238E27FC236}">
                  <a16:creationId xmlns:a16="http://schemas.microsoft.com/office/drawing/2014/main" id="{33EB7242-E1D2-81DF-1A06-CE95DCAD5283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Google Shape;585;p22">
              <a:extLst>
                <a:ext uri="{FF2B5EF4-FFF2-40B4-BE49-F238E27FC236}">
                  <a16:creationId xmlns:a16="http://schemas.microsoft.com/office/drawing/2014/main" id="{6E90C05B-5F87-FB90-7E43-A4471B35D191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Google Shape;586;p22">
              <a:extLst>
                <a:ext uri="{FF2B5EF4-FFF2-40B4-BE49-F238E27FC236}">
                  <a16:creationId xmlns:a16="http://schemas.microsoft.com/office/drawing/2014/main" id="{611E2F25-A71B-4229-5CE6-AAE0636212B2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Google Shape;587;p22">
              <a:extLst>
                <a:ext uri="{FF2B5EF4-FFF2-40B4-BE49-F238E27FC236}">
                  <a16:creationId xmlns:a16="http://schemas.microsoft.com/office/drawing/2014/main" id="{F97144FF-634B-888D-79EF-4E5EFE969E73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Google Shape;588;p22">
              <a:extLst>
                <a:ext uri="{FF2B5EF4-FFF2-40B4-BE49-F238E27FC236}">
                  <a16:creationId xmlns:a16="http://schemas.microsoft.com/office/drawing/2014/main" id="{79CFD9C9-3C7C-E781-659B-A04C62929B37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Google Shape;589;p22">
              <a:extLst>
                <a:ext uri="{FF2B5EF4-FFF2-40B4-BE49-F238E27FC236}">
                  <a16:creationId xmlns:a16="http://schemas.microsoft.com/office/drawing/2014/main" id="{34A685BC-B0CC-AA82-AA6B-7EA372BF4227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Google Shape;590;p22">
              <a:extLst>
                <a:ext uri="{FF2B5EF4-FFF2-40B4-BE49-F238E27FC236}">
                  <a16:creationId xmlns:a16="http://schemas.microsoft.com/office/drawing/2014/main" id="{B76B69C2-3E3B-6188-7BD9-20BF7A927EED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Google Shape;591;p22">
              <a:extLst>
                <a:ext uri="{FF2B5EF4-FFF2-40B4-BE49-F238E27FC236}">
                  <a16:creationId xmlns:a16="http://schemas.microsoft.com/office/drawing/2014/main" id="{B622B1CE-1608-7EE0-D0F7-22A881B49166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Google Shape;592;p22">
              <a:extLst>
                <a:ext uri="{FF2B5EF4-FFF2-40B4-BE49-F238E27FC236}">
                  <a16:creationId xmlns:a16="http://schemas.microsoft.com/office/drawing/2014/main" id="{2ACF0E20-F4E1-10C0-0C83-54DA60609883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Google Shape;593;p22">
              <a:extLst>
                <a:ext uri="{FF2B5EF4-FFF2-40B4-BE49-F238E27FC236}">
                  <a16:creationId xmlns:a16="http://schemas.microsoft.com/office/drawing/2014/main" id="{2527D144-E33C-87FA-0011-A8AC7E01DF26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Google Shape;594;p22">
              <a:extLst>
                <a:ext uri="{FF2B5EF4-FFF2-40B4-BE49-F238E27FC236}">
                  <a16:creationId xmlns:a16="http://schemas.microsoft.com/office/drawing/2014/main" id="{C6CE5A92-6D0C-896D-446E-663EDA99C4D0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Google Shape;595;p22">
              <a:extLst>
                <a:ext uri="{FF2B5EF4-FFF2-40B4-BE49-F238E27FC236}">
                  <a16:creationId xmlns:a16="http://schemas.microsoft.com/office/drawing/2014/main" id="{F3C52AB8-23ED-262F-4625-3C8895A54618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Google Shape;596;p22">
              <a:extLst>
                <a:ext uri="{FF2B5EF4-FFF2-40B4-BE49-F238E27FC236}">
                  <a16:creationId xmlns:a16="http://schemas.microsoft.com/office/drawing/2014/main" id="{2683C1C2-ED6C-094D-F650-D353FE651C3B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Google Shape;597;p22">
              <a:extLst>
                <a:ext uri="{FF2B5EF4-FFF2-40B4-BE49-F238E27FC236}">
                  <a16:creationId xmlns:a16="http://schemas.microsoft.com/office/drawing/2014/main" id="{36084A01-68DD-D35D-212E-1501E06433D5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Google Shape;598;p22">
              <a:extLst>
                <a:ext uri="{FF2B5EF4-FFF2-40B4-BE49-F238E27FC236}">
                  <a16:creationId xmlns:a16="http://schemas.microsoft.com/office/drawing/2014/main" id="{595941D3-1915-9A66-7CC7-A44F92B09CE4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Google Shape;599;p22">
              <a:extLst>
                <a:ext uri="{FF2B5EF4-FFF2-40B4-BE49-F238E27FC236}">
                  <a16:creationId xmlns:a16="http://schemas.microsoft.com/office/drawing/2014/main" id="{639534C5-38B3-4AFC-6C06-AFD1BCA51C59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Google Shape;600;p22">
              <a:extLst>
                <a:ext uri="{FF2B5EF4-FFF2-40B4-BE49-F238E27FC236}">
                  <a16:creationId xmlns:a16="http://schemas.microsoft.com/office/drawing/2014/main" id="{DE9BCF33-AC47-D026-DBF2-1C0036265563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Google Shape;601;p22">
              <a:extLst>
                <a:ext uri="{FF2B5EF4-FFF2-40B4-BE49-F238E27FC236}">
                  <a16:creationId xmlns:a16="http://schemas.microsoft.com/office/drawing/2014/main" id="{250937AD-A1A7-CCB4-DB95-A2AE3A8243DE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Google Shape;602;p22">
              <a:extLst>
                <a:ext uri="{FF2B5EF4-FFF2-40B4-BE49-F238E27FC236}">
                  <a16:creationId xmlns:a16="http://schemas.microsoft.com/office/drawing/2014/main" id="{5997B18A-F605-285F-2E30-0915C691BF3E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Google Shape;603;p22">
              <a:extLst>
                <a:ext uri="{FF2B5EF4-FFF2-40B4-BE49-F238E27FC236}">
                  <a16:creationId xmlns:a16="http://schemas.microsoft.com/office/drawing/2014/main" id="{1239A6D9-53EB-4B4D-BDD0-647AAF44D417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Google Shape;604;p22">
              <a:extLst>
                <a:ext uri="{FF2B5EF4-FFF2-40B4-BE49-F238E27FC236}">
                  <a16:creationId xmlns:a16="http://schemas.microsoft.com/office/drawing/2014/main" id="{53D967BD-308F-9193-7D6B-DEDE9E06437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Google Shape;605;p22">
              <a:extLst>
                <a:ext uri="{FF2B5EF4-FFF2-40B4-BE49-F238E27FC236}">
                  <a16:creationId xmlns:a16="http://schemas.microsoft.com/office/drawing/2014/main" id="{C3E8D85E-237B-AF32-8057-87C6D0056FC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Google Shape;606;p22">
              <a:extLst>
                <a:ext uri="{FF2B5EF4-FFF2-40B4-BE49-F238E27FC236}">
                  <a16:creationId xmlns:a16="http://schemas.microsoft.com/office/drawing/2014/main" id="{AC9BACFC-B25E-C170-22E1-DDA283378866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Google Shape;607;p22">
              <a:extLst>
                <a:ext uri="{FF2B5EF4-FFF2-40B4-BE49-F238E27FC236}">
                  <a16:creationId xmlns:a16="http://schemas.microsoft.com/office/drawing/2014/main" id="{29194D05-1A19-5780-963B-527BCA9AD9BB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Google Shape;608;p22">
              <a:extLst>
                <a:ext uri="{FF2B5EF4-FFF2-40B4-BE49-F238E27FC236}">
                  <a16:creationId xmlns:a16="http://schemas.microsoft.com/office/drawing/2014/main" id="{1D7109DE-76AD-1EF5-6FE8-077A9E3C485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Google Shape;609;p22">
              <a:extLst>
                <a:ext uri="{FF2B5EF4-FFF2-40B4-BE49-F238E27FC236}">
                  <a16:creationId xmlns:a16="http://schemas.microsoft.com/office/drawing/2014/main" id="{20FCBF61-73FC-9753-6EFE-A9240D3F2A0C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Google Shape;610;p22">
              <a:extLst>
                <a:ext uri="{FF2B5EF4-FFF2-40B4-BE49-F238E27FC236}">
                  <a16:creationId xmlns:a16="http://schemas.microsoft.com/office/drawing/2014/main" id="{4BE0CA98-A8E7-EC96-A882-31A7E59A0042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Google Shape;611;p22">
              <a:extLst>
                <a:ext uri="{FF2B5EF4-FFF2-40B4-BE49-F238E27FC236}">
                  <a16:creationId xmlns:a16="http://schemas.microsoft.com/office/drawing/2014/main" id="{BC3442F4-C6FF-07CA-79DB-8C55516B0490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Google Shape;612;p22">
              <a:extLst>
                <a:ext uri="{FF2B5EF4-FFF2-40B4-BE49-F238E27FC236}">
                  <a16:creationId xmlns:a16="http://schemas.microsoft.com/office/drawing/2014/main" id="{4ADFFA6B-1AC0-1C2E-A9C4-CA3208CA1CFE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Google Shape;613;p22">
              <a:extLst>
                <a:ext uri="{FF2B5EF4-FFF2-40B4-BE49-F238E27FC236}">
                  <a16:creationId xmlns:a16="http://schemas.microsoft.com/office/drawing/2014/main" id="{D1F87722-5336-26E6-5984-C7CB81DA9778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Google Shape;614;p22">
              <a:extLst>
                <a:ext uri="{FF2B5EF4-FFF2-40B4-BE49-F238E27FC236}">
                  <a16:creationId xmlns:a16="http://schemas.microsoft.com/office/drawing/2014/main" id="{51D68520-7E85-0D61-5478-54EAE3741999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Google Shape;615;p22">
              <a:extLst>
                <a:ext uri="{FF2B5EF4-FFF2-40B4-BE49-F238E27FC236}">
                  <a16:creationId xmlns:a16="http://schemas.microsoft.com/office/drawing/2014/main" id="{B69EAAEC-BAD6-30A3-49C6-D61ACB8D079D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Google Shape;616;p22">
              <a:extLst>
                <a:ext uri="{FF2B5EF4-FFF2-40B4-BE49-F238E27FC236}">
                  <a16:creationId xmlns:a16="http://schemas.microsoft.com/office/drawing/2014/main" id="{35FD149B-A331-D8DA-967E-98CA9CC91404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Google Shape;617;p22">
              <a:extLst>
                <a:ext uri="{FF2B5EF4-FFF2-40B4-BE49-F238E27FC236}">
                  <a16:creationId xmlns:a16="http://schemas.microsoft.com/office/drawing/2014/main" id="{83B15CC5-AFBB-8E8C-3A9A-5939B2D6FE33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Google Shape;618;p22">
              <a:extLst>
                <a:ext uri="{FF2B5EF4-FFF2-40B4-BE49-F238E27FC236}">
                  <a16:creationId xmlns:a16="http://schemas.microsoft.com/office/drawing/2014/main" id="{B5002158-C63A-E04A-339C-0CEDFB33F1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Google Shape;619;p22">
              <a:extLst>
                <a:ext uri="{FF2B5EF4-FFF2-40B4-BE49-F238E27FC236}">
                  <a16:creationId xmlns:a16="http://schemas.microsoft.com/office/drawing/2014/main" id="{1F4C02DD-D71B-8193-ADB7-B3EA47389E86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Google Shape;620;p22">
              <a:extLst>
                <a:ext uri="{FF2B5EF4-FFF2-40B4-BE49-F238E27FC236}">
                  <a16:creationId xmlns:a16="http://schemas.microsoft.com/office/drawing/2014/main" id="{82D09ED1-0B73-E410-A0CA-031FFC346F09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Google Shape;621;p22">
              <a:extLst>
                <a:ext uri="{FF2B5EF4-FFF2-40B4-BE49-F238E27FC236}">
                  <a16:creationId xmlns:a16="http://schemas.microsoft.com/office/drawing/2014/main" id="{A73911C3-6A9F-710E-5EEE-721D94875A88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Google Shape;622;p22">
              <a:extLst>
                <a:ext uri="{FF2B5EF4-FFF2-40B4-BE49-F238E27FC236}">
                  <a16:creationId xmlns:a16="http://schemas.microsoft.com/office/drawing/2014/main" id="{BDDB5671-FC79-AB75-0441-0A4A9FD3B0EB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Google Shape;623;p22">
              <a:extLst>
                <a:ext uri="{FF2B5EF4-FFF2-40B4-BE49-F238E27FC236}">
                  <a16:creationId xmlns:a16="http://schemas.microsoft.com/office/drawing/2014/main" id="{E0332ADD-0AC2-FAF7-F5B9-A0CBE8FACEEF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Google Shape;624;p22">
              <a:extLst>
                <a:ext uri="{FF2B5EF4-FFF2-40B4-BE49-F238E27FC236}">
                  <a16:creationId xmlns:a16="http://schemas.microsoft.com/office/drawing/2014/main" id="{B9F7E016-FC71-62AA-F99C-C82DDB3D285C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Google Shape;625;p22">
              <a:extLst>
                <a:ext uri="{FF2B5EF4-FFF2-40B4-BE49-F238E27FC236}">
                  <a16:creationId xmlns:a16="http://schemas.microsoft.com/office/drawing/2014/main" id="{36BB33E2-C596-B6CC-9AAF-EF4F4BCDFF25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Google Shape;626;p22">
              <a:extLst>
                <a:ext uri="{FF2B5EF4-FFF2-40B4-BE49-F238E27FC236}">
                  <a16:creationId xmlns:a16="http://schemas.microsoft.com/office/drawing/2014/main" id="{51F3DEE3-3B55-1493-C314-1260AE5CDB4C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Google Shape;627;p22">
              <a:extLst>
                <a:ext uri="{FF2B5EF4-FFF2-40B4-BE49-F238E27FC236}">
                  <a16:creationId xmlns:a16="http://schemas.microsoft.com/office/drawing/2014/main" id="{992EAC71-E67B-0807-2F2B-B056C813E265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Google Shape;628;p22">
              <a:extLst>
                <a:ext uri="{FF2B5EF4-FFF2-40B4-BE49-F238E27FC236}">
                  <a16:creationId xmlns:a16="http://schemas.microsoft.com/office/drawing/2014/main" id="{8DE4D61F-D86F-F0DD-D186-1145387103B1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Google Shape;629;p22">
              <a:extLst>
                <a:ext uri="{FF2B5EF4-FFF2-40B4-BE49-F238E27FC236}">
                  <a16:creationId xmlns:a16="http://schemas.microsoft.com/office/drawing/2014/main" id="{CAE11706-2B05-457B-5681-4D84C731CB32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Google Shape;630;p22">
              <a:extLst>
                <a:ext uri="{FF2B5EF4-FFF2-40B4-BE49-F238E27FC236}">
                  <a16:creationId xmlns:a16="http://schemas.microsoft.com/office/drawing/2014/main" id="{DB0DA268-9340-B530-80FF-A6A208A230F7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Google Shape;631;p22">
              <a:extLst>
                <a:ext uri="{FF2B5EF4-FFF2-40B4-BE49-F238E27FC236}">
                  <a16:creationId xmlns:a16="http://schemas.microsoft.com/office/drawing/2014/main" id="{8902B112-DC0D-CB5A-E3BF-B9FF29ADAA57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Google Shape;632;p22">
              <a:extLst>
                <a:ext uri="{FF2B5EF4-FFF2-40B4-BE49-F238E27FC236}">
                  <a16:creationId xmlns:a16="http://schemas.microsoft.com/office/drawing/2014/main" id="{E2B22D94-224A-5F88-E8F9-98F5242F767D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Google Shape;633;p22">
              <a:extLst>
                <a:ext uri="{FF2B5EF4-FFF2-40B4-BE49-F238E27FC236}">
                  <a16:creationId xmlns:a16="http://schemas.microsoft.com/office/drawing/2014/main" id="{5C7A4808-B080-FAEE-A9BB-C66B90E0EAFA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Google Shape;634;p22">
              <a:extLst>
                <a:ext uri="{FF2B5EF4-FFF2-40B4-BE49-F238E27FC236}">
                  <a16:creationId xmlns:a16="http://schemas.microsoft.com/office/drawing/2014/main" id="{89030DC6-E52F-73E1-525E-A14F661F57AF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Google Shape;635;p22">
              <a:extLst>
                <a:ext uri="{FF2B5EF4-FFF2-40B4-BE49-F238E27FC236}">
                  <a16:creationId xmlns:a16="http://schemas.microsoft.com/office/drawing/2014/main" id="{F318589F-0960-1FB8-1C10-9A6B021F6C00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Google Shape;636;p22">
              <a:extLst>
                <a:ext uri="{FF2B5EF4-FFF2-40B4-BE49-F238E27FC236}">
                  <a16:creationId xmlns:a16="http://schemas.microsoft.com/office/drawing/2014/main" id="{03D79B58-2C9C-5875-1EEA-E0DFEFB06700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Google Shape;637;p22">
              <a:extLst>
                <a:ext uri="{FF2B5EF4-FFF2-40B4-BE49-F238E27FC236}">
                  <a16:creationId xmlns:a16="http://schemas.microsoft.com/office/drawing/2014/main" id="{03E9E381-F52A-B88F-F4E3-9D9FF1C5B8D5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Google Shape;638;p22">
              <a:extLst>
                <a:ext uri="{FF2B5EF4-FFF2-40B4-BE49-F238E27FC236}">
                  <a16:creationId xmlns:a16="http://schemas.microsoft.com/office/drawing/2014/main" id="{260138CC-D97F-CC29-6BCC-E99F0DA7F945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Google Shape;639;p22">
              <a:extLst>
                <a:ext uri="{FF2B5EF4-FFF2-40B4-BE49-F238E27FC236}">
                  <a16:creationId xmlns:a16="http://schemas.microsoft.com/office/drawing/2014/main" id="{D91CFCB5-52C2-74AF-66C8-3BE0634A9CD8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Google Shape;640;p22">
              <a:extLst>
                <a:ext uri="{FF2B5EF4-FFF2-40B4-BE49-F238E27FC236}">
                  <a16:creationId xmlns:a16="http://schemas.microsoft.com/office/drawing/2014/main" id="{414A3CB0-CBA6-CCD3-F47E-F81CCCAF9093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Google Shape;641;p22">
              <a:extLst>
                <a:ext uri="{FF2B5EF4-FFF2-40B4-BE49-F238E27FC236}">
                  <a16:creationId xmlns:a16="http://schemas.microsoft.com/office/drawing/2014/main" id="{12588218-EEA0-BF31-308B-3BDC8E720D6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Google Shape;642;p22">
              <a:extLst>
                <a:ext uri="{FF2B5EF4-FFF2-40B4-BE49-F238E27FC236}">
                  <a16:creationId xmlns:a16="http://schemas.microsoft.com/office/drawing/2014/main" id="{59C33734-C468-8914-7440-4347A5759216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Google Shape;643;p22">
              <a:extLst>
                <a:ext uri="{FF2B5EF4-FFF2-40B4-BE49-F238E27FC236}">
                  <a16:creationId xmlns:a16="http://schemas.microsoft.com/office/drawing/2014/main" id="{5CAD376D-D9B9-EB18-C823-347A5FF9500B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Google Shape;644;p22">
              <a:extLst>
                <a:ext uri="{FF2B5EF4-FFF2-40B4-BE49-F238E27FC236}">
                  <a16:creationId xmlns:a16="http://schemas.microsoft.com/office/drawing/2014/main" id="{3C260353-5D14-6DF0-5078-357DA724DD77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Google Shape;645;p22">
              <a:extLst>
                <a:ext uri="{FF2B5EF4-FFF2-40B4-BE49-F238E27FC236}">
                  <a16:creationId xmlns:a16="http://schemas.microsoft.com/office/drawing/2014/main" id="{62CDFE34-BDB5-EDDF-501B-8D100941D274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Google Shape;646;p22">
              <a:extLst>
                <a:ext uri="{FF2B5EF4-FFF2-40B4-BE49-F238E27FC236}">
                  <a16:creationId xmlns:a16="http://schemas.microsoft.com/office/drawing/2014/main" id="{98BE6EDE-8FAC-5EF6-9E45-B4A16BF9FD01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Google Shape;647;p22">
              <a:extLst>
                <a:ext uri="{FF2B5EF4-FFF2-40B4-BE49-F238E27FC236}">
                  <a16:creationId xmlns:a16="http://schemas.microsoft.com/office/drawing/2014/main" id="{0ECF1837-F061-1593-84B6-FD694A5745B3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Google Shape;648;p22">
              <a:extLst>
                <a:ext uri="{FF2B5EF4-FFF2-40B4-BE49-F238E27FC236}">
                  <a16:creationId xmlns:a16="http://schemas.microsoft.com/office/drawing/2014/main" id="{CAF06A5F-516E-E932-0994-2F4F241BD2BD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oogle Shape;649;p22">
              <a:extLst>
                <a:ext uri="{FF2B5EF4-FFF2-40B4-BE49-F238E27FC236}">
                  <a16:creationId xmlns:a16="http://schemas.microsoft.com/office/drawing/2014/main" id="{EC29644C-7553-4741-EDF1-47225D68A25F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Google Shape;650;p22">
              <a:extLst>
                <a:ext uri="{FF2B5EF4-FFF2-40B4-BE49-F238E27FC236}">
                  <a16:creationId xmlns:a16="http://schemas.microsoft.com/office/drawing/2014/main" id="{F97C0FCE-AB77-91EE-5C77-33170DA4644F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Google Shape;651;p22">
              <a:extLst>
                <a:ext uri="{FF2B5EF4-FFF2-40B4-BE49-F238E27FC236}">
                  <a16:creationId xmlns:a16="http://schemas.microsoft.com/office/drawing/2014/main" id="{BD774B2A-82F5-C080-0FF5-DC96038AC520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Google Shape;652;p22">
              <a:extLst>
                <a:ext uri="{FF2B5EF4-FFF2-40B4-BE49-F238E27FC236}">
                  <a16:creationId xmlns:a16="http://schemas.microsoft.com/office/drawing/2014/main" id="{D6F51AA2-CA78-CA4D-B496-51CD6A195AF6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Google Shape;653;p22">
              <a:extLst>
                <a:ext uri="{FF2B5EF4-FFF2-40B4-BE49-F238E27FC236}">
                  <a16:creationId xmlns:a16="http://schemas.microsoft.com/office/drawing/2014/main" id="{28CD1989-A170-40E1-51D9-3F419B0D6539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Google Shape;654;p22">
              <a:extLst>
                <a:ext uri="{FF2B5EF4-FFF2-40B4-BE49-F238E27FC236}">
                  <a16:creationId xmlns:a16="http://schemas.microsoft.com/office/drawing/2014/main" id="{AE675A92-BB7F-1512-BFB2-6D743F9F1E7F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Google Shape;655;p22">
              <a:extLst>
                <a:ext uri="{FF2B5EF4-FFF2-40B4-BE49-F238E27FC236}">
                  <a16:creationId xmlns:a16="http://schemas.microsoft.com/office/drawing/2014/main" id="{259B0A4E-37A7-364E-1B59-56CD65CE010D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Google Shape;656;p22">
              <a:extLst>
                <a:ext uri="{FF2B5EF4-FFF2-40B4-BE49-F238E27FC236}">
                  <a16:creationId xmlns:a16="http://schemas.microsoft.com/office/drawing/2014/main" id="{36A5CB5C-9897-B123-4DFE-1CE6B3E2D4C9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Google Shape;657;p22">
              <a:extLst>
                <a:ext uri="{FF2B5EF4-FFF2-40B4-BE49-F238E27FC236}">
                  <a16:creationId xmlns:a16="http://schemas.microsoft.com/office/drawing/2014/main" id="{F73D4E8A-947F-0EA9-CBD0-10817403D5AC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Google Shape;658;p22">
              <a:extLst>
                <a:ext uri="{FF2B5EF4-FFF2-40B4-BE49-F238E27FC236}">
                  <a16:creationId xmlns:a16="http://schemas.microsoft.com/office/drawing/2014/main" id="{B298BD53-6F2F-80EC-9593-72759A18726A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oogle Shape;659;p22">
              <a:extLst>
                <a:ext uri="{FF2B5EF4-FFF2-40B4-BE49-F238E27FC236}">
                  <a16:creationId xmlns:a16="http://schemas.microsoft.com/office/drawing/2014/main" id="{CB9B7372-3FCC-0076-8E25-3C306D91A33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oogle Shape;660;p22">
              <a:extLst>
                <a:ext uri="{FF2B5EF4-FFF2-40B4-BE49-F238E27FC236}">
                  <a16:creationId xmlns:a16="http://schemas.microsoft.com/office/drawing/2014/main" id="{2D9815B1-F8A8-D0FA-D82D-66892C91B6A7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oogle Shape;661;p22">
              <a:extLst>
                <a:ext uri="{FF2B5EF4-FFF2-40B4-BE49-F238E27FC236}">
                  <a16:creationId xmlns:a16="http://schemas.microsoft.com/office/drawing/2014/main" id="{B072584A-673A-27D7-755C-F74DF9AF325A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oogle Shape;662;p22">
              <a:extLst>
                <a:ext uri="{FF2B5EF4-FFF2-40B4-BE49-F238E27FC236}">
                  <a16:creationId xmlns:a16="http://schemas.microsoft.com/office/drawing/2014/main" id="{5A32DD4D-6027-4912-7CCF-A211C3494748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oogle Shape;663;p22">
              <a:extLst>
                <a:ext uri="{FF2B5EF4-FFF2-40B4-BE49-F238E27FC236}">
                  <a16:creationId xmlns:a16="http://schemas.microsoft.com/office/drawing/2014/main" id="{766142C1-C400-D6C8-78CD-36E4454AB651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oogle Shape;664;p22">
              <a:extLst>
                <a:ext uri="{FF2B5EF4-FFF2-40B4-BE49-F238E27FC236}">
                  <a16:creationId xmlns:a16="http://schemas.microsoft.com/office/drawing/2014/main" id="{BA3865CB-600E-3BCE-45BB-7DA09CB489FD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oogle Shape;665;p22">
              <a:extLst>
                <a:ext uri="{FF2B5EF4-FFF2-40B4-BE49-F238E27FC236}">
                  <a16:creationId xmlns:a16="http://schemas.microsoft.com/office/drawing/2014/main" id="{DE485B46-E998-D97E-A105-7953B7F4F8D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oogle Shape;666;p22">
              <a:extLst>
                <a:ext uri="{FF2B5EF4-FFF2-40B4-BE49-F238E27FC236}">
                  <a16:creationId xmlns:a16="http://schemas.microsoft.com/office/drawing/2014/main" id="{27EC9764-4642-9BB3-143E-18982AA42639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oogle Shape;667;p22">
              <a:extLst>
                <a:ext uri="{FF2B5EF4-FFF2-40B4-BE49-F238E27FC236}">
                  <a16:creationId xmlns:a16="http://schemas.microsoft.com/office/drawing/2014/main" id="{62816BAA-9F6F-FA1F-005B-CA1CF231C360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oogle Shape;668;p22">
              <a:extLst>
                <a:ext uri="{FF2B5EF4-FFF2-40B4-BE49-F238E27FC236}">
                  <a16:creationId xmlns:a16="http://schemas.microsoft.com/office/drawing/2014/main" id="{D63F95A0-B7D7-B789-5D38-D28EAB2D4D0D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Google Shape;669;p22">
              <a:extLst>
                <a:ext uri="{FF2B5EF4-FFF2-40B4-BE49-F238E27FC236}">
                  <a16:creationId xmlns:a16="http://schemas.microsoft.com/office/drawing/2014/main" id="{BD3B3F4E-9922-53E1-B99A-B91A1598A5B1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oogle Shape;670;p22">
              <a:extLst>
                <a:ext uri="{FF2B5EF4-FFF2-40B4-BE49-F238E27FC236}">
                  <a16:creationId xmlns:a16="http://schemas.microsoft.com/office/drawing/2014/main" id="{18EC73EE-46B7-E3F3-F6F0-B94F01980B64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Google Shape;671;p22">
              <a:extLst>
                <a:ext uri="{FF2B5EF4-FFF2-40B4-BE49-F238E27FC236}">
                  <a16:creationId xmlns:a16="http://schemas.microsoft.com/office/drawing/2014/main" id="{3BD5D58D-8304-03B2-9C87-A3ADD99529E9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Google Shape;672;p22">
              <a:extLst>
                <a:ext uri="{FF2B5EF4-FFF2-40B4-BE49-F238E27FC236}">
                  <a16:creationId xmlns:a16="http://schemas.microsoft.com/office/drawing/2014/main" id="{1DED9A72-14AF-43E0-3103-F5FB5A8AAD40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Google Shape;673;p22">
              <a:extLst>
                <a:ext uri="{FF2B5EF4-FFF2-40B4-BE49-F238E27FC236}">
                  <a16:creationId xmlns:a16="http://schemas.microsoft.com/office/drawing/2014/main" id="{622FDFAB-B31E-0361-A303-58DD650A36BF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Google Shape;674;p22">
              <a:extLst>
                <a:ext uri="{FF2B5EF4-FFF2-40B4-BE49-F238E27FC236}">
                  <a16:creationId xmlns:a16="http://schemas.microsoft.com/office/drawing/2014/main" id="{C0B7CA30-F71A-1DFC-4BEA-2DB19A86C027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Google Shape;675;p22">
              <a:extLst>
                <a:ext uri="{FF2B5EF4-FFF2-40B4-BE49-F238E27FC236}">
                  <a16:creationId xmlns:a16="http://schemas.microsoft.com/office/drawing/2014/main" id="{DF827A0E-2BB2-1708-F72B-0FF1F6477FB1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Google Shape;676;p22">
              <a:extLst>
                <a:ext uri="{FF2B5EF4-FFF2-40B4-BE49-F238E27FC236}">
                  <a16:creationId xmlns:a16="http://schemas.microsoft.com/office/drawing/2014/main" id="{81A17D99-70AE-D4C5-F009-C435692FE993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Google Shape;677;p22">
              <a:extLst>
                <a:ext uri="{FF2B5EF4-FFF2-40B4-BE49-F238E27FC236}">
                  <a16:creationId xmlns:a16="http://schemas.microsoft.com/office/drawing/2014/main" id="{2F9A1CDB-9DBB-6F05-A603-C67EDA4F4488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Google Shape;678;p22">
              <a:extLst>
                <a:ext uri="{FF2B5EF4-FFF2-40B4-BE49-F238E27FC236}">
                  <a16:creationId xmlns:a16="http://schemas.microsoft.com/office/drawing/2014/main" id="{7EF61BA8-E937-AAEE-1242-029FDB8ECE76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Google Shape;679;p22">
              <a:extLst>
                <a:ext uri="{FF2B5EF4-FFF2-40B4-BE49-F238E27FC236}">
                  <a16:creationId xmlns:a16="http://schemas.microsoft.com/office/drawing/2014/main" id="{69CAB1B0-75AF-918E-202C-9774363D735C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Google Shape;680;p22">
              <a:extLst>
                <a:ext uri="{FF2B5EF4-FFF2-40B4-BE49-F238E27FC236}">
                  <a16:creationId xmlns:a16="http://schemas.microsoft.com/office/drawing/2014/main" id="{EB1DBE1B-4031-D61A-6842-9C25823B4F6E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Google Shape;681;p22">
              <a:extLst>
                <a:ext uri="{FF2B5EF4-FFF2-40B4-BE49-F238E27FC236}">
                  <a16:creationId xmlns:a16="http://schemas.microsoft.com/office/drawing/2014/main" id="{4C6BDD69-7BCA-804C-3B46-3512F34544DA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Google Shape;682;p22">
              <a:extLst>
                <a:ext uri="{FF2B5EF4-FFF2-40B4-BE49-F238E27FC236}">
                  <a16:creationId xmlns:a16="http://schemas.microsoft.com/office/drawing/2014/main" id="{709BEFDD-D167-71D6-D971-086827A96074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oogle Shape;683;p22">
              <a:extLst>
                <a:ext uri="{FF2B5EF4-FFF2-40B4-BE49-F238E27FC236}">
                  <a16:creationId xmlns:a16="http://schemas.microsoft.com/office/drawing/2014/main" id="{12862F5E-488A-0B2D-FBE0-72FFB3CE2E0D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Google Shape;684;p22">
              <a:extLst>
                <a:ext uri="{FF2B5EF4-FFF2-40B4-BE49-F238E27FC236}">
                  <a16:creationId xmlns:a16="http://schemas.microsoft.com/office/drawing/2014/main" id="{E6F47A57-B85B-902B-5198-26D7A5B4831B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Google Shape;685;p22">
              <a:extLst>
                <a:ext uri="{FF2B5EF4-FFF2-40B4-BE49-F238E27FC236}">
                  <a16:creationId xmlns:a16="http://schemas.microsoft.com/office/drawing/2014/main" id="{4A65C4B0-35E4-8305-1D77-192894CC06E1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Google Shape;686;p22">
              <a:extLst>
                <a:ext uri="{FF2B5EF4-FFF2-40B4-BE49-F238E27FC236}">
                  <a16:creationId xmlns:a16="http://schemas.microsoft.com/office/drawing/2014/main" id="{BB035AD3-F1CB-3505-03E3-96F2B36F47CA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Google Shape;687;p22">
              <a:extLst>
                <a:ext uri="{FF2B5EF4-FFF2-40B4-BE49-F238E27FC236}">
                  <a16:creationId xmlns:a16="http://schemas.microsoft.com/office/drawing/2014/main" id="{AE917495-4198-4E2A-B735-974E36303E1C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Google Shape;688;p22">
              <a:extLst>
                <a:ext uri="{FF2B5EF4-FFF2-40B4-BE49-F238E27FC236}">
                  <a16:creationId xmlns:a16="http://schemas.microsoft.com/office/drawing/2014/main" id="{AE04FC6C-BA24-8D44-7AD8-E846A34CEDB9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Google Shape;689;p22">
              <a:extLst>
                <a:ext uri="{FF2B5EF4-FFF2-40B4-BE49-F238E27FC236}">
                  <a16:creationId xmlns:a16="http://schemas.microsoft.com/office/drawing/2014/main" id="{8732FA20-A8AB-D1EA-4089-DD3523B6DF54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Google Shape;690;p22">
              <a:extLst>
                <a:ext uri="{FF2B5EF4-FFF2-40B4-BE49-F238E27FC236}">
                  <a16:creationId xmlns:a16="http://schemas.microsoft.com/office/drawing/2014/main" id="{459E7F97-F9D5-F24B-14D2-69658974D7CB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Google Shape;691;p22">
              <a:extLst>
                <a:ext uri="{FF2B5EF4-FFF2-40B4-BE49-F238E27FC236}">
                  <a16:creationId xmlns:a16="http://schemas.microsoft.com/office/drawing/2014/main" id="{B2415F3D-2B2D-13DC-0CD8-15E065256F44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Google Shape;692;p22">
              <a:extLst>
                <a:ext uri="{FF2B5EF4-FFF2-40B4-BE49-F238E27FC236}">
                  <a16:creationId xmlns:a16="http://schemas.microsoft.com/office/drawing/2014/main" id="{280F4674-B42E-93CE-2E2E-BAF26B85D433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Google Shape;693;p22">
              <a:extLst>
                <a:ext uri="{FF2B5EF4-FFF2-40B4-BE49-F238E27FC236}">
                  <a16:creationId xmlns:a16="http://schemas.microsoft.com/office/drawing/2014/main" id="{8505EA54-37D0-26BE-63E1-2E92F4838B7F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Google Shape;694;p22">
              <a:extLst>
                <a:ext uri="{FF2B5EF4-FFF2-40B4-BE49-F238E27FC236}">
                  <a16:creationId xmlns:a16="http://schemas.microsoft.com/office/drawing/2014/main" id="{8A69611D-51BB-A0DB-AA53-0B3C103C497B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Google Shape;695;p22">
              <a:extLst>
                <a:ext uri="{FF2B5EF4-FFF2-40B4-BE49-F238E27FC236}">
                  <a16:creationId xmlns:a16="http://schemas.microsoft.com/office/drawing/2014/main" id="{3BC6D261-CF7B-4A3E-BDE4-C7BC859420FD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Google Shape;696;p22">
              <a:extLst>
                <a:ext uri="{FF2B5EF4-FFF2-40B4-BE49-F238E27FC236}">
                  <a16:creationId xmlns:a16="http://schemas.microsoft.com/office/drawing/2014/main" id="{EEC2BB31-1970-2E24-6A95-90EACCB816E4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Google Shape;697;p22">
              <a:extLst>
                <a:ext uri="{FF2B5EF4-FFF2-40B4-BE49-F238E27FC236}">
                  <a16:creationId xmlns:a16="http://schemas.microsoft.com/office/drawing/2014/main" id="{36689702-0F9C-89D1-4415-BDFCE3B2B2DE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Google Shape;698;p22">
              <a:extLst>
                <a:ext uri="{FF2B5EF4-FFF2-40B4-BE49-F238E27FC236}">
                  <a16:creationId xmlns:a16="http://schemas.microsoft.com/office/drawing/2014/main" id="{9F0E5B9F-1A90-23D9-E076-249CB3E2D60F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Google Shape;699;p22">
              <a:extLst>
                <a:ext uri="{FF2B5EF4-FFF2-40B4-BE49-F238E27FC236}">
                  <a16:creationId xmlns:a16="http://schemas.microsoft.com/office/drawing/2014/main" id="{10FB80CA-C5FE-CC5E-49DA-A0A0629ED455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Google Shape;700;p22">
              <a:extLst>
                <a:ext uri="{FF2B5EF4-FFF2-40B4-BE49-F238E27FC236}">
                  <a16:creationId xmlns:a16="http://schemas.microsoft.com/office/drawing/2014/main" id="{996159E3-EB76-A5B7-3559-8B81BB63190A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Google Shape;701;p22">
              <a:extLst>
                <a:ext uri="{FF2B5EF4-FFF2-40B4-BE49-F238E27FC236}">
                  <a16:creationId xmlns:a16="http://schemas.microsoft.com/office/drawing/2014/main" id="{E220768B-4687-DB8A-B6DB-492B6F1CBDFC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Google Shape;702;p22">
              <a:extLst>
                <a:ext uri="{FF2B5EF4-FFF2-40B4-BE49-F238E27FC236}">
                  <a16:creationId xmlns:a16="http://schemas.microsoft.com/office/drawing/2014/main" id="{5939E0DC-81FC-FECE-ED13-999F5DEC71C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Google Shape;703;p22">
              <a:extLst>
                <a:ext uri="{FF2B5EF4-FFF2-40B4-BE49-F238E27FC236}">
                  <a16:creationId xmlns:a16="http://schemas.microsoft.com/office/drawing/2014/main" id="{091489A7-DDA2-224E-3AE6-8BEAE489A0C0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Google Shape;704;p22">
              <a:extLst>
                <a:ext uri="{FF2B5EF4-FFF2-40B4-BE49-F238E27FC236}">
                  <a16:creationId xmlns:a16="http://schemas.microsoft.com/office/drawing/2014/main" id="{89FCEE9A-5916-7E1B-780D-6B3FE143E533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Google Shape;705;p22">
              <a:extLst>
                <a:ext uri="{FF2B5EF4-FFF2-40B4-BE49-F238E27FC236}">
                  <a16:creationId xmlns:a16="http://schemas.microsoft.com/office/drawing/2014/main" id="{947D016E-5E13-ED40-82B0-AE6AF7856857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Google Shape;706;p22">
              <a:extLst>
                <a:ext uri="{FF2B5EF4-FFF2-40B4-BE49-F238E27FC236}">
                  <a16:creationId xmlns:a16="http://schemas.microsoft.com/office/drawing/2014/main" id="{22B17384-6FED-189C-0BD8-589DB32C21AF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Google Shape;707;p22">
              <a:extLst>
                <a:ext uri="{FF2B5EF4-FFF2-40B4-BE49-F238E27FC236}">
                  <a16:creationId xmlns:a16="http://schemas.microsoft.com/office/drawing/2014/main" id="{678F8344-A897-72A1-AC52-3F282973EAD1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Google Shape;708;p22">
              <a:extLst>
                <a:ext uri="{FF2B5EF4-FFF2-40B4-BE49-F238E27FC236}">
                  <a16:creationId xmlns:a16="http://schemas.microsoft.com/office/drawing/2014/main" id="{7EF135E9-42A0-077B-0CA0-3976DFFA2BB8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Google Shape;709;p22">
              <a:extLst>
                <a:ext uri="{FF2B5EF4-FFF2-40B4-BE49-F238E27FC236}">
                  <a16:creationId xmlns:a16="http://schemas.microsoft.com/office/drawing/2014/main" id="{3FFB8AB9-343B-D155-6580-231FCB14137C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Google Shape;710;p22">
              <a:extLst>
                <a:ext uri="{FF2B5EF4-FFF2-40B4-BE49-F238E27FC236}">
                  <a16:creationId xmlns:a16="http://schemas.microsoft.com/office/drawing/2014/main" id="{6ACBEB2A-E531-CCAB-115E-5D13F010FC54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Google Shape;711;p22">
              <a:extLst>
                <a:ext uri="{FF2B5EF4-FFF2-40B4-BE49-F238E27FC236}">
                  <a16:creationId xmlns:a16="http://schemas.microsoft.com/office/drawing/2014/main" id="{E2F9465E-7446-32A9-DAB5-A76C434E5C8D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Google Shape;712;p22">
              <a:extLst>
                <a:ext uri="{FF2B5EF4-FFF2-40B4-BE49-F238E27FC236}">
                  <a16:creationId xmlns:a16="http://schemas.microsoft.com/office/drawing/2014/main" id="{A0DDCFA9-383C-A67F-1B59-50CA1E28DBDD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Google Shape;713;p22">
              <a:extLst>
                <a:ext uri="{FF2B5EF4-FFF2-40B4-BE49-F238E27FC236}">
                  <a16:creationId xmlns:a16="http://schemas.microsoft.com/office/drawing/2014/main" id="{C02EEAD0-CC35-E25F-D85F-D84C638DBD2E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Google Shape;714;p22">
              <a:extLst>
                <a:ext uri="{FF2B5EF4-FFF2-40B4-BE49-F238E27FC236}">
                  <a16:creationId xmlns:a16="http://schemas.microsoft.com/office/drawing/2014/main" id="{0199B4A3-8832-C113-4EA4-A4CA1A0BE07F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Google Shape;715;p22">
              <a:extLst>
                <a:ext uri="{FF2B5EF4-FFF2-40B4-BE49-F238E27FC236}">
                  <a16:creationId xmlns:a16="http://schemas.microsoft.com/office/drawing/2014/main" id="{0BCE3E97-2CFE-AC8E-5E30-429243D9106D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Google Shape;716;p22">
              <a:extLst>
                <a:ext uri="{FF2B5EF4-FFF2-40B4-BE49-F238E27FC236}">
                  <a16:creationId xmlns:a16="http://schemas.microsoft.com/office/drawing/2014/main" id="{0EAA6D0F-9420-E32D-F5B5-E874B91A723A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Google Shape;717;p22">
              <a:extLst>
                <a:ext uri="{FF2B5EF4-FFF2-40B4-BE49-F238E27FC236}">
                  <a16:creationId xmlns:a16="http://schemas.microsoft.com/office/drawing/2014/main" id="{0809E39C-FDC0-55B4-3288-BDC4512F875D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Google Shape;718;p22">
              <a:extLst>
                <a:ext uri="{FF2B5EF4-FFF2-40B4-BE49-F238E27FC236}">
                  <a16:creationId xmlns:a16="http://schemas.microsoft.com/office/drawing/2014/main" id="{2DF56558-9F08-5191-4D2E-A11A46F7A7EC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Google Shape;719;p22">
              <a:extLst>
                <a:ext uri="{FF2B5EF4-FFF2-40B4-BE49-F238E27FC236}">
                  <a16:creationId xmlns:a16="http://schemas.microsoft.com/office/drawing/2014/main" id="{AE7F292A-8435-F8C4-C014-40833DE147CB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Google Shape;720;p22">
              <a:extLst>
                <a:ext uri="{FF2B5EF4-FFF2-40B4-BE49-F238E27FC236}">
                  <a16:creationId xmlns:a16="http://schemas.microsoft.com/office/drawing/2014/main" id="{0AFD02F7-E64F-10A4-9494-1482E498692D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Google Shape;721;p22">
              <a:extLst>
                <a:ext uri="{FF2B5EF4-FFF2-40B4-BE49-F238E27FC236}">
                  <a16:creationId xmlns:a16="http://schemas.microsoft.com/office/drawing/2014/main" id="{35530704-8117-7F45-E8E0-82D7012AA080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Google Shape;722;p22">
              <a:extLst>
                <a:ext uri="{FF2B5EF4-FFF2-40B4-BE49-F238E27FC236}">
                  <a16:creationId xmlns:a16="http://schemas.microsoft.com/office/drawing/2014/main" id="{109A0BD7-F7DD-A4E0-1457-CDD81437346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Google Shape;723;p22">
              <a:extLst>
                <a:ext uri="{FF2B5EF4-FFF2-40B4-BE49-F238E27FC236}">
                  <a16:creationId xmlns:a16="http://schemas.microsoft.com/office/drawing/2014/main" id="{E3455086-36B0-910A-179E-D88137AB1406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Google Shape;724;p22">
              <a:extLst>
                <a:ext uri="{FF2B5EF4-FFF2-40B4-BE49-F238E27FC236}">
                  <a16:creationId xmlns:a16="http://schemas.microsoft.com/office/drawing/2014/main" id="{9723592B-6421-5ACC-6F35-FA37360D90BF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Google Shape;725;p22">
              <a:extLst>
                <a:ext uri="{FF2B5EF4-FFF2-40B4-BE49-F238E27FC236}">
                  <a16:creationId xmlns:a16="http://schemas.microsoft.com/office/drawing/2014/main" id="{2A586100-2965-1A8D-B60D-EE5780B3E157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Google Shape;726;p22">
              <a:extLst>
                <a:ext uri="{FF2B5EF4-FFF2-40B4-BE49-F238E27FC236}">
                  <a16:creationId xmlns:a16="http://schemas.microsoft.com/office/drawing/2014/main" id="{1F93A356-68C7-951A-718D-48CCB1231D6F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Google Shape;727;p22">
              <a:extLst>
                <a:ext uri="{FF2B5EF4-FFF2-40B4-BE49-F238E27FC236}">
                  <a16:creationId xmlns:a16="http://schemas.microsoft.com/office/drawing/2014/main" id="{E52D9B3A-49D6-35D9-11F5-7754DD99CF3E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Google Shape;728;p22">
              <a:extLst>
                <a:ext uri="{FF2B5EF4-FFF2-40B4-BE49-F238E27FC236}">
                  <a16:creationId xmlns:a16="http://schemas.microsoft.com/office/drawing/2014/main" id="{927F1470-6D7C-D6AF-140C-DB93AFEA75D2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Google Shape;729;p22">
              <a:extLst>
                <a:ext uri="{FF2B5EF4-FFF2-40B4-BE49-F238E27FC236}">
                  <a16:creationId xmlns:a16="http://schemas.microsoft.com/office/drawing/2014/main" id="{FB773113-72FE-34B6-C9B4-75725CEF2D58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Google Shape;730;p22">
              <a:extLst>
                <a:ext uri="{FF2B5EF4-FFF2-40B4-BE49-F238E27FC236}">
                  <a16:creationId xmlns:a16="http://schemas.microsoft.com/office/drawing/2014/main" id="{4FDDB967-6336-C68F-0DEA-D0658374216F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Google Shape;731;p22">
              <a:extLst>
                <a:ext uri="{FF2B5EF4-FFF2-40B4-BE49-F238E27FC236}">
                  <a16:creationId xmlns:a16="http://schemas.microsoft.com/office/drawing/2014/main" id="{1B5CE356-8F1E-046F-0EB1-4C00BD7CFF25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Google Shape;732;p22">
              <a:extLst>
                <a:ext uri="{FF2B5EF4-FFF2-40B4-BE49-F238E27FC236}">
                  <a16:creationId xmlns:a16="http://schemas.microsoft.com/office/drawing/2014/main" id="{43B67EAA-32B5-5FA5-8C6D-897DEB942BE6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Google Shape;733;p22">
              <a:extLst>
                <a:ext uri="{FF2B5EF4-FFF2-40B4-BE49-F238E27FC236}">
                  <a16:creationId xmlns:a16="http://schemas.microsoft.com/office/drawing/2014/main" id="{805C31AC-063E-B16E-DED8-463751C2E5F2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Google Shape;734;p22">
              <a:extLst>
                <a:ext uri="{FF2B5EF4-FFF2-40B4-BE49-F238E27FC236}">
                  <a16:creationId xmlns:a16="http://schemas.microsoft.com/office/drawing/2014/main" id="{742F9474-9A60-9261-85DD-0B00441AEDA5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Google Shape;735;p22">
              <a:extLst>
                <a:ext uri="{FF2B5EF4-FFF2-40B4-BE49-F238E27FC236}">
                  <a16:creationId xmlns:a16="http://schemas.microsoft.com/office/drawing/2014/main" id="{62A9D127-0CCB-582F-5D67-599AEEF271A2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Google Shape;736;p22">
              <a:extLst>
                <a:ext uri="{FF2B5EF4-FFF2-40B4-BE49-F238E27FC236}">
                  <a16:creationId xmlns:a16="http://schemas.microsoft.com/office/drawing/2014/main" id="{DFB6202E-C8C2-B773-BB85-A514A2EF644C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Google Shape;737;p22">
              <a:extLst>
                <a:ext uri="{FF2B5EF4-FFF2-40B4-BE49-F238E27FC236}">
                  <a16:creationId xmlns:a16="http://schemas.microsoft.com/office/drawing/2014/main" id="{C47B10A2-7658-F120-F510-66FE0F49DC2C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Google Shape;738;p22">
              <a:extLst>
                <a:ext uri="{FF2B5EF4-FFF2-40B4-BE49-F238E27FC236}">
                  <a16:creationId xmlns:a16="http://schemas.microsoft.com/office/drawing/2014/main" id="{0438E2C4-A6A1-7DE9-561D-BA1D39CC4452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Google Shape;739;p22">
              <a:extLst>
                <a:ext uri="{FF2B5EF4-FFF2-40B4-BE49-F238E27FC236}">
                  <a16:creationId xmlns:a16="http://schemas.microsoft.com/office/drawing/2014/main" id="{B58E279D-F54D-9C6B-0299-4E34578BE3F2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Google Shape;740;p22">
              <a:extLst>
                <a:ext uri="{FF2B5EF4-FFF2-40B4-BE49-F238E27FC236}">
                  <a16:creationId xmlns:a16="http://schemas.microsoft.com/office/drawing/2014/main" id="{8B854737-FE80-4B91-4D3D-93D95A3139A4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Google Shape;741;p22">
              <a:extLst>
                <a:ext uri="{FF2B5EF4-FFF2-40B4-BE49-F238E27FC236}">
                  <a16:creationId xmlns:a16="http://schemas.microsoft.com/office/drawing/2014/main" id="{16626E17-230E-0CA3-CE54-F6BC0F0EB6E1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Google Shape;742;p22">
              <a:extLst>
                <a:ext uri="{FF2B5EF4-FFF2-40B4-BE49-F238E27FC236}">
                  <a16:creationId xmlns:a16="http://schemas.microsoft.com/office/drawing/2014/main" id="{86848BA3-E54F-2D98-8E9A-CEB677E65CAF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Google Shape;743;p22">
              <a:extLst>
                <a:ext uri="{FF2B5EF4-FFF2-40B4-BE49-F238E27FC236}">
                  <a16:creationId xmlns:a16="http://schemas.microsoft.com/office/drawing/2014/main" id="{1284D839-38C7-A379-01C0-797B26019C98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Google Shape;744;p22">
              <a:extLst>
                <a:ext uri="{FF2B5EF4-FFF2-40B4-BE49-F238E27FC236}">
                  <a16:creationId xmlns:a16="http://schemas.microsoft.com/office/drawing/2014/main" id="{EAA1C170-8931-F7D0-A9E9-7FF7AF382B09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Google Shape;745;p22">
              <a:extLst>
                <a:ext uri="{FF2B5EF4-FFF2-40B4-BE49-F238E27FC236}">
                  <a16:creationId xmlns:a16="http://schemas.microsoft.com/office/drawing/2014/main" id="{DF801CCA-9AF0-737A-E630-CE33FD0DE697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Google Shape;746;p22">
              <a:extLst>
                <a:ext uri="{FF2B5EF4-FFF2-40B4-BE49-F238E27FC236}">
                  <a16:creationId xmlns:a16="http://schemas.microsoft.com/office/drawing/2014/main" id="{DEDD3420-867E-5767-2E6B-2EAA0B75BBE5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Google Shape;747;p22">
              <a:extLst>
                <a:ext uri="{FF2B5EF4-FFF2-40B4-BE49-F238E27FC236}">
                  <a16:creationId xmlns:a16="http://schemas.microsoft.com/office/drawing/2014/main" id="{4C897DD0-04A8-F60D-08EC-F73FF17A0C5D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Google Shape;748;p22">
              <a:extLst>
                <a:ext uri="{FF2B5EF4-FFF2-40B4-BE49-F238E27FC236}">
                  <a16:creationId xmlns:a16="http://schemas.microsoft.com/office/drawing/2014/main" id="{D5EF9F74-7766-23B9-4AE2-88FB5B829E44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Google Shape;749;p22">
              <a:extLst>
                <a:ext uri="{FF2B5EF4-FFF2-40B4-BE49-F238E27FC236}">
                  <a16:creationId xmlns:a16="http://schemas.microsoft.com/office/drawing/2014/main" id="{30B04B66-4CE9-6EC8-A38A-2CE427CB0A57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Google Shape;750;p22">
              <a:extLst>
                <a:ext uri="{FF2B5EF4-FFF2-40B4-BE49-F238E27FC236}">
                  <a16:creationId xmlns:a16="http://schemas.microsoft.com/office/drawing/2014/main" id="{009839DE-D847-2A51-4F69-E3375BD4A5E6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Google Shape;751;p22">
              <a:extLst>
                <a:ext uri="{FF2B5EF4-FFF2-40B4-BE49-F238E27FC236}">
                  <a16:creationId xmlns:a16="http://schemas.microsoft.com/office/drawing/2014/main" id="{BF19420F-2F46-BD87-2537-0ED8685B9DE6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Google Shape;752;p22">
              <a:extLst>
                <a:ext uri="{FF2B5EF4-FFF2-40B4-BE49-F238E27FC236}">
                  <a16:creationId xmlns:a16="http://schemas.microsoft.com/office/drawing/2014/main" id="{9121D3DB-C2A5-5A5F-F399-499B010B3091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Google Shape;753;p22">
              <a:extLst>
                <a:ext uri="{FF2B5EF4-FFF2-40B4-BE49-F238E27FC236}">
                  <a16:creationId xmlns:a16="http://schemas.microsoft.com/office/drawing/2014/main" id="{F8331236-B3C1-607D-A987-8E21F0B39B2C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Google Shape;754;p22">
              <a:extLst>
                <a:ext uri="{FF2B5EF4-FFF2-40B4-BE49-F238E27FC236}">
                  <a16:creationId xmlns:a16="http://schemas.microsoft.com/office/drawing/2014/main" id="{E02B7086-1163-0D7F-5B76-BAC099114133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Google Shape;755;p22">
              <a:extLst>
                <a:ext uri="{FF2B5EF4-FFF2-40B4-BE49-F238E27FC236}">
                  <a16:creationId xmlns:a16="http://schemas.microsoft.com/office/drawing/2014/main" id="{738133B6-9D63-CF6C-650E-C039FB5F4AFC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Google Shape;756;p22">
              <a:extLst>
                <a:ext uri="{FF2B5EF4-FFF2-40B4-BE49-F238E27FC236}">
                  <a16:creationId xmlns:a16="http://schemas.microsoft.com/office/drawing/2014/main" id="{14E698F9-EFC3-30DA-FA39-0F89B51CA918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Google Shape;757;p22">
              <a:extLst>
                <a:ext uri="{FF2B5EF4-FFF2-40B4-BE49-F238E27FC236}">
                  <a16:creationId xmlns:a16="http://schemas.microsoft.com/office/drawing/2014/main" id="{1CBA136B-468F-19A1-28EA-DB10E7B191A3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Google Shape;758;p22">
              <a:extLst>
                <a:ext uri="{FF2B5EF4-FFF2-40B4-BE49-F238E27FC236}">
                  <a16:creationId xmlns:a16="http://schemas.microsoft.com/office/drawing/2014/main" id="{05F1B36F-1E55-657B-02DD-0E3517AB2C6F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Google Shape;759;p22">
              <a:extLst>
                <a:ext uri="{FF2B5EF4-FFF2-40B4-BE49-F238E27FC236}">
                  <a16:creationId xmlns:a16="http://schemas.microsoft.com/office/drawing/2014/main" id="{04D208CD-FE36-5F0A-1BB3-48DD402ED9CE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Google Shape;760;p22">
              <a:extLst>
                <a:ext uri="{FF2B5EF4-FFF2-40B4-BE49-F238E27FC236}">
                  <a16:creationId xmlns:a16="http://schemas.microsoft.com/office/drawing/2014/main" id="{8CF0CE65-511B-B5B8-5597-CB6494CB405F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Google Shape;761;p22">
              <a:extLst>
                <a:ext uri="{FF2B5EF4-FFF2-40B4-BE49-F238E27FC236}">
                  <a16:creationId xmlns:a16="http://schemas.microsoft.com/office/drawing/2014/main" id="{FFB334FC-C2E9-508F-CC84-98F3F085C664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Google Shape;762;p22">
              <a:extLst>
                <a:ext uri="{FF2B5EF4-FFF2-40B4-BE49-F238E27FC236}">
                  <a16:creationId xmlns:a16="http://schemas.microsoft.com/office/drawing/2014/main" id="{5DBDCB23-7454-D6BF-3CC7-47E0D0A2F1D9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Google Shape;763;p22">
              <a:extLst>
                <a:ext uri="{FF2B5EF4-FFF2-40B4-BE49-F238E27FC236}">
                  <a16:creationId xmlns:a16="http://schemas.microsoft.com/office/drawing/2014/main" id="{4E329DD8-1ECF-6513-A467-480E5888D81E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Google Shape;764;p22">
              <a:extLst>
                <a:ext uri="{FF2B5EF4-FFF2-40B4-BE49-F238E27FC236}">
                  <a16:creationId xmlns:a16="http://schemas.microsoft.com/office/drawing/2014/main" id="{64C260BE-E208-45D3-FF27-00E24872052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Google Shape;765;p22">
              <a:extLst>
                <a:ext uri="{FF2B5EF4-FFF2-40B4-BE49-F238E27FC236}">
                  <a16:creationId xmlns:a16="http://schemas.microsoft.com/office/drawing/2014/main" id="{57976505-FB38-1989-7831-406CE62FC956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Google Shape;766;p22">
              <a:extLst>
                <a:ext uri="{FF2B5EF4-FFF2-40B4-BE49-F238E27FC236}">
                  <a16:creationId xmlns:a16="http://schemas.microsoft.com/office/drawing/2014/main" id="{12CAEC67-1B3F-7D14-5DBE-DC45AE55E8D9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Google Shape;767;p22">
              <a:extLst>
                <a:ext uri="{FF2B5EF4-FFF2-40B4-BE49-F238E27FC236}">
                  <a16:creationId xmlns:a16="http://schemas.microsoft.com/office/drawing/2014/main" id="{8252C60F-31CA-2FAE-A3BA-B255A660D4B3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Google Shape;768;p22">
              <a:extLst>
                <a:ext uri="{FF2B5EF4-FFF2-40B4-BE49-F238E27FC236}">
                  <a16:creationId xmlns:a16="http://schemas.microsoft.com/office/drawing/2014/main" id="{23458A2C-4BE2-9F3D-A1F9-EB4AD8C99669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Google Shape;769;p22">
              <a:extLst>
                <a:ext uri="{FF2B5EF4-FFF2-40B4-BE49-F238E27FC236}">
                  <a16:creationId xmlns:a16="http://schemas.microsoft.com/office/drawing/2014/main" id="{927FA8EC-F2DE-C204-A3FA-E292667E0785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Google Shape;770;p22">
              <a:extLst>
                <a:ext uri="{FF2B5EF4-FFF2-40B4-BE49-F238E27FC236}">
                  <a16:creationId xmlns:a16="http://schemas.microsoft.com/office/drawing/2014/main" id="{4674B7A1-572B-DDAE-8F1C-3D33DDC32392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Google Shape;771;p22">
              <a:extLst>
                <a:ext uri="{FF2B5EF4-FFF2-40B4-BE49-F238E27FC236}">
                  <a16:creationId xmlns:a16="http://schemas.microsoft.com/office/drawing/2014/main" id="{A499E3B2-A1AB-FB94-7AD4-A3A788A888F3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Google Shape;772;p22">
              <a:extLst>
                <a:ext uri="{FF2B5EF4-FFF2-40B4-BE49-F238E27FC236}">
                  <a16:creationId xmlns:a16="http://schemas.microsoft.com/office/drawing/2014/main" id="{19F32CCF-372F-A25C-6AC5-F8EDC0BECA1F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Google Shape;773;p22">
              <a:extLst>
                <a:ext uri="{FF2B5EF4-FFF2-40B4-BE49-F238E27FC236}">
                  <a16:creationId xmlns:a16="http://schemas.microsoft.com/office/drawing/2014/main" id="{9EB7F7ED-EA69-BF99-345D-93CE5BF8C953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Google Shape;774;p22">
              <a:extLst>
                <a:ext uri="{FF2B5EF4-FFF2-40B4-BE49-F238E27FC236}">
                  <a16:creationId xmlns:a16="http://schemas.microsoft.com/office/drawing/2014/main" id="{83C600C4-120A-13CB-AEE9-3924CD4ADE82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Google Shape;775;p22">
              <a:extLst>
                <a:ext uri="{FF2B5EF4-FFF2-40B4-BE49-F238E27FC236}">
                  <a16:creationId xmlns:a16="http://schemas.microsoft.com/office/drawing/2014/main" id="{2226656B-CF73-A1A6-ACB0-6E801C6D9070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Google Shape;776;p22">
              <a:extLst>
                <a:ext uri="{FF2B5EF4-FFF2-40B4-BE49-F238E27FC236}">
                  <a16:creationId xmlns:a16="http://schemas.microsoft.com/office/drawing/2014/main" id="{6824F35B-EE86-C52E-43F0-022616F61CFF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Google Shape;777;p22">
              <a:extLst>
                <a:ext uri="{FF2B5EF4-FFF2-40B4-BE49-F238E27FC236}">
                  <a16:creationId xmlns:a16="http://schemas.microsoft.com/office/drawing/2014/main" id="{DCDC52D3-5BC7-B863-6DA6-F6015BFE939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Google Shape;778;p22">
              <a:extLst>
                <a:ext uri="{FF2B5EF4-FFF2-40B4-BE49-F238E27FC236}">
                  <a16:creationId xmlns:a16="http://schemas.microsoft.com/office/drawing/2014/main" id="{118A3598-AEAF-F773-11D8-B4C9479388FC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Google Shape;779;p22">
              <a:extLst>
                <a:ext uri="{FF2B5EF4-FFF2-40B4-BE49-F238E27FC236}">
                  <a16:creationId xmlns:a16="http://schemas.microsoft.com/office/drawing/2014/main" id="{F3A6053D-1A5A-3E4F-D468-0C0254B9DB4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Google Shape;780;p22">
              <a:extLst>
                <a:ext uri="{FF2B5EF4-FFF2-40B4-BE49-F238E27FC236}">
                  <a16:creationId xmlns:a16="http://schemas.microsoft.com/office/drawing/2014/main" id="{2F8A3EBD-F98D-7384-C3BD-C709E90CE72D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Google Shape;781;p22">
              <a:extLst>
                <a:ext uri="{FF2B5EF4-FFF2-40B4-BE49-F238E27FC236}">
                  <a16:creationId xmlns:a16="http://schemas.microsoft.com/office/drawing/2014/main" id="{3F5B096B-99A3-869D-1105-40EBD7A673F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Google Shape;782;p22">
              <a:extLst>
                <a:ext uri="{FF2B5EF4-FFF2-40B4-BE49-F238E27FC236}">
                  <a16:creationId xmlns:a16="http://schemas.microsoft.com/office/drawing/2014/main" id="{06538A64-C2FC-4389-07C7-3D8EB8F4917D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Google Shape;783;p22">
              <a:extLst>
                <a:ext uri="{FF2B5EF4-FFF2-40B4-BE49-F238E27FC236}">
                  <a16:creationId xmlns:a16="http://schemas.microsoft.com/office/drawing/2014/main" id="{1B9B833D-7477-FBF2-0355-D0FE40DD55E2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Google Shape;784;p22">
              <a:extLst>
                <a:ext uri="{FF2B5EF4-FFF2-40B4-BE49-F238E27FC236}">
                  <a16:creationId xmlns:a16="http://schemas.microsoft.com/office/drawing/2014/main" id="{C89BCE20-A39D-0EC7-F245-282040F1CBA3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Google Shape;785;p22">
              <a:extLst>
                <a:ext uri="{FF2B5EF4-FFF2-40B4-BE49-F238E27FC236}">
                  <a16:creationId xmlns:a16="http://schemas.microsoft.com/office/drawing/2014/main" id="{5CB858E8-2975-C8B1-BD70-F365E50490B7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Google Shape;786;p22">
              <a:extLst>
                <a:ext uri="{FF2B5EF4-FFF2-40B4-BE49-F238E27FC236}">
                  <a16:creationId xmlns:a16="http://schemas.microsoft.com/office/drawing/2014/main" id="{83A64D8A-4358-15BD-E989-3CDBF05AF1EC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Google Shape;787;p22">
              <a:extLst>
                <a:ext uri="{FF2B5EF4-FFF2-40B4-BE49-F238E27FC236}">
                  <a16:creationId xmlns:a16="http://schemas.microsoft.com/office/drawing/2014/main" id="{DC582869-CEF6-12E6-DED1-A240EDA6615A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Google Shape;788;p22">
              <a:extLst>
                <a:ext uri="{FF2B5EF4-FFF2-40B4-BE49-F238E27FC236}">
                  <a16:creationId xmlns:a16="http://schemas.microsoft.com/office/drawing/2014/main" id="{41DAC73D-5598-E536-EF5A-053CE4096792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Google Shape;789;p22">
              <a:extLst>
                <a:ext uri="{FF2B5EF4-FFF2-40B4-BE49-F238E27FC236}">
                  <a16:creationId xmlns:a16="http://schemas.microsoft.com/office/drawing/2014/main" id="{7C0FBC1D-FE08-2FF6-E15A-09698398FAE8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Google Shape;790;p22">
              <a:extLst>
                <a:ext uri="{FF2B5EF4-FFF2-40B4-BE49-F238E27FC236}">
                  <a16:creationId xmlns:a16="http://schemas.microsoft.com/office/drawing/2014/main" id="{02D8D825-B9F5-8D5F-7617-B48AD4F8BFDD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Google Shape;791;p22">
              <a:extLst>
                <a:ext uri="{FF2B5EF4-FFF2-40B4-BE49-F238E27FC236}">
                  <a16:creationId xmlns:a16="http://schemas.microsoft.com/office/drawing/2014/main" id="{2C079734-5B38-2521-ED42-6684BF9FB86D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Google Shape;792;p22">
              <a:extLst>
                <a:ext uri="{FF2B5EF4-FFF2-40B4-BE49-F238E27FC236}">
                  <a16:creationId xmlns:a16="http://schemas.microsoft.com/office/drawing/2014/main" id="{2DB34E6F-6E66-1F03-41F7-271DBDA68230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Google Shape;793;p22">
              <a:extLst>
                <a:ext uri="{FF2B5EF4-FFF2-40B4-BE49-F238E27FC236}">
                  <a16:creationId xmlns:a16="http://schemas.microsoft.com/office/drawing/2014/main" id="{90A15297-FECD-1005-3211-42ECFA5B43CA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Google Shape;794;p22">
              <a:extLst>
                <a:ext uri="{FF2B5EF4-FFF2-40B4-BE49-F238E27FC236}">
                  <a16:creationId xmlns:a16="http://schemas.microsoft.com/office/drawing/2014/main" id="{DD9F8C24-BD06-AD85-E4BC-AC92608AAB32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Google Shape;795;p22">
              <a:extLst>
                <a:ext uri="{FF2B5EF4-FFF2-40B4-BE49-F238E27FC236}">
                  <a16:creationId xmlns:a16="http://schemas.microsoft.com/office/drawing/2014/main" id="{219881C1-8726-BA5C-429F-085008F9190A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Google Shape;796;p22">
              <a:extLst>
                <a:ext uri="{FF2B5EF4-FFF2-40B4-BE49-F238E27FC236}">
                  <a16:creationId xmlns:a16="http://schemas.microsoft.com/office/drawing/2014/main" id="{0DE0F795-0BFF-9F3C-9D4E-3212142C3A71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Google Shape;797;p22">
              <a:extLst>
                <a:ext uri="{FF2B5EF4-FFF2-40B4-BE49-F238E27FC236}">
                  <a16:creationId xmlns:a16="http://schemas.microsoft.com/office/drawing/2014/main" id="{00A1F2E8-AC62-9A89-8F37-9F69398869F4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Google Shape;798;p22">
              <a:extLst>
                <a:ext uri="{FF2B5EF4-FFF2-40B4-BE49-F238E27FC236}">
                  <a16:creationId xmlns:a16="http://schemas.microsoft.com/office/drawing/2014/main" id="{96B47ECE-02AE-01B8-57E0-E65782BA4809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Google Shape;799;p22">
              <a:extLst>
                <a:ext uri="{FF2B5EF4-FFF2-40B4-BE49-F238E27FC236}">
                  <a16:creationId xmlns:a16="http://schemas.microsoft.com/office/drawing/2014/main" id="{FB77B08D-E461-A1E7-421C-28F6A26E8164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Google Shape;800;p22">
              <a:extLst>
                <a:ext uri="{FF2B5EF4-FFF2-40B4-BE49-F238E27FC236}">
                  <a16:creationId xmlns:a16="http://schemas.microsoft.com/office/drawing/2014/main" id="{0AD11FE2-6303-DA48-0D46-358F8C24D430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Google Shape;801;p22">
              <a:extLst>
                <a:ext uri="{FF2B5EF4-FFF2-40B4-BE49-F238E27FC236}">
                  <a16:creationId xmlns:a16="http://schemas.microsoft.com/office/drawing/2014/main" id="{A2CBE34F-1B7A-C1F2-4185-84DA37E33CB1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Google Shape;802;p22">
              <a:extLst>
                <a:ext uri="{FF2B5EF4-FFF2-40B4-BE49-F238E27FC236}">
                  <a16:creationId xmlns:a16="http://schemas.microsoft.com/office/drawing/2014/main" id="{373846B4-070C-6C79-8512-66BAC14FA5AC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Google Shape;803;p22">
              <a:extLst>
                <a:ext uri="{FF2B5EF4-FFF2-40B4-BE49-F238E27FC236}">
                  <a16:creationId xmlns:a16="http://schemas.microsoft.com/office/drawing/2014/main" id="{C419310F-8283-E75E-1D05-A05D00677E71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Google Shape;804;p22">
              <a:extLst>
                <a:ext uri="{FF2B5EF4-FFF2-40B4-BE49-F238E27FC236}">
                  <a16:creationId xmlns:a16="http://schemas.microsoft.com/office/drawing/2014/main" id="{89E0B9BB-B5BF-3A57-1A24-10BF1C531A4E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Google Shape;805;p22">
              <a:extLst>
                <a:ext uri="{FF2B5EF4-FFF2-40B4-BE49-F238E27FC236}">
                  <a16:creationId xmlns:a16="http://schemas.microsoft.com/office/drawing/2014/main" id="{ECC2A9C6-6C7A-42F1-9CBD-91DEF0828CB8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Google Shape;806;p22">
              <a:extLst>
                <a:ext uri="{FF2B5EF4-FFF2-40B4-BE49-F238E27FC236}">
                  <a16:creationId xmlns:a16="http://schemas.microsoft.com/office/drawing/2014/main" id="{8A3E3C67-844D-F7E4-09DA-49C25FE2ADAA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Google Shape;807;p22">
              <a:extLst>
                <a:ext uri="{FF2B5EF4-FFF2-40B4-BE49-F238E27FC236}">
                  <a16:creationId xmlns:a16="http://schemas.microsoft.com/office/drawing/2014/main" id="{A0B67B7C-2510-8258-2B66-4532C020F2D0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Google Shape;808;p22">
              <a:extLst>
                <a:ext uri="{FF2B5EF4-FFF2-40B4-BE49-F238E27FC236}">
                  <a16:creationId xmlns:a16="http://schemas.microsoft.com/office/drawing/2014/main" id="{9E291F1C-03A8-CD9D-875C-75BC10201B2D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Google Shape;809;p22">
              <a:extLst>
                <a:ext uri="{FF2B5EF4-FFF2-40B4-BE49-F238E27FC236}">
                  <a16:creationId xmlns:a16="http://schemas.microsoft.com/office/drawing/2014/main" id="{A43A10ED-C1DF-B450-FC7D-B9CFC612DEFE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Google Shape;810;p22">
              <a:extLst>
                <a:ext uri="{FF2B5EF4-FFF2-40B4-BE49-F238E27FC236}">
                  <a16:creationId xmlns:a16="http://schemas.microsoft.com/office/drawing/2014/main" id="{CEAF4D1E-20B3-E2D4-8662-450977B40054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Google Shape;811;p22">
              <a:extLst>
                <a:ext uri="{FF2B5EF4-FFF2-40B4-BE49-F238E27FC236}">
                  <a16:creationId xmlns:a16="http://schemas.microsoft.com/office/drawing/2014/main" id="{90F37F13-CDB7-EF4A-AA39-3DDC9027358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Google Shape;812;p22">
              <a:extLst>
                <a:ext uri="{FF2B5EF4-FFF2-40B4-BE49-F238E27FC236}">
                  <a16:creationId xmlns:a16="http://schemas.microsoft.com/office/drawing/2014/main" id="{DBD312DB-01CF-854B-B4C8-187C884E00F9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Google Shape;813;p22">
              <a:extLst>
                <a:ext uri="{FF2B5EF4-FFF2-40B4-BE49-F238E27FC236}">
                  <a16:creationId xmlns:a16="http://schemas.microsoft.com/office/drawing/2014/main" id="{EDCF57A8-1E63-85B0-E7C2-90FCE1C318CD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Google Shape;814;p22">
              <a:extLst>
                <a:ext uri="{FF2B5EF4-FFF2-40B4-BE49-F238E27FC236}">
                  <a16:creationId xmlns:a16="http://schemas.microsoft.com/office/drawing/2014/main" id="{6FA63180-4066-59B8-498B-DEDD4FF7F7A3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Google Shape;815;p22">
              <a:extLst>
                <a:ext uri="{FF2B5EF4-FFF2-40B4-BE49-F238E27FC236}">
                  <a16:creationId xmlns:a16="http://schemas.microsoft.com/office/drawing/2014/main" id="{BB661327-8FF1-F52B-4784-7C2AE080A7BC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Google Shape;816;p22">
              <a:extLst>
                <a:ext uri="{FF2B5EF4-FFF2-40B4-BE49-F238E27FC236}">
                  <a16:creationId xmlns:a16="http://schemas.microsoft.com/office/drawing/2014/main" id="{D558C613-DBF4-081C-65D5-9669FF09A0B6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Google Shape;817;p22">
              <a:extLst>
                <a:ext uri="{FF2B5EF4-FFF2-40B4-BE49-F238E27FC236}">
                  <a16:creationId xmlns:a16="http://schemas.microsoft.com/office/drawing/2014/main" id="{A342749C-D02A-2825-0A93-D22C5370A793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Google Shape;818;p22">
              <a:extLst>
                <a:ext uri="{FF2B5EF4-FFF2-40B4-BE49-F238E27FC236}">
                  <a16:creationId xmlns:a16="http://schemas.microsoft.com/office/drawing/2014/main" id="{D5845A30-5E1E-A57F-CBB4-BFD47F09FBD3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Google Shape;819;p22">
              <a:extLst>
                <a:ext uri="{FF2B5EF4-FFF2-40B4-BE49-F238E27FC236}">
                  <a16:creationId xmlns:a16="http://schemas.microsoft.com/office/drawing/2014/main" id="{7406D3BD-ECB2-6266-1084-D34C62CBD2C3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Google Shape;820;p22">
              <a:extLst>
                <a:ext uri="{FF2B5EF4-FFF2-40B4-BE49-F238E27FC236}">
                  <a16:creationId xmlns:a16="http://schemas.microsoft.com/office/drawing/2014/main" id="{2E2F1F10-BC80-95BD-0914-180AFC2099FE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Google Shape;821;p22">
              <a:extLst>
                <a:ext uri="{FF2B5EF4-FFF2-40B4-BE49-F238E27FC236}">
                  <a16:creationId xmlns:a16="http://schemas.microsoft.com/office/drawing/2014/main" id="{D3A7C10F-F91E-41DA-5981-1221B801D7B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Google Shape;822;p22">
              <a:extLst>
                <a:ext uri="{FF2B5EF4-FFF2-40B4-BE49-F238E27FC236}">
                  <a16:creationId xmlns:a16="http://schemas.microsoft.com/office/drawing/2014/main" id="{A2D58695-5224-0A2E-0CEA-12FE6AEF4D6E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Google Shape;823;p22">
              <a:extLst>
                <a:ext uri="{FF2B5EF4-FFF2-40B4-BE49-F238E27FC236}">
                  <a16:creationId xmlns:a16="http://schemas.microsoft.com/office/drawing/2014/main" id="{8E0BAA7D-C32F-0D2B-52A1-4E0C660EC67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Google Shape;824;p22">
              <a:extLst>
                <a:ext uri="{FF2B5EF4-FFF2-40B4-BE49-F238E27FC236}">
                  <a16:creationId xmlns:a16="http://schemas.microsoft.com/office/drawing/2014/main" id="{51B8D450-B719-6942-4A8A-1A333BAF89B9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Google Shape;825;p22">
              <a:extLst>
                <a:ext uri="{FF2B5EF4-FFF2-40B4-BE49-F238E27FC236}">
                  <a16:creationId xmlns:a16="http://schemas.microsoft.com/office/drawing/2014/main" id="{BCFF1465-5664-FE8C-9DE3-28D8D7859E68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Google Shape;826;p22">
              <a:extLst>
                <a:ext uri="{FF2B5EF4-FFF2-40B4-BE49-F238E27FC236}">
                  <a16:creationId xmlns:a16="http://schemas.microsoft.com/office/drawing/2014/main" id="{F1DB8421-B929-CC3F-E458-0B73E93895EC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Google Shape;827;p22">
              <a:extLst>
                <a:ext uri="{FF2B5EF4-FFF2-40B4-BE49-F238E27FC236}">
                  <a16:creationId xmlns:a16="http://schemas.microsoft.com/office/drawing/2014/main" id="{FEE3CF56-4CDC-D8D0-5931-53603D33BD26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Google Shape;828;p22">
              <a:extLst>
                <a:ext uri="{FF2B5EF4-FFF2-40B4-BE49-F238E27FC236}">
                  <a16:creationId xmlns:a16="http://schemas.microsoft.com/office/drawing/2014/main" id="{9F4C6CFA-69B2-DEC6-1AE7-9091F7C58625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Google Shape;829;p22">
              <a:extLst>
                <a:ext uri="{FF2B5EF4-FFF2-40B4-BE49-F238E27FC236}">
                  <a16:creationId xmlns:a16="http://schemas.microsoft.com/office/drawing/2014/main" id="{0F418B03-01DD-3C04-BE4C-DFD111890E62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Google Shape;830;p22">
              <a:extLst>
                <a:ext uri="{FF2B5EF4-FFF2-40B4-BE49-F238E27FC236}">
                  <a16:creationId xmlns:a16="http://schemas.microsoft.com/office/drawing/2014/main" id="{EA0A86C9-65B5-0E19-C048-14D04BF87058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Google Shape;831;p22">
              <a:extLst>
                <a:ext uri="{FF2B5EF4-FFF2-40B4-BE49-F238E27FC236}">
                  <a16:creationId xmlns:a16="http://schemas.microsoft.com/office/drawing/2014/main" id="{EE725A8F-2DF4-EBAC-1226-27B85FC8CB51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Google Shape;832;p22">
              <a:extLst>
                <a:ext uri="{FF2B5EF4-FFF2-40B4-BE49-F238E27FC236}">
                  <a16:creationId xmlns:a16="http://schemas.microsoft.com/office/drawing/2014/main" id="{75CBED41-ADBE-892D-F15F-A501990AD08D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Google Shape;833;p22">
              <a:extLst>
                <a:ext uri="{FF2B5EF4-FFF2-40B4-BE49-F238E27FC236}">
                  <a16:creationId xmlns:a16="http://schemas.microsoft.com/office/drawing/2014/main" id="{27248C9A-3F0B-1549-9CC0-02996233225F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Google Shape;834;p22">
              <a:extLst>
                <a:ext uri="{FF2B5EF4-FFF2-40B4-BE49-F238E27FC236}">
                  <a16:creationId xmlns:a16="http://schemas.microsoft.com/office/drawing/2014/main" id="{87D1E7B7-D123-8FD4-726F-27552D495E7B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Google Shape;835;p22">
              <a:extLst>
                <a:ext uri="{FF2B5EF4-FFF2-40B4-BE49-F238E27FC236}">
                  <a16:creationId xmlns:a16="http://schemas.microsoft.com/office/drawing/2014/main" id="{543FBF66-7C68-BEC9-3B72-EAB1752544D6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Google Shape;836;p22">
              <a:extLst>
                <a:ext uri="{FF2B5EF4-FFF2-40B4-BE49-F238E27FC236}">
                  <a16:creationId xmlns:a16="http://schemas.microsoft.com/office/drawing/2014/main" id="{B937EB75-C699-70DA-A8C4-05B5DD3499B4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Google Shape;837;p22">
              <a:extLst>
                <a:ext uri="{FF2B5EF4-FFF2-40B4-BE49-F238E27FC236}">
                  <a16:creationId xmlns:a16="http://schemas.microsoft.com/office/drawing/2014/main" id="{621B7109-6EE8-3912-9BEC-F99A0F3A3C63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Google Shape;838;p22">
              <a:extLst>
                <a:ext uri="{FF2B5EF4-FFF2-40B4-BE49-F238E27FC236}">
                  <a16:creationId xmlns:a16="http://schemas.microsoft.com/office/drawing/2014/main" id="{9A20802C-AB3E-D995-3755-18870B576A7E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Google Shape;839;p22">
              <a:extLst>
                <a:ext uri="{FF2B5EF4-FFF2-40B4-BE49-F238E27FC236}">
                  <a16:creationId xmlns:a16="http://schemas.microsoft.com/office/drawing/2014/main" id="{4E145868-7063-149A-4D34-02F7A4FE1DAE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Google Shape;840;p22">
              <a:extLst>
                <a:ext uri="{FF2B5EF4-FFF2-40B4-BE49-F238E27FC236}">
                  <a16:creationId xmlns:a16="http://schemas.microsoft.com/office/drawing/2014/main" id="{70E20202-405E-536D-FAD5-E9C2101438A7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Google Shape;841;p22">
              <a:extLst>
                <a:ext uri="{FF2B5EF4-FFF2-40B4-BE49-F238E27FC236}">
                  <a16:creationId xmlns:a16="http://schemas.microsoft.com/office/drawing/2014/main" id="{1317C7A8-7028-B9A4-C753-42FBAB68124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Google Shape;842;p22">
              <a:extLst>
                <a:ext uri="{FF2B5EF4-FFF2-40B4-BE49-F238E27FC236}">
                  <a16:creationId xmlns:a16="http://schemas.microsoft.com/office/drawing/2014/main" id="{ACCEAF1B-E0F0-B755-F40D-25DBE147D56A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Google Shape;843;p22">
              <a:extLst>
                <a:ext uri="{FF2B5EF4-FFF2-40B4-BE49-F238E27FC236}">
                  <a16:creationId xmlns:a16="http://schemas.microsoft.com/office/drawing/2014/main" id="{BAD0D0A3-3635-446E-51DA-80D682E7A3DF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Google Shape;844;p22">
              <a:extLst>
                <a:ext uri="{FF2B5EF4-FFF2-40B4-BE49-F238E27FC236}">
                  <a16:creationId xmlns:a16="http://schemas.microsoft.com/office/drawing/2014/main" id="{8D690703-5054-A3DD-495E-E5068A65940A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Google Shape;845;p22">
              <a:extLst>
                <a:ext uri="{FF2B5EF4-FFF2-40B4-BE49-F238E27FC236}">
                  <a16:creationId xmlns:a16="http://schemas.microsoft.com/office/drawing/2014/main" id="{DD0644D7-BD0B-C0FF-E9B1-54D60119C910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Google Shape;846;p22">
              <a:extLst>
                <a:ext uri="{FF2B5EF4-FFF2-40B4-BE49-F238E27FC236}">
                  <a16:creationId xmlns:a16="http://schemas.microsoft.com/office/drawing/2014/main" id="{1E5FBCE1-EF53-C189-0EB4-55CD43C2303B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Google Shape;847;p22">
              <a:extLst>
                <a:ext uri="{FF2B5EF4-FFF2-40B4-BE49-F238E27FC236}">
                  <a16:creationId xmlns:a16="http://schemas.microsoft.com/office/drawing/2014/main" id="{C01F73C0-CD39-BF6B-017D-6FC3E5692174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Google Shape;848;p22">
              <a:extLst>
                <a:ext uri="{FF2B5EF4-FFF2-40B4-BE49-F238E27FC236}">
                  <a16:creationId xmlns:a16="http://schemas.microsoft.com/office/drawing/2014/main" id="{F25CDF5A-3488-BD34-BB93-5027E9F158AF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Google Shape;849;p22">
              <a:extLst>
                <a:ext uri="{FF2B5EF4-FFF2-40B4-BE49-F238E27FC236}">
                  <a16:creationId xmlns:a16="http://schemas.microsoft.com/office/drawing/2014/main" id="{C29D633A-08C9-CFEA-C811-C3EF4360D15B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Google Shape;850;p22">
              <a:extLst>
                <a:ext uri="{FF2B5EF4-FFF2-40B4-BE49-F238E27FC236}">
                  <a16:creationId xmlns:a16="http://schemas.microsoft.com/office/drawing/2014/main" id="{342E7AE4-869C-C0DA-6CF3-75282425E0F9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Google Shape;851;p22">
              <a:extLst>
                <a:ext uri="{FF2B5EF4-FFF2-40B4-BE49-F238E27FC236}">
                  <a16:creationId xmlns:a16="http://schemas.microsoft.com/office/drawing/2014/main" id="{9C01ABCF-69A8-8625-444B-3831B3D6735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Google Shape;852;p22">
              <a:extLst>
                <a:ext uri="{FF2B5EF4-FFF2-40B4-BE49-F238E27FC236}">
                  <a16:creationId xmlns:a16="http://schemas.microsoft.com/office/drawing/2014/main" id="{34C140CC-7A6D-2D16-4248-C83112157250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Google Shape;853;p22">
              <a:extLst>
                <a:ext uri="{FF2B5EF4-FFF2-40B4-BE49-F238E27FC236}">
                  <a16:creationId xmlns:a16="http://schemas.microsoft.com/office/drawing/2014/main" id="{73C3894C-4A0E-5C8E-D4A1-74F47250C902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Google Shape;854;p22">
              <a:extLst>
                <a:ext uri="{FF2B5EF4-FFF2-40B4-BE49-F238E27FC236}">
                  <a16:creationId xmlns:a16="http://schemas.microsoft.com/office/drawing/2014/main" id="{DE2486E1-6703-CF00-9428-E545EC1C2DC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Google Shape;855;p22">
              <a:extLst>
                <a:ext uri="{FF2B5EF4-FFF2-40B4-BE49-F238E27FC236}">
                  <a16:creationId xmlns:a16="http://schemas.microsoft.com/office/drawing/2014/main" id="{0E7C73EE-8674-25C3-79E5-F668629F1160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Google Shape;856;p22">
              <a:extLst>
                <a:ext uri="{FF2B5EF4-FFF2-40B4-BE49-F238E27FC236}">
                  <a16:creationId xmlns:a16="http://schemas.microsoft.com/office/drawing/2014/main" id="{25C812B6-91B0-7F72-4D75-131791FAF424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Google Shape;857;p22">
              <a:extLst>
                <a:ext uri="{FF2B5EF4-FFF2-40B4-BE49-F238E27FC236}">
                  <a16:creationId xmlns:a16="http://schemas.microsoft.com/office/drawing/2014/main" id="{A15EF62E-8BB1-7318-CCAB-DF72D7F2C91B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Google Shape;858;p22">
              <a:extLst>
                <a:ext uri="{FF2B5EF4-FFF2-40B4-BE49-F238E27FC236}">
                  <a16:creationId xmlns:a16="http://schemas.microsoft.com/office/drawing/2014/main" id="{DEDAB369-D5D4-055B-772E-3421F8D4380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Google Shape;859;p22">
              <a:extLst>
                <a:ext uri="{FF2B5EF4-FFF2-40B4-BE49-F238E27FC236}">
                  <a16:creationId xmlns:a16="http://schemas.microsoft.com/office/drawing/2014/main" id="{420C2441-7DC7-FEB2-65F6-3CBB50DC572A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Google Shape;860;p22">
              <a:extLst>
                <a:ext uri="{FF2B5EF4-FFF2-40B4-BE49-F238E27FC236}">
                  <a16:creationId xmlns:a16="http://schemas.microsoft.com/office/drawing/2014/main" id="{B1EE671E-3B4F-E31C-0CF1-A8724776EC9D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Google Shape;861;p22">
              <a:extLst>
                <a:ext uri="{FF2B5EF4-FFF2-40B4-BE49-F238E27FC236}">
                  <a16:creationId xmlns:a16="http://schemas.microsoft.com/office/drawing/2014/main" id="{DD4C8E50-9C1A-4F2A-5A93-B03C8FE5B78B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Google Shape;862;p22">
              <a:extLst>
                <a:ext uri="{FF2B5EF4-FFF2-40B4-BE49-F238E27FC236}">
                  <a16:creationId xmlns:a16="http://schemas.microsoft.com/office/drawing/2014/main" id="{827C804A-68C1-3547-9B50-4A188FF8CED8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Google Shape;863;p22">
              <a:extLst>
                <a:ext uri="{FF2B5EF4-FFF2-40B4-BE49-F238E27FC236}">
                  <a16:creationId xmlns:a16="http://schemas.microsoft.com/office/drawing/2014/main" id="{76AC561C-58D4-A632-D19D-1826513E5B91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Google Shape;864;p22">
              <a:extLst>
                <a:ext uri="{FF2B5EF4-FFF2-40B4-BE49-F238E27FC236}">
                  <a16:creationId xmlns:a16="http://schemas.microsoft.com/office/drawing/2014/main" id="{F1051368-C145-0875-BF2E-4735AFF0B373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Google Shape;865;p22">
              <a:extLst>
                <a:ext uri="{FF2B5EF4-FFF2-40B4-BE49-F238E27FC236}">
                  <a16:creationId xmlns:a16="http://schemas.microsoft.com/office/drawing/2014/main" id="{E24500E2-A3B4-827D-9C01-4B018AA41B75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Google Shape;866;p22">
              <a:extLst>
                <a:ext uri="{FF2B5EF4-FFF2-40B4-BE49-F238E27FC236}">
                  <a16:creationId xmlns:a16="http://schemas.microsoft.com/office/drawing/2014/main" id="{F981F9BA-84F6-F894-EC92-189604844E26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Google Shape;867;p22">
              <a:extLst>
                <a:ext uri="{FF2B5EF4-FFF2-40B4-BE49-F238E27FC236}">
                  <a16:creationId xmlns:a16="http://schemas.microsoft.com/office/drawing/2014/main" id="{5D04DE24-86A4-5B8F-7780-523AA5A9F5C2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Google Shape;868;p22">
              <a:extLst>
                <a:ext uri="{FF2B5EF4-FFF2-40B4-BE49-F238E27FC236}">
                  <a16:creationId xmlns:a16="http://schemas.microsoft.com/office/drawing/2014/main" id="{A02B156B-0323-6BD2-D481-35635FFCFA5D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Google Shape;869;p22">
              <a:extLst>
                <a:ext uri="{FF2B5EF4-FFF2-40B4-BE49-F238E27FC236}">
                  <a16:creationId xmlns:a16="http://schemas.microsoft.com/office/drawing/2014/main" id="{3D7AF020-D5B8-C6EB-63CB-32A307B27890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Google Shape;870;p22">
              <a:extLst>
                <a:ext uri="{FF2B5EF4-FFF2-40B4-BE49-F238E27FC236}">
                  <a16:creationId xmlns:a16="http://schemas.microsoft.com/office/drawing/2014/main" id="{0453E157-1A72-72BC-C91F-C51B70E931CB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Google Shape;871;p22">
              <a:extLst>
                <a:ext uri="{FF2B5EF4-FFF2-40B4-BE49-F238E27FC236}">
                  <a16:creationId xmlns:a16="http://schemas.microsoft.com/office/drawing/2014/main" id="{33542B9B-90D5-E935-F0A1-8C0B828EB8BF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Google Shape;872;p22">
              <a:extLst>
                <a:ext uri="{FF2B5EF4-FFF2-40B4-BE49-F238E27FC236}">
                  <a16:creationId xmlns:a16="http://schemas.microsoft.com/office/drawing/2014/main" id="{2DD5D3C2-8E67-A791-5C51-37AE24913C6B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Google Shape;873;p22">
              <a:extLst>
                <a:ext uri="{FF2B5EF4-FFF2-40B4-BE49-F238E27FC236}">
                  <a16:creationId xmlns:a16="http://schemas.microsoft.com/office/drawing/2014/main" id="{9655C8E3-CD41-50A1-DDCE-8B5AD8B5BF31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Google Shape;874;p22">
              <a:extLst>
                <a:ext uri="{FF2B5EF4-FFF2-40B4-BE49-F238E27FC236}">
                  <a16:creationId xmlns:a16="http://schemas.microsoft.com/office/drawing/2014/main" id="{DF1B1B1B-1CCB-39F6-CBF8-4E0D204D42B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Google Shape;875;p22">
              <a:extLst>
                <a:ext uri="{FF2B5EF4-FFF2-40B4-BE49-F238E27FC236}">
                  <a16:creationId xmlns:a16="http://schemas.microsoft.com/office/drawing/2014/main" id="{A166734A-2D3A-F11E-7C10-101F19ADEBCA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Google Shape;876;p22">
              <a:extLst>
                <a:ext uri="{FF2B5EF4-FFF2-40B4-BE49-F238E27FC236}">
                  <a16:creationId xmlns:a16="http://schemas.microsoft.com/office/drawing/2014/main" id="{0DA73570-1CD2-903B-B54C-FDC6BE7C9207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Google Shape;877;p22">
              <a:extLst>
                <a:ext uri="{FF2B5EF4-FFF2-40B4-BE49-F238E27FC236}">
                  <a16:creationId xmlns:a16="http://schemas.microsoft.com/office/drawing/2014/main" id="{CD71C59C-5C06-EF7E-A3F6-19F42A15E726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Google Shape;878;p22">
              <a:extLst>
                <a:ext uri="{FF2B5EF4-FFF2-40B4-BE49-F238E27FC236}">
                  <a16:creationId xmlns:a16="http://schemas.microsoft.com/office/drawing/2014/main" id="{DAD3B39F-CFB6-B3C2-8A6B-90CCFC365A0D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Google Shape;879;p22">
              <a:extLst>
                <a:ext uri="{FF2B5EF4-FFF2-40B4-BE49-F238E27FC236}">
                  <a16:creationId xmlns:a16="http://schemas.microsoft.com/office/drawing/2014/main" id="{550419A8-8871-9123-A8D6-804CFFC9E7C3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Google Shape;880;p22">
              <a:extLst>
                <a:ext uri="{FF2B5EF4-FFF2-40B4-BE49-F238E27FC236}">
                  <a16:creationId xmlns:a16="http://schemas.microsoft.com/office/drawing/2014/main" id="{038E5F74-6C7B-E249-94A3-6EA68EA7A79C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Google Shape;881;p22">
              <a:extLst>
                <a:ext uri="{FF2B5EF4-FFF2-40B4-BE49-F238E27FC236}">
                  <a16:creationId xmlns:a16="http://schemas.microsoft.com/office/drawing/2014/main" id="{F4BB80FC-058B-CA97-61BD-725EDBFE5922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Google Shape;882;p22">
              <a:extLst>
                <a:ext uri="{FF2B5EF4-FFF2-40B4-BE49-F238E27FC236}">
                  <a16:creationId xmlns:a16="http://schemas.microsoft.com/office/drawing/2014/main" id="{B5097370-9994-F977-A89A-4EA1506C4EA3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Google Shape;883;p22">
              <a:extLst>
                <a:ext uri="{FF2B5EF4-FFF2-40B4-BE49-F238E27FC236}">
                  <a16:creationId xmlns:a16="http://schemas.microsoft.com/office/drawing/2014/main" id="{AF5D3BD3-BA1D-874D-FEEE-14DD9D460F49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Google Shape;884;p22">
              <a:extLst>
                <a:ext uri="{FF2B5EF4-FFF2-40B4-BE49-F238E27FC236}">
                  <a16:creationId xmlns:a16="http://schemas.microsoft.com/office/drawing/2014/main" id="{E9359F7A-052A-0B8C-1313-99AACEB47A4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Google Shape;885;p22">
              <a:extLst>
                <a:ext uri="{FF2B5EF4-FFF2-40B4-BE49-F238E27FC236}">
                  <a16:creationId xmlns:a16="http://schemas.microsoft.com/office/drawing/2014/main" id="{CE47DCE4-A25A-F4DB-82CF-A5817AB39C29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Google Shape;886;p22">
              <a:extLst>
                <a:ext uri="{FF2B5EF4-FFF2-40B4-BE49-F238E27FC236}">
                  <a16:creationId xmlns:a16="http://schemas.microsoft.com/office/drawing/2014/main" id="{44FC05A8-CD71-6742-556E-061A1DC4AE4C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Google Shape;887;p22">
              <a:extLst>
                <a:ext uri="{FF2B5EF4-FFF2-40B4-BE49-F238E27FC236}">
                  <a16:creationId xmlns:a16="http://schemas.microsoft.com/office/drawing/2014/main" id="{A97E0983-D67F-7BB0-CDF4-826F1863C40E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Google Shape;888;p22">
              <a:extLst>
                <a:ext uri="{FF2B5EF4-FFF2-40B4-BE49-F238E27FC236}">
                  <a16:creationId xmlns:a16="http://schemas.microsoft.com/office/drawing/2014/main" id="{3E36CFBE-6812-3871-1152-9162A410853A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Google Shape;889;p22">
              <a:extLst>
                <a:ext uri="{FF2B5EF4-FFF2-40B4-BE49-F238E27FC236}">
                  <a16:creationId xmlns:a16="http://schemas.microsoft.com/office/drawing/2014/main" id="{19BFA8B9-2FA9-773A-D155-F7AE6E2031A2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Google Shape;890;p22">
              <a:extLst>
                <a:ext uri="{FF2B5EF4-FFF2-40B4-BE49-F238E27FC236}">
                  <a16:creationId xmlns:a16="http://schemas.microsoft.com/office/drawing/2014/main" id="{79CCFA39-FBA1-7C68-5B4D-3DDB145AFF28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Google Shape;891;p22">
              <a:extLst>
                <a:ext uri="{FF2B5EF4-FFF2-40B4-BE49-F238E27FC236}">
                  <a16:creationId xmlns:a16="http://schemas.microsoft.com/office/drawing/2014/main" id="{6B2E1553-CE86-5674-FED9-824743BF0A82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Google Shape;892;p22">
              <a:extLst>
                <a:ext uri="{FF2B5EF4-FFF2-40B4-BE49-F238E27FC236}">
                  <a16:creationId xmlns:a16="http://schemas.microsoft.com/office/drawing/2014/main" id="{60C9F90D-B433-D85C-9FD3-C1172DC55A5A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Google Shape;893;p22">
              <a:extLst>
                <a:ext uri="{FF2B5EF4-FFF2-40B4-BE49-F238E27FC236}">
                  <a16:creationId xmlns:a16="http://schemas.microsoft.com/office/drawing/2014/main" id="{145F93DD-945E-4736-A026-168EFFDCBCD0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Google Shape;894;p22">
              <a:extLst>
                <a:ext uri="{FF2B5EF4-FFF2-40B4-BE49-F238E27FC236}">
                  <a16:creationId xmlns:a16="http://schemas.microsoft.com/office/drawing/2014/main" id="{2436E7E7-2CA5-D225-C523-4B0CD84AC4E8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Google Shape;895;p22">
              <a:extLst>
                <a:ext uri="{FF2B5EF4-FFF2-40B4-BE49-F238E27FC236}">
                  <a16:creationId xmlns:a16="http://schemas.microsoft.com/office/drawing/2014/main" id="{7647EE18-AE60-4D10-62C3-C8B0F82BF1C2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Google Shape;896;p22">
              <a:extLst>
                <a:ext uri="{FF2B5EF4-FFF2-40B4-BE49-F238E27FC236}">
                  <a16:creationId xmlns:a16="http://schemas.microsoft.com/office/drawing/2014/main" id="{82B487D4-8B67-C651-8648-D0D71D4989A4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Google Shape;897;p22">
              <a:extLst>
                <a:ext uri="{FF2B5EF4-FFF2-40B4-BE49-F238E27FC236}">
                  <a16:creationId xmlns:a16="http://schemas.microsoft.com/office/drawing/2014/main" id="{25F96B34-6250-AD89-D719-E50FB2C23A48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Google Shape;898;p22">
              <a:extLst>
                <a:ext uri="{FF2B5EF4-FFF2-40B4-BE49-F238E27FC236}">
                  <a16:creationId xmlns:a16="http://schemas.microsoft.com/office/drawing/2014/main" id="{E514747F-E6D6-6ECC-8952-07E2B733A026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Google Shape;899;p22">
              <a:extLst>
                <a:ext uri="{FF2B5EF4-FFF2-40B4-BE49-F238E27FC236}">
                  <a16:creationId xmlns:a16="http://schemas.microsoft.com/office/drawing/2014/main" id="{2FE462FF-73DF-454D-A70C-243EB76D7F7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Google Shape;900;p22">
              <a:extLst>
                <a:ext uri="{FF2B5EF4-FFF2-40B4-BE49-F238E27FC236}">
                  <a16:creationId xmlns:a16="http://schemas.microsoft.com/office/drawing/2014/main" id="{DB2684FC-196A-EA63-206D-0B9CCE90E154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Google Shape;901;p22">
              <a:extLst>
                <a:ext uri="{FF2B5EF4-FFF2-40B4-BE49-F238E27FC236}">
                  <a16:creationId xmlns:a16="http://schemas.microsoft.com/office/drawing/2014/main" id="{11273A42-46C9-6AF0-293A-D8205547679D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Google Shape;902;p22">
              <a:extLst>
                <a:ext uri="{FF2B5EF4-FFF2-40B4-BE49-F238E27FC236}">
                  <a16:creationId xmlns:a16="http://schemas.microsoft.com/office/drawing/2014/main" id="{7AA447D6-CD0A-C136-1418-0896DE53A97E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Google Shape;903;p22">
              <a:extLst>
                <a:ext uri="{FF2B5EF4-FFF2-40B4-BE49-F238E27FC236}">
                  <a16:creationId xmlns:a16="http://schemas.microsoft.com/office/drawing/2014/main" id="{26BA4EC9-8C4B-3CCA-E02E-C316872BF80D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Google Shape;904;p22">
              <a:extLst>
                <a:ext uri="{FF2B5EF4-FFF2-40B4-BE49-F238E27FC236}">
                  <a16:creationId xmlns:a16="http://schemas.microsoft.com/office/drawing/2014/main" id="{7F561BD9-03D4-FB8C-8682-3458C28E384A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Google Shape;905;p22">
              <a:extLst>
                <a:ext uri="{FF2B5EF4-FFF2-40B4-BE49-F238E27FC236}">
                  <a16:creationId xmlns:a16="http://schemas.microsoft.com/office/drawing/2014/main" id="{14E8F5B9-D414-5493-3DF3-1CDC2A3E0D6E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Google Shape;906;p22">
              <a:extLst>
                <a:ext uri="{FF2B5EF4-FFF2-40B4-BE49-F238E27FC236}">
                  <a16:creationId xmlns:a16="http://schemas.microsoft.com/office/drawing/2014/main" id="{099D964E-F8FB-A944-E4B2-542FAF7F5DE4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Google Shape;907;p22">
              <a:extLst>
                <a:ext uri="{FF2B5EF4-FFF2-40B4-BE49-F238E27FC236}">
                  <a16:creationId xmlns:a16="http://schemas.microsoft.com/office/drawing/2014/main" id="{7101EB28-7460-DD52-5991-E80819815E54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Google Shape;908;p22">
              <a:extLst>
                <a:ext uri="{FF2B5EF4-FFF2-40B4-BE49-F238E27FC236}">
                  <a16:creationId xmlns:a16="http://schemas.microsoft.com/office/drawing/2014/main" id="{4B3C069C-C4BF-CF5D-1EA6-98C552E106B5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" name="Google Shape;909;p22">
              <a:extLst>
                <a:ext uri="{FF2B5EF4-FFF2-40B4-BE49-F238E27FC236}">
                  <a16:creationId xmlns:a16="http://schemas.microsoft.com/office/drawing/2014/main" id="{4C7F8A5B-1154-BA97-9612-6D53E573CD1C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Google Shape;910;p22">
              <a:extLst>
                <a:ext uri="{FF2B5EF4-FFF2-40B4-BE49-F238E27FC236}">
                  <a16:creationId xmlns:a16="http://schemas.microsoft.com/office/drawing/2014/main" id="{A25A2B5D-960D-C31B-BDFB-0BB67C2B439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Google Shape;911;p22">
              <a:extLst>
                <a:ext uri="{FF2B5EF4-FFF2-40B4-BE49-F238E27FC236}">
                  <a16:creationId xmlns:a16="http://schemas.microsoft.com/office/drawing/2014/main" id="{5781A9A4-C34A-E147-A7FF-A2A4FE45F78E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Google Shape;912;p22">
              <a:extLst>
                <a:ext uri="{FF2B5EF4-FFF2-40B4-BE49-F238E27FC236}">
                  <a16:creationId xmlns:a16="http://schemas.microsoft.com/office/drawing/2014/main" id="{1267BED1-DEDB-0293-8137-3BB0A656A9D6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Google Shape;913;p22">
              <a:extLst>
                <a:ext uri="{FF2B5EF4-FFF2-40B4-BE49-F238E27FC236}">
                  <a16:creationId xmlns:a16="http://schemas.microsoft.com/office/drawing/2014/main" id="{0561F0DC-791A-73CB-3349-AB12BA42D19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Google Shape;914;p22">
              <a:extLst>
                <a:ext uri="{FF2B5EF4-FFF2-40B4-BE49-F238E27FC236}">
                  <a16:creationId xmlns:a16="http://schemas.microsoft.com/office/drawing/2014/main" id="{9EED1318-E987-CD61-A929-4B025E8E35C0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Google Shape;915;p22">
              <a:extLst>
                <a:ext uri="{FF2B5EF4-FFF2-40B4-BE49-F238E27FC236}">
                  <a16:creationId xmlns:a16="http://schemas.microsoft.com/office/drawing/2014/main" id="{C5425854-B763-1685-BB3A-D61A7C12F37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Google Shape;916;p22">
              <a:extLst>
                <a:ext uri="{FF2B5EF4-FFF2-40B4-BE49-F238E27FC236}">
                  <a16:creationId xmlns:a16="http://schemas.microsoft.com/office/drawing/2014/main" id="{198FF634-76ED-B7FB-C9F4-A4930A0720EB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Google Shape;917;p22">
              <a:extLst>
                <a:ext uri="{FF2B5EF4-FFF2-40B4-BE49-F238E27FC236}">
                  <a16:creationId xmlns:a16="http://schemas.microsoft.com/office/drawing/2014/main" id="{8A398A49-8E74-2162-9CBC-90E73332E154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Google Shape;918;p22">
              <a:extLst>
                <a:ext uri="{FF2B5EF4-FFF2-40B4-BE49-F238E27FC236}">
                  <a16:creationId xmlns:a16="http://schemas.microsoft.com/office/drawing/2014/main" id="{C79252A0-27A8-EF68-598B-DAE3814A61B1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Google Shape;919;p22">
              <a:extLst>
                <a:ext uri="{FF2B5EF4-FFF2-40B4-BE49-F238E27FC236}">
                  <a16:creationId xmlns:a16="http://schemas.microsoft.com/office/drawing/2014/main" id="{42943D47-1720-28D2-16D2-451162324287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Google Shape;920;p22">
              <a:extLst>
                <a:ext uri="{FF2B5EF4-FFF2-40B4-BE49-F238E27FC236}">
                  <a16:creationId xmlns:a16="http://schemas.microsoft.com/office/drawing/2014/main" id="{B55FD15F-2967-D310-E3DC-2863D1C18308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Google Shape;921;p22">
              <a:extLst>
                <a:ext uri="{FF2B5EF4-FFF2-40B4-BE49-F238E27FC236}">
                  <a16:creationId xmlns:a16="http://schemas.microsoft.com/office/drawing/2014/main" id="{6CC28BE6-DA88-2067-500A-8B9FE518A3DB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Google Shape;922;p22">
              <a:extLst>
                <a:ext uri="{FF2B5EF4-FFF2-40B4-BE49-F238E27FC236}">
                  <a16:creationId xmlns:a16="http://schemas.microsoft.com/office/drawing/2014/main" id="{4E34DD51-4657-E74E-4703-F5C43CE823D3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Google Shape;923;p22">
              <a:extLst>
                <a:ext uri="{FF2B5EF4-FFF2-40B4-BE49-F238E27FC236}">
                  <a16:creationId xmlns:a16="http://schemas.microsoft.com/office/drawing/2014/main" id="{78D6A7A1-E3A6-E105-6C7B-FE78C7D066E8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Google Shape;924;p22">
              <a:extLst>
                <a:ext uri="{FF2B5EF4-FFF2-40B4-BE49-F238E27FC236}">
                  <a16:creationId xmlns:a16="http://schemas.microsoft.com/office/drawing/2014/main" id="{C2B18B16-D551-5B4C-D3B2-DB5135EE580B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Google Shape;925;p22">
              <a:extLst>
                <a:ext uri="{FF2B5EF4-FFF2-40B4-BE49-F238E27FC236}">
                  <a16:creationId xmlns:a16="http://schemas.microsoft.com/office/drawing/2014/main" id="{C0CA0139-43A5-1F9F-2F4A-24DEB02B0D3C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Google Shape;926;p22">
              <a:extLst>
                <a:ext uri="{FF2B5EF4-FFF2-40B4-BE49-F238E27FC236}">
                  <a16:creationId xmlns:a16="http://schemas.microsoft.com/office/drawing/2014/main" id="{06A38F79-F118-6581-1BC1-BA883481AF72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Google Shape;927;p22">
              <a:extLst>
                <a:ext uri="{FF2B5EF4-FFF2-40B4-BE49-F238E27FC236}">
                  <a16:creationId xmlns:a16="http://schemas.microsoft.com/office/drawing/2014/main" id="{C8A60A95-CA55-A575-1ED0-860384292FD4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Google Shape;928;p22">
              <a:extLst>
                <a:ext uri="{FF2B5EF4-FFF2-40B4-BE49-F238E27FC236}">
                  <a16:creationId xmlns:a16="http://schemas.microsoft.com/office/drawing/2014/main" id="{D889F010-22D2-EFE2-C74F-3BC4BF42B1CC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Google Shape;929;p22">
              <a:extLst>
                <a:ext uri="{FF2B5EF4-FFF2-40B4-BE49-F238E27FC236}">
                  <a16:creationId xmlns:a16="http://schemas.microsoft.com/office/drawing/2014/main" id="{1541D638-0CEC-4A05-BC75-09F7050791DC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Google Shape;930;p22">
              <a:extLst>
                <a:ext uri="{FF2B5EF4-FFF2-40B4-BE49-F238E27FC236}">
                  <a16:creationId xmlns:a16="http://schemas.microsoft.com/office/drawing/2014/main" id="{A5097087-FF3D-1F8B-CA6F-2FCD4A54074D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Google Shape;931;p22">
              <a:extLst>
                <a:ext uri="{FF2B5EF4-FFF2-40B4-BE49-F238E27FC236}">
                  <a16:creationId xmlns:a16="http://schemas.microsoft.com/office/drawing/2014/main" id="{9631F54F-328C-43A2-2AD1-377893E524E4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Google Shape;932;p22">
              <a:extLst>
                <a:ext uri="{FF2B5EF4-FFF2-40B4-BE49-F238E27FC236}">
                  <a16:creationId xmlns:a16="http://schemas.microsoft.com/office/drawing/2014/main" id="{1CE393F9-7687-D8BE-A09B-60F1F3DD73BA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Google Shape;933;p22">
              <a:extLst>
                <a:ext uri="{FF2B5EF4-FFF2-40B4-BE49-F238E27FC236}">
                  <a16:creationId xmlns:a16="http://schemas.microsoft.com/office/drawing/2014/main" id="{45215CEC-651E-5CD9-E3D6-84E698C9C352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Google Shape;934;p22">
              <a:extLst>
                <a:ext uri="{FF2B5EF4-FFF2-40B4-BE49-F238E27FC236}">
                  <a16:creationId xmlns:a16="http://schemas.microsoft.com/office/drawing/2014/main" id="{D7D91BAD-F3BF-2225-F82F-083416407C69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Google Shape;935;p22">
              <a:extLst>
                <a:ext uri="{FF2B5EF4-FFF2-40B4-BE49-F238E27FC236}">
                  <a16:creationId xmlns:a16="http://schemas.microsoft.com/office/drawing/2014/main" id="{B780DC3C-E562-CE79-996A-21D54B4BAED4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Google Shape;936;p22">
              <a:extLst>
                <a:ext uri="{FF2B5EF4-FFF2-40B4-BE49-F238E27FC236}">
                  <a16:creationId xmlns:a16="http://schemas.microsoft.com/office/drawing/2014/main" id="{60ABC75C-40EA-D802-BBBC-57907378AD9E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Google Shape;937;p22">
              <a:extLst>
                <a:ext uri="{FF2B5EF4-FFF2-40B4-BE49-F238E27FC236}">
                  <a16:creationId xmlns:a16="http://schemas.microsoft.com/office/drawing/2014/main" id="{048CD2BF-FCB1-20A1-9F50-CCD0155FEAF4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Google Shape;938;p22">
              <a:extLst>
                <a:ext uri="{FF2B5EF4-FFF2-40B4-BE49-F238E27FC236}">
                  <a16:creationId xmlns:a16="http://schemas.microsoft.com/office/drawing/2014/main" id="{CCC15803-1962-A661-D833-10D32BBCFFA6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Google Shape;939;p22">
              <a:extLst>
                <a:ext uri="{FF2B5EF4-FFF2-40B4-BE49-F238E27FC236}">
                  <a16:creationId xmlns:a16="http://schemas.microsoft.com/office/drawing/2014/main" id="{A279B39E-EB59-8C8B-8708-497E7209B08A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Google Shape;940;p22">
              <a:extLst>
                <a:ext uri="{FF2B5EF4-FFF2-40B4-BE49-F238E27FC236}">
                  <a16:creationId xmlns:a16="http://schemas.microsoft.com/office/drawing/2014/main" id="{34553F37-7AFF-169B-F4E0-BBC7EE5CF1DC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Google Shape;941;p22">
              <a:extLst>
                <a:ext uri="{FF2B5EF4-FFF2-40B4-BE49-F238E27FC236}">
                  <a16:creationId xmlns:a16="http://schemas.microsoft.com/office/drawing/2014/main" id="{E90A3A81-3EEB-74AA-73E1-AF1A44D215A1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Google Shape;942;p22">
              <a:extLst>
                <a:ext uri="{FF2B5EF4-FFF2-40B4-BE49-F238E27FC236}">
                  <a16:creationId xmlns:a16="http://schemas.microsoft.com/office/drawing/2014/main" id="{CD89016D-D967-EA20-F60F-055A76A5A4E3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Google Shape;943;p22">
              <a:extLst>
                <a:ext uri="{FF2B5EF4-FFF2-40B4-BE49-F238E27FC236}">
                  <a16:creationId xmlns:a16="http://schemas.microsoft.com/office/drawing/2014/main" id="{B4E46374-36A9-A474-8702-6454FF0058B3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Google Shape;944;p22">
              <a:extLst>
                <a:ext uri="{FF2B5EF4-FFF2-40B4-BE49-F238E27FC236}">
                  <a16:creationId xmlns:a16="http://schemas.microsoft.com/office/drawing/2014/main" id="{4E7DDE4B-43CD-BD5D-2DC7-90C2AAEE0A19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Google Shape;945;p22">
              <a:extLst>
                <a:ext uri="{FF2B5EF4-FFF2-40B4-BE49-F238E27FC236}">
                  <a16:creationId xmlns:a16="http://schemas.microsoft.com/office/drawing/2014/main" id="{E7945A9E-EF3A-A835-CB05-64F081553EE5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Google Shape;946;p22">
              <a:extLst>
                <a:ext uri="{FF2B5EF4-FFF2-40B4-BE49-F238E27FC236}">
                  <a16:creationId xmlns:a16="http://schemas.microsoft.com/office/drawing/2014/main" id="{A1D9B5A8-6EF0-8D7A-6140-83E06EEA5E3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Google Shape;947;p22">
              <a:extLst>
                <a:ext uri="{FF2B5EF4-FFF2-40B4-BE49-F238E27FC236}">
                  <a16:creationId xmlns:a16="http://schemas.microsoft.com/office/drawing/2014/main" id="{FF62B95B-1E88-F38B-0360-62BC1693BC56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Google Shape;948;p22">
              <a:extLst>
                <a:ext uri="{FF2B5EF4-FFF2-40B4-BE49-F238E27FC236}">
                  <a16:creationId xmlns:a16="http://schemas.microsoft.com/office/drawing/2014/main" id="{B1EC107C-16D6-C3AA-1A1E-6E2CBE8F7CDC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Google Shape;949;p22">
              <a:extLst>
                <a:ext uri="{FF2B5EF4-FFF2-40B4-BE49-F238E27FC236}">
                  <a16:creationId xmlns:a16="http://schemas.microsoft.com/office/drawing/2014/main" id="{5A1D1E7D-9703-7D0F-7387-81F0ECE15897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Google Shape;950;p22">
              <a:extLst>
                <a:ext uri="{FF2B5EF4-FFF2-40B4-BE49-F238E27FC236}">
                  <a16:creationId xmlns:a16="http://schemas.microsoft.com/office/drawing/2014/main" id="{0C20EF45-32A8-46FB-FBE1-11AD8EF8DD82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Google Shape;951;p22">
              <a:extLst>
                <a:ext uri="{FF2B5EF4-FFF2-40B4-BE49-F238E27FC236}">
                  <a16:creationId xmlns:a16="http://schemas.microsoft.com/office/drawing/2014/main" id="{04D1A6C0-F598-5E9E-486B-5075D2192814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Google Shape;952;p22">
              <a:extLst>
                <a:ext uri="{FF2B5EF4-FFF2-40B4-BE49-F238E27FC236}">
                  <a16:creationId xmlns:a16="http://schemas.microsoft.com/office/drawing/2014/main" id="{C6C0DE1F-4D74-1B02-59E1-5FE151B8E8C8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Google Shape;953;p22">
              <a:extLst>
                <a:ext uri="{FF2B5EF4-FFF2-40B4-BE49-F238E27FC236}">
                  <a16:creationId xmlns:a16="http://schemas.microsoft.com/office/drawing/2014/main" id="{FB4A5560-3E84-BA4E-79CC-A0CBF8788B4A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Google Shape;954;p22">
              <a:extLst>
                <a:ext uri="{FF2B5EF4-FFF2-40B4-BE49-F238E27FC236}">
                  <a16:creationId xmlns:a16="http://schemas.microsoft.com/office/drawing/2014/main" id="{CD4C377D-8314-F469-9465-EDE32B99F053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Google Shape;955;p22">
              <a:extLst>
                <a:ext uri="{FF2B5EF4-FFF2-40B4-BE49-F238E27FC236}">
                  <a16:creationId xmlns:a16="http://schemas.microsoft.com/office/drawing/2014/main" id="{40AB1227-2C99-A9EA-E1C4-C2312ABC8C0B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Google Shape;956;p22">
              <a:extLst>
                <a:ext uri="{FF2B5EF4-FFF2-40B4-BE49-F238E27FC236}">
                  <a16:creationId xmlns:a16="http://schemas.microsoft.com/office/drawing/2014/main" id="{FA121116-5A0B-171C-94EE-2D67F13300EA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Google Shape;957;p22">
              <a:extLst>
                <a:ext uri="{FF2B5EF4-FFF2-40B4-BE49-F238E27FC236}">
                  <a16:creationId xmlns:a16="http://schemas.microsoft.com/office/drawing/2014/main" id="{9D5E02B6-286F-CC5F-4F16-F42276BF4448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Google Shape;958;p22">
              <a:extLst>
                <a:ext uri="{FF2B5EF4-FFF2-40B4-BE49-F238E27FC236}">
                  <a16:creationId xmlns:a16="http://schemas.microsoft.com/office/drawing/2014/main" id="{C667FE1B-D794-AC50-6E19-811E6E3852B0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Google Shape;959;p22">
              <a:extLst>
                <a:ext uri="{FF2B5EF4-FFF2-40B4-BE49-F238E27FC236}">
                  <a16:creationId xmlns:a16="http://schemas.microsoft.com/office/drawing/2014/main" id="{F0D7CC22-142C-7553-A652-4480BC8EF021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Google Shape;960;p22">
              <a:extLst>
                <a:ext uri="{FF2B5EF4-FFF2-40B4-BE49-F238E27FC236}">
                  <a16:creationId xmlns:a16="http://schemas.microsoft.com/office/drawing/2014/main" id="{7549A904-7F5B-F70F-8539-4AC47DEE1A6C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Google Shape;961;p22">
              <a:extLst>
                <a:ext uri="{FF2B5EF4-FFF2-40B4-BE49-F238E27FC236}">
                  <a16:creationId xmlns:a16="http://schemas.microsoft.com/office/drawing/2014/main" id="{9F7F24E3-31CB-2083-4419-A9C82005EE29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Google Shape;962;p22">
              <a:extLst>
                <a:ext uri="{FF2B5EF4-FFF2-40B4-BE49-F238E27FC236}">
                  <a16:creationId xmlns:a16="http://schemas.microsoft.com/office/drawing/2014/main" id="{A4A32C22-0636-4A92-6F6D-6114D0D92722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Google Shape;963;p22">
              <a:extLst>
                <a:ext uri="{FF2B5EF4-FFF2-40B4-BE49-F238E27FC236}">
                  <a16:creationId xmlns:a16="http://schemas.microsoft.com/office/drawing/2014/main" id="{7FECD94C-A21A-C435-9FB3-A0F289A3EC23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Google Shape;964;p22">
              <a:extLst>
                <a:ext uri="{FF2B5EF4-FFF2-40B4-BE49-F238E27FC236}">
                  <a16:creationId xmlns:a16="http://schemas.microsoft.com/office/drawing/2014/main" id="{C46FFE5A-0E6A-3AA0-2ED6-245F3123A734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Google Shape;965;p22">
              <a:extLst>
                <a:ext uri="{FF2B5EF4-FFF2-40B4-BE49-F238E27FC236}">
                  <a16:creationId xmlns:a16="http://schemas.microsoft.com/office/drawing/2014/main" id="{ADE92591-F378-280B-1745-663367CDE5A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Google Shape;966;p22">
              <a:extLst>
                <a:ext uri="{FF2B5EF4-FFF2-40B4-BE49-F238E27FC236}">
                  <a16:creationId xmlns:a16="http://schemas.microsoft.com/office/drawing/2014/main" id="{A9CCA1EA-5923-4530-B1C8-87A962DF30B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Google Shape;967;p22">
              <a:extLst>
                <a:ext uri="{FF2B5EF4-FFF2-40B4-BE49-F238E27FC236}">
                  <a16:creationId xmlns:a16="http://schemas.microsoft.com/office/drawing/2014/main" id="{84A8AC19-94C3-8DA7-1417-AB3219D54B3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Google Shape;968;p22">
              <a:extLst>
                <a:ext uri="{FF2B5EF4-FFF2-40B4-BE49-F238E27FC236}">
                  <a16:creationId xmlns:a16="http://schemas.microsoft.com/office/drawing/2014/main" id="{EBFFE06C-4BEC-780B-8E7D-ACE597A240B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Google Shape;969;p22">
              <a:extLst>
                <a:ext uri="{FF2B5EF4-FFF2-40B4-BE49-F238E27FC236}">
                  <a16:creationId xmlns:a16="http://schemas.microsoft.com/office/drawing/2014/main" id="{0C885DD4-B380-B764-52DE-1A6DF6F3B739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Google Shape;970;p22">
              <a:extLst>
                <a:ext uri="{FF2B5EF4-FFF2-40B4-BE49-F238E27FC236}">
                  <a16:creationId xmlns:a16="http://schemas.microsoft.com/office/drawing/2014/main" id="{73585038-5AD0-5E4D-FF8E-1B4876212971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Google Shape;971;p22">
              <a:extLst>
                <a:ext uri="{FF2B5EF4-FFF2-40B4-BE49-F238E27FC236}">
                  <a16:creationId xmlns:a16="http://schemas.microsoft.com/office/drawing/2014/main" id="{DE44B8AE-10A5-F493-A0F5-58B663737285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Google Shape;972;p22">
              <a:extLst>
                <a:ext uri="{FF2B5EF4-FFF2-40B4-BE49-F238E27FC236}">
                  <a16:creationId xmlns:a16="http://schemas.microsoft.com/office/drawing/2014/main" id="{329E1678-6882-FFA9-84FD-BC7CE2CBD33D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Google Shape;973;p22">
              <a:extLst>
                <a:ext uri="{FF2B5EF4-FFF2-40B4-BE49-F238E27FC236}">
                  <a16:creationId xmlns:a16="http://schemas.microsoft.com/office/drawing/2014/main" id="{61A343F9-E310-39E9-DDEF-716ECB757694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Google Shape;974;p22">
              <a:extLst>
                <a:ext uri="{FF2B5EF4-FFF2-40B4-BE49-F238E27FC236}">
                  <a16:creationId xmlns:a16="http://schemas.microsoft.com/office/drawing/2014/main" id="{8534CBEE-2807-3CF9-992C-D78A8E944E37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Google Shape;975;p22">
              <a:extLst>
                <a:ext uri="{FF2B5EF4-FFF2-40B4-BE49-F238E27FC236}">
                  <a16:creationId xmlns:a16="http://schemas.microsoft.com/office/drawing/2014/main" id="{0BD21876-5C21-A740-0AAD-286D3AA48E83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Google Shape;976;p22">
              <a:extLst>
                <a:ext uri="{FF2B5EF4-FFF2-40B4-BE49-F238E27FC236}">
                  <a16:creationId xmlns:a16="http://schemas.microsoft.com/office/drawing/2014/main" id="{596A6337-E89D-35AA-D97E-EF3417207DE5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Google Shape;977;p22">
              <a:extLst>
                <a:ext uri="{FF2B5EF4-FFF2-40B4-BE49-F238E27FC236}">
                  <a16:creationId xmlns:a16="http://schemas.microsoft.com/office/drawing/2014/main" id="{146D6218-D50E-F1CE-62C8-29BEFC9EC1DB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Google Shape;978;p22">
              <a:extLst>
                <a:ext uri="{FF2B5EF4-FFF2-40B4-BE49-F238E27FC236}">
                  <a16:creationId xmlns:a16="http://schemas.microsoft.com/office/drawing/2014/main" id="{6617AB8E-5470-2F38-E392-5F822AE60B23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Google Shape;979;p22">
              <a:extLst>
                <a:ext uri="{FF2B5EF4-FFF2-40B4-BE49-F238E27FC236}">
                  <a16:creationId xmlns:a16="http://schemas.microsoft.com/office/drawing/2014/main" id="{7515B06C-60F6-E75E-089B-7CAC3EC8F9CC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Google Shape;980;p22">
              <a:extLst>
                <a:ext uri="{FF2B5EF4-FFF2-40B4-BE49-F238E27FC236}">
                  <a16:creationId xmlns:a16="http://schemas.microsoft.com/office/drawing/2014/main" id="{3AD1F53F-AD28-F888-28D0-ACB8B1F80E47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Google Shape;981;p22">
              <a:extLst>
                <a:ext uri="{FF2B5EF4-FFF2-40B4-BE49-F238E27FC236}">
                  <a16:creationId xmlns:a16="http://schemas.microsoft.com/office/drawing/2014/main" id="{6024FC2D-B362-9AE7-C036-0EA07B36F62B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Google Shape;982;p22">
              <a:extLst>
                <a:ext uri="{FF2B5EF4-FFF2-40B4-BE49-F238E27FC236}">
                  <a16:creationId xmlns:a16="http://schemas.microsoft.com/office/drawing/2014/main" id="{D5B74EA5-E99F-CEED-8A29-82CF69A375CC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Google Shape;983;p22">
              <a:extLst>
                <a:ext uri="{FF2B5EF4-FFF2-40B4-BE49-F238E27FC236}">
                  <a16:creationId xmlns:a16="http://schemas.microsoft.com/office/drawing/2014/main" id="{205FDA72-82D1-B84A-13A5-96853DF97C2B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Google Shape;984;p22">
              <a:extLst>
                <a:ext uri="{FF2B5EF4-FFF2-40B4-BE49-F238E27FC236}">
                  <a16:creationId xmlns:a16="http://schemas.microsoft.com/office/drawing/2014/main" id="{15261F70-93EB-FE87-CE5E-AB758BDAF371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Google Shape;985;p22">
              <a:extLst>
                <a:ext uri="{FF2B5EF4-FFF2-40B4-BE49-F238E27FC236}">
                  <a16:creationId xmlns:a16="http://schemas.microsoft.com/office/drawing/2014/main" id="{E4C31917-7739-1942-F91B-707C792E4562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Google Shape;986;p22">
              <a:extLst>
                <a:ext uri="{FF2B5EF4-FFF2-40B4-BE49-F238E27FC236}">
                  <a16:creationId xmlns:a16="http://schemas.microsoft.com/office/drawing/2014/main" id="{56BFB933-8E26-1B42-EB3A-85BB462865B7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Google Shape;987;p22">
              <a:extLst>
                <a:ext uri="{FF2B5EF4-FFF2-40B4-BE49-F238E27FC236}">
                  <a16:creationId xmlns:a16="http://schemas.microsoft.com/office/drawing/2014/main" id="{95B06A38-C6BF-0654-2672-78298D45DA3C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Google Shape;988;p22">
              <a:extLst>
                <a:ext uri="{FF2B5EF4-FFF2-40B4-BE49-F238E27FC236}">
                  <a16:creationId xmlns:a16="http://schemas.microsoft.com/office/drawing/2014/main" id="{77B55E46-4EF5-115B-FE3B-6CB671AFE48E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Google Shape;989;p22">
              <a:extLst>
                <a:ext uri="{FF2B5EF4-FFF2-40B4-BE49-F238E27FC236}">
                  <a16:creationId xmlns:a16="http://schemas.microsoft.com/office/drawing/2014/main" id="{95EAB269-E67B-7F6D-0885-4ACB75782724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Google Shape;990;p22">
              <a:extLst>
                <a:ext uri="{FF2B5EF4-FFF2-40B4-BE49-F238E27FC236}">
                  <a16:creationId xmlns:a16="http://schemas.microsoft.com/office/drawing/2014/main" id="{7B62F755-77B1-D72B-6A76-D2EB0D9AE851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Google Shape;991;p22">
              <a:extLst>
                <a:ext uri="{FF2B5EF4-FFF2-40B4-BE49-F238E27FC236}">
                  <a16:creationId xmlns:a16="http://schemas.microsoft.com/office/drawing/2014/main" id="{1BC59946-B1A1-36BA-E8F4-5387732258DD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Google Shape;992;p22">
              <a:extLst>
                <a:ext uri="{FF2B5EF4-FFF2-40B4-BE49-F238E27FC236}">
                  <a16:creationId xmlns:a16="http://schemas.microsoft.com/office/drawing/2014/main" id="{72DC90E3-490E-07CF-805C-8E76B39B4A90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Google Shape;993;p22">
              <a:extLst>
                <a:ext uri="{FF2B5EF4-FFF2-40B4-BE49-F238E27FC236}">
                  <a16:creationId xmlns:a16="http://schemas.microsoft.com/office/drawing/2014/main" id="{1579EE7E-B62B-75A9-2165-87660F9D378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Google Shape;994;p22">
              <a:extLst>
                <a:ext uri="{FF2B5EF4-FFF2-40B4-BE49-F238E27FC236}">
                  <a16:creationId xmlns:a16="http://schemas.microsoft.com/office/drawing/2014/main" id="{B55B3EE6-76B2-48E1-DFC6-383816A5F842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Google Shape;995;p22">
              <a:extLst>
                <a:ext uri="{FF2B5EF4-FFF2-40B4-BE49-F238E27FC236}">
                  <a16:creationId xmlns:a16="http://schemas.microsoft.com/office/drawing/2014/main" id="{6D5F7FC7-0F0A-E496-5681-16473FE4127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Google Shape;996;p22">
              <a:extLst>
                <a:ext uri="{FF2B5EF4-FFF2-40B4-BE49-F238E27FC236}">
                  <a16:creationId xmlns:a16="http://schemas.microsoft.com/office/drawing/2014/main" id="{F93551BE-78BB-443A-BFD3-6D3BD033FE49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Google Shape;997;p22">
              <a:extLst>
                <a:ext uri="{FF2B5EF4-FFF2-40B4-BE49-F238E27FC236}">
                  <a16:creationId xmlns:a16="http://schemas.microsoft.com/office/drawing/2014/main" id="{CE358105-8C2E-8AE4-613F-C529206BA803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Google Shape;998;p22">
              <a:extLst>
                <a:ext uri="{FF2B5EF4-FFF2-40B4-BE49-F238E27FC236}">
                  <a16:creationId xmlns:a16="http://schemas.microsoft.com/office/drawing/2014/main" id="{6452F155-37CD-6DDE-219D-3E1CFB601EC3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Google Shape;999;p22">
              <a:extLst>
                <a:ext uri="{FF2B5EF4-FFF2-40B4-BE49-F238E27FC236}">
                  <a16:creationId xmlns:a16="http://schemas.microsoft.com/office/drawing/2014/main" id="{40189A55-D2F2-916F-CD0C-2E38CCBF9B46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Google Shape;1000;p22">
              <a:extLst>
                <a:ext uri="{FF2B5EF4-FFF2-40B4-BE49-F238E27FC236}">
                  <a16:creationId xmlns:a16="http://schemas.microsoft.com/office/drawing/2014/main" id="{921DA100-4EF1-0810-2471-BC60E4DFEB48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Google Shape;1001;p22">
              <a:extLst>
                <a:ext uri="{FF2B5EF4-FFF2-40B4-BE49-F238E27FC236}">
                  <a16:creationId xmlns:a16="http://schemas.microsoft.com/office/drawing/2014/main" id="{3B835893-DB8B-F402-AAD6-E910ED654658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Google Shape;1002;p22">
              <a:extLst>
                <a:ext uri="{FF2B5EF4-FFF2-40B4-BE49-F238E27FC236}">
                  <a16:creationId xmlns:a16="http://schemas.microsoft.com/office/drawing/2014/main" id="{466A74DA-425D-FDEF-4638-D799F0684FAE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Google Shape;1003;p22">
              <a:extLst>
                <a:ext uri="{FF2B5EF4-FFF2-40B4-BE49-F238E27FC236}">
                  <a16:creationId xmlns:a16="http://schemas.microsoft.com/office/drawing/2014/main" id="{148C331C-2E1A-8EB2-8780-EDE601576B6F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Google Shape;1004;p22">
              <a:extLst>
                <a:ext uri="{FF2B5EF4-FFF2-40B4-BE49-F238E27FC236}">
                  <a16:creationId xmlns:a16="http://schemas.microsoft.com/office/drawing/2014/main" id="{42F8B75E-6C02-FADF-0689-1909D7BE6060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Google Shape;1005;p22">
              <a:extLst>
                <a:ext uri="{FF2B5EF4-FFF2-40B4-BE49-F238E27FC236}">
                  <a16:creationId xmlns:a16="http://schemas.microsoft.com/office/drawing/2014/main" id="{F737080A-3E7E-542F-12D6-292BA175BA42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Google Shape;1006;p22">
              <a:extLst>
                <a:ext uri="{FF2B5EF4-FFF2-40B4-BE49-F238E27FC236}">
                  <a16:creationId xmlns:a16="http://schemas.microsoft.com/office/drawing/2014/main" id="{B4C47E64-110A-1A20-11FD-5EC9552E2363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Google Shape;1007;p22">
              <a:extLst>
                <a:ext uri="{FF2B5EF4-FFF2-40B4-BE49-F238E27FC236}">
                  <a16:creationId xmlns:a16="http://schemas.microsoft.com/office/drawing/2014/main" id="{94074E71-400D-0B8E-7708-2871FE9B852F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Google Shape;1008;p22">
              <a:extLst>
                <a:ext uri="{FF2B5EF4-FFF2-40B4-BE49-F238E27FC236}">
                  <a16:creationId xmlns:a16="http://schemas.microsoft.com/office/drawing/2014/main" id="{B55CEE7E-4948-062A-AF41-45F693813A5D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Google Shape;1009;p22">
              <a:extLst>
                <a:ext uri="{FF2B5EF4-FFF2-40B4-BE49-F238E27FC236}">
                  <a16:creationId xmlns:a16="http://schemas.microsoft.com/office/drawing/2014/main" id="{E6E70CC3-01E4-3FF1-3818-657E27EBAA29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Google Shape;1010;p22">
              <a:extLst>
                <a:ext uri="{FF2B5EF4-FFF2-40B4-BE49-F238E27FC236}">
                  <a16:creationId xmlns:a16="http://schemas.microsoft.com/office/drawing/2014/main" id="{EE1A87A8-372C-B7C6-818A-7186E98F0375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Google Shape;1011;p22">
              <a:extLst>
                <a:ext uri="{FF2B5EF4-FFF2-40B4-BE49-F238E27FC236}">
                  <a16:creationId xmlns:a16="http://schemas.microsoft.com/office/drawing/2014/main" id="{82F99F00-B296-D761-1CB5-A8CB3973FB86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7" name="Google Shape;1012;p22">
              <a:extLst>
                <a:ext uri="{FF2B5EF4-FFF2-40B4-BE49-F238E27FC236}">
                  <a16:creationId xmlns:a16="http://schemas.microsoft.com/office/drawing/2014/main" id="{B2E4A1C6-2785-2910-9F47-F77CC605802A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8" name="Google Shape;1013;p22">
              <a:extLst>
                <a:ext uri="{FF2B5EF4-FFF2-40B4-BE49-F238E27FC236}">
                  <a16:creationId xmlns:a16="http://schemas.microsoft.com/office/drawing/2014/main" id="{788002E7-0CB9-3F69-EB07-3D7F697462AB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Google Shape;1014;p22">
              <a:extLst>
                <a:ext uri="{FF2B5EF4-FFF2-40B4-BE49-F238E27FC236}">
                  <a16:creationId xmlns:a16="http://schemas.microsoft.com/office/drawing/2014/main" id="{D473ABB5-6EB2-F607-0900-5E8D043E9E24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Google Shape;1015;p22">
              <a:extLst>
                <a:ext uri="{FF2B5EF4-FFF2-40B4-BE49-F238E27FC236}">
                  <a16:creationId xmlns:a16="http://schemas.microsoft.com/office/drawing/2014/main" id="{2CB85EE0-17FE-41D5-CFAF-46F87F5B248E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Google Shape;1016;p22">
              <a:extLst>
                <a:ext uri="{FF2B5EF4-FFF2-40B4-BE49-F238E27FC236}">
                  <a16:creationId xmlns:a16="http://schemas.microsoft.com/office/drawing/2014/main" id="{48B4D0F8-81E4-48FB-3265-8F6CB3549A84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Google Shape;1017;p22">
              <a:extLst>
                <a:ext uri="{FF2B5EF4-FFF2-40B4-BE49-F238E27FC236}">
                  <a16:creationId xmlns:a16="http://schemas.microsoft.com/office/drawing/2014/main" id="{2512E5CC-6C9E-0447-061B-358EBFF0F724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Google Shape;1018;p22">
              <a:extLst>
                <a:ext uri="{FF2B5EF4-FFF2-40B4-BE49-F238E27FC236}">
                  <a16:creationId xmlns:a16="http://schemas.microsoft.com/office/drawing/2014/main" id="{7623D1EF-D208-12AA-D890-4F77CF0E4216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Google Shape;1019;p22">
              <a:extLst>
                <a:ext uri="{FF2B5EF4-FFF2-40B4-BE49-F238E27FC236}">
                  <a16:creationId xmlns:a16="http://schemas.microsoft.com/office/drawing/2014/main" id="{0545D005-D491-9D41-B3F3-04AF294B993C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Google Shape;1020;p22">
              <a:extLst>
                <a:ext uri="{FF2B5EF4-FFF2-40B4-BE49-F238E27FC236}">
                  <a16:creationId xmlns:a16="http://schemas.microsoft.com/office/drawing/2014/main" id="{C0DB5EAC-5A2E-0244-4252-AF4B5DE52180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Google Shape;1021;p22">
              <a:extLst>
                <a:ext uri="{FF2B5EF4-FFF2-40B4-BE49-F238E27FC236}">
                  <a16:creationId xmlns:a16="http://schemas.microsoft.com/office/drawing/2014/main" id="{690C8554-FD3B-16F5-4303-9B4D78B43B26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Google Shape;1022;p22">
              <a:extLst>
                <a:ext uri="{FF2B5EF4-FFF2-40B4-BE49-F238E27FC236}">
                  <a16:creationId xmlns:a16="http://schemas.microsoft.com/office/drawing/2014/main" id="{22992284-866D-F3A0-3184-00C71A51FB6B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Google Shape;1023;p22">
              <a:extLst>
                <a:ext uri="{FF2B5EF4-FFF2-40B4-BE49-F238E27FC236}">
                  <a16:creationId xmlns:a16="http://schemas.microsoft.com/office/drawing/2014/main" id="{20E51BCD-9559-B6C9-4DB5-B18A3C09DC5D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Google Shape;1024;p22">
              <a:extLst>
                <a:ext uri="{FF2B5EF4-FFF2-40B4-BE49-F238E27FC236}">
                  <a16:creationId xmlns:a16="http://schemas.microsoft.com/office/drawing/2014/main" id="{A80F4E5F-985C-D225-5433-0A305CA716C9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Google Shape;1025;p22">
              <a:extLst>
                <a:ext uri="{FF2B5EF4-FFF2-40B4-BE49-F238E27FC236}">
                  <a16:creationId xmlns:a16="http://schemas.microsoft.com/office/drawing/2014/main" id="{EAFA50B0-D186-5C79-A09B-5515E4F9527E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Google Shape;1026;p22">
              <a:extLst>
                <a:ext uri="{FF2B5EF4-FFF2-40B4-BE49-F238E27FC236}">
                  <a16:creationId xmlns:a16="http://schemas.microsoft.com/office/drawing/2014/main" id="{BA4B44D7-F3FD-23DC-0C5A-C2BE031C2B17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Google Shape;1027;p22">
              <a:extLst>
                <a:ext uri="{FF2B5EF4-FFF2-40B4-BE49-F238E27FC236}">
                  <a16:creationId xmlns:a16="http://schemas.microsoft.com/office/drawing/2014/main" id="{F8EA0BCE-B336-6549-6F43-AAE896142364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Google Shape;1028;p22">
              <a:extLst>
                <a:ext uri="{FF2B5EF4-FFF2-40B4-BE49-F238E27FC236}">
                  <a16:creationId xmlns:a16="http://schemas.microsoft.com/office/drawing/2014/main" id="{3A397CBA-8F18-6609-37F4-1DA76D289E68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Google Shape;1029;p22">
              <a:extLst>
                <a:ext uri="{FF2B5EF4-FFF2-40B4-BE49-F238E27FC236}">
                  <a16:creationId xmlns:a16="http://schemas.microsoft.com/office/drawing/2014/main" id="{EAF9C4A8-A0BC-B0AA-668D-F5643F700187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Google Shape;1030;p22">
              <a:extLst>
                <a:ext uri="{FF2B5EF4-FFF2-40B4-BE49-F238E27FC236}">
                  <a16:creationId xmlns:a16="http://schemas.microsoft.com/office/drawing/2014/main" id="{8C259BD2-0A6A-73B2-EC0C-13ACC0E674D0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Google Shape;1031;p22">
              <a:extLst>
                <a:ext uri="{FF2B5EF4-FFF2-40B4-BE49-F238E27FC236}">
                  <a16:creationId xmlns:a16="http://schemas.microsoft.com/office/drawing/2014/main" id="{EAEBBD67-D416-4D77-B019-C6C391DF409E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Google Shape;1032;p22">
              <a:extLst>
                <a:ext uri="{FF2B5EF4-FFF2-40B4-BE49-F238E27FC236}">
                  <a16:creationId xmlns:a16="http://schemas.microsoft.com/office/drawing/2014/main" id="{191866B9-1678-F81A-0596-4265385BB508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Google Shape;1033;p22">
              <a:extLst>
                <a:ext uri="{FF2B5EF4-FFF2-40B4-BE49-F238E27FC236}">
                  <a16:creationId xmlns:a16="http://schemas.microsoft.com/office/drawing/2014/main" id="{3515C586-3343-7724-0161-72FE8BC85B79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Google Shape;1034;p22">
              <a:extLst>
                <a:ext uri="{FF2B5EF4-FFF2-40B4-BE49-F238E27FC236}">
                  <a16:creationId xmlns:a16="http://schemas.microsoft.com/office/drawing/2014/main" id="{EFFB6960-8DA2-7D34-3531-1A320BADAE69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Google Shape;1035;p22">
              <a:extLst>
                <a:ext uri="{FF2B5EF4-FFF2-40B4-BE49-F238E27FC236}">
                  <a16:creationId xmlns:a16="http://schemas.microsoft.com/office/drawing/2014/main" id="{504D5F57-48BF-310C-814C-74F630F03984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Google Shape;1036;p22">
              <a:extLst>
                <a:ext uri="{FF2B5EF4-FFF2-40B4-BE49-F238E27FC236}">
                  <a16:creationId xmlns:a16="http://schemas.microsoft.com/office/drawing/2014/main" id="{A9D1F264-954C-E52A-2F36-0D00B0B3F6DA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Google Shape;1037;p22">
              <a:extLst>
                <a:ext uri="{FF2B5EF4-FFF2-40B4-BE49-F238E27FC236}">
                  <a16:creationId xmlns:a16="http://schemas.microsoft.com/office/drawing/2014/main" id="{5D97F224-825C-6ABB-EA37-E70EDE0F583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Google Shape;1038;p22">
              <a:extLst>
                <a:ext uri="{FF2B5EF4-FFF2-40B4-BE49-F238E27FC236}">
                  <a16:creationId xmlns:a16="http://schemas.microsoft.com/office/drawing/2014/main" id="{8F69E337-028C-83FC-7A56-E29BB914EF3D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Google Shape;1039;p22">
              <a:extLst>
                <a:ext uri="{FF2B5EF4-FFF2-40B4-BE49-F238E27FC236}">
                  <a16:creationId xmlns:a16="http://schemas.microsoft.com/office/drawing/2014/main" id="{2845669C-708A-6086-8D49-4500A2603011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Google Shape;1040;p22">
              <a:extLst>
                <a:ext uri="{FF2B5EF4-FFF2-40B4-BE49-F238E27FC236}">
                  <a16:creationId xmlns:a16="http://schemas.microsoft.com/office/drawing/2014/main" id="{E4724793-EB0F-FECC-1077-6985C337ED0F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Google Shape;1041;p22">
              <a:extLst>
                <a:ext uri="{FF2B5EF4-FFF2-40B4-BE49-F238E27FC236}">
                  <a16:creationId xmlns:a16="http://schemas.microsoft.com/office/drawing/2014/main" id="{41285977-65D5-3505-D8CD-A7C4E6D8AA70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Google Shape;1042;p22">
              <a:extLst>
                <a:ext uri="{FF2B5EF4-FFF2-40B4-BE49-F238E27FC236}">
                  <a16:creationId xmlns:a16="http://schemas.microsoft.com/office/drawing/2014/main" id="{71F71241-0878-C735-72C8-87A92F3A86D4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Google Shape;1043;p22">
              <a:extLst>
                <a:ext uri="{FF2B5EF4-FFF2-40B4-BE49-F238E27FC236}">
                  <a16:creationId xmlns:a16="http://schemas.microsoft.com/office/drawing/2014/main" id="{EA5B7F62-8D05-6C9B-A9AF-A89BCD567A6A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Google Shape;1044;p22">
              <a:extLst>
                <a:ext uri="{FF2B5EF4-FFF2-40B4-BE49-F238E27FC236}">
                  <a16:creationId xmlns:a16="http://schemas.microsoft.com/office/drawing/2014/main" id="{AFCDBA19-DACD-EF3A-F07D-8143EC8A9423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Google Shape;1045;p22">
              <a:extLst>
                <a:ext uri="{FF2B5EF4-FFF2-40B4-BE49-F238E27FC236}">
                  <a16:creationId xmlns:a16="http://schemas.microsoft.com/office/drawing/2014/main" id="{AFF17EE7-BBCD-E44F-8AD2-FFF1EE91C440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Google Shape;1046;p22">
              <a:extLst>
                <a:ext uri="{FF2B5EF4-FFF2-40B4-BE49-F238E27FC236}">
                  <a16:creationId xmlns:a16="http://schemas.microsoft.com/office/drawing/2014/main" id="{3CBAF5C1-1C93-8F7D-023E-E7E9779B19E2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Google Shape;1047;p22">
              <a:extLst>
                <a:ext uri="{FF2B5EF4-FFF2-40B4-BE49-F238E27FC236}">
                  <a16:creationId xmlns:a16="http://schemas.microsoft.com/office/drawing/2014/main" id="{EF644B4C-AE04-801E-0ADA-8A1E51B5EAF1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Google Shape;1048;p22">
              <a:extLst>
                <a:ext uri="{FF2B5EF4-FFF2-40B4-BE49-F238E27FC236}">
                  <a16:creationId xmlns:a16="http://schemas.microsoft.com/office/drawing/2014/main" id="{9E5B3623-5760-E56A-6491-A8263C67E24D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Google Shape;1049;p22">
              <a:extLst>
                <a:ext uri="{FF2B5EF4-FFF2-40B4-BE49-F238E27FC236}">
                  <a16:creationId xmlns:a16="http://schemas.microsoft.com/office/drawing/2014/main" id="{A9E83FEB-2B23-FD4C-7EFF-421FD395138F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Google Shape;1050;p22">
              <a:extLst>
                <a:ext uri="{FF2B5EF4-FFF2-40B4-BE49-F238E27FC236}">
                  <a16:creationId xmlns:a16="http://schemas.microsoft.com/office/drawing/2014/main" id="{5F57D956-EF35-649C-F64C-3A896FA51EE4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Google Shape;1051;p22">
              <a:extLst>
                <a:ext uri="{FF2B5EF4-FFF2-40B4-BE49-F238E27FC236}">
                  <a16:creationId xmlns:a16="http://schemas.microsoft.com/office/drawing/2014/main" id="{E75F3EEE-3CFB-F29A-B996-6F2E0927C785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Google Shape;1052;p22">
              <a:extLst>
                <a:ext uri="{FF2B5EF4-FFF2-40B4-BE49-F238E27FC236}">
                  <a16:creationId xmlns:a16="http://schemas.microsoft.com/office/drawing/2014/main" id="{A43F4629-3D87-DF65-AF04-EEC9C0B9F395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Google Shape;1053;p22">
              <a:extLst>
                <a:ext uri="{FF2B5EF4-FFF2-40B4-BE49-F238E27FC236}">
                  <a16:creationId xmlns:a16="http://schemas.microsoft.com/office/drawing/2014/main" id="{F678128F-1E77-C14C-9E72-82758342CB4D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Google Shape;1054;p22">
              <a:extLst>
                <a:ext uri="{FF2B5EF4-FFF2-40B4-BE49-F238E27FC236}">
                  <a16:creationId xmlns:a16="http://schemas.microsoft.com/office/drawing/2014/main" id="{99B66402-CE10-9DCB-7F7B-99A24CDF83AE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Google Shape;1055;p22">
              <a:extLst>
                <a:ext uri="{FF2B5EF4-FFF2-40B4-BE49-F238E27FC236}">
                  <a16:creationId xmlns:a16="http://schemas.microsoft.com/office/drawing/2014/main" id="{B290CA16-D52C-508A-3702-EF2DCBA11C45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Google Shape;1056;p22">
              <a:extLst>
                <a:ext uri="{FF2B5EF4-FFF2-40B4-BE49-F238E27FC236}">
                  <a16:creationId xmlns:a16="http://schemas.microsoft.com/office/drawing/2014/main" id="{71B4236C-1C5B-3EEB-16A2-EEAABDDD42CF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Google Shape;1057;p22">
              <a:extLst>
                <a:ext uri="{FF2B5EF4-FFF2-40B4-BE49-F238E27FC236}">
                  <a16:creationId xmlns:a16="http://schemas.microsoft.com/office/drawing/2014/main" id="{E164FB7A-02E6-3D4D-F7E0-17EB3C6B6684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Google Shape;1058;p22">
              <a:extLst>
                <a:ext uri="{FF2B5EF4-FFF2-40B4-BE49-F238E27FC236}">
                  <a16:creationId xmlns:a16="http://schemas.microsoft.com/office/drawing/2014/main" id="{FEC4C538-3663-44C8-AF75-B7D7B01139E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Google Shape;1059;p22">
              <a:extLst>
                <a:ext uri="{FF2B5EF4-FFF2-40B4-BE49-F238E27FC236}">
                  <a16:creationId xmlns:a16="http://schemas.microsoft.com/office/drawing/2014/main" id="{53304625-AF7B-E9EB-6CC3-13A4CA759EC7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Google Shape;1060;p22">
              <a:extLst>
                <a:ext uri="{FF2B5EF4-FFF2-40B4-BE49-F238E27FC236}">
                  <a16:creationId xmlns:a16="http://schemas.microsoft.com/office/drawing/2014/main" id="{C3059489-B954-6945-3BF5-2E150B634602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Google Shape;1061;p22">
              <a:extLst>
                <a:ext uri="{FF2B5EF4-FFF2-40B4-BE49-F238E27FC236}">
                  <a16:creationId xmlns:a16="http://schemas.microsoft.com/office/drawing/2014/main" id="{BB46E2EC-34F6-6ED8-C283-B51E6754DB46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Google Shape;1062;p22">
              <a:extLst>
                <a:ext uri="{FF2B5EF4-FFF2-40B4-BE49-F238E27FC236}">
                  <a16:creationId xmlns:a16="http://schemas.microsoft.com/office/drawing/2014/main" id="{98153FCA-6A40-F41A-2E34-E70953D32269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Google Shape;1063;p22">
              <a:extLst>
                <a:ext uri="{FF2B5EF4-FFF2-40B4-BE49-F238E27FC236}">
                  <a16:creationId xmlns:a16="http://schemas.microsoft.com/office/drawing/2014/main" id="{6F94A6A9-B823-AFBD-58C2-CF2E2EFA7353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Google Shape;1064;p22">
              <a:extLst>
                <a:ext uri="{FF2B5EF4-FFF2-40B4-BE49-F238E27FC236}">
                  <a16:creationId xmlns:a16="http://schemas.microsoft.com/office/drawing/2014/main" id="{47718CFC-7870-786D-4123-ECD8B782313A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Google Shape;1065;p22">
              <a:extLst>
                <a:ext uri="{FF2B5EF4-FFF2-40B4-BE49-F238E27FC236}">
                  <a16:creationId xmlns:a16="http://schemas.microsoft.com/office/drawing/2014/main" id="{632D4F75-2EDA-3ABF-36EA-CA959F4550C1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Google Shape;1066;p22">
              <a:extLst>
                <a:ext uri="{FF2B5EF4-FFF2-40B4-BE49-F238E27FC236}">
                  <a16:creationId xmlns:a16="http://schemas.microsoft.com/office/drawing/2014/main" id="{712466B5-681F-2077-09BB-FEDDA8743A6A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Google Shape;1067;p22">
              <a:extLst>
                <a:ext uri="{FF2B5EF4-FFF2-40B4-BE49-F238E27FC236}">
                  <a16:creationId xmlns:a16="http://schemas.microsoft.com/office/drawing/2014/main" id="{F4232BAA-CA13-8F83-F37E-888663998A2D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Google Shape;1068;p22">
              <a:extLst>
                <a:ext uri="{FF2B5EF4-FFF2-40B4-BE49-F238E27FC236}">
                  <a16:creationId xmlns:a16="http://schemas.microsoft.com/office/drawing/2014/main" id="{7C44CB68-EDED-76CE-B5E4-9B912F7C052B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Google Shape;1069;p22">
              <a:extLst>
                <a:ext uri="{FF2B5EF4-FFF2-40B4-BE49-F238E27FC236}">
                  <a16:creationId xmlns:a16="http://schemas.microsoft.com/office/drawing/2014/main" id="{E7E1CBC5-0DC4-286A-87F0-E4B641346C3A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Google Shape;1070;p22">
              <a:extLst>
                <a:ext uri="{FF2B5EF4-FFF2-40B4-BE49-F238E27FC236}">
                  <a16:creationId xmlns:a16="http://schemas.microsoft.com/office/drawing/2014/main" id="{30DF9A0C-B815-D699-9943-42DE2FEEF22B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Google Shape;1071;p22">
              <a:extLst>
                <a:ext uri="{FF2B5EF4-FFF2-40B4-BE49-F238E27FC236}">
                  <a16:creationId xmlns:a16="http://schemas.microsoft.com/office/drawing/2014/main" id="{777F6BB1-5AD4-591E-6339-98195B39A864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Google Shape;1072;p22">
              <a:extLst>
                <a:ext uri="{FF2B5EF4-FFF2-40B4-BE49-F238E27FC236}">
                  <a16:creationId xmlns:a16="http://schemas.microsoft.com/office/drawing/2014/main" id="{2ACEC07A-9E0D-DB85-C061-3CBCDF0AD8E3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Google Shape;1073;p22">
              <a:extLst>
                <a:ext uri="{FF2B5EF4-FFF2-40B4-BE49-F238E27FC236}">
                  <a16:creationId xmlns:a16="http://schemas.microsoft.com/office/drawing/2014/main" id="{ADB58D43-8359-D48C-AD0C-792109FD2DFC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Google Shape;1074;p22">
              <a:extLst>
                <a:ext uri="{FF2B5EF4-FFF2-40B4-BE49-F238E27FC236}">
                  <a16:creationId xmlns:a16="http://schemas.microsoft.com/office/drawing/2014/main" id="{62183B58-F382-6F08-8460-4AECD0474E2B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Google Shape;1075;p22">
              <a:extLst>
                <a:ext uri="{FF2B5EF4-FFF2-40B4-BE49-F238E27FC236}">
                  <a16:creationId xmlns:a16="http://schemas.microsoft.com/office/drawing/2014/main" id="{903BEBD8-FC4E-06C5-3BB8-31E2B182CC0F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Google Shape;1076;p22">
              <a:extLst>
                <a:ext uri="{FF2B5EF4-FFF2-40B4-BE49-F238E27FC236}">
                  <a16:creationId xmlns:a16="http://schemas.microsoft.com/office/drawing/2014/main" id="{63FA48F4-1F20-1CFB-A4C6-E5B5C15F2900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Google Shape;1077;p22">
              <a:extLst>
                <a:ext uri="{FF2B5EF4-FFF2-40B4-BE49-F238E27FC236}">
                  <a16:creationId xmlns:a16="http://schemas.microsoft.com/office/drawing/2014/main" id="{1E7B5A0B-01FB-914B-3E7E-96B8875E3222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Google Shape;1078;p22">
              <a:extLst>
                <a:ext uri="{FF2B5EF4-FFF2-40B4-BE49-F238E27FC236}">
                  <a16:creationId xmlns:a16="http://schemas.microsoft.com/office/drawing/2014/main" id="{13C00C49-501E-8F83-A078-0397147B619C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Google Shape;1079;p22">
              <a:extLst>
                <a:ext uri="{FF2B5EF4-FFF2-40B4-BE49-F238E27FC236}">
                  <a16:creationId xmlns:a16="http://schemas.microsoft.com/office/drawing/2014/main" id="{70B7B965-684C-1DEC-C121-B21D6DD6423A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Google Shape;1080;p22">
              <a:extLst>
                <a:ext uri="{FF2B5EF4-FFF2-40B4-BE49-F238E27FC236}">
                  <a16:creationId xmlns:a16="http://schemas.microsoft.com/office/drawing/2014/main" id="{977F3224-96A3-DF08-C096-2D759F62B672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Google Shape;1081;p22">
              <a:extLst>
                <a:ext uri="{FF2B5EF4-FFF2-40B4-BE49-F238E27FC236}">
                  <a16:creationId xmlns:a16="http://schemas.microsoft.com/office/drawing/2014/main" id="{09575B10-06F2-D6C9-9752-6694DF068305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Google Shape;1082;p22">
              <a:extLst>
                <a:ext uri="{FF2B5EF4-FFF2-40B4-BE49-F238E27FC236}">
                  <a16:creationId xmlns:a16="http://schemas.microsoft.com/office/drawing/2014/main" id="{920AAB74-517F-F9A2-E272-8D89BD17FF6F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Google Shape;1083;p22">
              <a:extLst>
                <a:ext uri="{FF2B5EF4-FFF2-40B4-BE49-F238E27FC236}">
                  <a16:creationId xmlns:a16="http://schemas.microsoft.com/office/drawing/2014/main" id="{3A75E288-5BCC-C68C-4F05-461EE440C9BB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Google Shape;1084;p22">
              <a:extLst>
                <a:ext uri="{FF2B5EF4-FFF2-40B4-BE49-F238E27FC236}">
                  <a16:creationId xmlns:a16="http://schemas.microsoft.com/office/drawing/2014/main" id="{4244D96D-0810-E9C7-BDFE-2300BE59FC13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Google Shape;1085;p22">
              <a:extLst>
                <a:ext uri="{FF2B5EF4-FFF2-40B4-BE49-F238E27FC236}">
                  <a16:creationId xmlns:a16="http://schemas.microsoft.com/office/drawing/2014/main" id="{9E8DA935-226C-D44E-8A1A-898E27311335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Google Shape;1086;p22">
              <a:extLst>
                <a:ext uri="{FF2B5EF4-FFF2-40B4-BE49-F238E27FC236}">
                  <a16:creationId xmlns:a16="http://schemas.microsoft.com/office/drawing/2014/main" id="{557B92E7-889D-FF10-740B-7F416E4E49A1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Google Shape;1087;p22">
              <a:extLst>
                <a:ext uri="{FF2B5EF4-FFF2-40B4-BE49-F238E27FC236}">
                  <a16:creationId xmlns:a16="http://schemas.microsoft.com/office/drawing/2014/main" id="{F3CFB0F7-36CF-9AAB-5898-29A61A3F46B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Google Shape;1088;p22">
              <a:extLst>
                <a:ext uri="{FF2B5EF4-FFF2-40B4-BE49-F238E27FC236}">
                  <a16:creationId xmlns:a16="http://schemas.microsoft.com/office/drawing/2014/main" id="{A3ABCA10-6D16-2857-4C52-207591288D53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Google Shape;1089;p22">
              <a:extLst>
                <a:ext uri="{FF2B5EF4-FFF2-40B4-BE49-F238E27FC236}">
                  <a16:creationId xmlns:a16="http://schemas.microsoft.com/office/drawing/2014/main" id="{AA467A8B-377B-5A92-C7E4-15DAA25C3593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Google Shape;1090;p22">
              <a:extLst>
                <a:ext uri="{FF2B5EF4-FFF2-40B4-BE49-F238E27FC236}">
                  <a16:creationId xmlns:a16="http://schemas.microsoft.com/office/drawing/2014/main" id="{8A39AD09-0C29-D64B-CF94-B3E1D6C35CBA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Google Shape;1091;p22">
              <a:extLst>
                <a:ext uri="{FF2B5EF4-FFF2-40B4-BE49-F238E27FC236}">
                  <a16:creationId xmlns:a16="http://schemas.microsoft.com/office/drawing/2014/main" id="{EC1A8971-6420-C02E-8A85-67C4F4D91A97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Google Shape;1092;p22">
              <a:extLst>
                <a:ext uri="{FF2B5EF4-FFF2-40B4-BE49-F238E27FC236}">
                  <a16:creationId xmlns:a16="http://schemas.microsoft.com/office/drawing/2014/main" id="{BED5BD86-C0F9-EEAF-F78F-5C16EEF5AAB3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Google Shape;1093;p22">
              <a:extLst>
                <a:ext uri="{FF2B5EF4-FFF2-40B4-BE49-F238E27FC236}">
                  <a16:creationId xmlns:a16="http://schemas.microsoft.com/office/drawing/2014/main" id="{2958BCFC-9971-8BAE-B328-335ECF8E55B7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Google Shape;1094;p22">
              <a:extLst>
                <a:ext uri="{FF2B5EF4-FFF2-40B4-BE49-F238E27FC236}">
                  <a16:creationId xmlns:a16="http://schemas.microsoft.com/office/drawing/2014/main" id="{C5ACC0E9-D359-565B-5C05-B09EE238550D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Google Shape;1095;p22">
              <a:extLst>
                <a:ext uri="{FF2B5EF4-FFF2-40B4-BE49-F238E27FC236}">
                  <a16:creationId xmlns:a16="http://schemas.microsoft.com/office/drawing/2014/main" id="{46594342-3458-87CF-FBB8-0B1C690C6C5A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Google Shape;1096;p22">
              <a:extLst>
                <a:ext uri="{FF2B5EF4-FFF2-40B4-BE49-F238E27FC236}">
                  <a16:creationId xmlns:a16="http://schemas.microsoft.com/office/drawing/2014/main" id="{81186BF2-86E1-3065-7A5B-97F1679B899B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Google Shape;1097;p22">
              <a:extLst>
                <a:ext uri="{FF2B5EF4-FFF2-40B4-BE49-F238E27FC236}">
                  <a16:creationId xmlns:a16="http://schemas.microsoft.com/office/drawing/2014/main" id="{953AC324-F38F-CDB1-B35C-65EC44A57E86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Google Shape;1098;p22">
              <a:extLst>
                <a:ext uri="{FF2B5EF4-FFF2-40B4-BE49-F238E27FC236}">
                  <a16:creationId xmlns:a16="http://schemas.microsoft.com/office/drawing/2014/main" id="{875F85A5-C8E0-E52E-017E-3E9CB8BD1CB6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Google Shape;1099;p22">
              <a:extLst>
                <a:ext uri="{FF2B5EF4-FFF2-40B4-BE49-F238E27FC236}">
                  <a16:creationId xmlns:a16="http://schemas.microsoft.com/office/drawing/2014/main" id="{68CECF6A-DF2D-C1F1-32E8-A9E3F56A00B6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Google Shape;1100;p22">
              <a:extLst>
                <a:ext uri="{FF2B5EF4-FFF2-40B4-BE49-F238E27FC236}">
                  <a16:creationId xmlns:a16="http://schemas.microsoft.com/office/drawing/2014/main" id="{B5AD1E03-3B04-2771-AC21-C8911AD6A952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Google Shape;1101;p22">
              <a:extLst>
                <a:ext uri="{FF2B5EF4-FFF2-40B4-BE49-F238E27FC236}">
                  <a16:creationId xmlns:a16="http://schemas.microsoft.com/office/drawing/2014/main" id="{00281F30-85DA-0DA0-CE94-97A143EB66BB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Google Shape;1102;p22">
              <a:extLst>
                <a:ext uri="{FF2B5EF4-FFF2-40B4-BE49-F238E27FC236}">
                  <a16:creationId xmlns:a16="http://schemas.microsoft.com/office/drawing/2014/main" id="{CD1A5951-E27E-7A82-E6FB-8D61BAD9ACB3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Google Shape;1103;p22">
              <a:extLst>
                <a:ext uri="{FF2B5EF4-FFF2-40B4-BE49-F238E27FC236}">
                  <a16:creationId xmlns:a16="http://schemas.microsoft.com/office/drawing/2014/main" id="{6B385ECB-1DD7-4416-5F8F-68BB424A9ECF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9" name="Google Shape;1104;p22">
              <a:extLst>
                <a:ext uri="{FF2B5EF4-FFF2-40B4-BE49-F238E27FC236}">
                  <a16:creationId xmlns:a16="http://schemas.microsoft.com/office/drawing/2014/main" id="{2870DB08-AE5D-55FE-5A80-8652EF81A2C6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0" name="Google Shape;1105;p22">
              <a:extLst>
                <a:ext uri="{FF2B5EF4-FFF2-40B4-BE49-F238E27FC236}">
                  <a16:creationId xmlns:a16="http://schemas.microsoft.com/office/drawing/2014/main" id="{16E6F6B7-B7B0-0009-47DA-E0ACD50B54D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1" name="Google Shape;1106;p22">
              <a:extLst>
                <a:ext uri="{FF2B5EF4-FFF2-40B4-BE49-F238E27FC236}">
                  <a16:creationId xmlns:a16="http://schemas.microsoft.com/office/drawing/2014/main" id="{1CF5C2AB-6DBE-016F-9A2F-4AB47DB1B521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2" name="Google Shape;1107;p22">
              <a:extLst>
                <a:ext uri="{FF2B5EF4-FFF2-40B4-BE49-F238E27FC236}">
                  <a16:creationId xmlns:a16="http://schemas.microsoft.com/office/drawing/2014/main" id="{386A6A3F-DAF7-B7E4-88AE-9997C9A74127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Google Shape;1108;p22">
              <a:extLst>
                <a:ext uri="{FF2B5EF4-FFF2-40B4-BE49-F238E27FC236}">
                  <a16:creationId xmlns:a16="http://schemas.microsoft.com/office/drawing/2014/main" id="{2C64372E-D3C1-392A-39D3-08DC15CF3ECD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4" name="Google Shape;1109;p22">
              <a:extLst>
                <a:ext uri="{FF2B5EF4-FFF2-40B4-BE49-F238E27FC236}">
                  <a16:creationId xmlns:a16="http://schemas.microsoft.com/office/drawing/2014/main" id="{1DC43006-CA79-9A92-9F42-53B1066FBF82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Google Shape;1110;p22">
              <a:extLst>
                <a:ext uri="{FF2B5EF4-FFF2-40B4-BE49-F238E27FC236}">
                  <a16:creationId xmlns:a16="http://schemas.microsoft.com/office/drawing/2014/main" id="{94D9A99A-87BF-B64B-4323-0CF07C9FE06C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6" name="Google Shape;1111;p22">
              <a:extLst>
                <a:ext uri="{FF2B5EF4-FFF2-40B4-BE49-F238E27FC236}">
                  <a16:creationId xmlns:a16="http://schemas.microsoft.com/office/drawing/2014/main" id="{3F116DC7-7F84-3227-7BD5-D8E2A6749D3B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7" name="Google Shape;1112;p22">
              <a:extLst>
                <a:ext uri="{FF2B5EF4-FFF2-40B4-BE49-F238E27FC236}">
                  <a16:creationId xmlns:a16="http://schemas.microsoft.com/office/drawing/2014/main" id="{AB59023B-784A-D75D-0789-0B9E0A27ADA1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8" name="Google Shape;1113;p22">
              <a:extLst>
                <a:ext uri="{FF2B5EF4-FFF2-40B4-BE49-F238E27FC236}">
                  <a16:creationId xmlns:a16="http://schemas.microsoft.com/office/drawing/2014/main" id="{36816E1D-5BDE-8766-491A-3B8F4568955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9" name="Google Shape;1114;p22">
              <a:extLst>
                <a:ext uri="{FF2B5EF4-FFF2-40B4-BE49-F238E27FC236}">
                  <a16:creationId xmlns:a16="http://schemas.microsoft.com/office/drawing/2014/main" id="{95FD098A-A07F-4A14-A2BD-87F5FE39A0D5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Google Shape;1115;p22">
              <a:extLst>
                <a:ext uri="{FF2B5EF4-FFF2-40B4-BE49-F238E27FC236}">
                  <a16:creationId xmlns:a16="http://schemas.microsoft.com/office/drawing/2014/main" id="{41CFABE6-A760-348E-FF52-74C3B8CFC2C8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Google Shape;1116;p22">
              <a:extLst>
                <a:ext uri="{FF2B5EF4-FFF2-40B4-BE49-F238E27FC236}">
                  <a16:creationId xmlns:a16="http://schemas.microsoft.com/office/drawing/2014/main" id="{10C06D06-8F8B-F655-8DC9-30BF27AE22FA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Google Shape;1117;p22">
              <a:extLst>
                <a:ext uri="{FF2B5EF4-FFF2-40B4-BE49-F238E27FC236}">
                  <a16:creationId xmlns:a16="http://schemas.microsoft.com/office/drawing/2014/main" id="{B425CA25-96D0-D84E-DAC3-E55F006829CB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Google Shape;1118;p22">
              <a:extLst>
                <a:ext uri="{FF2B5EF4-FFF2-40B4-BE49-F238E27FC236}">
                  <a16:creationId xmlns:a16="http://schemas.microsoft.com/office/drawing/2014/main" id="{B4A005FF-C012-8B6C-7EE7-71A3C8639060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4" name="Google Shape;1119;p22">
              <a:extLst>
                <a:ext uri="{FF2B5EF4-FFF2-40B4-BE49-F238E27FC236}">
                  <a16:creationId xmlns:a16="http://schemas.microsoft.com/office/drawing/2014/main" id="{8C1D4A86-7B31-545C-6C7E-2D533D52341B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Google Shape;1120;p22">
              <a:extLst>
                <a:ext uri="{FF2B5EF4-FFF2-40B4-BE49-F238E27FC236}">
                  <a16:creationId xmlns:a16="http://schemas.microsoft.com/office/drawing/2014/main" id="{30DFDEF5-1273-3435-D042-54176370749D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Google Shape;1121;p22">
              <a:extLst>
                <a:ext uri="{FF2B5EF4-FFF2-40B4-BE49-F238E27FC236}">
                  <a16:creationId xmlns:a16="http://schemas.microsoft.com/office/drawing/2014/main" id="{A9361CAC-1969-1402-043F-02D535101D2D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7" name="Google Shape;1122;p22">
              <a:extLst>
                <a:ext uri="{FF2B5EF4-FFF2-40B4-BE49-F238E27FC236}">
                  <a16:creationId xmlns:a16="http://schemas.microsoft.com/office/drawing/2014/main" id="{F2CDC134-1730-9C1B-D28D-A6297D9686F3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Google Shape;1123;p22">
              <a:extLst>
                <a:ext uri="{FF2B5EF4-FFF2-40B4-BE49-F238E27FC236}">
                  <a16:creationId xmlns:a16="http://schemas.microsoft.com/office/drawing/2014/main" id="{D031D72C-1929-D4AE-CDE4-2CD8BAD1340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Google Shape;1124;p22">
              <a:extLst>
                <a:ext uri="{FF2B5EF4-FFF2-40B4-BE49-F238E27FC236}">
                  <a16:creationId xmlns:a16="http://schemas.microsoft.com/office/drawing/2014/main" id="{5CF45EF7-EAE1-1BFB-ADE3-53F312AEA849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Google Shape;1125;p22">
              <a:extLst>
                <a:ext uri="{FF2B5EF4-FFF2-40B4-BE49-F238E27FC236}">
                  <a16:creationId xmlns:a16="http://schemas.microsoft.com/office/drawing/2014/main" id="{0DD4A642-9971-92B0-0434-D2D06E288526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Google Shape;1126;p22">
              <a:extLst>
                <a:ext uri="{FF2B5EF4-FFF2-40B4-BE49-F238E27FC236}">
                  <a16:creationId xmlns:a16="http://schemas.microsoft.com/office/drawing/2014/main" id="{B4B806FA-5017-A857-4B52-B6EDC4A511EE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Google Shape;1127;p22">
              <a:extLst>
                <a:ext uri="{FF2B5EF4-FFF2-40B4-BE49-F238E27FC236}">
                  <a16:creationId xmlns:a16="http://schemas.microsoft.com/office/drawing/2014/main" id="{AC95350C-84BF-D025-C379-0BEC5E7979AD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Google Shape;1128;p22">
              <a:extLst>
                <a:ext uri="{FF2B5EF4-FFF2-40B4-BE49-F238E27FC236}">
                  <a16:creationId xmlns:a16="http://schemas.microsoft.com/office/drawing/2014/main" id="{9E782568-232F-B964-3F96-9692F5178E35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Google Shape;1129;p22">
              <a:extLst>
                <a:ext uri="{FF2B5EF4-FFF2-40B4-BE49-F238E27FC236}">
                  <a16:creationId xmlns:a16="http://schemas.microsoft.com/office/drawing/2014/main" id="{1B6DDA07-4768-D539-DA1F-FAA4B7D71C1B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Google Shape;1130;p22">
              <a:extLst>
                <a:ext uri="{FF2B5EF4-FFF2-40B4-BE49-F238E27FC236}">
                  <a16:creationId xmlns:a16="http://schemas.microsoft.com/office/drawing/2014/main" id="{294847BC-D97E-70A9-EE0E-DB27AB6C3FD7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Google Shape;1131;p22">
              <a:extLst>
                <a:ext uri="{FF2B5EF4-FFF2-40B4-BE49-F238E27FC236}">
                  <a16:creationId xmlns:a16="http://schemas.microsoft.com/office/drawing/2014/main" id="{10BA5353-B64D-CA7F-A6ED-428FAE5B2D7F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Google Shape;1132;p22">
              <a:extLst>
                <a:ext uri="{FF2B5EF4-FFF2-40B4-BE49-F238E27FC236}">
                  <a16:creationId xmlns:a16="http://schemas.microsoft.com/office/drawing/2014/main" id="{AA3E1FD0-209E-F749-2C25-64AFAFC73D20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Google Shape;1133;p22">
              <a:extLst>
                <a:ext uri="{FF2B5EF4-FFF2-40B4-BE49-F238E27FC236}">
                  <a16:creationId xmlns:a16="http://schemas.microsoft.com/office/drawing/2014/main" id="{5F0F13F9-7896-8A4B-A3C3-43556031DED0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Google Shape;1134;p22">
              <a:extLst>
                <a:ext uri="{FF2B5EF4-FFF2-40B4-BE49-F238E27FC236}">
                  <a16:creationId xmlns:a16="http://schemas.microsoft.com/office/drawing/2014/main" id="{EB0B921F-7ABA-AE4B-78C1-CF25918B9C5C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Google Shape;1135;p22">
              <a:extLst>
                <a:ext uri="{FF2B5EF4-FFF2-40B4-BE49-F238E27FC236}">
                  <a16:creationId xmlns:a16="http://schemas.microsoft.com/office/drawing/2014/main" id="{82F2050C-6D95-B7BC-DEE1-06535C5ACC73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1" name="Google Shape;1136;p22">
              <a:extLst>
                <a:ext uri="{FF2B5EF4-FFF2-40B4-BE49-F238E27FC236}">
                  <a16:creationId xmlns:a16="http://schemas.microsoft.com/office/drawing/2014/main" id="{EAABE58F-0108-1D91-A495-8F78996F4D1C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2" name="Google Shape;1137;p22">
              <a:extLst>
                <a:ext uri="{FF2B5EF4-FFF2-40B4-BE49-F238E27FC236}">
                  <a16:creationId xmlns:a16="http://schemas.microsoft.com/office/drawing/2014/main" id="{68AE25BF-3D64-4FED-4250-3409244BE2F1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3" name="Google Shape;1138;p22">
              <a:extLst>
                <a:ext uri="{FF2B5EF4-FFF2-40B4-BE49-F238E27FC236}">
                  <a16:creationId xmlns:a16="http://schemas.microsoft.com/office/drawing/2014/main" id="{A5895D8E-259F-23A9-D54D-4E61D3820199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4" name="Google Shape;1139;p22">
              <a:extLst>
                <a:ext uri="{FF2B5EF4-FFF2-40B4-BE49-F238E27FC236}">
                  <a16:creationId xmlns:a16="http://schemas.microsoft.com/office/drawing/2014/main" id="{5E37D43F-646E-6989-FE7F-439AC4164365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Google Shape;1140;p22">
              <a:extLst>
                <a:ext uri="{FF2B5EF4-FFF2-40B4-BE49-F238E27FC236}">
                  <a16:creationId xmlns:a16="http://schemas.microsoft.com/office/drawing/2014/main" id="{1C95446B-DF14-04BE-B44D-C18C98665E0B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6" name="Google Shape;1141;p22">
              <a:extLst>
                <a:ext uri="{FF2B5EF4-FFF2-40B4-BE49-F238E27FC236}">
                  <a16:creationId xmlns:a16="http://schemas.microsoft.com/office/drawing/2014/main" id="{81450CCC-2792-435B-FCBB-5BDEC773CD08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7" name="Google Shape;1142;p22">
              <a:extLst>
                <a:ext uri="{FF2B5EF4-FFF2-40B4-BE49-F238E27FC236}">
                  <a16:creationId xmlns:a16="http://schemas.microsoft.com/office/drawing/2014/main" id="{FE262814-B31A-7FC6-3F94-9EB3DDB183D4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8" name="Google Shape;1143;p22">
              <a:extLst>
                <a:ext uri="{FF2B5EF4-FFF2-40B4-BE49-F238E27FC236}">
                  <a16:creationId xmlns:a16="http://schemas.microsoft.com/office/drawing/2014/main" id="{38F7B70A-9AB4-3218-10A5-CC6A8B7632C1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9" name="Google Shape;1144;p22">
              <a:extLst>
                <a:ext uri="{FF2B5EF4-FFF2-40B4-BE49-F238E27FC236}">
                  <a16:creationId xmlns:a16="http://schemas.microsoft.com/office/drawing/2014/main" id="{F015B515-ED2E-D6F5-3986-758B5C6A0583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0" name="Google Shape;1145;p22">
              <a:extLst>
                <a:ext uri="{FF2B5EF4-FFF2-40B4-BE49-F238E27FC236}">
                  <a16:creationId xmlns:a16="http://schemas.microsoft.com/office/drawing/2014/main" id="{7FA56DDE-91A8-61B2-4ED6-78753D2B6C75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1" name="Google Shape;1146;p22">
              <a:extLst>
                <a:ext uri="{FF2B5EF4-FFF2-40B4-BE49-F238E27FC236}">
                  <a16:creationId xmlns:a16="http://schemas.microsoft.com/office/drawing/2014/main" id="{0644BA47-7CEC-CBA8-ACE4-9F7EEA6B36B0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2" name="Google Shape;1147;p22">
              <a:extLst>
                <a:ext uri="{FF2B5EF4-FFF2-40B4-BE49-F238E27FC236}">
                  <a16:creationId xmlns:a16="http://schemas.microsoft.com/office/drawing/2014/main" id="{636F6275-D42C-69A6-C68B-B614708AE3BA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Google Shape;1148;p22">
              <a:extLst>
                <a:ext uri="{FF2B5EF4-FFF2-40B4-BE49-F238E27FC236}">
                  <a16:creationId xmlns:a16="http://schemas.microsoft.com/office/drawing/2014/main" id="{AFA7AE27-40B7-CAD2-4D9F-BF2B14C13647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4" name="Google Shape;1149;p22">
              <a:extLst>
                <a:ext uri="{FF2B5EF4-FFF2-40B4-BE49-F238E27FC236}">
                  <a16:creationId xmlns:a16="http://schemas.microsoft.com/office/drawing/2014/main" id="{701D65EF-FC48-F2BB-A8C7-06B0F3247ED6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5" name="Google Shape;1150;p22">
              <a:extLst>
                <a:ext uri="{FF2B5EF4-FFF2-40B4-BE49-F238E27FC236}">
                  <a16:creationId xmlns:a16="http://schemas.microsoft.com/office/drawing/2014/main" id="{5D5CA78F-1850-5B89-1C0A-6FFECAAAC4F7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6" name="Google Shape;1151;p22">
              <a:extLst>
                <a:ext uri="{FF2B5EF4-FFF2-40B4-BE49-F238E27FC236}">
                  <a16:creationId xmlns:a16="http://schemas.microsoft.com/office/drawing/2014/main" id="{20C34B1D-546E-105B-C331-18D43AE235F0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7" name="Google Shape;1152;p22">
              <a:extLst>
                <a:ext uri="{FF2B5EF4-FFF2-40B4-BE49-F238E27FC236}">
                  <a16:creationId xmlns:a16="http://schemas.microsoft.com/office/drawing/2014/main" id="{E9DEE53D-3C62-9992-03B9-BEB705DD4BB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8" name="Google Shape;1153;p22">
              <a:extLst>
                <a:ext uri="{FF2B5EF4-FFF2-40B4-BE49-F238E27FC236}">
                  <a16:creationId xmlns:a16="http://schemas.microsoft.com/office/drawing/2014/main" id="{B887F686-072E-D55C-481F-0A995D1FF09B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Google Shape;1154;p22">
              <a:extLst>
                <a:ext uri="{FF2B5EF4-FFF2-40B4-BE49-F238E27FC236}">
                  <a16:creationId xmlns:a16="http://schemas.microsoft.com/office/drawing/2014/main" id="{41D9FD47-EC46-548E-C1DF-BAACEA5BD0E7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Google Shape;1155;p22">
              <a:extLst>
                <a:ext uri="{FF2B5EF4-FFF2-40B4-BE49-F238E27FC236}">
                  <a16:creationId xmlns:a16="http://schemas.microsoft.com/office/drawing/2014/main" id="{3F70495D-F74C-BE31-780D-492A590EF9A0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Google Shape;1156;p22">
              <a:extLst>
                <a:ext uri="{FF2B5EF4-FFF2-40B4-BE49-F238E27FC236}">
                  <a16:creationId xmlns:a16="http://schemas.microsoft.com/office/drawing/2014/main" id="{72DCC3D5-C937-0577-C374-5084C4DA7A0F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Google Shape;1157;p22">
              <a:extLst>
                <a:ext uri="{FF2B5EF4-FFF2-40B4-BE49-F238E27FC236}">
                  <a16:creationId xmlns:a16="http://schemas.microsoft.com/office/drawing/2014/main" id="{19516F94-66FF-6DC0-2E42-101D11C18388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Google Shape;1158;p22">
              <a:extLst>
                <a:ext uri="{FF2B5EF4-FFF2-40B4-BE49-F238E27FC236}">
                  <a16:creationId xmlns:a16="http://schemas.microsoft.com/office/drawing/2014/main" id="{429ADAA2-6929-39A8-7E0C-135A7FAC926F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Google Shape;1159;p22">
              <a:extLst>
                <a:ext uri="{FF2B5EF4-FFF2-40B4-BE49-F238E27FC236}">
                  <a16:creationId xmlns:a16="http://schemas.microsoft.com/office/drawing/2014/main" id="{E5B2D8F8-AFDF-78C8-6943-771904902531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5" name="Google Shape;1160;p22">
              <a:extLst>
                <a:ext uri="{FF2B5EF4-FFF2-40B4-BE49-F238E27FC236}">
                  <a16:creationId xmlns:a16="http://schemas.microsoft.com/office/drawing/2014/main" id="{A1221778-AECC-D376-C41C-7FB14725221C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Google Shape;1161;p22">
              <a:extLst>
                <a:ext uri="{FF2B5EF4-FFF2-40B4-BE49-F238E27FC236}">
                  <a16:creationId xmlns:a16="http://schemas.microsoft.com/office/drawing/2014/main" id="{3ECC92F9-1D1B-ECB7-BB6D-8FFD894358AC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Google Shape;1162;p22">
              <a:extLst>
                <a:ext uri="{FF2B5EF4-FFF2-40B4-BE49-F238E27FC236}">
                  <a16:creationId xmlns:a16="http://schemas.microsoft.com/office/drawing/2014/main" id="{10C8EC2E-5368-6B80-C693-5ACBFC0323FA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Google Shape;1163;p22">
              <a:extLst>
                <a:ext uri="{FF2B5EF4-FFF2-40B4-BE49-F238E27FC236}">
                  <a16:creationId xmlns:a16="http://schemas.microsoft.com/office/drawing/2014/main" id="{FBE47CEA-6E2C-5B91-43EA-417B67741814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Google Shape;1164;p22">
              <a:extLst>
                <a:ext uri="{FF2B5EF4-FFF2-40B4-BE49-F238E27FC236}">
                  <a16:creationId xmlns:a16="http://schemas.microsoft.com/office/drawing/2014/main" id="{DA09A5B9-7623-84BE-CE1B-3305D940A07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Google Shape;1165;p22">
              <a:extLst>
                <a:ext uri="{FF2B5EF4-FFF2-40B4-BE49-F238E27FC236}">
                  <a16:creationId xmlns:a16="http://schemas.microsoft.com/office/drawing/2014/main" id="{2810FA1A-C0EC-1F7F-790E-24CF8401BC80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1" name="Google Shape;1166;p22">
              <a:extLst>
                <a:ext uri="{FF2B5EF4-FFF2-40B4-BE49-F238E27FC236}">
                  <a16:creationId xmlns:a16="http://schemas.microsoft.com/office/drawing/2014/main" id="{54EF2031-DA2C-7CC3-F6EA-E9A42FC713D5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2" name="Google Shape;1167;p22">
              <a:extLst>
                <a:ext uri="{FF2B5EF4-FFF2-40B4-BE49-F238E27FC236}">
                  <a16:creationId xmlns:a16="http://schemas.microsoft.com/office/drawing/2014/main" id="{2469EE46-B734-4219-F384-77BC34BA8183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3" name="Google Shape;1168;p22">
              <a:extLst>
                <a:ext uri="{FF2B5EF4-FFF2-40B4-BE49-F238E27FC236}">
                  <a16:creationId xmlns:a16="http://schemas.microsoft.com/office/drawing/2014/main" id="{44A5E80B-F6F1-B6FD-097A-25665DC7A48F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4" name="Google Shape;1169;p22">
              <a:extLst>
                <a:ext uri="{FF2B5EF4-FFF2-40B4-BE49-F238E27FC236}">
                  <a16:creationId xmlns:a16="http://schemas.microsoft.com/office/drawing/2014/main" id="{5D5E7772-AC8B-D374-DBFD-9E689BC9A8CB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Google Shape;1170;p22">
              <a:extLst>
                <a:ext uri="{FF2B5EF4-FFF2-40B4-BE49-F238E27FC236}">
                  <a16:creationId xmlns:a16="http://schemas.microsoft.com/office/drawing/2014/main" id="{86B353B1-FB19-C2A8-4AE2-82DCE77E83B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Google Shape;1171;p22">
              <a:extLst>
                <a:ext uri="{FF2B5EF4-FFF2-40B4-BE49-F238E27FC236}">
                  <a16:creationId xmlns:a16="http://schemas.microsoft.com/office/drawing/2014/main" id="{7AFF0A1B-2755-DF9E-C32C-A91CC86AE477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7" name="Google Shape;1172;p22">
              <a:extLst>
                <a:ext uri="{FF2B5EF4-FFF2-40B4-BE49-F238E27FC236}">
                  <a16:creationId xmlns:a16="http://schemas.microsoft.com/office/drawing/2014/main" id="{AAFD3F44-6AEC-AC1A-9136-789006D31466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Google Shape;1173;p22">
              <a:extLst>
                <a:ext uri="{FF2B5EF4-FFF2-40B4-BE49-F238E27FC236}">
                  <a16:creationId xmlns:a16="http://schemas.microsoft.com/office/drawing/2014/main" id="{7779C481-B901-6955-410E-1142C4A8DCEC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Google Shape;1174;p22">
              <a:extLst>
                <a:ext uri="{FF2B5EF4-FFF2-40B4-BE49-F238E27FC236}">
                  <a16:creationId xmlns:a16="http://schemas.microsoft.com/office/drawing/2014/main" id="{102FB54A-0AF5-18F0-68D5-17228E7ECA05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Google Shape;1175;p22">
              <a:extLst>
                <a:ext uri="{FF2B5EF4-FFF2-40B4-BE49-F238E27FC236}">
                  <a16:creationId xmlns:a16="http://schemas.microsoft.com/office/drawing/2014/main" id="{6055CAB9-E2F8-75D2-17CE-21AC9D8EAA0D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Google Shape;1176;p22">
              <a:extLst>
                <a:ext uri="{FF2B5EF4-FFF2-40B4-BE49-F238E27FC236}">
                  <a16:creationId xmlns:a16="http://schemas.microsoft.com/office/drawing/2014/main" id="{ED25021E-67EB-AA95-6AC4-068DCBD3C035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Google Shape;1177;p22">
              <a:extLst>
                <a:ext uri="{FF2B5EF4-FFF2-40B4-BE49-F238E27FC236}">
                  <a16:creationId xmlns:a16="http://schemas.microsoft.com/office/drawing/2014/main" id="{2117454E-56CC-ECAD-7075-83B368BCABF8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Google Shape;1178;p22">
              <a:extLst>
                <a:ext uri="{FF2B5EF4-FFF2-40B4-BE49-F238E27FC236}">
                  <a16:creationId xmlns:a16="http://schemas.microsoft.com/office/drawing/2014/main" id="{8DBE310B-878D-5BBE-926E-EC5E82174CE5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4" name="Google Shape;1179;p22">
              <a:extLst>
                <a:ext uri="{FF2B5EF4-FFF2-40B4-BE49-F238E27FC236}">
                  <a16:creationId xmlns:a16="http://schemas.microsoft.com/office/drawing/2014/main" id="{369E8BC0-6C45-714A-3434-4EAA4E671CFF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Google Shape;1180;p22">
              <a:extLst>
                <a:ext uri="{FF2B5EF4-FFF2-40B4-BE49-F238E27FC236}">
                  <a16:creationId xmlns:a16="http://schemas.microsoft.com/office/drawing/2014/main" id="{C8B69F98-9BE1-81F6-4280-86FE03DB168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Google Shape;1181;p22">
              <a:extLst>
                <a:ext uri="{FF2B5EF4-FFF2-40B4-BE49-F238E27FC236}">
                  <a16:creationId xmlns:a16="http://schemas.microsoft.com/office/drawing/2014/main" id="{BE81BEC4-4DB8-8E3B-0DCC-4EF20A949C4D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Google Shape;1182;p22">
              <a:extLst>
                <a:ext uri="{FF2B5EF4-FFF2-40B4-BE49-F238E27FC236}">
                  <a16:creationId xmlns:a16="http://schemas.microsoft.com/office/drawing/2014/main" id="{B9F05D35-C1AF-1DA7-51CB-971C6C015C05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Google Shape;1183;p22">
              <a:extLst>
                <a:ext uri="{FF2B5EF4-FFF2-40B4-BE49-F238E27FC236}">
                  <a16:creationId xmlns:a16="http://schemas.microsoft.com/office/drawing/2014/main" id="{8E21E509-9DC2-5EF9-008D-2F8E699CBF28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Google Shape;1184;p22">
              <a:extLst>
                <a:ext uri="{FF2B5EF4-FFF2-40B4-BE49-F238E27FC236}">
                  <a16:creationId xmlns:a16="http://schemas.microsoft.com/office/drawing/2014/main" id="{91EF7D68-383C-3864-BCD3-62C67223E5CD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Google Shape;1185;p22">
              <a:extLst>
                <a:ext uri="{FF2B5EF4-FFF2-40B4-BE49-F238E27FC236}">
                  <a16:creationId xmlns:a16="http://schemas.microsoft.com/office/drawing/2014/main" id="{45BC29BB-EFED-BC8B-06A2-F62953F52E78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Google Shape;1186;p22">
              <a:extLst>
                <a:ext uri="{FF2B5EF4-FFF2-40B4-BE49-F238E27FC236}">
                  <a16:creationId xmlns:a16="http://schemas.microsoft.com/office/drawing/2014/main" id="{DF4A934C-588D-98EB-1DC8-BEB706480B0A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2" name="Google Shape;1187;p22">
              <a:extLst>
                <a:ext uri="{FF2B5EF4-FFF2-40B4-BE49-F238E27FC236}">
                  <a16:creationId xmlns:a16="http://schemas.microsoft.com/office/drawing/2014/main" id="{E9DD8058-461B-F470-9C9B-9E8081F5FFF7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Google Shape;1188;p22">
              <a:extLst>
                <a:ext uri="{FF2B5EF4-FFF2-40B4-BE49-F238E27FC236}">
                  <a16:creationId xmlns:a16="http://schemas.microsoft.com/office/drawing/2014/main" id="{15FBEE07-2F42-C90A-B0BA-075E8BA90FD8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Google Shape;1189;p22">
              <a:extLst>
                <a:ext uri="{FF2B5EF4-FFF2-40B4-BE49-F238E27FC236}">
                  <a16:creationId xmlns:a16="http://schemas.microsoft.com/office/drawing/2014/main" id="{EDDAFEC9-C9A3-EB3D-6D52-6B2E0B339620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Google Shape;1190;p22">
              <a:extLst>
                <a:ext uri="{FF2B5EF4-FFF2-40B4-BE49-F238E27FC236}">
                  <a16:creationId xmlns:a16="http://schemas.microsoft.com/office/drawing/2014/main" id="{6DD96A98-74FB-526C-655B-76557A7DB27A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Google Shape;1191;p22">
              <a:extLst>
                <a:ext uri="{FF2B5EF4-FFF2-40B4-BE49-F238E27FC236}">
                  <a16:creationId xmlns:a16="http://schemas.microsoft.com/office/drawing/2014/main" id="{CA5B137A-1FB4-1C80-5F81-6D28036ABFF0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Google Shape;1192;p22">
              <a:extLst>
                <a:ext uri="{FF2B5EF4-FFF2-40B4-BE49-F238E27FC236}">
                  <a16:creationId xmlns:a16="http://schemas.microsoft.com/office/drawing/2014/main" id="{FA1642B1-116E-C6EF-A7C6-EF5F8540A19F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Google Shape;1193;p22">
              <a:extLst>
                <a:ext uri="{FF2B5EF4-FFF2-40B4-BE49-F238E27FC236}">
                  <a16:creationId xmlns:a16="http://schemas.microsoft.com/office/drawing/2014/main" id="{6E1913F8-74A8-6C9E-E804-9E8EEB6DE7B5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9" name="Google Shape;1194;p22">
              <a:extLst>
                <a:ext uri="{FF2B5EF4-FFF2-40B4-BE49-F238E27FC236}">
                  <a16:creationId xmlns:a16="http://schemas.microsoft.com/office/drawing/2014/main" id="{0D39143E-D0DD-CD12-7D2B-51E4FB737316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Google Shape;1195;p22">
              <a:extLst>
                <a:ext uri="{FF2B5EF4-FFF2-40B4-BE49-F238E27FC236}">
                  <a16:creationId xmlns:a16="http://schemas.microsoft.com/office/drawing/2014/main" id="{59540223-DC17-A782-F2FB-3C229068F43D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Google Shape;1196;p22">
              <a:extLst>
                <a:ext uri="{FF2B5EF4-FFF2-40B4-BE49-F238E27FC236}">
                  <a16:creationId xmlns:a16="http://schemas.microsoft.com/office/drawing/2014/main" id="{4FB77AE8-8D67-2A43-E969-E4E0AFC528EE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Google Shape;1197;p22">
              <a:extLst>
                <a:ext uri="{FF2B5EF4-FFF2-40B4-BE49-F238E27FC236}">
                  <a16:creationId xmlns:a16="http://schemas.microsoft.com/office/drawing/2014/main" id="{0BE60CFD-CB33-1947-4CA2-7921B5A63210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Google Shape;1198;p22">
              <a:extLst>
                <a:ext uri="{FF2B5EF4-FFF2-40B4-BE49-F238E27FC236}">
                  <a16:creationId xmlns:a16="http://schemas.microsoft.com/office/drawing/2014/main" id="{87D194B6-0CE8-3B25-EB29-E008F04F28B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Google Shape;1199;p22">
              <a:extLst>
                <a:ext uri="{FF2B5EF4-FFF2-40B4-BE49-F238E27FC236}">
                  <a16:creationId xmlns:a16="http://schemas.microsoft.com/office/drawing/2014/main" id="{8E0D3A65-6F92-E44C-8253-3CF92F9DFA07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Google Shape;1200;p22">
              <a:extLst>
                <a:ext uri="{FF2B5EF4-FFF2-40B4-BE49-F238E27FC236}">
                  <a16:creationId xmlns:a16="http://schemas.microsoft.com/office/drawing/2014/main" id="{79AFA606-7FAB-7022-3F7B-3C1813D10AEB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Google Shape;1201;p22">
              <a:extLst>
                <a:ext uri="{FF2B5EF4-FFF2-40B4-BE49-F238E27FC236}">
                  <a16:creationId xmlns:a16="http://schemas.microsoft.com/office/drawing/2014/main" id="{3929BE06-43BB-DAD7-78FA-31A81B7F9907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Google Shape;1202;p22">
              <a:extLst>
                <a:ext uri="{FF2B5EF4-FFF2-40B4-BE49-F238E27FC236}">
                  <a16:creationId xmlns:a16="http://schemas.microsoft.com/office/drawing/2014/main" id="{4D898F93-A4AF-64D5-6189-3B3B6D115E48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Google Shape;1203;p22">
              <a:extLst>
                <a:ext uri="{FF2B5EF4-FFF2-40B4-BE49-F238E27FC236}">
                  <a16:creationId xmlns:a16="http://schemas.microsoft.com/office/drawing/2014/main" id="{AA8B1F6A-3970-DE4D-82EF-A72CC1979CFC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Google Shape;1204;p22">
              <a:extLst>
                <a:ext uri="{FF2B5EF4-FFF2-40B4-BE49-F238E27FC236}">
                  <a16:creationId xmlns:a16="http://schemas.microsoft.com/office/drawing/2014/main" id="{AEC4133C-EE87-9FB2-7B09-B0F14C7F9A19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Google Shape;1205;p22">
              <a:extLst>
                <a:ext uri="{FF2B5EF4-FFF2-40B4-BE49-F238E27FC236}">
                  <a16:creationId xmlns:a16="http://schemas.microsoft.com/office/drawing/2014/main" id="{54EA536B-FA76-34E6-21B1-55D12316E44E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Google Shape;1206;p22">
              <a:extLst>
                <a:ext uri="{FF2B5EF4-FFF2-40B4-BE49-F238E27FC236}">
                  <a16:creationId xmlns:a16="http://schemas.microsoft.com/office/drawing/2014/main" id="{3DED0FC6-E268-7703-50FF-F8E097562C6B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Google Shape;1207;p22">
              <a:extLst>
                <a:ext uri="{FF2B5EF4-FFF2-40B4-BE49-F238E27FC236}">
                  <a16:creationId xmlns:a16="http://schemas.microsoft.com/office/drawing/2014/main" id="{8D4C1AEB-A687-19F5-C863-6A884F507072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Google Shape;1208;p22">
              <a:extLst>
                <a:ext uri="{FF2B5EF4-FFF2-40B4-BE49-F238E27FC236}">
                  <a16:creationId xmlns:a16="http://schemas.microsoft.com/office/drawing/2014/main" id="{D93BFBB6-D85D-DA90-1C07-DF73938835D7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Google Shape;1209;p22">
              <a:extLst>
                <a:ext uri="{FF2B5EF4-FFF2-40B4-BE49-F238E27FC236}">
                  <a16:creationId xmlns:a16="http://schemas.microsoft.com/office/drawing/2014/main" id="{C5951A3A-1E80-3C8F-D6D6-1FA275018DF0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Google Shape;1210;p22">
              <a:extLst>
                <a:ext uri="{FF2B5EF4-FFF2-40B4-BE49-F238E27FC236}">
                  <a16:creationId xmlns:a16="http://schemas.microsoft.com/office/drawing/2014/main" id="{62FCB78B-8EE5-C4EE-7705-1BEE98BDFCEB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1211;p22">
              <a:extLst>
                <a:ext uri="{FF2B5EF4-FFF2-40B4-BE49-F238E27FC236}">
                  <a16:creationId xmlns:a16="http://schemas.microsoft.com/office/drawing/2014/main" id="{AD27E5A3-F9EA-C91A-3477-D04CEA46C734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1212;p22">
              <a:extLst>
                <a:ext uri="{FF2B5EF4-FFF2-40B4-BE49-F238E27FC236}">
                  <a16:creationId xmlns:a16="http://schemas.microsoft.com/office/drawing/2014/main" id="{9C9C3447-6197-0F74-0CFC-97125E749D27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1213;p22">
              <a:extLst>
                <a:ext uri="{FF2B5EF4-FFF2-40B4-BE49-F238E27FC236}">
                  <a16:creationId xmlns:a16="http://schemas.microsoft.com/office/drawing/2014/main" id="{4291ED03-1F63-101A-613F-B5065B60A6B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1214;p22">
              <a:extLst>
                <a:ext uri="{FF2B5EF4-FFF2-40B4-BE49-F238E27FC236}">
                  <a16:creationId xmlns:a16="http://schemas.microsoft.com/office/drawing/2014/main" id="{5F211BAE-F401-8ED3-CDEE-37C7BF25D123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1215;p22">
              <a:extLst>
                <a:ext uri="{FF2B5EF4-FFF2-40B4-BE49-F238E27FC236}">
                  <a16:creationId xmlns:a16="http://schemas.microsoft.com/office/drawing/2014/main" id="{011DF1FD-927F-EBA1-EE56-91C1DEE11A17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1216;p22">
              <a:extLst>
                <a:ext uri="{FF2B5EF4-FFF2-40B4-BE49-F238E27FC236}">
                  <a16:creationId xmlns:a16="http://schemas.microsoft.com/office/drawing/2014/main" id="{1EB54D06-0476-D23A-007D-AC237726F2D9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1217;p22">
              <a:extLst>
                <a:ext uri="{FF2B5EF4-FFF2-40B4-BE49-F238E27FC236}">
                  <a16:creationId xmlns:a16="http://schemas.microsoft.com/office/drawing/2014/main" id="{D7CFB73D-B24D-B682-E3E1-3C71CE908E9C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1218;p22">
              <a:extLst>
                <a:ext uri="{FF2B5EF4-FFF2-40B4-BE49-F238E27FC236}">
                  <a16:creationId xmlns:a16="http://schemas.microsoft.com/office/drawing/2014/main" id="{43205DBE-8239-D7F8-31AE-93DB622610AB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1219;p22">
              <a:extLst>
                <a:ext uri="{FF2B5EF4-FFF2-40B4-BE49-F238E27FC236}">
                  <a16:creationId xmlns:a16="http://schemas.microsoft.com/office/drawing/2014/main" id="{980C2236-0535-AF1F-1DC6-3F3B7B1E893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1220;p22">
              <a:extLst>
                <a:ext uri="{FF2B5EF4-FFF2-40B4-BE49-F238E27FC236}">
                  <a16:creationId xmlns:a16="http://schemas.microsoft.com/office/drawing/2014/main" id="{D0A24BCE-EDE7-BF54-5DD6-1F60CEA62FE9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1221;p22">
              <a:extLst>
                <a:ext uri="{FF2B5EF4-FFF2-40B4-BE49-F238E27FC236}">
                  <a16:creationId xmlns:a16="http://schemas.microsoft.com/office/drawing/2014/main" id="{77763999-DD4D-0F10-E400-7CC3DEEC27CE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1222;p22">
              <a:extLst>
                <a:ext uri="{FF2B5EF4-FFF2-40B4-BE49-F238E27FC236}">
                  <a16:creationId xmlns:a16="http://schemas.microsoft.com/office/drawing/2014/main" id="{758A483F-A5D1-762F-0099-4C9C5C95294D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1223;p22">
              <a:extLst>
                <a:ext uri="{FF2B5EF4-FFF2-40B4-BE49-F238E27FC236}">
                  <a16:creationId xmlns:a16="http://schemas.microsoft.com/office/drawing/2014/main" id="{3ADDE638-1450-CCF7-EC57-13716EB37B9F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1224;p22">
              <a:extLst>
                <a:ext uri="{FF2B5EF4-FFF2-40B4-BE49-F238E27FC236}">
                  <a16:creationId xmlns:a16="http://schemas.microsoft.com/office/drawing/2014/main" id="{744E491B-5274-8006-A7E5-2FC904C3590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1225;p22">
              <a:extLst>
                <a:ext uri="{FF2B5EF4-FFF2-40B4-BE49-F238E27FC236}">
                  <a16:creationId xmlns:a16="http://schemas.microsoft.com/office/drawing/2014/main" id="{0ACDE97D-7FCD-929E-929B-684013A7E5D2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1226;p22">
              <a:extLst>
                <a:ext uri="{FF2B5EF4-FFF2-40B4-BE49-F238E27FC236}">
                  <a16:creationId xmlns:a16="http://schemas.microsoft.com/office/drawing/2014/main" id="{3F57E2B3-1D5E-B7C5-7276-314BC8AA905D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1227;p22">
              <a:extLst>
                <a:ext uri="{FF2B5EF4-FFF2-40B4-BE49-F238E27FC236}">
                  <a16:creationId xmlns:a16="http://schemas.microsoft.com/office/drawing/2014/main" id="{00D68F6F-0F85-D272-2CFC-48E4492B3CB8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1228;p22">
              <a:extLst>
                <a:ext uri="{FF2B5EF4-FFF2-40B4-BE49-F238E27FC236}">
                  <a16:creationId xmlns:a16="http://schemas.microsoft.com/office/drawing/2014/main" id="{30E3008C-3163-60D5-1448-2BB31018F1CE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1229;p22">
              <a:extLst>
                <a:ext uri="{FF2B5EF4-FFF2-40B4-BE49-F238E27FC236}">
                  <a16:creationId xmlns:a16="http://schemas.microsoft.com/office/drawing/2014/main" id="{8F3E8020-EB34-CAA2-A971-A775098F6639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1230;p22">
              <a:extLst>
                <a:ext uri="{FF2B5EF4-FFF2-40B4-BE49-F238E27FC236}">
                  <a16:creationId xmlns:a16="http://schemas.microsoft.com/office/drawing/2014/main" id="{0BC1E32D-9094-845A-9FEF-F69F1A5630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1231;p22">
              <a:extLst>
                <a:ext uri="{FF2B5EF4-FFF2-40B4-BE49-F238E27FC236}">
                  <a16:creationId xmlns:a16="http://schemas.microsoft.com/office/drawing/2014/main" id="{291AD939-9A86-5CCB-3B6E-FFD26C64D55E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Google Shape;1232;p22">
              <a:extLst>
                <a:ext uri="{FF2B5EF4-FFF2-40B4-BE49-F238E27FC236}">
                  <a16:creationId xmlns:a16="http://schemas.microsoft.com/office/drawing/2014/main" id="{D925271B-9B0B-17F1-9405-BECE0C127BCE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Google Shape;1233;p22">
              <a:extLst>
                <a:ext uri="{FF2B5EF4-FFF2-40B4-BE49-F238E27FC236}">
                  <a16:creationId xmlns:a16="http://schemas.microsoft.com/office/drawing/2014/main" id="{AA2E41C1-E913-0A08-BD66-EC39AB010262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1234;p22">
              <a:extLst>
                <a:ext uri="{FF2B5EF4-FFF2-40B4-BE49-F238E27FC236}">
                  <a16:creationId xmlns:a16="http://schemas.microsoft.com/office/drawing/2014/main" id="{4119CAE1-0E08-0255-B1EA-46B757CBC8D8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1235;p22">
              <a:extLst>
                <a:ext uri="{FF2B5EF4-FFF2-40B4-BE49-F238E27FC236}">
                  <a16:creationId xmlns:a16="http://schemas.microsoft.com/office/drawing/2014/main" id="{D7C76548-1CA7-7F90-2F3E-80CCD7C5FB67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1236;p22">
              <a:extLst>
                <a:ext uri="{FF2B5EF4-FFF2-40B4-BE49-F238E27FC236}">
                  <a16:creationId xmlns:a16="http://schemas.microsoft.com/office/drawing/2014/main" id="{4B9832F9-8531-AC74-5622-D952B1AE394E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1237;p22">
              <a:extLst>
                <a:ext uri="{FF2B5EF4-FFF2-40B4-BE49-F238E27FC236}">
                  <a16:creationId xmlns:a16="http://schemas.microsoft.com/office/drawing/2014/main" id="{E1C20F28-8252-9891-843B-3920156B7A79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1238;p22">
              <a:extLst>
                <a:ext uri="{FF2B5EF4-FFF2-40B4-BE49-F238E27FC236}">
                  <a16:creationId xmlns:a16="http://schemas.microsoft.com/office/drawing/2014/main" id="{D2F51B53-F0CE-1AAE-BE05-4278BE686084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1239;p22">
              <a:extLst>
                <a:ext uri="{FF2B5EF4-FFF2-40B4-BE49-F238E27FC236}">
                  <a16:creationId xmlns:a16="http://schemas.microsoft.com/office/drawing/2014/main" id="{D245104F-F504-7715-3C33-C0CB593CEC81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1240;p22">
              <a:extLst>
                <a:ext uri="{FF2B5EF4-FFF2-40B4-BE49-F238E27FC236}">
                  <a16:creationId xmlns:a16="http://schemas.microsoft.com/office/drawing/2014/main" id="{FFC7A76E-F711-BE61-1C10-CBB09449F1F1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1241;p22">
              <a:extLst>
                <a:ext uri="{FF2B5EF4-FFF2-40B4-BE49-F238E27FC236}">
                  <a16:creationId xmlns:a16="http://schemas.microsoft.com/office/drawing/2014/main" id="{B33D494E-CC54-47FF-BC1D-55DC970F0A1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1242;p22">
              <a:extLst>
                <a:ext uri="{FF2B5EF4-FFF2-40B4-BE49-F238E27FC236}">
                  <a16:creationId xmlns:a16="http://schemas.microsoft.com/office/drawing/2014/main" id="{D66D149B-A16A-594A-8D46-D8D08EBD1962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Google Shape;1243;p22">
              <a:extLst>
                <a:ext uri="{FF2B5EF4-FFF2-40B4-BE49-F238E27FC236}">
                  <a16:creationId xmlns:a16="http://schemas.microsoft.com/office/drawing/2014/main" id="{1ABAEA18-42DC-8EFF-B01D-214CE7AA1E41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Google Shape;1244;p22">
              <a:extLst>
                <a:ext uri="{FF2B5EF4-FFF2-40B4-BE49-F238E27FC236}">
                  <a16:creationId xmlns:a16="http://schemas.microsoft.com/office/drawing/2014/main" id="{047E3FD4-F4A6-CF32-0326-DFB0D724C9BD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1245;p22">
              <a:extLst>
                <a:ext uri="{FF2B5EF4-FFF2-40B4-BE49-F238E27FC236}">
                  <a16:creationId xmlns:a16="http://schemas.microsoft.com/office/drawing/2014/main" id="{6A8B09AF-6BE7-8ED6-8441-5B19B4982DED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1246;p22">
              <a:extLst>
                <a:ext uri="{FF2B5EF4-FFF2-40B4-BE49-F238E27FC236}">
                  <a16:creationId xmlns:a16="http://schemas.microsoft.com/office/drawing/2014/main" id="{BBFD6A22-2400-2B0B-6D67-339FB5DF16E3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1247;p22">
              <a:extLst>
                <a:ext uri="{FF2B5EF4-FFF2-40B4-BE49-F238E27FC236}">
                  <a16:creationId xmlns:a16="http://schemas.microsoft.com/office/drawing/2014/main" id="{F635F8CB-43C8-D6B3-A3DC-0EAC495F2EFB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1248;p22">
              <a:extLst>
                <a:ext uri="{FF2B5EF4-FFF2-40B4-BE49-F238E27FC236}">
                  <a16:creationId xmlns:a16="http://schemas.microsoft.com/office/drawing/2014/main" id="{79E93D80-79FA-FD3D-8D40-15D3D89C7DCA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1249;p22">
              <a:extLst>
                <a:ext uri="{FF2B5EF4-FFF2-40B4-BE49-F238E27FC236}">
                  <a16:creationId xmlns:a16="http://schemas.microsoft.com/office/drawing/2014/main" id="{2772A723-1A3B-C8E0-48EB-BD4C843D2E15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1250;p22">
              <a:extLst>
                <a:ext uri="{FF2B5EF4-FFF2-40B4-BE49-F238E27FC236}">
                  <a16:creationId xmlns:a16="http://schemas.microsoft.com/office/drawing/2014/main" id="{C6D7E37A-5304-185B-5299-1369F41A68AB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1251;p22">
              <a:extLst>
                <a:ext uri="{FF2B5EF4-FFF2-40B4-BE49-F238E27FC236}">
                  <a16:creationId xmlns:a16="http://schemas.microsoft.com/office/drawing/2014/main" id="{14D99693-6D92-323F-9F09-B7DA22A96BFA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1252;p22">
              <a:extLst>
                <a:ext uri="{FF2B5EF4-FFF2-40B4-BE49-F238E27FC236}">
                  <a16:creationId xmlns:a16="http://schemas.microsoft.com/office/drawing/2014/main" id="{E4CFBB49-2B62-1A40-9EBA-2BD13FE075E1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1253;p22">
              <a:extLst>
                <a:ext uri="{FF2B5EF4-FFF2-40B4-BE49-F238E27FC236}">
                  <a16:creationId xmlns:a16="http://schemas.microsoft.com/office/drawing/2014/main" id="{FB156028-32B9-891F-5996-732791E53643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1254;p22">
              <a:extLst>
                <a:ext uri="{FF2B5EF4-FFF2-40B4-BE49-F238E27FC236}">
                  <a16:creationId xmlns:a16="http://schemas.microsoft.com/office/drawing/2014/main" id="{A7B1CF31-3F02-861B-D989-520758453D49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1255;p22">
              <a:extLst>
                <a:ext uri="{FF2B5EF4-FFF2-40B4-BE49-F238E27FC236}">
                  <a16:creationId xmlns:a16="http://schemas.microsoft.com/office/drawing/2014/main" id="{60109C62-4B26-71D8-66D7-E0B0C9738E1C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Google Shape;1256;p22">
              <a:extLst>
                <a:ext uri="{FF2B5EF4-FFF2-40B4-BE49-F238E27FC236}">
                  <a16:creationId xmlns:a16="http://schemas.microsoft.com/office/drawing/2014/main" id="{C158EC9A-A946-2E50-BEA8-6EC257C73712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Google Shape;1257;p22">
              <a:extLst>
                <a:ext uri="{FF2B5EF4-FFF2-40B4-BE49-F238E27FC236}">
                  <a16:creationId xmlns:a16="http://schemas.microsoft.com/office/drawing/2014/main" id="{7FF274BA-AD5E-A67D-7BEC-0D64744EFA10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Google Shape;1258;p22">
              <a:extLst>
                <a:ext uri="{FF2B5EF4-FFF2-40B4-BE49-F238E27FC236}">
                  <a16:creationId xmlns:a16="http://schemas.microsoft.com/office/drawing/2014/main" id="{54F59FCC-737B-CE4E-03E3-5B09DAD54ABA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Google Shape;1259;p22">
              <a:extLst>
                <a:ext uri="{FF2B5EF4-FFF2-40B4-BE49-F238E27FC236}">
                  <a16:creationId xmlns:a16="http://schemas.microsoft.com/office/drawing/2014/main" id="{7CEFD7BF-C6F0-369B-CF57-5FCF74CEE22F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Google Shape;1260;p22">
              <a:extLst>
                <a:ext uri="{FF2B5EF4-FFF2-40B4-BE49-F238E27FC236}">
                  <a16:creationId xmlns:a16="http://schemas.microsoft.com/office/drawing/2014/main" id="{0C7110DC-AB26-D2DB-2D7D-D702552B49BD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Google Shape;1261;p22">
              <a:extLst>
                <a:ext uri="{FF2B5EF4-FFF2-40B4-BE49-F238E27FC236}">
                  <a16:creationId xmlns:a16="http://schemas.microsoft.com/office/drawing/2014/main" id="{FD906923-218B-8F06-D8AB-2A82CC0F6365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Google Shape;1262;p22">
              <a:extLst>
                <a:ext uri="{FF2B5EF4-FFF2-40B4-BE49-F238E27FC236}">
                  <a16:creationId xmlns:a16="http://schemas.microsoft.com/office/drawing/2014/main" id="{3BCD747F-8EC0-EADC-2911-A6FAA657BEB4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Google Shape;1263;p22">
              <a:extLst>
                <a:ext uri="{FF2B5EF4-FFF2-40B4-BE49-F238E27FC236}">
                  <a16:creationId xmlns:a16="http://schemas.microsoft.com/office/drawing/2014/main" id="{D75AC8A4-91B7-F731-63ED-5F596CE3F63B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Google Shape;1264;p22">
              <a:extLst>
                <a:ext uri="{FF2B5EF4-FFF2-40B4-BE49-F238E27FC236}">
                  <a16:creationId xmlns:a16="http://schemas.microsoft.com/office/drawing/2014/main" id="{D53DFD5A-EA3D-7CBE-2ADB-29154C27A652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Google Shape;1265;p22">
              <a:extLst>
                <a:ext uri="{FF2B5EF4-FFF2-40B4-BE49-F238E27FC236}">
                  <a16:creationId xmlns:a16="http://schemas.microsoft.com/office/drawing/2014/main" id="{394E8282-9BED-3A19-8ED2-C5CDC35B460B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Google Shape;1266;p22">
              <a:extLst>
                <a:ext uri="{FF2B5EF4-FFF2-40B4-BE49-F238E27FC236}">
                  <a16:creationId xmlns:a16="http://schemas.microsoft.com/office/drawing/2014/main" id="{7090CB4E-2038-6C22-2C4C-D6D96CB79FD7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Google Shape;1267;p22">
              <a:extLst>
                <a:ext uri="{FF2B5EF4-FFF2-40B4-BE49-F238E27FC236}">
                  <a16:creationId xmlns:a16="http://schemas.microsoft.com/office/drawing/2014/main" id="{7FD97769-882C-8308-27F4-82E39DC32CDF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Google Shape;1268;p22">
              <a:extLst>
                <a:ext uri="{FF2B5EF4-FFF2-40B4-BE49-F238E27FC236}">
                  <a16:creationId xmlns:a16="http://schemas.microsoft.com/office/drawing/2014/main" id="{341B9374-CF46-0D3A-4286-AE0DEF1265E9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Google Shape;1269;p22">
              <a:extLst>
                <a:ext uri="{FF2B5EF4-FFF2-40B4-BE49-F238E27FC236}">
                  <a16:creationId xmlns:a16="http://schemas.microsoft.com/office/drawing/2014/main" id="{7D795EB2-C6F0-9475-69B6-18FDD40EA55D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Google Shape;1270;p22">
              <a:extLst>
                <a:ext uri="{FF2B5EF4-FFF2-40B4-BE49-F238E27FC236}">
                  <a16:creationId xmlns:a16="http://schemas.microsoft.com/office/drawing/2014/main" id="{1BA24ED0-1109-9256-B879-CB4D8CE91609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Google Shape;1271;p22">
              <a:extLst>
                <a:ext uri="{FF2B5EF4-FFF2-40B4-BE49-F238E27FC236}">
                  <a16:creationId xmlns:a16="http://schemas.microsoft.com/office/drawing/2014/main" id="{DD4B7D6A-A4AB-A172-C576-54E86F247B11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Google Shape;1272;p22">
              <a:extLst>
                <a:ext uri="{FF2B5EF4-FFF2-40B4-BE49-F238E27FC236}">
                  <a16:creationId xmlns:a16="http://schemas.microsoft.com/office/drawing/2014/main" id="{52845C25-84DF-39FF-8D4E-68E5D87A038C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Google Shape;1273;p22">
              <a:extLst>
                <a:ext uri="{FF2B5EF4-FFF2-40B4-BE49-F238E27FC236}">
                  <a16:creationId xmlns:a16="http://schemas.microsoft.com/office/drawing/2014/main" id="{A1627DE8-9462-EE0E-C177-088A63730312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Google Shape;1274;p22">
              <a:extLst>
                <a:ext uri="{FF2B5EF4-FFF2-40B4-BE49-F238E27FC236}">
                  <a16:creationId xmlns:a16="http://schemas.microsoft.com/office/drawing/2014/main" id="{8A9E477D-06D7-6853-C9BA-3F9452AE3CF2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Google Shape;1275;p22">
              <a:extLst>
                <a:ext uri="{FF2B5EF4-FFF2-40B4-BE49-F238E27FC236}">
                  <a16:creationId xmlns:a16="http://schemas.microsoft.com/office/drawing/2014/main" id="{A4A6A6A6-D472-51D8-FEC0-7CF2EB3DEBEE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Google Shape;1276;p22">
              <a:extLst>
                <a:ext uri="{FF2B5EF4-FFF2-40B4-BE49-F238E27FC236}">
                  <a16:creationId xmlns:a16="http://schemas.microsoft.com/office/drawing/2014/main" id="{121226AF-10F4-306A-4A53-3429FF4BBDAF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Google Shape;1277;p22">
              <a:extLst>
                <a:ext uri="{FF2B5EF4-FFF2-40B4-BE49-F238E27FC236}">
                  <a16:creationId xmlns:a16="http://schemas.microsoft.com/office/drawing/2014/main" id="{381B598D-CEB5-8C58-2963-91624E255E9C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Google Shape;1278;p22">
              <a:extLst>
                <a:ext uri="{FF2B5EF4-FFF2-40B4-BE49-F238E27FC236}">
                  <a16:creationId xmlns:a16="http://schemas.microsoft.com/office/drawing/2014/main" id="{BFABBF4D-65C3-F5DA-BF2C-B97FCAAE034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Google Shape;1279;p22">
              <a:extLst>
                <a:ext uri="{FF2B5EF4-FFF2-40B4-BE49-F238E27FC236}">
                  <a16:creationId xmlns:a16="http://schemas.microsoft.com/office/drawing/2014/main" id="{19DDF172-DF9B-C5C0-5C00-C4139934995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Google Shape;1280;p22">
              <a:extLst>
                <a:ext uri="{FF2B5EF4-FFF2-40B4-BE49-F238E27FC236}">
                  <a16:creationId xmlns:a16="http://schemas.microsoft.com/office/drawing/2014/main" id="{049FAE8D-9683-4DEE-FE8D-7BA18EF43C86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Google Shape;1281;p22">
              <a:extLst>
                <a:ext uri="{FF2B5EF4-FFF2-40B4-BE49-F238E27FC236}">
                  <a16:creationId xmlns:a16="http://schemas.microsoft.com/office/drawing/2014/main" id="{CAFAF86A-F778-5590-457B-E84B2862C0DD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Google Shape;1282;p22">
              <a:extLst>
                <a:ext uri="{FF2B5EF4-FFF2-40B4-BE49-F238E27FC236}">
                  <a16:creationId xmlns:a16="http://schemas.microsoft.com/office/drawing/2014/main" id="{EA39F71F-C970-FB67-0E89-6FF31C8C5B8B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Google Shape;1283;p22">
              <a:extLst>
                <a:ext uri="{FF2B5EF4-FFF2-40B4-BE49-F238E27FC236}">
                  <a16:creationId xmlns:a16="http://schemas.microsoft.com/office/drawing/2014/main" id="{7A03A815-9DD1-E067-36C8-DC95CE6DD981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Google Shape;1284;p22">
              <a:extLst>
                <a:ext uri="{FF2B5EF4-FFF2-40B4-BE49-F238E27FC236}">
                  <a16:creationId xmlns:a16="http://schemas.microsoft.com/office/drawing/2014/main" id="{4CD2A4DD-40B6-AA38-82E5-AB7269A2931A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Google Shape;1285;p22">
              <a:extLst>
                <a:ext uri="{FF2B5EF4-FFF2-40B4-BE49-F238E27FC236}">
                  <a16:creationId xmlns:a16="http://schemas.microsoft.com/office/drawing/2014/main" id="{D8E8F8C4-03EF-F40B-BEE1-F2AA279D0A30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Google Shape;1286;p22">
              <a:extLst>
                <a:ext uri="{FF2B5EF4-FFF2-40B4-BE49-F238E27FC236}">
                  <a16:creationId xmlns:a16="http://schemas.microsoft.com/office/drawing/2014/main" id="{B593889B-A0DC-D91D-22EE-DEA628E98BFC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Google Shape;1287;p22">
              <a:extLst>
                <a:ext uri="{FF2B5EF4-FFF2-40B4-BE49-F238E27FC236}">
                  <a16:creationId xmlns:a16="http://schemas.microsoft.com/office/drawing/2014/main" id="{4169CC5A-44C7-8157-1E9E-F21BD982CE0C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Google Shape;1288;p22">
              <a:extLst>
                <a:ext uri="{FF2B5EF4-FFF2-40B4-BE49-F238E27FC236}">
                  <a16:creationId xmlns:a16="http://schemas.microsoft.com/office/drawing/2014/main" id="{18419180-2C7E-17B7-491B-49DC3AF7D008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Google Shape;1289;p22">
              <a:extLst>
                <a:ext uri="{FF2B5EF4-FFF2-40B4-BE49-F238E27FC236}">
                  <a16:creationId xmlns:a16="http://schemas.microsoft.com/office/drawing/2014/main" id="{8169EE84-A96A-38E4-B80F-297E489792AE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Google Shape;1290;p22">
              <a:extLst>
                <a:ext uri="{FF2B5EF4-FFF2-40B4-BE49-F238E27FC236}">
                  <a16:creationId xmlns:a16="http://schemas.microsoft.com/office/drawing/2014/main" id="{437EBA0B-486D-6482-0F07-6F526DA0DE7E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Google Shape;1291;p22">
              <a:extLst>
                <a:ext uri="{FF2B5EF4-FFF2-40B4-BE49-F238E27FC236}">
                  <a16:creationId xmlns:a16="http://schemas.microsoft.com/office/drawing/2014/main" id="{17ED4829-A7DE-B437-C3B3-D7559CA2C2AD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Google Shape;1292;p22">
              <a:extLst>
                <a:ext uri="{FF2B5EF4-FFF2-40B4-BE49-F238E27FC236}">
                  <a16:creationId xmlns:a16="http://schemas.microsoft.com/office/drawing/2014/main" id="{D2DD1621-B739-C9D7-52D9-97CD415BFDF1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Google Shape;1293;p22">
              <a:extLst>
                <a:ext uri="{FF2B5EF4-FFF2-40B4-BE49-F238E27FC236}">
                  <a16:creationId xmlns:a16="http://schemas.microsoft.com/office/drawing/2014/main" id="{5231B497-6839-FEA8-EB64-54D32932D675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1294;p22">
              <a:extLst>
                <a:ext uri="{FF2B5EF4-FFF2-40B4-BE49-F238E27FC236}">
                  <a16:creationId xmlns:a16="http://schemas.microsoft.com/office/drawing/2014/main" id="{E8DBBF21-DA5C-928C-D450-19A2F350B277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1295;p22">
              <a:extLst>
                <a:ext uri="{FF2B5EF4-FFF2-40B4-BE49-F238E27FC236}">
                  <a16:creationId xmlns:a16="http://schemas.microsoft.com/office/drawing/2014/main" id="{64CAEAD9-1005-4382-E65B-DBC479FF8311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1296;p22">
              <a:extLst>
                <a:ext uri="{FF2B5EF4-FFF2-40B4-BE49-F238E27FC236}">
                  <a16:creationId xmlns:a16="http://schemas.microsoft.com/office/drawing/2014/main" id="{2B16B044-78FF-39A7-76A7-7A579DAE04B2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1297;p22">
              <a:extLst>
                <a:ext uri="{FF2B5EF4-FFF2-40B4-BE49-F238E27FC236}">
                  <a16:creationId xmlns:a16="http://schemas.microsoft.com/office/drawing/2014/main" id="{082D0703-C417-E0D6-451B-AC1463AF0F50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1298;p22">
              <a:extLst>
                <a:ext uri="{FF2B5EF4-FFF2-40B4-BE49-F238E27FC236}">
                  <a16:creationId xmlns:a16="http://schemas.microsoft.com/office/drawing/2014/main" id="{43F9F83E-D3D6-75B7-07C3-A99A09D9DB4A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1299;p22">
              <a:extLst>
                <a:ext uri="{FF2B5EF4-FFF2-40B4-BE49-F238E27FC236}">
                  <a16:creationId xmlns:a16="http://schemas.microsoft.com/office/drawing/2014/main" id="{993AE21F-142F-DA1F-07B5-3C142A7BD29D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1300;p22">
              <a:extLst>
                <a:ext uri="{FF2B5EF4-FFF2-40B4-BE49-F238E27FC236}">
                  <a16:creationId xmlns:a16="http://schemas.microsoft.com/office/drawing/2014/main" id="{2E661AFA-B9BA-3A96-2044-894F57527D1A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1301;p22">
              <a:extLst>
                <a:ext uri="{FF2B5EF4-FFF2-40B4-BE49-F238E27FC236}">
                  <a16:creationId xmlns:a16="http://schemas.microsoft.com/office/drawing/2014/main" id="{FFE90C72-B525-B3F7-0528-519C887105C1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1302;p22">
              <a:extLst>
                <a:ext uri="{FF2B5EF4-FFF2-40B4-BE49-F238E27FC236}">
                  <a16:creationId xmlns:a16="http://schemas.microsoft.com/office/drawing/2014/main" id="{2ABB2D05-8B10-9A63-BFBD-6F05A8D72380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Google Shape;1303;p22">
              <a:extLst>
                <a:ext uri="{FF2B5EF4-FFF2-40B4-BE49-F238E27FC236}">
                  <a16:creationId xmlns:a16="http://schemas.microsoft.com/office/drawing/2014/main" id="{A74CF8E1-2E7B-4B5B-0555-DC9550F3F783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Google Shape;1304;p22">
              <a:extLst>
                <a:ext uri="{FF2B5EF4-FFF2-40B4-BE49-F238E27FC236}">
                  <a16:creationId xmlns:a16="http://schemas.microsoft.com/office/drawing/2014/main" id="{B173DD0A-3090-DB76-7F7B-B7A91EEFC72B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1305;p22">
              <a:extLst>
                <a:ext uri="{FF2B5EF4-FFF2-40B4-BE49-F238E27FC236}">
                  <a16:creationId xmlns:a16="http://schemas.microsoft.com/office/drawing/2014/main" id="{A97A8BDC-AB44-68D5-34A2-AAF19C12C230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1306;p22">
              <a:extLst>
                <a:ext uri="{FF2B5EF4-FFF2-40B4-BE49-F238E27FC236}">
                  <a16:creationId xmlns:a16="http://schemas.microsoft.com/office/drawing/2014/main" id="{6338D5CD-B1A8-5173-EA34-B01EAD720546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Google Shape;1307;p22">
              <a:extLst>
                <a:ext uri="{FF2B5EF4-FFF2-40B4-BE49-F238E27FC236}">
                  <a16:creationId xmlns:a16="http://schemas.microsoft.com/office/drawing/2014/main" id="{AB52F2A1-2456-2CA9-BBD5-B01E559C14AA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Google Shape;1308;p22">
              <a:extLst>
                <a:ext uri="{FF2B5EF4-FFF2-40B4-BE49-F238E27FC236}">
                  <a16:creationId xmlns:a16="http://schemas.microsoft.com/office/drawing/2014/main" id="{9F35C4F1-6B2C-1FBE-3E34-CABF5A205925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1309;p22">
              <a:extLst>
                <a:ext uri="{FF2B5EF4-FFF2-40B4-BE49-F238E27FC236}">
                  <a16:creationId xmlns:a16="http://schemas.microsoft.com/office/drawing/2014/main" id="{09589E7B-FE1F-E2F1-849B-8485F1FF641D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1310;p22">
              <a:extLst>
                <a:ext uri="{FF2B5EF4-FFF2-40B4-BE49-F238E27FC236}">
                  <a16:creationId xmlns:a16="http://schemas.microsoft.com/office/drawing/2014/main" id="{7BEBCC2E-E4BD-E7DF-9F9C-D1599352AD2B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1311;p22">
              <a:extLst>
                <a:ext uri="{FF2B5EF4-FFF2-40B4-BE49-F238E27FC236}">
                  <a16:creationId xmlns:a16="http://schemas.microsoft.com/office/drawing/2014/main" id="{386AF8DD-F493-00CD-4EC0-40C2F165F088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1312;p22">
              <a:extLst>
                <a:ext uri="{FF2B5EF4-FFF2-40B4-BE49-F238E27FC236}">
                  <a16:creationId xmlns:a16="http://schemas.microsoft.com/office/drawing/2014/main" id="{435D2044-F3E6-FB12-D757-588BA1E15A1F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1313;p22">
              <a:extLst>
                <a:ext uri="{FF2B5EF4-FFF2-40B4-BE49-F238E27FC236}">
                  <a16:creationId xmlns:a16="http://schemas.microsoft.com/office/drawing/2014/main" id="{C2157F69-0B1A-DD06-5E22-52A9BC420DE1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1314;p22">
              <a:extLst>
                <a:ext uri="{FF2B5EF4-FFF2-40B4-BE49-F238E27FC236}">
                  <a16:creationId xmlns:a16="http://schemas.microsoft.com/office/drawing/2014/main" id="{F537E13A-5260-B023-43B6-657BDD0ED3BC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Google Shape;1315;p22">
              <a:extLst>
                <a:ext uri="{FF2B5EF4-FFF2-40B4-BE49-F238E27FC236}">
                  <a16:creationId xmlns:a16="http://schemas.microsoft.com/office/drawing/2014/main" id="{C80F96AE-9DFB-F34F-0223-E2C28BC7FCAB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Google Shape;1316;p22">
              <a:extLst>
                <a:ext uri="{FF2B5EF4-FFF2-40B4-BE49-F238E27FC236}">
                  <a16:creationId xmlns:a16="http://schemas.microsoft.com/office/drawing/2014/main" id="{BC90A8CA-D978-70FA-C520-708C73BC41AC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Google Shape;1317;p22">
              <a:extLst>
                <a:ext uri="{FF2B5EF4-FFF2-40B4-BE49-F238E27FC236}">
                  <a16:creationId xmlns:a16="http://schemas.microsoft.com/office/drawing/2014/main" id="{BD9E742D-203D-F5DB-1E1B-2AF2B67BDC1F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Google Shape;1318;p22">
              <a:extLst>
                <a:ext uri="{FF2B5EF4-FFF2-40B4-BE49-F238E27FC236}">
                  <a16:creationId xmlns:a16="http://schemas.microsoft.com/office/drawing/2014/main" id="{AF872FFF-F0D5-50FF-78B8-8D9FE5DD255E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Google Shape;1319;p22">
              <a:extLst>
                <a:ext uri="{FF2B5EF4-FFF2-40B4-BE49-F238E27FC236}">
                  <a16:creationId xmlns:a16="http://schemas.microsoft.com/office/drawing/2014/main" id="{238B9682-61D0-C856-C7EE-BEE4CAA65B6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Google Shape;1320;p22">
              <a:extLst>
                <a:ext uri="{FF2B5EF4-FFF2-40B4-BE49-F238E27FC236}">
                  <a16:creationId xmlns:a16="http://schemas.microsoft.com/office/drawing/2014/main" id="{C2214818-2ED4-94D9-F810-930CBCF54A01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Google Shape;1321;p22">
              <a:extLst>
                <a:ext uri="{FF2B5EF4-FFF2-40B4-BE49-F238E27FC236}">
                  <a16:creationId xmlns:a16="http://schemas.microsoft.com/office/drawing/2014/main" id="{F38DC9BE-1426-1414-1174-83A0AF6FAC0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Google Shape;1322;p22">
              <a:extLst>
                <a:ext uri="{FF2B5EF4-FFF2-40B4-BE49-F238E27FC236}">
                  <a16:creationId xmlns:a16="http://schemas.microsoft.com/office/drawing/2014/main" id="{98BF2793-90D4-41D3-EA53-598B77C22DF4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Google Shape;1323;p22">
              <a:extLst>
                <a:ext uri="{FF2B5EF4-FFF2-40B4-BE49-F238E27FC236}">
                  <a16:creationId xmlns:a16="http://schemas.microsoft.com/office/drawing/2014/main" id="{28744B14-672B-823D-2D48-4083CD91A077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Google Shape;1324;p22">
              <a:extLst>
                <a:ext uri="{FF2B5EF4-FFF2-40B4-BE49-F238E27FC236}">
                  <a16:creationId xmlns:a16="http://schemas.microsoft.com/office/drawing/2014/main" id="{3810089B-D913-46D9-E89E-B12CA0295655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Google Shape;1325;p22">
              <a:extLst>
                <a:ext uri="{FF2B5EF4-FFF2-40B4-BE49-F238E27FC236}">
                  <a16:creationId xmlns:a16="http://schemas.microsoft.com/office/drawing/2014/main" id="{68E7E224-B570-4BBD-A1D9-D7F9123BA2C5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Google Shape;1326;p22">
              <a:extLst>
                <a:ext uri="{FF2B5EF4-FFF2-40B4-BE49-F238E27FC236}">
                  <a16:creationId xmlns:a16="http://schemas.microsoft.com/office/drawing/2014/main" id="{F20398EB-0FD0-E186-35B6-3C750710DD4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Google Shape;1327;p22">
              <a:extLst>
                <a:ext uri="{FF2B5EF4-FFF2-40B4-BE49-F238E27FC236}">
                  <a16:creationId xmlns:a16="http://schemas.microsoft.com/office/drawing/2014/main" id="{FD38214C-7839-7EA3-41A8-A7E9B93EBC97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Google Shape;1328;p22">
              <a:extLst>
                <a:ext uri="{FF2B5EF4-FFF2-40B4-BE49-F238E27FC236}">
                  <a16:creationId xmlns:a16="http://schemas.microsoft.com/office/drawing/2014/main" id="{86E53899-EF40-1517-4C2A-AB25800E1B30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Google Shape;1329;p22">
              <a:extLst>
                <a:ext uri="{FF2B5EF4-FFF2-40B4-BE49-F238E27FC236}">
                  <a16:creationId xmlns:a16="http://schemas.microsoft.com/office/drawing/2014/main" id="{7B914AFB-79A2-BFC6-3846-85021D6621F0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Google Shape;1330;p22">
              <a:extLst>
                <a:ext uri="{FF2B5EF4-FFF2-40B4-BE49-F238E27FC236}">
                  <a16:creationId xmlns:a16="http://schemas.microsoft.com/office/drawing/2014/main" id="{79DDDD1E-F54F-3293-02D0-1DB81A10AFA1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Google Shape;1331;p22">
              <a:extLst>
                <a:ext uri="{FF2B5EF4-FFF2-40B4-BE49-F238E27FC236}">
                  <a16:creationId xmlns:a16="http://schemas.microsoft.com/office/drawing/2014/main" id="{ABD1E106-E98E-93EE-26A5-19744E33F6B8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Google Shape;1332;p22">
              <a:extLst>
                <a:ext uri="{FF2B5EF4-FFF2-40B4-BE49-F238E27FC236}">
                  <a16:creationId xmlns:a16="http://schemas.microsoft.com/office/drawing/2014/main" id="{0036EFA8-A6A1-4A40-4B6D-FF0514C6358C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Google Shape;1333;p22">
              <a:extLst>
                <a:ext uri="{FF2B5EF4-FFF2-40B4-BE49-F238E27FC236}">
                  <a16:creationId xmlns:a16="http://schemas.microsoft.com/office/drawing/2014/main" id="{D5CF883F-EC91-4886-93D3-6F16C1C3BE7B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Google Shape;1334;p22">
              <a:extLst>
                <a:ext uri="{FF2B5EF4-FFF2-40B4-BE49-F238E27FC236}">
                  <a16:creationId xmlns:a16="http://schemas.microsoft.com/office/drawing/2014/main" id="{7A83E3BD-3913-5580-952A-266F89300A0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Google Shape;1335;p22">
              <a:extLst>
                <a:ext uri="{FF2B5EF4-FFF2-40B4-BE49-F238E27FC236}">
                  <a16:creationId xmlns:a16="http://schemas.microsoft.com/office/drawing/2014/main" id="{0113A642-7B00-2F9B-818F-57D48E8C21D0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Google Shape;1336;p22">
              <a:extLst>
                <a:ext uri="{FF2B5EF4-FFF2-40B4-BE49-F238E27FC236}">
                  <a16:creationId xmlns:a16="http://schemas.microsoft.com/office/drawing/2014/main" id="{C6CB5BE7-1D74-2D89-792E-D885A8A39AC0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Google Shape;1337;p22">
              <a:extLst>
                <a:ext uri="{FF2B5EF4-FFF2-40B4-BE49-F238E27FC236}">
                  <a16:creationId xmlns:a16="http://schemas.microsoft.com/office/drawing/2014/main" id="{8100E9B7-97F1-EFB7-BD89-BAC2B3915F4D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Google Shape;1338;p22">
              <a:extLst>
                <a:ext uri="{FF2B5EF4-FFF2-40B4-BE49-F238E27FC236}">
                  <a16:creationId xmlns:a16="http://schemas.microsoft.com/office/drawing/2014/main" id="{721F9348-2F18-5041-92CD-B3E385A7EB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Google Shape;1339;p22">
              <a:extLst>
                <a:ext uri="{FF2B5EF4-FFF2-40B4-BE49-F238E27FC236}">
                  <a16:creationId xmlns:a16="http://schemas.microsoft.com/office/drawing/2014/main" id="{6707BD97-34A0-5D4E-B44F-1A585CEC7CED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Google Shape;1340;p22">
              <a:extLst>
                <a:ext uri="{FF2B5EF4-FFF2-40B4-BE49-F238E27FC236}">
                  <a16:creationId xmlns:a16="http://schemas.microsoft.com/office/drawing/2014/main" id="{848FE2C7-6811-3FEA-BF22-E35406486E6C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Google Shape;1341;p22">
              <a:extLst>
                <a:ext uri="{FF2B5EF4-FFF2-40B4-BE49-F238E27FC236}">
                  <a16:creationId xmlns:a16="http://schemas.microsoft.com/office/drawing/2014/main" id="{654C6862-CDD8-F9EC-534F-8F16E39044D0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Google Shape;1342;p22">
              <a:extLst>
                <a:ext uri="{FF2B5EF4-FFF2-40B4-BE49-F238E27FC236}">
                  <a16:creationId xmlns:a16="http://schemas.microsoft.com/office/drawing/2014/main" id="{F755ECCD-3CBB-247D-C462-0342BBCC53D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Google Shape;1343;p22">
              <a:extLst>
                <a:ext uri="{FF2B5EF4-FFF2-40B4-BE49-F238E27FC236}">
                  <a16:creationId xmlns:a16="http://schemas.microsoft.com/office/drawing/2014/main" id="{4A1BAA5F-743E-D516-5E2C-0EC6295B6C09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Google Shape;1344;p22">
              <a:extLst>
                <a:ext uri="{FF2B5EF4-FFF2-40B4-BE49-F238E27FC236}">
                  <a16:creationId xmlns:a16="http://schemas.microsoft.com/office/drawing/2014/main" id="{64598DF2-8C53-EE5D-F591-F4593C044963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Google Shape;1345;p22">
              <a:extLst>
                <a:ext uri="{FF2B5EF4-FFF2-40B4-BE49-F238E27FC236}">
                  <a16:creationId xmlns:a16="http://schemas.microsoft.com/office/drawing/2014/main" id="{E0BC8B9B-9575-3B7F-D640-28C7BA6399D9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Google Shape;1346;p22">
              <a:extLst>
                <a:ext uri="{FF2B5EF4-FFF2-40B4-BE49-F238E27FC236}">
                  <a16:creationId xmlns:a16="http://schemas.microsoft.com/office/drawing/2014/main" id="{63232A97-666E-EDE3-D280-9A45FDC3E0A0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Google Shape;1347;p22">
              <a:extLst>
                <a:ext uri="{FF2B5EF4-FFF2-40B4-BE49-F238E27FC236}">
                  <a16:creationId xmlns:a16="http://schemas.microsoft.com/office/drawing/2014/main" id="{B4D6A4DF-61EC-755D-F957-799CDFC7F0EB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Google Shape;1348;p22">
              <a:extLst>
                <a:ext uri="{FF2B5EF4-FFF2-40B4-BE49-F238E27FC236}">
                  <a16:creationId xmlns:a16="http://schemas.microsoft.com/office/drawing/2014/main" id="{DD4A5573-698C-D733-3411-44D7EEF20886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Google Shape;1349;p22">
              <a:extLst>
                <a:ext uri="{FF2B5EF4-FFF2-40B4-BE49-F238E27FC236}">
                  <a16:creationId xmlns:a16="http://schemas.microsoft.com/office/drawing/2014/main" id="{8AAC8743-09A3-D9BC-95EB-241DFA088C85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Google Shape;1350;p22">
              <a:extLst>
                <a:ext uri="{FF2B5EF4-FFF2-40B4-BE49-F238E27FC236}">
                  <a16:creationId xmlns:a16="http://schemas.microsoft.com/office/drawing/2014/main" id="{3A8CF692-DDAF-7F7F-6CB2-57BF01170FD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Google Shape;1351;p22">
              <a:extLst>
                <a:ext uri="{FF2B5EF4-FFF2-40B4-BE49-F238E27FC236}">
                  <a16:creationId xmlns:a16="http://schemas.microsoft.com/office/drawing/2014/main" id="{5099D708-B389-3182-8F4E-F42722B18880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Google Shape;1352;p22">
              <a:extLst>
                <a:ext uri="{FF2B5EF4-FFF2-40B4-BE49-F238E27FC236}">
                  <a16:creationId xmlns:a16="http://schemas.microsoft.com/office/drawing/2014/main" id="{BADF8C4E-D110-A6DD-2F5F-AB8D266A6362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Google Shape;1353;p22">
              <a:extLst>
                <a:ext uri="{FF2B5EF4-FFF2-40B4-BE49-F238E27FC236}">
                  <a16:creationId xmlns:a16="http://schemas.microsoft.com/office/drawing/2014/main" id="{0072FFAA-4DE1-7357-BA02-FEA294327B9D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Google Shape;1354;p22">
              <a:extLst>
                <a:ext uri="{FF2B5EF4-FFF2-40B4-BE49-F238E27FC236}">
                  <a16:creationId xmlns:a16="http://schemas.microsoft.com/office/drawing/2014/main" id="{E62835B6-A158-3C81-D373-821EA777451E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Google Shape;1355;p22">
              <a:extLst>
                <a:ext uri="{FF2B5EF4-FFF2-40B4-BE49-F238E27FC236}">
                  <a16:creationId xmlns:a16="http://schemas.microsoft.com/office/drawing/2014/main" id="{1731B878-6D20-2BF8-3350-A0390F6F73B2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Google Shape;1356;p22">
              <a:extLst>
                <a:ext uri="{FF2B5EF4-FFF2-40B4-BE49-F238E27FC236}">
                  <a16:creationId xmlns:a16="http://schemas.microsoft.com/office/drawing/2014/main" id="{C0AC7EB1-65E1-E594-3069-212B2399FEFA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Google Shape;1357;p22">
              <a:extLst>
                <a:ext uri="{FF2B5EF4-FFF2-40B4-BE49-F238E27FC236}">
                  <a16:creationId xmlns:a16="http://schemas.microsoft.com/office/drawing/2014/main" id="{87F715EE-7378-80B1-2634-C867017F3557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Google Shape;1358;p22">
              <a:extLst>
                <a:ext uri="{FF2B5EF4-FFF2-40B4-BE49-F238E27FC236}">
                  <a16:creationId xmlns:a16="http://schemas.microsoft.com/office/drawing/2014/main" id="{061F62D0-9CF4-CC9B-8655-DDF9AB539761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Google Shape;1359;p22">
              <a:extLst>
                <a:ext uri="{FF2B5EF4-FFF2-40B4-BE49-F238E27FC236}">
                  <a16:creationId xmlns:a16="http://schemas.microsoft.com/office/drawing/2014/main" id="{014630F7-A386-D7BF-64BD-6F89D62683A0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Google Shape;1360;p22">
              <a:extLst>
                <a:ext uri="{FF2B5EF4-FFF2-40B4-BE49-F238E27FC236}">
                  <a16:creationId xmlns:a16="http://schemas.microsoft.com/office/drawing/2014/main" id="{4E430630-E719-872F-4BDC-E79FF0314A3E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Google Shape;1361;p22">
              <a:extLst>
                <a:ext uri="{FF2B5EF4-FFF2-40B4-BE49-F238E27FC236}">
                  <a16:creationId xmlns:a16="http://schemas.microsoft.com/office/drawing/2014/main" id="{8834FCF8-1333-1615-5AFB-7A07E4E82C00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Google Shape;1362;p22">
              <a:extLst>
                <a:ext uri="{FF2B5EF4-FFF2-40B4-BE49-F238E27FC236}">
                  <a16:creationId xmlns:a16="http://schemas.microsoft.com/office/drawing/2014/main" id="{8BFACEED-D141-91D9-FDBB-14DADCD8ECC1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Google Shape;1363;p22">
              <a:extLst>
                <a:ext uri="{FF2B5EF4-FFF2-40B4-BE49-F238E27FC236}">
                  <a16:creationId xmlns:a16="http://schemas.microsoft.com/office/drawing/2014/main" id="{F93A1F03-D868-F50B-8A24-9DDB3293BF68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Google Shape;1364;p22">
              <a:extLst>
                <a:ext uri="{FF2B5EF4-FFF2-40B4-BE49-F238E27FC236}">
                  <a16:creationId xmlns:a16="http://schemas.microsoft.com/office/drawing/2014/main" id="{1EA4E48E-FB2B-A8F9-3495-5774C08BD3FC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Google Shape;1365;p22">
              <a:extLst>
                <a:ext uri="{FF2B5EF4-FFF2-40B4-BE49-F238E27FC236}">
                  <a16:creationId xmlns:a16="http://schemas.microsoft.com/office/drawing/2014/main" id="{15D40156-10BA-E6BD-9ACA-D7A46E2BB3D7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Google Shape;1366;p22">
              <a:extLst>
                <a:ext uri="{FF2B5EF4-FFF2-40B4-BE49-F238E27FC236}">
                  <a16:creationId xmlns:a16="http://schemas.microsoft.com/office/drawing/2014/main" id="{903141A9-30A2-B78F-40E3-CE3899B6481B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Google Shape;1367;p22">
              <a:extLst>
                <a:ext uri="{FF2B5EF4-FFF2-40B4-BE49-F238E27FC236}">
                  <a16:creationId xmlns:a16="http://schemas.microsoft.com/office/drawing/2014/main" id="{DF31022F-7368-38D6-4A6B-7327B5641D1F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Google Shape;1368;p22">
              <a:extLst>
                <a:ext uri="{FF2B5EF4-FFF2-40B4-BE49-F238E27FC236}">
                  <a16:creationId xmlns:a16="http://schemas.microsoft.com/office/drawing/2014/main" id="{F83B3381-8E04-5E93-D540-5742B729C9A3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Google Shape;1369;p22">
              <a:extLst>
                <a:ext uri="{FF2B5EF4-FFF2-40B4-BE49-F238E27FC236}">
                  <a16:creationId xmlns:a16="http://schemas.microsoft.com/office/drawing/2014/main" id="{C2D05B97-A629-9A93-CB75-DAD661FB2C51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Google Shape;1370;p22">
              <a:extLst>
                <a:ext uri="{FF2B5EF4-FFF2-40B4-BE49-F238E27FC236}">
                  <a16:creationId xmlns:a16="http://schemas.microsoft.com/office/drawing/2014/main" id="{71CCE9B3-FEF5-972D-8CFF-77954ED69178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Google Shape;1371;p22">
              <a:extLst>
                <a:ext uri="{FF2B5EF4-FFF2-40B4-BE49-F238E27FC236}">
                  <a16:creationId xmlns:a16="http://schemas.microsoft.com/office/drawing/2014/main" id="{C76DE308-42AC-E959-F17F-6219B0DB80D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Google Shape;1372;p22">
              <a:extLst>
                <a:ext uri="{FF2B5EF4-FFF2-40B4-BE49-F238E27FC236}">
                  <a16:creationId xmlns:a16="http://schemas.microsoft.com/office/drawing/2014/main" id="{82321CBD-24A7-2536-E568-769AE4E45E40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Google Shape;1373;p22">
              <a:extLst>
                <a:ext uri="{FF2B5EF4-FFF2-40B4-BE49-F238E27FC236}">
                  <a16:creationId xmlns:a16="http://schemas.microsoft.com/office/drawing/2014/main" id="{029A9ECB-2EA1-19CB-2CEF-FC956593E520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Google Shape;1374;p22">
              <a:extLst>
                <a:ext uri="{FF2B5EF4-FFF2-40B4-BE49-F238E27FC236}">
                  <a16:creationId xmlns:a16="http://schemas.microsoft.com/office/drawing/2014/main" id="{48E4878B-59B9-DB98-0896-8D3EB00CD52B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Google Shape;1375;p22">
              <a:extLst>
                <a:ext uri="{FF2B5EF4-FFF2-40B4-BE49-F238E27FC236}">
                  <a16:creationId xmlns:a16="http://schemas.microsoft.com/office/drawing/2014/main" id="{931C1D2F-4C0C-E402-AB5C-71073BDE2E2B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Google Shape;1376;p22">
              <a:extLst>
                <a:ext uri="{FF2B5EF4-FFF2-40B4-BE49-F238E27FC236}">
                  <a16:creationId xmlns:a16="http://schemas.microsoft.com/office/drawing/2014/main" id="{A190FDAE-E554-BDE0-5BFC-7012223AA874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Google Shape;1377;p22">
              <a:extLst>
                <a:ext uri="{FF2B5EF4-FFF2-40B4-BE49-F238E27FC236}">
                  <a16:creationId xmlns:a16="http://schemas.microsoft.com/office/drawing/2014/main" id="{1991677D-8E5B-45E3-CA9D-945FF01FC365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Google Shape;1378;p22">
              <a:extLst>
                <a:ext uri="{FF2B5EF4-FFF2-40B4-BE49-F238E27FC236}">
                  <a16:creationId xmlns:a16="http://schemas.microsoft.com/office/drawing/2014/main" id="{BB44BAFD-6FD8-38A4-DD80-BE86FD8CF23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Google Shape;1379;p22">
              <a:extLst>
                <a:ext uri="{FF2B5EF4-FFF2-40B4-BE49-F238E27FC236}">
                  <a16:creationId xmlns:a16="http://schemas.microsoft.com/office/drawing/2014/main" id="{3AF897D4-33FC-673E-C7BA-295EB3FF5BE6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Google Shape;1380;p22">
              <a:extLst>
                <a:ext uri="{FF2B5EF4-FFF2-40B4-BE49-F238E27FC236}">
                  <a16:creationId xmlns:a16="http://schemas.microsoft.com/office/drawing/2014/main" id="{E98E44FD-6966-FB0B-B136-D440E06E41B8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Google Shape;1381;p22">
              <a:extLst>
                <a:ext uri="{FF2B5EF4-FFF2-40B4-BE49-F238E27FC236}">
                  <a16:creationId xmlns:a16="http://schemas.microsoft.com/office/drawing/2014/main" id="{09F6DFA7-361B-486A-A958-7EAF329A4E22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Google Shape;1382;p22">
              <a:extLst>
                <a:ext uri="{FF2B5EF4-FFF2-40B4-BE49-F238E27FC236}">
                  <a16:creationId xmlns:a16="http://schemas.microsoft.com/office/drawing/2014/main" id="{2906891B-8768-CF9E-33A5-49F2EB955FB7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8" name="Google Shape;1383;p22">
              <a:extLst>
                <a:ext uri="{FF2B5EF4-FFF2-40B4-BE49-F238E27FC236}">
                  <a16:creationId xmlns:a16="http://schemas.microsoft.com/office/drawing/2014/main" id="{ED0F2F17-660B-DEC7-1E3E-6E72BD820457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9" name="Google Shape;1384;p22">
              <a:extLst>
                <a:ext uri="{FF2B5EF4-FFF2-40B4-BE49-F238E27FC236}">
                  <a16:creationId xmlns:a16="http://schemas.microsoft.com/office/drawing/2014/main" id="{7FA468E4-7401-27C7-31AA-BE39054439FF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0" name="Google Shape;1385;p22">
              <a:extLst>
                <a:ext uri="{FF2B5EF4-FFF2-40B4-BE49-F238E27FC236}">
                  <a16:creationId xmlns:a16="http://schemas.microsoft.com/office/drawing/2014/main" id="{861CB2AD-39AE-6F19-465A-5302A20C8326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1" name="Google Shape;1386;p22">
              <a:extLst>
                <a:ext uri="{FF2B5EF4-FFF2-40B4-BE49-F238E27FC236}">
                  <a16:creationId xmlns:a16="http://schemas.microsoft.com/office/drawing/2014/main" id="{351E2F63-0D7F-7294-0880-775A644B7420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Google Shape;1387;p22">
              <a:extLst>
                <a:ext uri="{FF2B5EF4-FFF2-40B4-BE49-F238E27FC236}">
                  <a16:creationId xmlns:a16="http://schemas.microsoft.com/office/drawing/2014/main" id="{F51A3278-532D-9032-977D-18046A8CBC9F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Google Shape;1388;p22">
              <a:extLst>
                <a:ext uri="{FF2B5EF4-FFF2-40B4-BE49-F238E27FC236}">
                  <a16:creationId xmlns:a16="http://schemas.microsoft.com/office/drawing/2014/main" id="{AF6CBDA2-0F50-0823-A3E0-68E020DAE0A9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4" name="Google Shape;1389;p22">
              <a:extLst>
                <a:ext uri="{FF2B5EF4-FFF2-40B4-BE49-F238E27FC236}">
                  <a16:creationId xmlns:a16="http://schemas.microsoft.com/office/drawing/2014/main" id="{C5563F8B-D6E8-3FB1-2CE3-877BCAE0C004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Google Shape;1390;p22">
              <a:extLst>
                <a:ext uri="{FF2B5EF4-FFF2-40B4-BE49-F238E27FC236}">
                  <a16:creationId xmlns:a16="http://schemas.microsoft.com/office/drawing/2014/main" id="{51DC29C8-A8F2-1B58-1B86-83FA14D57DAD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6" name="Google Shape;1391;p22">
              <a:extLst>
                <a:ext uri="{FF2B5EF4-FFF2-40B4-BE49-F238E27FC236}">
                  <a16:creationId xmlns:a16="http://schemas.microsoft.com/office/drawing/2014/main" id="{7B243CEF-49B9-29CA-2498-B9CC2F0AD79B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7" name="Google Shape;1392;p22">
              <a:extLst>
                <a:ext uri="{FF2B5EF4-FFF2-40B4-BE49-F238E27FC236}">
                  <a16:creationId xmlns:a16="http://schemas.microsoft.com/office/drawing/2014/main" id="{D233B90A-A7E5-C705-2F5E-E31A30A18A64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8" name="Google Shape;1393;p22">
              <a:extLst>
                <a:ext uri="{FF2B5EF4-FFF2-40B4-BE49-F238E27FC236}">
                  <a16:creationId xmlns:a16="http://schemas.microsoft.com/office/drawing/2014/main" id="{75E74716-677F-8175-E89F-B4512EA473FA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9" name="Google Shape;1394;p22">
              <a:extLst>
                <a:ext uri="{FF2B5EF4-FFF2-40B4-BE49-F238E27FC236}">
                  <a16:creationId xmlns:a16="http://schemas.microsoft.com/office/drawing/2014/main" id="{7BFB9462-D045-3351-1489-686E32968009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0" name="Google Shape;1395;p22">
              <a:extLst>
                <a:ext uri="{FF2B5EF4-FFF2-40B4-BE49-F238E27FC236}">
                  <a16:creationId xmlns:a16="http://schemas.microsoft.com/office/drawing/2014/main" id="{B58E1BFF-B8EF-0F71-E300-50F547CB39A4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1" name="Google Shape;1396;p22">
              <a:extLst>
                <a:ext uri="{FF2B5EF4-FFF2-40B4-BE49-F238E27FC236}">
                  <a16:creationId xmlns:a16="http://schemas.microsoft.com/office/drawing/2014/main" id="{BAE2DD15-6857-19B8-A014-78B60450D920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2" name="Google Shape;1397;p22">
              <a:extLst>
                <a:ext uri="{FF2B5EF4-FFF2-40B4-BE49-F238E27FC236}">
                  <a16:creationId xmlns:a16="http://schemas.microsoft.com/office/drawing/2014/main" id="{8E21EC08-1780-DB53-1D66-DDE1EF71CA94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3" name="Google Shape;1398;p22">
              <a:extLst>
                <a:ext uri="{FF2B5EF4-FFF2-40B4-BE49-F238E27FC236}">
                  <a16:creationId xmlns:a16="http://schemas.microsoft.com/office/drawing/2014/main" id="{6FF6733B-6E3B-0916-4E32-514483E65F84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4" name="Google Shape;1399;p22">
              <a:extLst>
                <a:ext uri="{FF2B5EF4-FFF2-40B4-BE49-F238E27FC236}">
                  <a16:creationId xmlns:a16="http://schemas.microsoft.com/office/drawing/2014/main" id="{93E39653-0886-6D10-83DB-7C2D4BD13958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5" name="Google Shape;1400;p22">
              <a:extLst>
                <a:ext uri="{FF2B5EF4-FFF2-40B4-BE49-F238E27FC236}">
                  <a16:creationId xmlns:a16="http://schemas.microsoft.com/office/drawing/2014/main" id="{58254283-F8B9-CBA9-FE24-E6211CBB4203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6" name="Google Shape;1401;p22">
              <a:extLst>
                <a:ext uri="{FF2B5EF4-FFF2-40B4-BE49-F238E27FC236}">
                  <a16:creationId xmlns:a16="http://schemas.microsoft.com/office/drawing/2014/main" id="{A70A0E7A-2D4A-A360-5776-DEF1AB34213E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7" name="Google Shape;1402;p22">
              <a:extLst>
                <a:ext uri="{FF2B5EF4-FFF2-40B4-BE49-F238E27FC236}">
                  <a16:creationId xmlns:a16="http://schemas.microsoft.com/office/drawing/2014/main" id="{C8A7003B-60CF-36D1-DB3A-15F15FF88F1A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8" name="Google Shape;1403;p22">
              <a:extLst>
                <a:ext uri="{FF2B5EF4-FFF2-40B4-BE49-F238E27FC236}">
                  <a16:creationId xmlns:a16="http://schemas.microsoft.com/office/drawing/2014/main" id="{C62A6723-ABB6-E344-D3E1-069E91CE7234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9" name="Google Shape;1404;p22">
              <a:extLst>
                <a:ext uri="{FF2B5EF4-FFF2-40B4-BE49-F238E27FC236}">
                  <a16:creationId xmlns:a16="http://schemas.microsoft.com/office/drawing/2014/main" id="{9D5E7235-21EC-D971-A35A-C78C748C7F9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0" name="Google Shape;1405;p22">
              <a:extLst>
                <a:ext uri="{FF2B5EF4-FFF2-40B4-BE49-F238E27FC236}">
                  <a16:creationId xmlns:a16="http://schemas.microsoft.com/office/drawing/2014/main" id="{25E7D63E-27E0-8B56-1C2A-65D9685069A4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1" name="Google Shape;1406;p22">
              <a:extLst>
                <a:ext uri="{FF2B5EF4-FFF2-40B4-BE49-F238E27FC236}">
                  <a16:creationId xmlns:a16="http://schemas.microsoft.com/office/drawing/2014/main" id="{FED6033A-75B8-784B-C726-092EA0E8BC9F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2" name="Google Shape;1407;p22">
              <a:extLst>
                <a:ext uri="{FF2B5EF4-FFF2-40B4-BE49-F238E27FC236}">
                  <a16:creationId xmlns:a16="http://schemas.microsoft.com/office/drawing/2014/main" id="{B9235CBA-B6C2-5358-FEF1-DE981B58DB63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3" name="Google Shape;1408;p22">
              <a:extLst>
                <a:ext uri="{FF2B5EF4-FFF2-40B4-BE49-F238E27FC236}">
                  <a16:creationId xmlns:a16="http://schemas.microsoft.com/office/drawing/2014/main" id="{93EA922D-E5A6-F590-77B9-021C6651AB32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4" name="Google Shape;1409;p22">
              <a:extLst>
                <a:ext uri="{FF2B5EF4-FFF2-40B4-BE49-F238E27FC236}">
                  <a16:creationId xmlns:a16="http://schemas.microsoft.com/office/drawing/2014/main" id="{77FE6616-525F-CA16-C4E4-8B0ECFBFB0A1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5" name="Google Shape;1410;p22">
              <a:extLst>
                <a:ext uri="{FF2B5EF4-FFF2-40B4-BE49-F238E27FC236}">
                  <a16:creationId xmlns:a16="http://schemas.microsoft.com/office/drawing/2014/main" id="{1E8637A0-3FFC-5B2F-6D4C-9EB156A6ADA7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6" name="Google Shape;1411;p22">
              <a:extLst>
                <a:ext uri="{FF2B5EF4-FFF2-40B4-BE49-F238E27FC236}">
                  <a16:creationId xmlns:a16="http://schemas.microsoft.com/office/drawing/2014/main" id="{9AF181BC-9E79-F461-62FD-8BCD29205FE3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7" name="Google Shape;1412;p22">
              <a:extLst>
                <a:ext uri="{FF2B5EF4-FFF2-40B4-BE49-F238E27FC236}">
                  <a16:creationId xmlns:a16="http://schemas.microsoft.com/office/drawing/2014/main" id="{08CBA125-6C66-A0AD-7BBE-BC713DCE1860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8" name="Google Shape;1413;p22">
              <a:extLst>
                <a:ext uri="{FF2B5EF4-FFF2-40B4-BE49-F238E27FC236}">
                  <a16:creationId xmlns:a16="http://schemas.microsoft.com/office/drawing/2014/main" id="{AA2B625D-F189-187E-5CB8-7C2CC8166020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9" name="Google Shape;1414;p22">
              <a:extLst>
                <a:ext uri="{FF2B5EF4-FFF2-40B4-BE49-F238E27FC236}">
                  <a16:creationId xmlns:a16="http://schemas.microsoft.com/office/drawing/2014/main" id="{D038CE5F-5CB6-6AC2-F22F-6ACF30A11FA7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0" name="Google Shape;1415;p22">
              <a:extLst>
                <a:ext uri="{FF2B5EF4-FFF2-40B4-BE49-F238E27FC236}">
                  <a16:creationId xmlns:a16="http://schemas.microsoft.com/office/drawing/2014/main" id="{8F6A4294-4880-DDBD-8FA8-B0A67AD4C5BE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1" name="Google Shape;1416;p22">
              <a:extLst>
                <a:ext uri="{FF2B5EF4-FFF2-40B4-BE49-F238E27FC236}">
                  <a16:creationId xmlns:a16="http://schemas.microsoft.com/office/drawing/2014/main" id="{146032CD-0C3F-EC97-E323-1B87B6CE4FF6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2" name="Google Shape;1417;p22">
              <a:extLst>
                <a:ext uri="{FF2B5EF4-FFF2-40B4-BE49-F238E27FC236}">
                  <a16:creationId xmlns:a16="http://schemas.microsoft.com/office/drawing/2014/main" id="{A6DAF128-5332-3A0C-D540-C88D2676DA3B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3" name="Google Shape;1418;p22">
              <a:extLst>
                <a:ext uri="{FF2B5EF4-FFF2-40B4-BE49-F238E27FC236}">
                  <a16:creationId xmlns:a16="http://schemas.microsoft.com/office/drawing/2014/main" id="{39225418-0954-E935-6325-E90EED4FE77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4" name="Google Shape;1419;p22">
              <a:extLst>
                <a:ext uri="{FF2B5EF4-FFF2-40B4-BE49-F238E27FC236}">
                  <a16:creationId xmlns:a16="http://schemas.microsoft.com/office/drawing/2014/main" id="{5E925487-BDA5-99D5-7088-A2A6563F055F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5" name="Google Shape;1420;p22">
              <a:extLst>
                <a:ext uri="{FF2B5EF4-FFF2-40B4-BE49-F238E27FC236}">
                  <a16:creationId xmlns:a16="http://schemas.microsoft.com/office/drawing/2014/main" id="{AEE0837F-98B5-12CA-A3FE-014610BE28C4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6" name="Google Shape;1421;p22">
              <a:extLst>
                <a:ext uri="{FF2B5EF4-FFF2-40B4-BE49-F238E27FC236}">
                  <a16:creationId xmlns:a16="http://schemas.microsoft.com/office/drawing/2014/main" id="{FD632DCA-684C-E1FC-124F-5F18CF9DA6B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7" name="Google Shape;1422;p22">
              <a:extLst>
                <a:ext uri="{FF2B5EF4-FFF2-40B4-BE49-F238E27FC236}">
                  <a16:creationId xmlns:a16="http://schemas.microsoft.com/office/drawing/2014/main" id="{E23C3A38-6E47-43B0-C2D1-1DCCD435569A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8" name="Google Shape;1423;p22">
              <a:extLst>
                <a:ext uri="{FF2B5EF4-FFF2-40B4-BE49-F238E27FC236}">
                  <a16:creationId xmlns:a16="http://schemas.microsoft.com/office/drawing/2014/main" id="{96A2CB77-62BC-82C2-321B-0C3161B94C97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9" name="Google Shape;1424;p22">
              <a:extLst>
                <a:ext uri="{FF2B5EF4-FFF2-40B4-BE49-F238E27FC236}">
                  <a16:creationId xmlns:a16="http://schemas.microsoft.com/office/drawing/2014/main" id="{484D9808-32A6-B426-369D-B31FC3DE792A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0" name="Google Shape;1425;p22">
              <a:extLst>
                <a:ext uri="{FF2B5EF4-FFF2-40B4-BE49-F238E27FC236}">
                  <a16:creationId xmlns:a16="http://schemas.microsoft.com/office/drawing/2014/main" id="{2656CE85-7A10-D7AC-37E4-12C9B45AAE4C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1" name="Google Shape;1426;p22">
              <a:extLst>
                <a:ext uri="{FF2B5EF4-FFF2-40B4-BE49-F238E27FC236}">
                  <a16:creationId xmlns:a16="http://schemas.microsoft.com/office/drawing/2014/main" id="{41DCACEB-3E1F-75C5-E3BA-8853F18E39BF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2" name="Google Shape;1427;p22">
              <a:extLst>
                <a:ext uri="{FF2B5EF4-FFF2-40B4-BE49-F238E27FC236}">
                  <a16:creationId xmlns:a16="http://schemas.microsoft.com/office/drawing/2014/main" id="{311FDC05-B471-3461-764D-14E0F78180B9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3" name="Google Shape;1428;p22">
              <a:extLst>
                <a:ext uri="{FF2B5EF4-FFF2-40B4-BE49-F238E27FC236}">
                  <a16:creationId xmlns:a16="http://schemas.microsoft.com/office/drawing/2014/main" id="{410FCE49-6EE2-80E3-1222-4BE089BDEA55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4" name="Google Shape;1429;p22">
              <a:extLst>
                <a:ext uri="{FF2B5EF4-FFF2-40B4-BE49-F238E27FC236}">
                  <a16:creationId xmlns:a16="http://schemas.microsoft.com/office/drawing/2014/main" id="{C8A1DADA-A951-EC72-6A42-9468D97CAD75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5" name="Google Shape;1430;p22">
              <a:extLst>
                <a:ext uri="{FF2B5EF4-FFF2-40B4-BE49-F238E27FC236}">
                  <a16:creationId xmlns:a16="http://schemas.microsoft.com/office/drawing/2014/main" id="{B78F80D8-1C93-47C6-4C4B-85807C1C5615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6" name="Google Shape;1431;p22">
              <a:extLst>
                <a:ext uri="{FF2B5EF4-FFF2-40B4-BE49-F238E27FC236}">
                  <a16:creationId xmlns:a16="http://schemas.microsoft.com/office/drawing/2014/main" id="{10C14E61-DD1A-544B-31A3-6E994F05EE50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7" name="Google Shape;1432;p22">
              <a:extLst>
                <a:ext uri="{FF2B5EF4-FFF2-40B4-BE49-F238E27FC236}">
                  <a16:creationId xmlns:a16="http://schemas.microsoft.com/office/drawing/2014/main" id="{033C14CB-573C-4A87-5042-6DE7665F68A6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8" name="Google Shape;1433;p22">
              <a:extLst>
                <a:ext uri="{FF2B5EF4-FFF2-40B4-BE49-F238E27FC236}">
                  <a16:creationId xmlns:a16="http://schemas.microsoft.com/office/drawing/2014/main" id="{6C0A4FF3-555B-F3CB-977D-38F6CF2B7D76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9" name="Google Shape;1434;p22">
              <a:extLst>
                <a:ext uri="{FF2B5EF4-FFF2-40B4-BE49-F238E27FC236}">
                  <a16:creationId xmlns:a16="http://schemas.microsoft.com/office/drawing/2014/main" id="{81DFA586-6744-BA54-CA43-788AF25E0491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0" name="Google Shape;1435;p22">
              <a:extLst>
                <a:ext uri="{FF2B5EF4-FFF2-40B4-BE49-F238E27FC236}">
                  <a16:creationId xmlns:a16="http://schemas.microsoft.com/office/drawing/2014/main" id="{6E423054-D461-850D-1DBF-15B614CF87F9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1" name="Google Shape;1436;p22">
              <a:extLst>
                <a:ext uri="{FF2B5EF4-FFF2-40B4-BE49-F238E27FC236}">
                  <a16:creationId xmlns:a16="http://schemas.microsoft.com/office/drawing/2014/main" id="{4D73F675-3D3E-77D7-2ABE-F0CB03F44A8C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2" name="Google Shape;1437;p22">
              <a:extLst>
                <a:ext uri="{FF2B5EF4-FFF2-40B4-BE49-F238E27FC236}">
                  <a16:creationId xmlns:a16="http://schemas.microsoft.com/office/drawing/2014/main" id="{6992F164-2F3B-B9BB-155E-3B096CBAC4AD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3" name="Google Shape;1438;p22">
              <a:extLst>
                <a:ext uri="{FF2B5EF4-FFF2-40B4-BE49-F238E27FC236}">
                  <a16:creationId xmlns:a16="http://schemas.microsoft.com/office/drawing/2014/main" id="{F8F617AC-E1AF-9EAA-5FA4-2952C0070475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4" name="Google Shape;1439;p22">
              <a:extLst>
                <a:ext uri="{FF2B5EF4-FFF2-40B4-BE49-F238E27FC236}">
                  <a16:creationId xmlns:a16="http://schemas.microsoft.com/office/drawing/2014/main" id="{D8155EBB-03F6-C967-5313-05A97D5932ED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5" name="Google Shape;1440;p22">
              <a:extLst>
                <a:ext uri="{FF2B5EF4-FFF2-40B4-BE49-F238E27FC236}">
                  <a16:creationId xmlns:a16="http://schemas.microsoft.com/office/drawing/2014/main" id="{A556261F-5D0C-D749-28C2-45363105C1C8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6" name="Google Shape;1441;p22">
              <a:extLst>
                <a:ext uri="{FF2B5EF4-FFF2-40B4-BE49-F238E27FC236}">
                  <a16:creationId xmlns:a16="http://schemas.microsoft.com/office/drawing/2014/main" id="{4BAD9F13-40DF-9077-CBDF-B04060166729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7" name="Google Shape;1442;p22">
              <a:extLst>
                <a:ext uri="{FF2B5EF4-FFF2-40B4-BE49-F238E27FC236}">
                  <a16:creationId xmlns:a16="http://schemas.microsoft.com/office/drawing/2014/main" id="{016CF09E-694C-5AED-87DF-066CEA7BB714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8" name="Google Shape;1443;p22">
              <a:extLst>
                <a:ext uri="{FF2B5EF4-FFF2-40B4-BE49-F238E27FC236}">
                  <a16:creationId xmlns:a16="http://schemas.microsoft.com/office/drawing/2014/main" id="{F43C62EA-902B-57CD-7FE3-3836727ECCC5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9" name="Google Shape;1444;p22">
              <a:extLst>
                <a:ext uri="{FF2B5EF4-FFF2-40B4-BE49-F238E27FC236}">
                  <a16:creationId xmlns:a16="http://schemas.microsoft.com/office/drawing/2014/main" id="{B96DBD80-B306-6D0E-BAD6-8F982784BC09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0" name="Google Shape;1445;p22">
              <a:extLst>
                <a:ext uri="{FF2B5EF4-FFF2-40B4-BE49-F238E27FC236}">
                  <a16:creationId xmlns:a16="http://schemas.microsoft.com/office/drawing/2014/main" id="{F6EEB9AC-C08D-CA45-5A34-C25E29671AD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1" name="Google Shape;1446;p22">
              <a:extLst>
                <a:ext uri="{FF2B5EF4-FFF2-40B4-BE49-F238E27FC236}">
                  <a16:creationId xmlns:a16="http://schemas.microsoft.com/office/drawing/2014/main" id="{C6821CBD-B9A9-E812-E85F-874C898AE808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2" name="Google Shape;1447;p22">
              <a:extLst>
                <a:ext uri="{FF2B5EF4-FFF2-40B4-BE49-F238E27FC236}">
                  <a16:creationId xmlns:a16="http://schemas.microsoft.com/office/drawing/2014/main" id="{53F765AC-DCE4-CFCC-72C6-2EDE8BA1AF47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3" name="Google Shape;1448;p22">
              <a:extLst>
                <a:ext uri="{FF2B5EF4-FFF2-40B4-BE49-F238E27FC236}">
                  <a16:creationId xmlns:a16="http://schemas.microsoft.com/office/drawing/2014/main" id="{DF4D9307-B5B6-9123-9326-47B3B1E136ED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4" name="Google Shape;1449;p22">
              <a:extLst>
                <a:ext uri="{FF2B5EF4-FFF2-40B4-BE49-F238E27FC236}">
                  <a16:creationId xmlns:a16="http://schemas.microsoft.com/office/drawing/2014/main" id="{EA89B8A1-C65C-F1CB-F6CA-9BE19669ECF5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5" name="Google Shape;1450;p22">
              <a:extLst>
                <a:ext uri="{FF2B5EF4-FFF2-40B4-BE49-F238E27FC236}">
                  <a16:creationId xmlns:a16="http://schemas.microsoft.com/office/drawing/2014/main" id="{9BBD3FC2-5719-3A9E-F9DA-9BBD22FE4CE1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6" name="Google Shape;1451;p22">
              <a:extLst>
                <a:ext uri="{FF2B5EF4-FFF2-40B4-BE49-F238E27FC236}">
                  <a16:creationId xmlns:a16="http://schemas.microsoft.com/office/drawing/2014/main" id="{FA04DD6F-1552-6D68-477C-3B5CD50E696A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7" name="Google Shape;1452;p22">
              <a:extLst>
                <a:ext uri="{FF2B5EF4-FFF2-40B4-BE49-F238E27FC236}">
                  <a16:creationId xmlns:a16="http://schemas.microsoft.com/office/drawing/2014/main" id="{196B2322-EF5D-A5A3-2239-63E1449E452B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8" name="Google Shape;1453;p22">
              <a:extLst>
                <a:ext uri="{FF2B5EF4-FFF2-40B4-BE49-F238E27FC236}">
                  <a16:creationId xmlns:a16="http://schemas.microsoft.com/office/drawing/2014/main" id="{E3F6A6B2-0AFF-E0CE-EB2D-5450C7F078F4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9" name="Google Shape;1454;p22">
              <a:extLst>
                <a:ext uri="{FF2B5EF4-FFF2-40B4-BE49-F238E27FC236}">
                  <a16:creationId xmlns:a16="http://schemas.microsoft.com/office/drawing/2014/main" id="{5EC139CD-BFA2-6938-DE95-140971279E66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0" name="Google Shape;1455;p22">
              <a:extLst>
                <a:ext uri="{FF2B5EF4-FFF2-40B4-BE49-F238E27FC236}">
                  <a16:creationId xmlns:a16="http://schemas.microsoft.com/office/drawing/2014/main" id="{4DA2B5C8-00D6-19A3-7DA5-E58A82A375F9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1" name="Google Shape;1456;p22">
              <a:extLst>
                <a:ext uri="{FF2B5EF4-FFF2-40B4-BE49-F238E27FC236}">
                  <a16:creationId xmlns:a16="http://schemas.microsoft.com/office/drawing/2014/main" id="{D07E49C2-2006-2550-69F6-B2344E30AEB8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2" name="Google Shape;1457;p22">
              <a:extLst>
                <a:ext uri="{FF2B5EF4-FFF2-40B4-BE49-F238E27FC236}">
                  <a16:creationId xmlns:a16="http://schemas.microsoft.com/office/drawing/2014/main" id="{BE1348CF-C862-6AB6-7E7B-06DC331E0296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3" name="Google Shape;1458;p22">
              <a:extLst>
                <a:ext uri="{FF2B5EF4-FFF2-40B4-BE49-F238E27FC236}">
                  <a16:creationId xmlns:a16="http://schemas.microsoft.com/office/drawing/2014/main" id="{591C05B6-30F8-A1E0-8B5B-6FA7DAD24330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4" name="Google Shape;1459;p22">
              <a:extLst>
                <a:ext uri="{FF2B5EF4-FFF2-40B4-BE49-F238E27FC236}">
                  <a16:creationId xmlns:a16="http://schemas.microsoft.com/office/drawing/2014/main" id="{03566B82-07B4-D9A4-A203-5F6A6D92DCBC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5" name="Google Shape;1460;p22">
              <a:extLst>
                <a:ext uri="{FF2B5EF4-FFF2-40B4-BE49-F238E27FC236}">
                  <a16:creationId xmlns:a16="http://schemas.microsoft.com/office/drawing/2014/main" id="{4CC9C9BF-E840-DD05-AC06-92228FB9DE05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6" name="Google Shape;1461;p22">
              <a:extLst>
                <a:ext uri="{FF2B5EF4-FFF2-40B4-BE49-F238E27FC236}">
                  <a16:creationId xmlns:a16="http://schemas.microsoft.com/office/drawing/2014/main" id="{DBB6D511-63F0-202C-9FC3-5D36901C09AE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7" name="Google Shape;1462;p22">
              <a:extLst>
                <a:ext uri="{FF2B5EF4-FFF2-40B4-BE49-F238E27FC236}">
                  <a16:creationId xmlns:a16="http://schemas.microsoft.com/office/drawing/2014/main" id="{DC4109E3-602A-8C51-7C3C-301CA06EF5EE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8" name="Google Shape;1463;p22">
              <a:extLst>
                <a:ext uri="{FF2B5EF4-FFF2-40B4-BE49-F238E27FC236}">
                  <a16:creationId xmlns:a16="http://schemas.microsoft.com/office/drawing/2014/main" id="{A00FE772-5748-A630-958C-1333492A38BE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9" name="Google Shape;1464;p22">
              <a:extLst>
                <a:ext uri="{FF2B5EF4-FFF2-40B4-BE49-F238E27FC236}">
                  <a16:creationId xmlns:a16="http://schemas.microsoft.com/office/drawing/2014/main" id="{376D2FD2-B9C8-57A4-FA90-1960873D47F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0" name="Google Shape;1465;p22">
              <a:extLst>
                <a:ext uri="{FF2B5EF4-FFF2-40B4-BE49-F238E27FC236}">
                  <a16:creationId xmlns:a16="http://schemas.microsoft.com/office/drawing/2014/main" id="{53D52025-3B23-6A7D-DA96-0BEAC9D2BFCC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1" name="Google Shape;1466;p22">
              <a:extLst>
                <a:ext uri="{FF2B5EF4-FFF2-40B4-BE49-F238E27FC236}">
                  <a16:creationId xmlns:a16="http://schemas.microsoft.com/office/drawing/2014/main" id="{5FD0EC88-634F-D810-6FF3-1622EF3685AB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2" name="Google Shape;1467;p22">
              <a:extLst>
                <a:ext uri="{FF2B5EF4-FFF2-40B4-BE49-F238E27FC236}">
                  <a16:creationId xmlns:a16="http://schemas.microsoft.com/office/drawing/2014/main" id="{2A7A4991-A0C8-68C7-C2C0-B9D809770E91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3" name="Google Shape;1468;p22">
              <a:extLst>
                <a:ext uri="{FF2B5EF4-FFF2-40B4-BE49-F238E27FC236}">
                  <a16:creationId xmlns:a16="http://schemas.microsoft.com/office/drawing/2014/main" id="{A981F5B9-56D1-F258-5056-424658535D1B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4" name="Google Shape;1469;p22">
              <a:extLst>
                <a:ext uri="{FF2B5EF4-FFF2-40B4-BE49-F238E27FC236}">
                  <a16:creationId xmlns:a16="http://schemas.microsoft.com/office/drawing/2014/main" id="{ADF58523-13A5-DCB0-37D3-012BC0690907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5" name="Google Shape;1470;p22">
              <a:extLst>
                <a:ext uri="{FF2B5EF4-FFF2-40B4-BE49-F238E27FC236}">
                  <a16:creationId xmlns:a16="http://schemas.microsoft.com/office/drawing/2014/main" id="{13FD75FD-3163-87D7-5783-1E395F00C21E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6" name="Google Shape;1471;p22">
              <a:extLst>
                <a:ext uri="{FF2B5EF4-FFF2-40B4-BE49-F238E27FC236}">
                  <a16:creationId xmlns:a16="http://schemas.microsoft.com/office/drawing/2014/main" id="{D53E36F8-08D9-5268-F8DD-382ECEE07E52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7" name="Google Shape;1472;p22">
              <a:extLst>
                <a:ext uri="{FF2B5EF4-FFF2-40B4-BE49-F238E27FC236}">
                  <a16:creationId xmlns:a16="http://schemas.microsoft.com/office/drawing/2014/main" id="{DD900FAB-DE6D-58CB-9269-8ECE02CA2E01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8" name="Google Shape;1473;p22">
              <a:extLst>
                <a:ext uri="{FF2B5EF4-FFF2-40B4-BE49-F238E27FC236}">
                  <a16:creationId xmlns:a16="http://schemas.microsoft.com/office/drawing/2014/main" id="{19E9C7F1-0F93-4710-9543-D5F920515DCE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9" name="Google Shape;1474;p22">
              <a:extLst>
                <a:ext uri="{FF2B5EF4-FFF2-40B4-BE49-F238E27FC236}">
                  <a16:creationId xmlns:a16="http://schemas.microsoft.com/office/drawing/2014/main" id="{E61D641C-0ED6-3482-F121-ED8AA94DF42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0" name="Google Shape;1475;p22">
              <a:extLst>
                <a:ext uri="{FF2B5EF4-FFF2-40B4-BE49-F238E27FC236}">
                  <a16:creationId xmlns:a16="http://schemas.microsoft.com/office/drawing/2014/main" id="{1AE08CC4-2A61-4D39-3971-589C11A6FD45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1" name="Google Shape;1476;p22">
              <a:extLst>
                <a:ext uri="{FF2B5EF4-FFF2-40B4-BE49-F238E27FC236}">
                  <a16:creationId xmlns:a16="http://schemas.microsoft.com/office/drawing/2014/main" id="{8C0E109C-7D11-AF35-1639-0C86EF530323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2" name="Google Shape;1477;p22">
              <a:extLst>
                <a:ext uri="{FF2B5EF4-FFF2-40B4-BE49-F238E27FC236}">
                  <a16:creationId xmlns:a16="http://schemas.microsoft.com/office/drawing/2014/main" id="{45516867-C19E-56B4-682C-8E1C6DB8BD61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3" name="Google Shape;1478;p22">
              <a:extLst>
                <a:ext uri="{FF2B5EF4-FFF2-40B4-BE49-F238E27FC236}">
                  <a16:creationId xmlns:a16="http://schemas.microsoft.com/office/drawing/2014/main" id="{0752F57C-86B1-DF60-4E7B-BF4CCE2E2DF6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4" name="Google Shape;1479;p22">
              <a:extLst>
                <a:ext uri="{FF2B5EF4-FFF2-40B4-BE49-F238E27FC236}">
                  <a16:creationId xmlns:a16="http://schemas.microsoft.com/office/drawing/2014/main" id="{D039459D-5D45-29CF-ECF8-06CBAA6A5DD4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5" name="Google Shape;1480;p22">
              <a:extLst>
                <a:ext uri="{FF2B5EF4-FFF2-40B4-BE49-F238E27FC236}">
                  <a16:creationId xmlns:a16="http://schemas.microsoft.com/office/drawing/2014/main" id="{F4773B21-0675-F240-2F1D-06D88FA0D2FB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6" name="Google Shape;1481;p22">
              <a:extLst>
                <a:ext uri="{FF2B5EF4-FFF2-40B4-BE49-F238E27FC236}">
                  <a16:creationId xmlns:a16="http://schemas.microsoft.com/office/drawing/2014/main" id="{19302614-0E76-94A8-7CD8-A95E042560FC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7" name="Google Shape;1482;p22">
              <a:extLst>
                <a:ext uri="{FF2B5EF4-FFF2-40B4-BE49-F238E27FC236}">
                  <a16:creationId xmlns:a16="http://schemas.microsoft.com/office/drawing/2014/main" id="{963466A6-4E49-5771-813A-DF767F4834F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8" name="Google Shape;1483;p22">
              <a:extLst>
                <a:ext uri="{FF2B5EF4-FFF2-40B4-BE49-F238E27FC236}">
                  <a16:creationId xmlns:a16="http://schemas.microsoft.com/office/drawing/2014/main" id="{07DC27D8-E30C-40DE-2A13-FE060C55FA40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9" name="Google Shape;1484;p22">
              <a:extLst>
                <a:ext uri="{FF2B5EF4-FFF2-40B4-BE49-F238E27FC236}">
                  <a16:creationId xmlns:a16="http://schemas.microsoft.com/office/drawing/2014/main" id="{38A6D8D1-79A7-6495-8410-2D76741245DC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0" name="Google Shape;1485;p22">
              <a:extLst>
                <a:ext uri="{FF2B5EF4-FFF2-40B4-BE49-F238E27FC236}">
                  <a16:creationId xmlns:a16="http://schemas.microsoft.com/office/drawing/2014/main" id="{12EB0749-E39C-5B44-A3A3-6E0A6BDEDD03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1" name="Google Shape;1486;p22">
              <a:extLst>
                <a:ext uri="{FF2B5EF4-FFF2-40B4-BE49-F238E27FC236}">
                  <a16:creationId xmlns:a16="http://schemas.microsoft.com/office/drawing/2014/main" id="{5A1A1F66-C70A-86CA-901C-7BD797C5F766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2" name="Google Shape;1487;p22">
              <a:extLst>
                <a:ext uri="{FF2B5EF4-FFF2-40B4-BE49-F238E27FC236}">
                  <a16:creationId xmlns:a16="http://schemas.microsoft.com/office/drawing/2014/main" id="{64782413-C45F-4E86-F7E7-DE3A5FFCA5F3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3" name="Google Shape;1488;p22">
              <a:extLst>
                <a:ext uri="{FF2B5EF4-FFF2-40B4-BE49-F238E27FC236}">
                  <a16:creationId xmlns:a16="http://schemas.microsoft.com/office/drawing/2014/main" id="{416C589F-136B-1BDE-742E-51159DDB677F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4" name="Google Shape;1489;p22">
              <a:extLst>
                <a:ext uri="{FF2B5EF4-FFF2-40B4-BE49-F238E27FC236}">
                  <a16:creationId xmlns:a16="http://schemas.microsoft.com/office/drawing/2014/main" id="{45EF20D8-661C-89D3-6DDD-73A2FDBFCC15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5" name="Google Shape;1490;p22">
              <a:extLst>
                <a:ext uri="{FF2B5EF4-FFF2-40B4-BE49-F238E27FC236}">
                  <a16:creationId xmlns:a16="http://schemas.microsoft.com/office/drawing/2014/main" id="{6DC68E33-295A-F6E2-7FFD-3C06062752DA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6" name="Google Shape;1491;p22">
              <a:extLst>
                <a:ext uri="{FF2B5EF4-FFF2-40B4-BE49-F238E27FC236}">
                  <a16:creationId xmlns:a16="http://schemas.microsoft.com/office/drawing/2014/main" id="{70EE9F1B-1044-AA1C-7814-BF4D7F39A3B5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7" name="Google Shape;1492;p22">
              <a:extLst>
                <a:ext uri="{FF2B5EF4-FFF2-40B4-BE49-F238E27FC236}">
                  <a16:creationId xmlns:a16="http://schemas.microsoft.com/office/drawing/2014/main" id="{1A7F3BF1-8847-3669-A3B3-EC52AE69FD3B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8" name="Google Shape;1493;p22">
              <a:extLst>
                <a:ext uri="{FF2B5EF4-FFF2-40B4-BE49-F238E27FC236}">
                  <a16:creationId xmlns:a16="http://schemas.microsoft.com/office/drawing/2014/main" id="{CFFC5C4B-EA96-FB36-24D1-E930DA6D5087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9" name="Google Shape;1494;p22">
              <a:extLst>
                <a:ext uri="{FF2B5EF4-FFF2-40B4-BE49-F238E27FC236}">
                  <a16:creationId xmlns:a16="http://schemas.microsoft.com/office/drawing/2014/main" id="{D81ACA4A-526E-5CDC-09B5-045B170B0922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0" name="Google Shape;1495;p22">
              <a:extLst>
                <a:ext uri="{FF2B5EF4-FFF2-40B4-BE49-F238E27FC236}">
                  <a16:creationId xmlns:a16="http://schemas.microsoft.com/office/drawing/2014/main" id="{31A71843-CCB5-D09E-3AA3-79AF74DD8A44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1" name="Google Shape;1496;p22">
              <a:extLst>
                <a:ext uri="{FF2B5EF4-FFF2-40B4-BE49-F238E27FC236}">
                  <a16:creationId xmlns:a16="http://schemas.microsoft.com/office/drawing/2014/main" id="{9CE7B719-5E07-E4A0-1AAD-ECD5E4274A72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2" name="Google Shape;1497;p22">
              <a:extLst>
                <a:ext uri="{FF2B5EF4-FFF2-40B4-BE49-F238E27FC236}">
                  <a16:creationId xmlns:a16="http://schemas.microsoft.com/office/drawing/2014/main" id="{A771BA31-85AD-7F65-C34C-FAA69B630109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3" name="Google Shape;1498;p22">
              <a:extLst>
                <a:ext uri="{FF2B5EF4-FFF2-40B4-BE49-F238E27FC236}">
                  <a16:creationId xmlns:a16="http://schemas.microsoft.com/office/drawing/2014/main" id="{4708B075-9240-7076-2B19-CFE877FE2F8C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4" name="Google Shape;1499;p22">
              <a:extLst>
                <a:ext uri="{FF2B5EF4-FFF2-40B4-BE49-F238E27FC236}">
                  <a16:creationId xmlns:a16="http://schemas.microsoft.com/office/drawing/2014/main" id="{C038C13D-4D79-E919-C487-3D69F5157F68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5" name="Google Shape;1500;p22">
              <a:extLst>
                <a:ext uri="{FF2B5EF4-FFF2-40B4-BE49-F238E27FC236}">
                  <a16:creationId xmlns:a16="http://schemas.microsoft.com/office/drawing/2014/main" id="{7DD028EE-1BDB-E6A2-3D41-E2C8D64B5890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6" name="Google Shape;1501;p22">
              <a:extLst>
                <a:ext uri="{FF2B5EF4-FFF2-40B4-BE49-F238E27FC236}">
                  <a16:creationId xmlns:a16="http://schemas.microsoft.com/office/drawing/2014/main" id="{17F8BEEC-D69D-2A03-A143-7E5CB8D8D47B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7" name="Google Shape;1502;p22">
              <a:extLst>
                <a:ext uri="{FF2B5EF4-FFF2-40B4-BE49-F238E27FC236}">
                  <a16:creationId xmlns:a16="http://schemas.microsoft.com/office/drawing/2014/main" id="{B0220CA3-0C34-F411-BC97-8958F11BE77D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8" name="Google Shape;1503;p22">
              <a:extLst>
                <a:ext uri="{FF2B5EF4-FFF2-40B4-BE49-F238E27FC236}">
                  <a16:creationId xmlns:a16="http://schemas.microsoft.com/office/drawing/2014/main" id="{41AD48F8-AC58-4A30-6589-1FAE8561D1EF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9" name="Google Shape;1504;p22">
              <a:extLst>
                <a:ext uri="{FF2B5EF4-FFF2-40B4-BE49-F238E27FC236}">
                  <a16:creationId xmlns:a16="http://schemas.microsoft.com/office/drawing/2014/main" id="{36EE306C-91AA-227D-F418-717AB310C334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0" name="Google Shape;1505;p22">
              <a:extLst>
                <a:ext uri="{FF2B5EF4-FFF2-40B4-BE49-F238E27FC236}">
                  <a16:creationId xmlns:a16="http://schemas.microsoft.com/office/drawing/2014/main" id="{0BE46AB4-F35E-7D9B-D58E-9B40621EF241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1" name="Google Shape;1506;p22">
              <a:extLst>
                <a:ext uri="{FF2B5EF4-FFF2-40B4-BE49-F238E27FC236}">
                  <a16:creationId xmlns:a16="http://schemas.microsoft.com/office/drawing/2014/main" id="{8BDB4D2D-13B0-93CD-067A-23DC3EA2453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2" name="Google Shape;1507;p22">
              <a:extLst>
                <a:ext uri="{FF2B5EF4-FFF2-40B4-BE49-F238E27FC236}">
                  <a16:creationId xmlns:a16="http://schemas.microsoft.com/office/drawing/2014/main" id="{9B8507B1-4E7A-BEC4-3758-6A48E93EB132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3" name="Google Shape;1508;p22">
              <a:extLst>
                <a:ext uri="{FF2B5EF4-FFF2-40B4-BE49-F238E27FC236}">
                  <a16:creationId xmlns:a16="http://schemas.microsoft.com/office/drawing/2014/main" id="{9B60B6EB-8CFC-E93F-B281-291E725E315F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4" name="Google Shape;1509;p22">
              <a:extLst>
                <a:ext uri="{FF2B5EF4-FFF2-40B4-BE49-F238E27FC236}">
                  <a16:creationId xmlns:a16="http://schemas.microsoft.com/office/drawing/2014/main" id="{A22676AF-CA5C-2997-C553-A0D6A0A1E6C3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5" name="Google Shape;1510;p22">
              <a:extLst>
                <a:ext uri="{FF2B5EF4-FFF2-40B4-BE49-F238E27FC236}">
                  <a16:creationId xmlns:a16="http://schemas.microsoft.com/office/drawing/2014/main" id="{8C0570BD-D771-BA6D-6F9E-631F4F2E40BB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6" name="Google Shape;1511;p22">
              <a:extLst>
                <a:ext uri="{FF2B5EF4-FFF2-40B4-BE49-F238E27FC236}">
                  <a16:creationId xmlns:a16="http://schemas.microsoft.com/office/drawing/2014/main" id="{7C831681-0C2C-0A68-8A4B-EFDB4732F3EA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7" name="Google Shape;1512;p22">
              <a:extLst>
                <a:ext uri="{FF2B5EF4-FFF2-40B4-BE49-F238E27FC236}">
                  <a16:creationId xmlns:a16="http://schemas.microsoft.com/office/drawing/2014/main" id="{F0EAD6CF-8D3C-46CA-E668-A3760F7A2793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8" name="Google Shape;1513;p22">
              <a:extLst>
                <a:ext uri="{FF2B5EF4-FFF2-40B4-BE49-F238E27FC236}">
                  <a16:creationId xmlns:a16="http://schemas.microsoft.com/office/drawing/2014/main" id="{80194BA3-81EF-8788-9566-28A70BAB95F9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9" name="Google Shape;1514;p22">
              <a:extLst>
                <a:ext uri="{FF2B5EF4-FFF2-40B4-BE49-F238E27FC236}">
                  <a16:creationId xmlns:a16="http://schemas.microsoft.com/office/drawing/2014/main" id="{9C151F11-BF89-F543-4BB7-DEAD203C9B5B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0" name="Google Shape;1515;p22">
              <a:extLst>
                <a:ext uri="{FF2B5EF4-FFF2-40B4-BE49-F238E27FC236}">
                  <a16:creationId xmlns:a16="http://schemas.microsoft.com/office/drawing/2014/main" id="{45D97657-910F-809F-8B48-4E754F229E3C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1" name="Google Shape;1516;p22">
              <a:extLst>
                <a:ext uri="{FF2B5EF4-FFF2-40B4-BE49-F238E27FC236}">
                  <a16:creationId xmlns:a16="http://schemas.microsoft.com/office/drawing/2014/main" id="{C66574D3-AF49-33A0-44E9-F6C9F14F2C3B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2" name="Google Shape;1517;p22">
              <a:extLst>
                <a:ext uri="{FF2B5EF4-FFF2-40B4-BE49-F238E27FC236}">
                  <a16:creationId xmlns:a16="http://schemas.microsoft.com/office/drawing/2014/main" id="{C55A6E31-0513-F31A-9514-B10AC6A1341E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3" name="Google Shape;1518;p22">
              <a:extLst>
                <a:ext uri="{FF2B5EF4-FFF2-40B4-BE49-F238E27FC236}">
                  <a16:creationId xmlns:a16="http://schemas.microsoft.com/office/drawing/2014/main" id="{3B5FAF24-69F5-99B9-4FDE-15D633C9EE09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4" name="Google Shape;1519;p22">
              <a:extLst>
                <a:ext uri="{FF2B5EF4-FFF2-40B4-BE49-F238E27FC236}">
                  <a16:creationId xmlns:a16="http://schemas.microsoft.com/office/drawing/2014/main" id="{04CABC92-2B4E-52D7-7ADF-1E2C2C98D260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5" name="Google Shape;1520;p22">
              <a:extLst>
                <a:ext uri="{FF2B5EF4-FFF2-40B4-BE49-F238E27FC236}">
                  <a16:creationId xmlns:a16="http://schemas.microsoft.com/office/drawing/2014/main" id="{B6222EDD-8B52-C30B-3706-14AD1708C025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6" name="Google Shape;1521;p22">
              <a:extLst>
                <a:ext uri="{FF2B5EF4-FFF2-40B4-BE49-F238E27FC236}">
                  <a16:creationId xmlns:a16="http://schemas.microsoft.com/office/drawing/2014/main" id="{934D9C04-8D2F-0CD4-4E75-0384316DAA0A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7" name="Google Shape;1522;p22">
              <a:extLst>
                <a:ext uri="{FF2B5EF4-FFF2-40B4-BE49-F238E27FC236}">
                  <a16:creationId xmlns:a16="http://schemas.microsoft.com/office/drawing/2014/main" id="{8A18C721-28D8-990C-3F90-6F5133A9B0D7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8" name="Google Shape;1523;p22">
              <a:extLst>
                <a:ext uri="{FF2B5EF4-FFF2-40B4-BE49-F238E27FC236}">
                  <a16:creationId xmlns:a16="http://schemas.microsoft.com/office/drawing/2014/main" id="{B4450E8A-EF7A-AD23-5C01-1A941CB18053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9" name="Google Shape;1524;p22">
              <a:extLst>
                <a:ext uri="{FF2B5EF4-FFF2-40B4-BE49-F238E27FC236}">
                  <a16:creationId xmlns:a16="http://schemas.microsoft.com/office/drawing/2014/main" id="{6EBD4214-76C0-75D4-D9D7-767F803018AC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0" name="Google Shape;1525;p22">
              <a:extLst>
                <a:ext uri="{FF2B5EF4-FFF2-40B4-BE49-F238E27FC236}">
                  <a16:creationId xmlns:a16="http://schemas.microsoft.com/office/drawing/2014/main" id="{39D1461C-5E54-FC71-18B7-2B6ADF62740D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1" name="Google Shape;1526;p22">
              <a:extLst>
                <a:ext uri="{FF2B5EF4-FFF2-40B4-BE49-F238E27FC236}">
                  <a16:creationId xmlns:a16="http://schemas.microsoft.com/office/drawing/2014/main" id="{94C3BF3A-768A-1353-1921-A4C2AE27E85D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2" name="Google Shape;1527;p22">
              <a:extLst>
                <a:ext uri="{FF2B5EF4-FFF2-40B4-BE49-F238E27FC236}">
                  <a16:creationId xmlns:a16="http://schemas.microsoft.com/office/drawing/2014/main" id="{DA83B156-198D-28B4-876E-CFE4A9BC74AD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3" name="Google Shape;1528;p22">
              <a:extLst>
                <a:ext uri="{FF2B5EF4-FFF2-40B4-BE49-F238E27FC236}">
                  <a16:creationId xmlns:a16="http://schemas.microsoft.com/office/drawing/2014/main" id="{25FB5971-5F9A-B307-D2E3-47C806FA8BE2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4" name="Google Shape;1529;p22">
              <a:extLst>
                <a:ext uri="{FF2B5EF4-FFF2-40B4-BE49-F238E27FC236}">
                  <a16:creationId xmlns:a16="http://schemas.microsoft.com/office/drawing/2014/main" id="{9B1D4CA0-F439-C8C0-B784-CEBB19CBEFC3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5" name="Google Shape;1530;p22">
              <a:extLst>
                <a:ext uri="{FF2B5EF4-FFF2-40B4-BE49-F238E27FC236}">
                  <a16:creationId xmlns:a16="http://schemas.microsoft.com/office/drawing/2014/main" id="{38DDD2EE-8BA8-FA7E-4251-A921C2F9B352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6" name="Google Shape;1531;p22">
              <a:extLst>
                <a:ext uri="{FF2B5EF4-FFF2-40B4-BE49-F238E27FC236}">
                  <a16:creationId xmlns:a16="http://schemas.microsoft.com/office/drawing/2014/main" id="{69AF8D46-46B8-692E-4A9B-47DD802AF4F4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7" name="Google Shape;1532;p22">
              <a:extLst>
                <a:ext uri="{FF2B5EF4-FFF2-40B4-BE49-F238E27FC236}">
                  <a16:creationId xmlns:a16="http://schemas.microsoft.com/office/drawing/2014/main" id="{C168D136-9DB9-6F9A-54F8-9AF6A993FC15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8" name="Google Shape;1533;p22">
              <a:extLst>
                <a:ext uri="{FF2B5EF4-FFF2-40B4-BE49-F238E27FC236}">
                  <a16:creationId xmlns:a16="http://schemas.microsoft.com/office/drawing/2014/main" id="{48C2130C-6296-18AE-4B89-F30AF0B6D613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9" name="Google Shape;1534;p22">
              <a:extLst>
                <a:ext uri="{FF2B5EF4-FFF2-40B4-BE49-F238E27FC236}">
                  <a16:creationId xmlns:a16="http://schemas.microsoft.com/office/drawing/2014/main" id="{939AD731-F408-CF9D-3B2D-1B757499ABD3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0" name="Google Shape;1535;p22">
              <a:extLst>
                <a:ext uri="{FF2B5EF4-FFF2-40B4-BE49-F238E27FC236}">
                  <a16:creationId xmlns:a16="http://schemas.microsoft.com/office/drawing/2014/main" id="{B79D74E4-35B4-049B-297C-035953CC8083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1" name="Google Shape;1536;p22">
              <a:extLst>
                <a:ext uri="{FF2B5EF4-FFF2-40B4-BE49-F238E27FC236}">
                  <a16:creationId xmlns:a16="http://schemas.microsoft.com/office/drawing/2014/main" id="{3881CFF7-6B3E-2E8A-D9DC-D88ED277557C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2" name="Google Shape;1537;p22">
              <a:extLst>
                <a:ext uri="{FF2B5EF4-FFF2-40B4-BE49-F238E27FC236}">
                  <a16:creationId xmlns:a16="http://schemas.microsoft.com/office/drawing/2014/main" id="{F2687B3A-F834-A684-46FB-09B3FEC77742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3" name="Google Shape;1538;p22">
              <a:extLst>
                <a:ext uri="{FF2B5EF4-FFF2-40B4-BE49-F238E27FC236}">
                  <a16:creationId xmlns:a16="http://schemas.microsoft.com/office/drawing/2014/main" id="{CCEF48CC-30EB-94D3-8573-D97EDA0DD1D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4" name="Google Shape;1539;p22">
              <a:extLst>
                <a:ext uri="{FF2B5EF4-FFF2-40B4-BE49-F238E27FC236}">
                  <a16:creationId xmlns:a16="http://schemas.microsoft.com/office/drawing/2014/main" id="{CDFD986F-1DEA-6729-47D8-E061BBD3787A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5" name="Google Shape;1540;p22">
              <a:extLst>
                <a:ext uri="{FF2B5EF4-FFF2-40B4-BE49-F238E27FC236}">
                  <a16:creationId xmlns:a16="http://schemas.microsoft.com/office/drawing/2014/main" id="{A9C3B0F0-59B8-25CA-64A4-EACD88E9C5AF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6" name="Google Shape;1541;p22">
              <a:extLst>
                <a:ext uri="{FF2B5EF4-FFF2-40B4-BE49-F238E27FC236}">
                  <a16:creationId xmlns:a16="http://schemas.microsoft.com/office/drawing/2014/main" id="{BC46981F-D6D8-2687-18AF-CDF8D64950A4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7" name="Google Shape;1542;p22">
              <a:extLst>
                <a:ext uri="{FF2B5EF4-FFF2-40B4-BE49-F238E27FC236}">
                  <a16:creationId xmlns:a16="http://schemas.microsoft.com/office/drawing/2014/main" id="{37C70C77-792F-7F82-3A26-F9BB6BB405DD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8" name="Google Shape;1543;p22">
              <a:extLst>
                <a:ext uri="{FF2B5EF4-FFF2-40B4-BE49-F238E27FC236}">
                  <a16:creationId xmlns:a16="http://schemas.microsoft.com/office/drawing/2014/main" id="{7BCE7D02-507A-E5C5-AE30-C6F1A9A5FA88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9" name="Google Shape;1544;p22">
              <a:extLst>
                <a:ext uri="{FF2B5EF4-FFF2-40B4-BE49-F238E27FC236}">
                  <a16:creationId xmlns:a16="http://schemas.microsoft.com/office/drawing/2014/main" id="{20AECA47-5690-10AB-1B0C-A272CAD692B5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0" name="Google Shape;1545;p22">
              <a:extLst>
                <a:ext uri="{FF2B5EF4-FFF2-40B4-BE49-F238E27FC236}">
                  <a16:creationId xmlns:a16="http://schemas.microsoft.com/office/drawing/2014/main" id="{920D2122-F7E2-9789-7972-865FD0C8D41F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1" name="Google Shape;1546;p22">
              <a:extLst>
                <a:ext uri="{FF2B5EF4-FFF2-40B4-BE49-F238E27FC236}">
                  <a16:creationId xmlns:a16="http://schemas.microsoft.com/office/drawing/2014/main" id="{C7C564AB-3A8C-1E8A-47E4-94407EDBEDAE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2" name="Google Shape;1547;p22">
              <a:extLst>
                <a:ext uri="{FF2B5EF4-FFF2-40B4-BE49-F238E27FC236}">
                  <a16:creationId xmlns:a16="http://schemas.microsoft.com/office/drawing/2014/main" id="{BD5C7D6D-8031-2E0C-95E5-8928F96EAFAA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3" name="Google Shape;1548;p22">
              <a:extLst>
                <a:ext uri="{FF2B5EF4-FFF2-40B4-BE49-F238E27FC236}">
                  <a16:creationId xmlns:a16="http://schemas.microsoft.com/office/drawing/2014/main" id="{3EAD1ABE-B59F-6E9B-C77A-E1078204DA24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4" name="Google Shape;1549;p22">
              <a:extLst>
                <a:ext uri="{FF2B5EF4-FFF2-40B4-BE49-F238E27FC236}">
                  <a16:creationId xmlns:a16="http://schemas.microsoft.com/office/drawing/2014/main" id="{E7799BAA-A34F-ACFA-A7D1-B72B5F5B620F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5" name="Google Shape;1550;p22">
              <a:extLst>
                <a:ext uri="{FF2B5EF4-FFF2-40B4-BE49-F238E27FC236}">
                  <a16:creationId xmlns:a16="http://schemas.microsoft.com/office/drawing/2014/main" id="{054AD688-7322-3B10-8AD6-9B1ACE2CA712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6" name="Google Shape;1551;p22">
              <a:extLst>
                <a:ext uri="{FF2B5EF4-FFF2-40B4-BE49-F238E27FC236}">
                  <a16:creationId xmlns:a16="http://schemas.microsoft.com/office/drawing/2014/main" id="{12841786-E234-3515-CA79-BCDAF40BEE05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7" name="Google Shape;1552;p22">
              <a:extLst>
                <a:ext uri="{FF2B5EF4-FFF2-40B4-BE49-F238E27FC236}">
                  <a16:creationId xmlns:a16="http://schemas.microsoft.com/office/drawing/2014/main" id="{FC52EBEB-D4E7-4C68-F20D-47C22BCFCC14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8" name="Google Shape;1553;p22">
              <a:extLst>
                <a:ext uri="{FF2B5EF4-FFF2-40B4-BE49-F238E27FC236}">
                  <a16:creationId xmlns:a16="http://schemas.microsoft.com/office/drawing/2014/main" id="{30D252BC-848C-358D-D5DB-20A25541548C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9" name="Google Shape;1554;p22">
              <a:extLst>
                <a:ext uri="{FF2B5EF4-FFF2-40B4-BE49-F238E27FC236}">
                  <a16:creationId xmlns:a16="http://schemas.microsoft.com/office/drawing/2014/main" id="{1A893A84-1CDB-0786-B986-9E2CB2A898A2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0" name="Google Shape;1555;p22">
              <a:extLst>
                <a:ext uri="{FF2B5EF4-FFF2-40B4-BE49-F238E27FC236}">
                  <a16:creationId xmlns:a16="http://schemas.microsoft.com/office/drawing/2014/main" id="{03A89772-E763-CF09-FC7B-837E14C0A3E6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1" name="Google Shape;1556;p22">
              <a:extLst>
                <a:ext uri="{FF2B5EF4-FFF2-40B4-BE49-F238E27FC236}">
                  <a16:creationId xmlns:a16="http://schemas.microsoft.com/office/drawing/2014/main" id="{D11F8D5E-5DD7-FC92-6228-F32DF3DCF8F6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2" name="Google Shape;1557;p22">
              <a:extLst>
                <a:ext uri="{FF2B5EF4-FFF2-40B4-BE49-F238E27FC236}">
                  <a16:creationId xmlns:a16="http://schemas.microsoft.com/office/drawing/2014/main" id="{4957F10E-E71B-AC65-8E1B-CDB1F074D3D9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3" name="Google Shape;1558;p22">
              <a:extLst>
                <a:ext uri="{FF2B5EF4-FFF2-40B4-BE49-F238E27FC236}">
                  <a16:creationId xmlns:a16="http://schemas.microsoft.com/office/drawing/2014/main" id="{757FEE5D-1CF8-1E0B-ECF2-FCC8308B43E7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4" name="Google Shape;1559;p22">
              <a:extLst>
                <a:ext uri="{FF2B5EF4-FFF2-40B4-BE49-F238E27FC236}">
                  <a16:creationId xmlns:a16="http://schemas.microsoft.com/office/drawing/2014/main" id="{864FE364-2F2E-55CF-2068-EE06CF7FACC2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5" name="Google Shape;1560;p22">
              <a:extLst>
                <a:ext uri="{FF2B5EF4-FFF2-40B4-BE49-F238E27FC236}">
                  <a16:creationId xmlns:a16="http://schemas.microsoft.com/office/drawing/2014/main" id="{A07D9699-AD7B-D9DF-E85E-E04CBEEB0F8B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6" name="Google Shape;1561;p22">
              <a:extLst>
                <a:ext uri="{FF2B5EF4-FFF2-40B4-BE49-F238E27FC236}">
                  <a16:creationId xmlns:a16="http://schemas.microsoft.com/office/drawing/2014/main" id="{C74554D1-263E-DED2-48D9-4B566E5E0D5E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7" name="Google Shape;1562;p22">
              <a:extLst>
                <a:ext uri="{FF2B5EF4-FFF2-40B4-BE49-F238E27FC236}">
                  <a16:creationId xmlns:a16="http://schemas.microsoft.com/office/drawing/2014/main" id="{82B1EDEF-31D1-DD11-17F1-0B8D59FD586A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8" name="Google Shape;1563;p22">
              <a:extLst>
                <a:ext uri="{FF2B5EF4-FFF2-40B4-BE49-F238E27FC236}">
                  <a16:creationId xmlns:a16="http://schemas.microsoft.com/office/drawing/2014/main" id="{86AB8EEF-4D45-A524-9EB7-39D736511D46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9" name="Google Shape;1564;p22">
              <a:extLst>
                <a:ext uri="{FF2B5EF4-FFF2-40B4-BE49-F238E27FC236}">
                  <a16:creationId xmlns:a16="http://schemas.microsoft.com/office/drawing/2014/main" id="{E97A71B4-6C9C-D689-B4D0-2BBF4F188E4F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0" name="Google Shape;1565;p22">
              <a:extLst>
                <a:ext uri="{FF2B5EF4-FFF2-40B4-BE49-F238E27FC236}">
                  <a16:creationId xmlns:a16="http://schemas.microsoft.com/office/drawing/2014/main" id="{3975547A-3C4B-E00F-844C-8BFFF85EBC31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1" name="Google Shape;1566;p22">
              <a:extLst>
                <a:ext uri="{FF2B5EF4-FFF2-40B4-BE49-F238E27FC236}">
                  <a16:creationId xmlns:a16="http://schemas.microsoft.com/office/drawing/2014/main" id="{EAF231E6-AADA-B440-749D-B44CA352890F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2" name="Google Shape;1567;p22">
              <a:extLst>
                <a:ext uri="{FF2B5EF4-FFF2-40B4-BE49-F238E27FC236}">
                  <a16:creationId xmlns:a16="http://schemas.microsoft.com/office/drawing/2014/main" id="{DBF06344-6342-9828-6600-B335277A6CC1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3" name="Google Shape;1568;p22">
              <a:extLst>
                <a:ext uri="{FF2B5EF4-FFF2-40B4-BE49-F238E27FC236}">
                  <a16:creationId xmlns:a16="http://schemas.microsoft.com/office/drawing/2014/main" id="{2A65A28F-CA1A-E8E4-F281-A9766E3D5602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4" name="Google Shape;1569;p22">
              <a:extLst>
                <a:ext uri="{FF2B5EF4-FFF2-40B4-BE49-F238E27FC236}">
                  <a16:creationId xmlns:a16="http://schemas.microsoft.com/office/drawing/2014/main" id="{CF2F59A1-99B8-5288-2A6B-B35EF15139E6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5" name="Google Shape;1570;p22">
              <a:extLst>
                <a:ext uri="{FF2B5EF4-FFF2-40B4-BE49-F238E27FC236}">
                  <a16:creationId xmlns:a16="http://schemas.microsoft.com/office/drawing/2014/main" id="{5DA08385-DB00-A218-B7CA-4AFF42D68DCC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6" name="Google Shape;1571;p22">
              <a:extLst>
                <a:ext uri="{FF2B5EF4-FFF2-40B4-BE49-F238E27FC236}">
                  <a16:creationId xmlns:a16="http://schemas.microsoft.com/office/drawing/2014/main" id="{21892CAE-F6CA-BE35-70A1-0B8664704C39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7" name="Google Shape;1572;p22">
              <a:extLst>
                <a:ext uri="{FF2B5EF4-FFF2-40B4-BE49-F238E27FC236}">
                  <a16:creationId xmlns:a16="http://schemas.microsoft.com/office/drawing/2014/main" id="{6B2D088C-905D-43A1-0411-E42257C7D973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8" name="Google Shape;1573;p22">
              <a:extLst>
                <a:ext uri="{FF2B5EF4-FFF2-40B4-BE49-F238E27FC236}">
                  <a16:creationId xmlns:a16="http://schemas.microsoft.com/office/drawing/2014/main" id="{D163DCA8-7C34-C863-E5A1-4CDFF10D22EE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9" name="Google Shape;1574;p22">
              <a:extLst>
                <a:ext uri="{FF2B5EF4-FFF2-40B4-BE49-F238E27FC236}">
                  <a16:creationId xmlns:a16="http://schemas.microsoft.com/office/drawing/2014/main" id="{6740D0B9-B34B-CE48-0C92-DA2C16FC121F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0" name="Google Shape;1575;p22">
              <a:extLst>
                <a:ext uri="{FF2B5EF4-FFF2-40B4-BE49-F238E27FC236}">
                  <a16:creationId xmlns:a16="http://schemas.microsoft.com/office/drawing/2014/main" id="{FCFBA964-8451-94F0-69E5-409CBE34DE21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1" name="Google Shape;1576;p22">
              <a:extLst>
                <a:ext uri="{FF2B5EF4-FFF2-40B4-BE49-F238E27FC236}">
                  <a16:creationId xmlns:a16="http://schemas.microsoft.com/office/drawing/2014/main" id="{80554592-53A4-9A52-77EF-786AC6E4DFE7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2" name="Google Shape;1577;p22">
              <a:extLst>
                <a:ext uri="{FF2B5EF4-FFF2-40B4-BE49-F238E27FC236}">
                  <a16:creationId xmlns:a16="http://schemas.microsoft.com/office/drawing/2014/main" id="{044F708E-AEB6-97D2-2895-77E73A66E582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3" name="Google Shape;1578;p22">
              <a:extLst>
                <a:ext uri="{FF2B5EF4-FFF2-40B4-BE49-F238E27FC236}">
                  <a16:creationId xmlns:a16="http://schemas.microsoft.com/office/drawing/2014/main" id="{2026A7F7-7F51-4CF0-4D0F-65339479F676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4" name="Google Shape;1579;p22">
              <a:extLst>
                <a:ext uri="{FF2B5EF4-FFF2-40B4-BE49-F238E27FC236}">
                  <a16:creationId xmlns:a16="http://schemas.microsoft.com/office/drawing/2014/main" id="{52D3E947-684F-ABC1-23EF-222AA242698B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5" name="Google Shape;1580;p22">
              <a:extLst>
                <a:ext uri="{FF2B5EF4-FFF2-40B4-BE49-F238E27FC236}">
                  <a16:creationId xmlns:a16="http://schemas.microsoft.com/office/drawing/2014/main" id="{6693BDFB-AEA1-2685-D948-2E17EF3D8D67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6" name="Google Shape;1581;p22">
              <a:extLst>
                <a:ext uri="{FF2B5EF4-FFF2-40B4-BE49-F238E27FC236}">
                  <a16:creationId xmlns:a16="http://schemas.microsoft.com/office/drawing/2014/main" id="{5BFFD2C7-1001-09EC-81D3-85955392C9DD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7" name="Google Shape;1582;p22">
              <a:extLst>
                <a:ext uri="{FF2B5EF4-FFF2-40B4-BE49-F238E27FC236}">
                  <a16:creationId xmlns:a16="http://schemas.microsoft.com/office/drawing/2014/main" id="{0BC365EF-0057-1774-1DD1-108FA3F0464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8" name="Google Shape;1583;p22">
              <a:extLst>
                <a:ext uri="{FF2B5EF4-FFF2-40B4-BE49-F238E27FC236}">
                  <a16:creationId xmlns:a16="http://schemas.microsoft.com/office/drawing/2014/main" id="{C65163E3-0E2C-2283-1700-8E3B66FD99AF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9" name="Google Shape;1584;p22">
              <a:extLst>
                <a:ext uri="{FF2B5EF4-FFF2-40B4-BE49-F238E27FC236}">
                  <a16:creationId xmlns:a16="http://schemas.microsoft.com/office/drawing/2014/main" id="{BFD9EE50-8FFB-954E-3D35-76ED0AF02990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0" name="Google Shape;1585;p22">
              <a:extLst>
                <a:ext uri="{FF2B5EF4-FFF2-40B4-BE49-F238E27FC236}">
                  <a16:creationId xmlns:a16="http://schemas.microsoft.com/office/drawing/2014/main" id="{3CC6B6BB-8741-EC79-85D9-698AED83FA5A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1" name="Google Shape;1586;p22">
              <a:extLst>
                <a:ext uri="{FF2B5EF4-FFF2-40B4-BE49-F238E27FC236}">
                  <a16:creationId xmlns:a16="http://schemas.microsoft.com/office/drawing/2014/main" id="{0ABF51F0-DCB0-6058-4E97-412A47B2292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2" name="Google Shape;1587;p22">
              <a:extLst>
                <a:ext uri="{FF2B5EF4-FFF2-40B4-BE49-F238E27FC236}">
                  <a16:creationId xmlns:a16="http://schemas.microsoft.com/office/drawing/2014/main" id="{7BAA768E-BE0D-BB0A-69AE-A07BE5E2A8BE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3" name="Google Shape;1588;p22">
              <a:extLst>
                <a:ext uri="{FF2B5EF4-FFF2-40B4-BE49-F238E27FC236}">
                  <a16:creationId xmlns:a16="http://schemas.microsoft.com/office/drawing/2014/main" id="{E9C336AB-9B4F-65A5-39BA-E32045CB746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4" name="Google Shape;1589;p22">
              <a:extLst>
                <a:ext uri="{FF2B5EF4-FFF2-40B4-BE49-F238E27FC236}">
                  <a16:creationId xmlns:a16="http://schemas.microsoft.com/office/drawing/2014/main" id="{AD2BB6EC-E452-BDD8-C6B9-D205F571BB8F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5" name="Google Shape;1590;p22">
              <a:extLst>
                <a:ext uri="{FF2B5EF4-FFF2-40B4-BE49-F238E27FC236}">
                  <a16:creationId xmlns:a16="http://schemas.microsoft.com/office/drawing/2014/main" id="{0AD5718E-AE99-45F5-5169-9BCF9764AC19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6" name="Google Shape;1591;p22">
              <a:extLst>
                <a:ext uri="{FF2B5EF4-FFF2-40B4-BE49-F238E27FC236}">
                  <a16:creationId xmlns:a16="http://schemas.microsoft.com/office/drawing/2014/main" id="{9B0EE7AA-F013-D900-EA5A-8986F43354A0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7" name="Google Shape;1592;p22">
              <a:extLst>
                <a:ext uri="{FF2B5EF4-FFF2-40B4-BE49-F238E27FC236}">
                  <a16:creationId xmlns:a16="http://schemas.microsoft.com/office/drawing/2014/main" id="{A5D9310E-C357-9974-19F2-8BFCC1AAD99D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8" name="Google Shape;1593;p22">
              <a:extLst>
                <a:ext uri="{FF2B5EF4-FFF2-40B4-BE49-F238E27FC236}">
                  <a16:creationId xmlns:a16="http://schemas.microsoft.com/office/drawing/2014/main" id="{8376A4AC-A104-3FDC-C3CD-A47919B2522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9" name="Google Shape;1594;p22">
              <a:extLst>
                <a:ext uri="{FF2B5EF4-FFF2-40B4-BE49-F238E27FC236}">
                  <a16:creationId xmlns:a16="http://schemas.microsoft.com/office/drawing/2014/main" id="{A5B532D8-9825-0CD4-AC63-F969C4C460A0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0" name="Google Shape;1595;p22">
              <a:extLst>
                <a:ext uri="{FF2B5EF4-FFF2-40B4-BE49-F238E27FC236}">
                  <a16:creationId xmlns:a16="http://schemas.microsoft.com/office/drawing/2014/main" id="{2D7FB535-A979-4A9E-9D8A-49A6E44A6D86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1" name="Google Shape;1596;p22">
              <a:extLst>
                <a:ext uri="{FF2B5EF4-FFF2-40B4-BE49-F238E27FC236}">
                  <a16:creationId xmlns:a16="http://schemas.microsoft.com/office/drawing/2014/main" id="{148EFE7E-F6FD-C911-AC67-15345F801D00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2" name="Google Shape;1597;p22">
              <a:extLst>
                <a:ext uri="{FF2B5EF4-FFF2-40B4-BE49-F238E27FC236}">
                  <a16:creationId xmlns:a16="http://schemas.microsoft.com/office/drawing/2014/main" id="{1DAC68D8-8F65-DDA0-5381-7DEB699042B2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3" name="Google Shape;1598;p22">
              <a:extLst>
                <a:ext uri="{FF2B5EF4-FFF2-40B4-BE49-F238E27FC236}">
                  <a16:creationId xmlns:a16="http://schemas.microsoft.com/office/drawing/2014/main" id="{E2F6F159-9325-D332-0819-C7B2F7EA90D0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4" name="Google Shape;1599;p22">
              <a:extLst>
                <a:ext uri="{FF2B5EF4-FFF2-40B4-BE49-F238E27FC236}">
                  <a16:creationId xmlns:a16="http://schemas.microsoft.com/office/drawing/2014/main" id="{27DDB6C4-B5A6-4ADE-9021-1BB7059C7CDD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5" name="Google Shape;1600;p22">
              <a:extLst>
                <a:ext uri="{FF2B5EF4-FFF2-40B4-BE49-F238E27FC236}">
                  <a16:creationId xmlns:a16="http://schemas.microsoft.com/office/drawing/2014/main" id="{5F68BF49-5D31-F8DC-13C1-5DE914AAA4B2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6" name="Google Shape;1601;p22">
              <a:extLst>
                <a:ext uri="{FF2B5EF4-FFF2-40B4-BE49-F238E27FC236}">
                  <a16:creationId xmlns:a16="http://schemas.microsoft.com/office/drawing/2014/main" id="{09964F7B-3664-326F-AA3E-C73E901DEF7C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7" name="Google Shape;1602;p22">
              <a:extLst>
                <a:ext uri="{FF2B5EF4-FFF2-40B4-BE49-F238E27FC236}">
                  <a16:creationId xmlns:a16="http://schemas.microsoft.com/office/drawing/2014/main" id="{8CB6660C-8C07-D9A6-94A6-2661E8BAD06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8" name="Google Shape;1603;p22">
              <a:extLst>
                <a:ext uri="{FF2B5EF4-FFF2-40B4-BE49-F238E27FC236}">
                  <a16:creationId xmlns:a16="http://schemas.microsoft.com/office/drawing/2014/main" id="{BA32805E-42D7-AA0F-B855-F30EEB7077C1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9" name="Google Shape;1604;p22">
              <a:extLst>
                <a:ext uri="{FF2B5EF4-FFF2-40B4-BE49-F238E27FC236}">
                  <a16:creationId xmlns:a16="http://schemas.microsoft.com/office/drawing/2014/main" id="{7D28A841-0E20-5A03-56B0-8935348B2660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0" name="Google Shape;1605;p22">
              <a:extLst>
                <a:ext uri="{FF2B5EF4-FFF2-40B4-BE49-F238E27FC236}">
                  <a16:creationId xmlns:a16="http://schemas.microsoft.com/office/drawing/2014/main" id="{C6C91F83-4CA1-1B68-EF85-98AC247C8FEC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1" name="Google Shape;1606;p22">
              <a:extLst>
                <a:ext uri="{FF2B5EF4-FFF2-40B4-BE49-F238E27FC236}">
                  <a16:creationId xmlns:a16="http://schemas.microsoft.com/office/drawing/2014/main" id="{52658D8D-F0C1-F6D8-F494-8924AD59CABF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2" name="Google Shape;1607;p22">
              <a:extLst>
                <a:ext uri="{FF2B5EF4-FFF2-40B4-BE49-F238E27FC236}">
                  <a16:creationId xmlns:a16="http://schemas.microsoft.com/office/drawing/2014/main" id="{D12FF865-F14B-13B6-A655-046434B97E4E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3" name="Google Shape;1608;p22">
              <a:extLst>
                <a:ext uri="{FF2B5EF4-FFF2-40B4-BE49-F238E27FC236}">
                  <a16:creationId xmlns:a16="http://schemas.microsoft.com/office/drawing/2014/main" id="{7AD898FB-F3F2-79A9-CD29-4421909EE2CE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4" name="Google Shape;1609;p22">
              <a:extLst>
                <a:ext uri="{FF2B5EF4-FFF2-40B4-BE49-F238E27FC236}">
                  <a16:creationId xmlns:a16="http://schemas.microsoft.com/office/drawing/2014/main" id="{D27C1AB2-F31D-1978-F270-A7C732F75788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5" name="Google Shape;1610;p22">
              <a:extLst>
                <a:ext uri="{FF2B5EF4-FFF2-40B4-BE49-F238E27FC236}">
                  <a16:creationId xmlns:a16="http://schemas.microsoft.com/office/drawing/2014/main" id="{E5A35F3A-E2A5-6999-1B29-38393B0A635B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6" name="Google Shape;1611;p22">
              <a:extLst>
                <a:ext uri="{FF2B5EF4-FFF2-40B4-BE49-F238E27FC236}">
                  <a16:creationId xmlns:a16="http://schemas.microsoft.com/office/drawing/2014/main" id="{BF25AE0B-81AA-66E7-AFE2-EA722A36F42E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7" name="Google Shape;1612;p22">
              <a:extLst>
                <a:ext uri="{FF2B5EF4-FFF2-40B4-BE49-F238E27FC236}">
                  <a16:creationId xmlns:a16="http://schemas.microsoft.com/office/drawing/2014/main" id="{D33641DA-40FB-34F6-2A1E-B3FDFA11C635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8" name="Google Shape;1613;p22">
              <a:extLst>
                <a:ext uri="{FF2B5EF4-FFF2-40B4-BE49-F238E27FC236}">
                  <a16:creationId xmlns:a16="http://schemas.microsoft.com/office/drawing/2014/main" id="{2BBB8A36-D7D7-6DF8-0B3A-6F7CF3E60929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9" name="Google Shape;1614;p22">
              <a:extLst>
                <a:ext uri="{FF2B5EF4-FFF2-40B4-BE49-F238E27FC236}">
                  <a16:creationId xmlns:a16="http://schemas.microsoft.com/office/drawing/2014/main" id="{96FA6AB7-3272-A6FB-E098-9F7AC0801328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0" name="Google Shape;1615;p22">
              <a:extLst>
                <a:ext uri="{FF2B5EF4-FFF2-40B4-BE49-F238E27FC236}">
                  <a16:creationId xmlns:a16="http://schemas.microsoft.com/office/drawing/2014/main" id="{369BFFA7-566B-459E-2E02-91623AE7034D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1" name="Google Shape;1616;p22">
              <a:extLst>
                <a:ext uri="{FF2B5EF4-FFF2-40B4-BE49-F238E27FC236}">
                  <a16:creationId xmlns:a16="http://schemas.microsoft.com/office/drawing/2014/main" id="{895E467B-1EBF-D452-B369-381E7D8BE00C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2" name="Google Shape;1617;p22">
              <a:extLst>
                <a:ext uri="{FF2B5EF4-FFF2-40B4-BE49-F238E27FC236}">
                  <a16:creationId xmlns:a16="http://schemas.microsoft.com/office/drawing/2014/main" id="{6011D80B-36AD-D797-EF65-0DC2A3E6E378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3" name="Google Shape;1618;p22">
              <a:extLst>
                <a:ext uri="{FF2B5EF4-FFF2-40B4-BE49-F238E27FC236}">
                  <a16:creationId xmlns:a16="http://schemas.microsoft.com/office/drawing/2014/main" id="{48448D49-A00B-B4B3-C23B-F640DB3FDB92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4" name="Google Shape;1619;p22">
              <a:extLst>
                <a:ext uri="{FF2B5EF4-FFF2-40B4-BE49-F238E27FC236}">
                  <a16:creationId xmlns:a16="http://schemas.microsoft.com/office/drawing/2014/main" id="{3C81E1BE-DA45-2B5B-7E23-E34FF63BBDB4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5" name="Google Shape;1620;p22">
              <a:extLst>
                <a:ext uri="{FF2B5EF4-FFF2-40B4-BE49-F238E27FC236}">
                  <a16:creationId xmlns:a16="http://schemas.microsoft.com/office/drawing/2014/main" id="{0CDF6B20-BE0E-D987-A7EE-E25B90851F19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6" name="Google Shape;1621;p22">
              <a:extLst>
                <a:ext uri="{FF2B5EF4-FFF2-40B4-BE49-F238E27FC236}">
                  <a16:creationId xmlns:a16="http://schemas.microsoft.com/office/drawing/2014/main" id="{6B8ED366-E873-03E3-4211-7C0553B30568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7" name="Google Shape;1622;p22">
              <a:extLst>
                <a:ext uri="{FF2B5EF4-FFF2-40B4-BE49-F238E27FC236}">
                  <a16:creationId xmlns:a16="http://schemas.microsoft.com/office/drawing/2014/main" id="{128921BE-BF50-0860-4D54-4ACD7C45F402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8" name="Google Shape;1623;p22">
              <a:extLst>
                <a:ext uri="{FF2B5EF4-FFF2-40B4-BE49-F238E27FC236}">
                  <a16:creationId xmlns:a16="http://schemas.microsoft.com/office/drawing/2014/main" id="{07DC7B64-BDE0-1875-426D-95C7F4285803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9" name="Google Shape;1624;p22">
              <a:extLst>
                <a:ext uri="{FF2B5EF4-FFF2-40B4-BE49-F238E27FC236}">
                  <a16:creationId xmlns:a16="http://schemas.microsoft.com/office/drawing/2014/main" id="{CEDF12A0-417B-2C10-42E3-AB8DCC65C5C9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0" name="Google Shape;1625;p22">
              <a:extLst>
                <a:ext uri="{FF2B5EF4-FFF2-40B4-BE49-F238E27FC236}">
                  <a16:creationId xmlns:a16="http://schemas.microsoft.com/office/drawing/2014/main" id="{2A9D174E-C7DE-CAA7-4C35-882807C298F8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1" name="Google Shape;1626;p22">
              <a:extLst>
                <a:ext uri="{FF2B5EF4-FFF2-40B4-BE49-F238E27FC236}">
                  <a16:creationId xmlns:a16="http://schemas.microsoft.com/office/drawing/2014/main" id="{507DE98A-3084-9569-5FD1-B6A50EE66B4E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2" name="Google Shape;1627;p22">
              <a:extLst>
                <a:ext uri="{FF2B5EF4-FFF2-40B4-BE49-F238E27FC236}">
                  <a16:creationId xmlns:a16="http://schemas.microsoft.com/office/drawing/2014/main" id="{50BE5085-942D-B0BE-9E68-DC8DC8AF8F5A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3" name="Google Shape;1628;p22">
              <a:extLst>
                <a:ext uri="{FF2B5EF4-FFF2-40B4-BE49-F238E27FC236}">
                  <a16:creationId xmlns:a16="http://schemas.microsoft.com/office/drawing/2014/main" id="{5C95A6B6-8357-5CF7-97B6-E6329C0F7619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4" name="Google Shape;1629;p22">
              <a:extLst>
                <a:ext uri="{FF2B5EF4-FFF2-40B4-BE49-F238E27FC236}">
                  <a16:creationId xmlns:a16="http://schemas.microsoft.com/office/drawing/2014/main" id="{92F6898A-58E4-FE08-9A14-1901D4F546D8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5" name="Google Shape;1630;p22">
              <a:extLst>
                <a:ext uri="{FF2B5EF4-FFF2-40B4-BE49-F238E27FC236}">
                  <a16:creationId xmlns:a16="http://schemas.microsoft.com/office/drawing/2014/main" id="{2277AB2E-F70A-0EDD-A83B-BCEA9CCAC386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6" name="Google Shape;1631;p22">
              <a:extLst>
                <a:ext uri="{FF2B5EF4-FFF2-40B4-BE49-F238E27FC236}">
                  <a16:creationId xmlns:a16="http://schemas.microsoft.com/office/drawing/2014/main" id="{6F02B9E5-8DF1-1BD7-87C8-A6B1E348080B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7" name="Google Shape;1632;p22">
              <a:extLst>
                <a:ext uri="{FF2B5EF4-FFF2-40B4-BE49-F238E27FC236}">
                  <a16:creationId xmlns:a16="http://schemas.microsoft.com/office/drawing/2014/main" id="{C2B4C632-5B5D-BF63-C149-A368C1C9B89E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8" name="Google Shape;1633;p22">
              <a:extLst>
                <a:ext uri="{FF2B5EF4-FFF2-40B4-BE49-F238E27FC236}">
                  <a16:creationId xmlns:a16="http://schemas.microsoft.com/office/drawing/2014/main" id="{1C9959EB-8F0C-F460-F424-8EDC98ED530A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9" name="Google Shape;1634;p22">
              <a:extLst>
                <a:ext uri="{FF2B5EF4-FFF2-40B4-BE49-F238E27FC236}">
                  <a16:creationId xmlns:a16="http://schemas.microsoft.com/office/drawing/2014/main" id="{B7AAA265-C7A6-509C-AB97-1DED8390979A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0" name="Google Shape;1635;p22">
              <a:extLst>
                <a:ext uri="{FF2B5EF4-FFF2-40B4-BE49-F238E27FC236}">
                  <a16:creationId xmlns:a16="http://schemas.microsoft.com/office/drawing/2014/main" id="{94131A2E-16DF-B218-850B-B6273A627ABD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1" name="Google Shape;1636;p22">
              <a:extLst>
                <a:ext uri="{FF2B5EF4-FFF2-40B4-BE49-F238E27FC236}">
                  <a16:creationId xmlns:a16="http://schemas.microsoft.com/office/drawing/2014/main" id="{5D779172-DB0B-08DE-330C-F613F500F2D2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2" name="Google Shape;1637;p22">
              <a:extLst>
                <a:ext uri="{FF2B5EF4-FFF2-40B4-BE49-F238E27FC236}">
                  <a16:creationId xmlns:a16="http://schemas.microsoft.com/office/drawing/2014/main" id="{C960320E-774D-BB56-A260-ADD70F9A56A5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3" name="Google Shape;1638;p22">
              <a:extLst>
                <a:ext uri="{FF2B5EF4-FFF2-40B4-BE49-F238E27FC236}">
                  <a16:creationId xmlns:a16="http://schemas.microsoft.com/office/drawing/2014/main" id="{560B10DB-C11B-C100-2609-1E1142E3ACC1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4" name="Google Shape;1639;p22">
              <a:extLst>
                <a:ext uri="{FF2B5EF4-FFF2-40B4-BE49-F238E27FC236}">
                  <a16:creationId xmlns:a16="http://schemas.microsoft.com/office/drawing/2014/main" id="{7438376F-BE07-1B5F-483C-6F5D02752C90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5" name="Google Shape;1640;p22">
              <a:extLst>
                <a:ext uri="{FF2B5EF4-FFF2-40B4-BE49-F238E27FC236}">
                  <a16:creationId xmlns:a16="http://schemas.microsoft.com/office/drawing/2014/main" id="{04DF1C75-1DC1-E9C3-2D11-F0B0923F03E1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6" name="Google Shape;1641;p22">
              <a:extLst>
                <a:ext uri="{FF2B5EF4-FFF2-40B4-BE49-F238E27FC236}">
                  <a16:creationId xmlns:a16="http://schemas.microsoft.com/office/drawing/2014/main" id="{F4D94F51-D9FB-3283-98EA-0A4448F39198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7" name="Google Shape;1642;p22">
              <a:extLst>
                <a:ext uri="{FF2B5EF4-FFF2-40B4-BE49-F238E27FC236}">
                  <a16:creationId xmlns:a16="http://schemas.microsoft.com/office/drawing/2014/main" id="{B952F28F-3A2C-AAF2-C8F2-AA10B1F692EF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8" name="Google Shape;1643;p22">
              <a:extLst>
                <a:ext uri="{FF2B5EF4-FFF2-40B4-BE49-F238E27FC236}">
                  <a16:creationId xmlns:a16="http://schemas.microsoft.com/office/drawing/2014/main" id="{D69CFA86-768B-8B46-2B64-4B80331AB722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9" name="Google Shape;1644;p22">
              <a:extLst>
                <a:ext uri="{FF2B5EF4-FFF2-40B4-BE49-F238E27FC236}">
                  <a16:creationId xmlns:a16="http://schemas.microsoft.com/office/drawing/2014/main" id="{4BBFD202-E7FA-651C-9043-D859D9CDD43B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0" name="Google Shape;1645;p22">
              <a:extLst>
                <a:ext uri="{FF2B5EF4-FFF2-40B4-BE49-F238E27FC236}">
                  <a16:creationId xmlns:a16="http://schemas.microsoft.com/office/drawing/2014/main" id="{098B4925-BF84-5AF7-0FA9-B44ADE200D9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1" name="Google Shape;1646;p22">
              <a:extLst>
                <a:ext uri="{FF2B5EF4-FFF2-40B4-BE49-F238E27FC236}">
                  <a16:creationId xmlns:a16="http://schemas.microsoft.com/office/drawing/2014/main" id="{B66F5C01-88CD-BE90-8E4C-D8B23CF8DD50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2" name="Google Shape;1647;p22">
              <a:extLst>
                <a:ext uri="{FF2B5EF4-FFF2-40B4-BE49-F238E27FC236}">
                  <a16:creationId xmlns:a16="http://schemas.microsoft.com/office/drawing/2014/main" id="{795D9C2F-052B-5D44-3EDF-D1BCE7031194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3" name="Google Shape;1648;p22">
              <a:extLst>
                <a:ext uri="{FF2B5EF4-FFF2-40B4-BE49-F238E27FC236}">
                  <a16:creationId xmlns:a16="http://schemas.microsoft.com/office/drawing/2014/main" id="{87F69532-7142-A800-BDBD-36D5C4A0090E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4" name="Google Shape;1649;p22">
              <a:extLst>
                <a:ext uri="{FF2B5EF4-FFF2-40B4-BE49-F238E27FC236}">
                  <a16:creationId xmlns:a16="http://schemas.microsoft.com/office/drawing/2014/main" id="{7BD4C358-4648-4537-F0C0-2B230FDDA048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5" name="Google Shape;1650;p22">
              <a:extLst>
                <a:ext uri="{FF2B5EF4-FFF2-40B4-BE49-F238E27FC236}">
                  <a16:creationId xmlns:a16="http://schemas.microsoft.com/office/drawing/2014/main" id="{D2205561-18A7-A837-A1D6-3ED590DB354A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6" name="Google Shape;1651;p22">
              <a:extLst>
                <a:ext uri="{FF2B5EF4-FFF2-40B4-BE49-F238E27FC236}">
                  <a16:creationId xmlns:a16="http://schemas.microsoft.com/office/drawing/2014/main" id="{F7C14AC7-9FE5-5940-97B9-C395F524B9FE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7" name="Google Shape;1652;p22">
              <a:extLst>
                <a:ext uri="{FF2B5EF4-FFF2-40B4-BE49-F238E27FC236}">
                  <a16:creationId xmlns:a16="http://schemas.microsoft.com/office/drawing/2014/main" id="{7130E1B8-7E02-FD95-4FB3-951B1AF1B5B9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8" name="Google Shape;1653;p22">
              <a:extLst>
                <a:ext uri="{FF2B5EF4-FFF2-40B4-BE49-F238E27FC236}">
                  <a16:creationId xmlns:a16="http://schemas.microsoft.com/office/drawing/2014/main" id="{67672F3E-61E0-8CE2-F116-C325A6D3206E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Google Shape;1654;p22">
              <a:extLst>
                <a:ext uri="{FF2B5EF4-FFF2-40B4-BE49-F238E27FC236}">
                  <a16:creationId xmlns:a16="http://schemas.microsoft.com/office/drawing/2014/main" id="{2B7DB665-DE86-6361-9F61-18F6C349D1BC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0" name="Google Shape;1655;p22">
              <a:extLst>
                <a:ext uri="{FF2B5EF4-FFF2-40B4-BE49-F238E27FC236}">
                  <a16:creationId xmlns:a16="http://schemas.microsoft.com/office/drawing/2014/main" id="{6144FD5B-2793-3010-FD7B-3C32607DB952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Google Shape;1656;p22">
              <a:extLst>
                <a:ext uri="{FF2B5EF4-FFF2-40B4-BE49-F238E27FC236}">
                  <a16:creationId xmlns:a16="http://schemas.microsoft.com/office/drawing/2014/main" id="{46F3CFF7-7595-4555-E081-7ECF8DE79AD5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2" name="Google Shape;1657;p22">
              <a:extLst>
                <a:ext uri="{FF2B5EF4-FFF2-40B4-BE49-F238E27FC236}">
                  <a16:creationId xmlns:a16="http://schemas.microsoft.com/office/drawing/2014/main" id="{1B0F98AB-FB68-B2B6-352C-8ABF040D5174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3" name="Google Shape;1658;p22">
              <a:extLst>
                <a:ext uri="{FF2B5EF4-FFF2-40B4-BE49-F238E27FC236}">
                  <a16:creationId xmlns:a16="http://schemas.microsoft.com/office/drawing/2014/main" id="{27CBF188-5945-6539-632A-846987CD3ABB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4" name="Google Shape;1659;p22">
              <a:extLst>
                <a:ext uri="{FF2B5EF4-FFF2-40B4-BE49-F238E27FC236}">
                  <a16:creationId xmlns:a16="http://schemas.microsoft.com/office/drawing/2014/main" id="{7A6FCC67-5CC3-8A60-D7F6-EB7E5F24516C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5" name="Google Shape;1660;p22">
              <a:extLst>
                <a:ext uri="{FF2B5EF4-FFF2-40B4-BE49-F238E27FC236}">
                  <a16:creationId xmlns:a16="http://schemas.microsoft.com/office/drawing/2014/main" id="{5AE28D4E-44CD-5094-37BB-81A71C2F01CF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6" name="Google Shape;1661;p22">
              <a:extLst>
                <a:ext uri="{FF2B5EF4-FFF2-40B4-BE49-F238E27FC236}">
                  <a16:creationId xmlns:a16="http://schemas.microsoft.com/office/drawing/2014/main" id="{D30F3BCE-222F-C5FC-91FC-34E692557A47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7" name="Google Shape;1662;p22">
              <a:extLst>
                <a:ext uri="{FF2B5EF4-FFF2-40B4-BE49-F238E27FC236}">
                  <a16:creationId xmlns:a16="http://schemas.microsoft.com/office/drawing/2014/main" id="{1977C984-0FF1-8DFD-4F5D-C6030DCCA26E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8" name="Google Shape;1663;p22">
              <a:extLst>
                <a:ext uri="{FF2B5EF4-FFF2-40B4-BE49-F238E27FC236}">
                  <a16:creationId xmlns:a16="http://schemas.microsoft.com/office/drawing/2014/main" id="{2940DDAA-C169-0AE7-FAC6-912DDAE78A7A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9" name="Google Shape;1664;p22">
              <a:extLst>
                <a:ext uri="{FF2B5EF4-FFF2-40B4-BE49-F238E27FC236}">
                  <a16:creationId xmlns:a16="http://schemas.microsoft.com/office/drawing/2014/main" id="{20C3DF37-3762-B3AE-80B8-210B549DBFB6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0" name="Google Shape;1665;p22">
              <a:extLst>
                <a:ext uri="{FF2B5EF4-FFF2-40B4-BE49-F238E27FC236}">
                  <a16:creationId xmlns:a16="http://schemas.microsoft.com/office/drawing/2014/main" id="{CD604C15-BDAB-9CCD-4D69-4A3174917A6E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1" name="Google Shape;1666;p22">
              <a:extLst>
                <a:ext uri="{FF2B5EF4-FFF2-40B4-BE49-F238E27FC236}">
                  <a16:creationId xmlns:a16="http://schemas.microsoft.com/office/drawing/2014/main" id="{DE601565-2867-2ABE-885B-A70057B0FD36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2" name="Google Shape;1667;p22">
              <a:extLst>
                <a:ext uri="{FF2B5EF4-FFF2-40B4-BE49-F238E27FC236}">
                  <a16:creationId xmlns:a16="http://schemas.microsoft.com/office/drawing/2014/main" id="{2EBF23C2-FBB6-E0B1-A8FA-5DDBAB29A167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3" name="Google Shape;1668;p22">
              <a:extLst>
                <a:ext uri="{FF2B5EF4-FFF2-40B4-BE49-F238E27FC236}">
                  <a16:creationId xmlns:a16="http://schemas.microsoft.com/office/drawing/2014/main" id="{7B94B18C-8CA6-BF33-64CB-A29EDA8A15B5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4" name="Google Shape;1669;p22">
              <a:extLst>
                <a:ext uri="{FF2B5EF4-FFF2-40B4-BE49-F238E27FC236}">
                  <a16:creationId xmlns:a16="http://schemas.microsoft.com/office/drawing/2014/main" id="{A1AE0281-4450-9A10-4034-1981627D8D04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5" name="Google Shape;1670;p22">
              <a:extLst>
                <a:ext uri="{FF2B5EF4-FFF2-40B4-BE49-F238E27FC236}">
                  <a16:creationId xmlns:a16="http://schemas.microsoft.com/office/drawing/2014/main" id="{8CBFBD8A-1C00-B1F3-A5EF-2219E1EE5109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6" name="Google Shape;1671;p22">
              <a:extLst>
                <a:ext uri="{FF2B5EF4-FFF2-40B4-BE49-F238E27FC236}">
                  <a16:creationId xmlns:a16="http://schemas.microsoft.com/office/drawing/2014/main" id="{B1B5E06E-9080-6CAD-009E-CEB148F36247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7" name="Google Shape;1672;p22">
              <a:extLst>
                <a:ext uri="{FF2B5EF4-FFF2-40B4-BE49-F238E27FC236}">
                  <a16:creationId xmlns:a16="http://schemas.microsoft.com/office/drawing/2014/main" id="{37469B3B-4D6F-6A12-9D7E-C0CE669D2DE4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8" name="Google Shape;1673;p22">
              <a:extLst>
                <a:ext uri="{FF2B5EF4-FFF2-40B4-BE49-F238E27FC236}">
                  <a16:creationId xmlns:a16="http://schemas.microsoft.com/office/drawing/2014/main" id="{D08A9800-34B7-F36C-79C8-D8F6C80191E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9" name="Google Shape;1674;p22">
              <a:extLst>
                <a:ext uri="{FF2B5EF4-FFF2-40B4-BE49-F238E27FC236}">
                  <a16:creationId xmlns:a16="http://schemas.microsoft.com/office/drawing/2014/main" id="{DCC83CB1-A962-4C05-B2A2-EEBF847CDCD6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0" name="Google Shape;1675;p22">
              <a:extLst>
                <a:ext uri="{FF2B5EF4-FFF2-40B4-BE49-F238E27FC236}">
                  <a16:creationId xmlns:a16="http://schemas.microsoft.com/office/drawing/2014/main" id="{1E4724DE-D675-7705-853B-1D71FAFD03E4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1" name="Google Shape;1676;p22">
              <a:extLst>
                <a:ext uri="{FF2B5EF4-FFF2-40B4-BE49-F238E27FC236}">
                  <a16:creationId xmlns:a16="http://schemas.microsoft.com/office/drawing/2014/main" id="{580FFD88-F803-1984-259D-0F36617403B8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2" name="Google Shape;1677;p22">
              <a:extLst>
                <a:ext uri="{FF2B5EF4-FFF2-40B4-BE49-F238E27FC236}">
                  <a16:creationId xmlns:a16="http://schemas.microsoft.com/office/drawing/2014/main" id="{CBDD917E-FE1E-F795-CC22-4632DE70318F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3" name="Google Shape;1678;p22">
              <a:extLst>
                <a:ext uri="{FF2B5EF4-FFF2-40B4-BE49-F238E27FC236}">
                  <a16:creationId xmlns:a16="http://schemas.microsoft.com/office/drawing/2014/main" id="{49F0F917-44D8-8E1E-7B64-4B4A243CB778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4" name="Google Shape;1679;p22">
              <a:extLst>
                <a:ext uri="{FF2B5EF4-FFF2-40B4-BE49-F238E27FC236}">
                  <a16:creationId xmlns:a16="http://schemas.microsoft.com/office/drawing/2014/main" id="{0B4B206F-6B29-6ACE-6F80-2124BA54D259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5" name="Google Shape;1680;p22">
              <a:extLst>
                <a:ext uri="{FF2B5EF4-FFF2-40B4-BE49-F238E27FC236}">
                  <a16:creationId xmlns:a16="http://schemas.microsoft.com/office/drawing/2014/main" id="{E8664F7E-E6F4-CB6B-03A1-7A29978B83F7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6" name="Google Shape;1681;p22">
              <a:extLst>
                <a:ext uri="{FF2B5EF4-FFF2-40B4-BE49-F238E27FC236}">
                  <a16:creationId xmlns:a16="http://schemas.microsoft.com/office/drawing/2014/main" id="{69FD38AE-E38E-33AA-4814-A9523552EC6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7" name="Google Shape;1682;p22">
              <a:extLst>
                <a:ext uri="{FF2B5EF4-FFF2-40B4-BE49-F238E27FC236}">
                  <a16:creationId xmlns:a16="http://schemas.microsoft.com/office/drawing/2014/main" id="{C32B0895-7DB4-99B2-9264-3A090DD92099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8" name="Google Shape;1683;p22">
              <a:extLst>
                <a:ext uri="{FF2B5EF4-FFF2-40B4-BE49-F238E27FC236}">
                  <a16:creationId xmlns:a16="http://schemas.microsoft.com/office/drawing/2014/main" id="{86614320-67DB-9D08-4CFE-DA6B2B7BF864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9" name="Google Shape;1684;p22">
              <a:extLst>
                <a:ext uri="{FF2B5EF4-FFF2-40B4-BE49-F238E27FC236}">
                  <a16:creationId xmlns:a16="http://schemas.microsoft.com/office/drawing/2014/main" id="{5991A3D3-AD1A-8DAC-9532-B7E287DA3717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0" name="Google Shape;1685;p22">
              <a:extLst>
                <a:ext uri="{FF2B5EF4-FFF2-40B4-BE49-F238E27FC236}">
                  <a16:creationId xmlns:a16="http://schemas.microsoft.com/office/drawing/2014/main" id="{275B371B-7940-6586-384A-5A90B4A7DA20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1" name="Google Shape;1686;p22">
              <a:extLst>
                <a:ext uri="{FF2B5EF4-FFF2-40B4-BE49-F238E27FC236}">
                  <a16:creationId xmlns:a16="http://schemas.microsoft.com/office/drawing/2014/main" id="{6CFB049F-40C9-B2AE-A49E-C034509F455D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2" name="Google Shape;1687;p22">
              <a:extLst>
                <a:ext uri="{FF2B5EF4-FFF2-40B4-BE49-F238E27FC236}">
                  <a16:creationId xmlns:a16="http://schemas.microsoft.com/office/drawing/2014/main" id="{C4D5F419-D15E-B2CD-E5EC-DC02CAC4EC35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3" name="Google Shape;1688;p22">
              <a:extLst>
                <a:ext uri="{FF2B5EF4-FFF2-40B4-BE49-F238E27FC236}">
                  <a16:creationId xmlns:a16="http://schemas.microsoft.com/office/drawing/2014/main" id="{757B1704-AB8D-4D7F-E2FA-597982FA28ED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4" name="Google Shape;1689;p22">
              <a:extLst>
                <a:ext uri="{FF2B5EF4-FFF2-40B4-BE49-F238E27FC236}">
                  <a16:creationId xmlns:a16="http://schemas.microsoft.com/office/drawing/2014/main" id="{787EEA82-9648-15A4-F08A-72072EE6DB1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5" name="Google Shape;1690;p22">
              <a:extLst>
                <a:ext uri="{FF2B5EF4-FFF2-40B4-BE49-F238E27FC236}">
                  <a16:creationId xmlns:a16="http://schemas.microsoft.com/office/drawing/2014/main" id="{EF854C61-92C9-1874-B585-453EFFF4FDC2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6" name="Google Shape;1691;p22">
              <a:extLst>
                <a:ext uri="{FF2B5EF4-FFF2-40B4-BE49-F238E27FC236}">
                  <a16:creationId xmlns:a16="http://schemas.microsoft.com/office/drawing/2014/main" id="{72F9ADC3-E9B4-FEE8-A2E5-4C62DDF324FA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7" name="Google Shape;1692;p22">
              <a:extLst>
                <a:ext uri="{FF2B5EF4-FFF2-40B4-BE49-F238E27FC236}">
                  <a16:creationId xmlns:a16="http://schemas.microsoft.com/office/drawing/2014/main" id="{A944E4E8-9859-E72A-EFA0-672A19011906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8" name="Google Shape;1693;p22">
              <a:extLst>
                <a:ext uri="{FF2B5EF4-FFF2-40B4-BE49-F238E27FC236}">
                  <a16:creationId xmlns:a16="http://schemas.microsoft.com/office/drawing/2014/main" id="{AC21A247-F2ED-6744-CA7F-A8D39B8172F5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9" name="Google Shape;1694;p22">
              <a:extLst>
                <a:ext uri="{FF2B5EF4-FFF2-40B4-BE49-F238E27FC236}">
                  <a16:creationId xmlns:a16="http://schemas.microsoft.com/office/drawing/2014/main" id="{9BB4963A-DF14-6316-B8DB-7EEDD874CEB0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0" name="Google Shape;1695;p22">
              <a:extLst>
                <a:ext uri="{FF2B5EF4-FFF2-40B4-BE49-F238E27FC236}">
                  <a16:creationId xmlns:a16="http://schemas.microsoft.com/office/drawing/2014/main" id="{2CBE9D73-D744-5CF9-3AF6-6872494E9858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1" name="Google Shape;1696;p22">
              <a:extLst>
                <a:ext uri="{FF2B5EF4-FFF2-40B4-BE49-F238E27FC236}">
                  <a16:creationId xmlns:a16="http://schemas.microsoft.com/office/drawing/2014/main" id="{FB2C11AA-6178-91A2-3E07-B27D82E3BE75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2" name="Google Shape;1697;p22">
              <a:extLst>
                <a:ext uri="{FF2B5EF4-FFF2-40B4-BE49-F238E27FC236}">
                  <a16:creationId xmlns:a16="http://schemas.microsoft.com/office/drawing/2014/main" id="{ED6F92B5-76CF-785F-ADD7-867493A4DA01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3" name="Google Shape;1698;p22">
              <a:extLst>
                <a:ext uri="{FF2B5EF4-FFF2-40B4-BE49-F238E27FC236}">
                  <a16:creationId xmlns:a16="http://schemas.microsoft.com/office/drawing/2014/main" id="{11B5A1D1-9F52-ABDB-6BF1-F7DED1CC9FC3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4" name="Google Shape;1699;p22">
              <a:extLst>
                <a:ext uri="{FF2B5EF4-FFF2-40B4-BE49-F238E27FC236}">
                  <a16:creationId xmlns:a16="http://schemas.microsoft.com/office/drawing/2014/main" id="{ED871B89-A292-8DED-7043-FDF037B092D6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5" name="Google Shape;1700;p22">
              <a:extLst>
                <a:ext uri="{FF2B5EF4-FFF2-40B4-BE49-F238E27FC236}">
                  <a16:creationId xmlns:a16="http://schemas.microsoft.com/office/drawing/2014/main" id="{CA2B46B2-9D9E-CCFE-A4B4-7617930D9B51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6" name="Google Shape;1701;p22">
              <a:extLst>
                <a:ext uri="{FF2B5EF4-FFF2-40B4-BE49-F238E27FC236}">
                  <a16:creationId xmlns:a16="http://schemas.microsoft.com/office/drawing/2014/main" id="{FBF49519-2BD3-7846-DDAD-D60C6C6C4C57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7" name="Google Shape;1702;p22">
              <a:extLst>
                <a:ext uri="{FF2B5EF4-FFF2-40B4-BE49-F238E27FC236}">
                  <a16:creationId xmlns:a16="http://schemas.microsoft.com/office/drawing/2014/main" id="{D1E6A12D-B8BE-AE97-5669-1A06113E3379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8" name="Google Shape;1703;p22">
              <a:extLst>
                <a:ext uri="{FF2B5EF4-FFF2-40B4-BE49-F238E27FC236}">
                  <a16:creationId xmlns:a16="http://schemas.microsoft.com/office/drawing/2014/main" id="{E7C089B2-096E-5C4C-1FF3-F8BBA3E4DFF1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9" name="Google Shape;1704;p22">
              <a:extLst>
                <a:ext uri="{FF2B5EF4-FFF2-40B4-BE49-F238E27FC236}">
                  <a16:creationId xmlns:a16="http://schemas.microsoft.com/office/drawing/2014/main" id="{79E3A1CA-3DC2-F54E-3249-61F31050BAE0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0" name="Google Shape;1705;p22">
              <a:extLst>
                <a:ext uri="{FF2B5EF4-FFF2-40B4-BE49-F238E27FC236}">
                  <a16:creationId xmlns:a16="http://schemas.microsoft.com/office/drawing/2014/main" id="{C5FAC55C-5939-2F54-BA98-2C579BE7D560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1" name="Google Shape;1706;p22">
              <a:extLst>
                <a:ext uri="{FF2B5EF4-FFF2-40B4-BE49-F238E27FC236}">
                  <a16:creationId xmlns:a16="http://schemas.microsoft.com/office/drawing/2014/main" id="{B7B14B79-B4AA-F646-75CF-898BA902BE0D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2" name="Google Shape;1707;p22">
              <a:extLst>
                <a:ext uri="{FF2B5EF4-FFF2-40B4-BE49-F238E27FC236}">
                  <a16:creationId xmlns:a16="http://schemas.microsoft.com/office/drawing/2014/main" id="{7EE82B18-5705-4EE0-86FB-4067EA095D02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Google Shape;1708;p22">
              <a:extLst>
                <a:ext uri="{FF2B5EF4-FFF2-40B4-BE49-F238E27FC236}">
                  <a16:creationId xmlns:a16="http://schemas.microsoft.com/office/drawing/2014/main" id="{712D8A70-914D-5CA0-4C96-F03238B24CB3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Google Shape;1709;p22">
              <a:extLst>
                <a:ext uri="{FF2B5EF4-FFF2-40B4-BE49-F238E27FC236}">
                  <a16:creationId xmlns:a16="http://schemas.microsoft.com/office/drawing/2014/main" id="{2BC138DA-F220-770B-21BF-2BE1362F4BD1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5" name="Google Shape;1710;p22">
              <a:extLst>
                <a:ext uri="{FF2B5EF4-FFF2-40B4-BE49-F238E27FC236}">
                  <a16:creationId xmlns:a16="http://schemas.microsoft.com/office/drawing/2014/main" id="{6DC7A171-42CD-EB5C-E48E-4D2D13715EB7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Google Shape;1711;p22">
              <a:extLst>
                <a:ext uri="{FF2B5EF4-FFF2-40B4-BE49-F238E27FC236}">
                  <a16:creationId xmlns:a16="http://schemas.microsoft.com/office/drawing/2014/main" id="{635433BD-ED5F-0454-DB88-02295FF55C9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7" name="Google Shape;1712;p22">
              <a:extLst>
                <a:ext uri="{FF2B5EF4-FFF2-40B4-BE49-F238E27FC236}">
                  <a16:creationId xmlns:a16="http://schemas.microsoft.com/office/drawing/2014/main" id="{D3B6A275-14EF-DD35-F02D-CCEBF0A29E2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8" name="Google Shape;1713;p22">
              <a:extLst>
                <a:ext uri="{FF2B5EF4-FFF2-40B4-BE49-F238E27FC236}">
                  <a16:creationId xmlns:a16="http://schemas.microsoft.com/office/drawing/2014/main" id="{9DB8285E-7D6E-5AE2-2604-66D71C94E2F1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9" name="Google Shape;1714;p22">
              <a:extLst>
                <a:ext uri="{FF2B5EF4-FFF2-40B4-BE49-F238E27FC236}">
                  <a16:creationId xmlns:a16="http://schemas.microsoft.com/office/drawing/2014/main" id="{C695209F-3A9E-CEBA-A777-2925883E191B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0" name="Google Shape;1715;p22">
              <a:extLst>
                <a:ext uri="{FF2B5EF4-FFF2-40B4-BE49-F238E27FC236}">
                  <a16:creationId xmlns:a16="http://schemas.microsoft.com/office/drawing/2014/main" id="{47EE6E5A-2283-009D-2D97-4F7B7586D18C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1" name="Google Shape;1716;p22">
              <a:extLst>
                <a:ext uri="{FF2B5EF4-FFF2-40B4-BE49-F238E27FC236}">
                  <a16:creationId xmlns:a16="http://schemas.microsoft.com/office/drawing/2014/main" id="{BB78ED67-A781-BA63-1436-9A2FB4D7695F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2" name="Google Shape;1717;p22">
              <a:extLst>
                <a:ext uri="{FF2B5EF4-FFF2-40B4-BE49-F238E27FC236}">
                  <a16:creationId xmlns:a16="http://schemas.microsoft.com/office/drawing/2014/main" id="{A97D6F3F-4E2A-3215-53B1-CB6C1C856ADD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3" name="Google Shape;1718;p22">
              <a:extLst>
                <a:ext uri="{FF2B5EF4-FFF2-40B4-BE49-F238E27FC236}">
                  <a16:creationId xmlns:a16="http://schemas.microsoft.com/office/drawing/2014/main" id="{BE528F67-69E4-0D5D-598A-7E7E2CA38CA7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4" name="Google Shape;1719;p22">
              <a:extLst>
                <a:ext uri="{FF2B5EF4-FFF2-40B4-BE49-F238E27FC236}">
                  <a16:creationId xmlns:a16="http://schemas.microsoft.com/office/drawing/2014/main" id="{69833D69-7F35-E8BF-90DE-994CAA071196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5" name="Google Shape;1720;p22">
              <a:extLst>
                <a:ext uri="{FF2B5EF4-FFF2-40B4-BE49-F238E27FC236}">
                  <a16:creationId xmlns:a16="http://schemas.microsoft.com/office/drawing/2014/main" id="{71E408D1-C171-89E8-642B-A5FB1991FDCD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6" name="Google Shape;1721;p22">
              <a:extLst>
                <a:ext uri="{FF2B5EF4-FFF2-40B4-BE49-F238E27FC236}">
                  <a16:creationId xmlns:a16="http://schemas.microsoft.com/office/drawing/2014/main" id="{47A9821F-E2A4-0558-2FF8-7CA7F62B69A8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7" name="Google Shape;1722;p22">
              <a:extLst>
                <a:ext uri="{FF2B5EF4-FFF2-40B4-BE49-F238E27FC236}">
                  <a16:creationId xmlns:a16="http://schemas.microsoft.com/office/drawing/2014/main" id="{236B73B7-FD1E-EA19-8B00-36E3F5AD1B9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8" name="Google Shape;1723;p22">
              <a:extLst>
                <a:ext uri="{FF2B5EF4-FFF2-40B4-BE49-F238E27FC236}">
                  <a16:creationId xmlns:a16="http://schemas.microsoft.com/office/drawing/2014/main" id="{4536A84A-8E36-634C-8570-68225FBA7928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9" name="Google Shape;1724;p22">
              <a:extLst>
                <a:ext uri="{FF2B5EF4-FFF2-40B4-BE49-F238E27FC236}">
                  <a16:creationId xmlns:a16="http://schemas.microsoft.com/office/drawing/2014/main" id="{44BC50F9-4302-943C-2EF7-85B297148B6F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0" name="Google Shape;1725;p22">
              <a:extLst>
                <a:ext uri="{FF2B5EF4-FFF2-40B4-BE49-F238E27FC236}">
                  <a16:creationId xmlns:a16="http://schemas.microsoft.com/office/drawing/2014/main" id="{47D963DC-3776-1F15-B4C7-F1658C011B50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1" name="Google Shape;1726;p22">
              <a:extLst>
                <a:ext uri="{FF2B5EF4-FFF2-40B4-BE49-F238E27FC236}">
                  <a16:creationId xmlns:a16="http://schemas.microsoft.com/office/drawing/2014/main" id="{9EB1F621-9914-5212-03C5-A9E34A3CE6C4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2" name="Google Shape;1727;p22">
              <a:extLst>
                <a:ext uri="{FF2B5EF4-FFF2-40B4-BE49-F238E27FC236}">
                  <a16:creationId xmlns:a16="http://schemas.microsoft.com/office/drawing/2014/main" id="{BE22B908-587B-5ADF-DF69-C4531D82891B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3" name="Google Shape;1728;p22">
              <a:extLst>
                <a:ext uri="{FF2B5EF4-FFF2-40B4-BE49-F238E27FC236}">
                  <a16:creationId xmlns:a16="http://schemas.microsoft.com/office/drawing/2014/main" id="{7324229A-DCB8-D137-6838-26CE2552C053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4" name="Google Shape;1729;p22">
              <a:extLst>
                <a:ext uri="{FF2B5EF4-FFF2-40B4-BE49-F238E27FC236}">
                  <a16:creationId xmlns:a16="http://schemas.microsoft.com/office/drawing/2014/main" id="{7BDC3A04-7B18-2920-44FE-D9D4D54A5418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5" name="Google Shape;1730;p22">
              <a:extLst>
                <a:ext uri="{FF2B5EF4-FFF2-40B4-BE49-F238E27FC236}">
                  <a16:creationId xmlns:a16="http://schemas.microsoft.com/office/drawing/2014/main" id="{8D83C86C-CAC7-A34B-D996-84E4430F9A61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6" name="Google Shape;1731;p22">
              <a:extLst>
                <a:ext uri="{FF2B5EF4-FFF2-40B4-BE49-F238E27FC236}">
                  <a16:creationId xmlns:a16="http://schemas.microsoft.com/office/drawing/2014/main" id="{FE0E8349-8D69-CE23-4E5F-66B109C5425C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7" name="Google Shape;1732;p22">
              <a:extLst>
                <a:ext uri="{FF2B5EF4-FFF2-40B4-BE49-F238E27FC236}">
                  <a16:creationId xmlns:a16="http://schemas.microsoft.com/office/drawing/2014/main" id="{C4400861-0768-2511-1B6D-044C77DE1EAD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8" name="Google Shape;1733;p22">
              <a:extLst>
                <a:ext uri="{FF2B5EF4-FFF2-40B4-BE49-F238E27FC236}">
                  <a16:creationId xmlns:a16="http://schemas.microsoft.com/office/drawing/2014/main" id="{7FAFD7AB-10B4-7643-5602-1920BF593447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9" name="Google Shape;1734;p22">
              <a:extLst>
                <a:ext uri="{FF2B5EF4-FFF2-40B4-BE49-F238E27FC236}">
                  <a16:creationId xmlns:a16="http://schemas.microsoft.com/office/drawing/2014/main" id="{198DF735-03C3-0649-AF0F-D7018973A387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0" name="Google Shape;1735;p22">
              <a:extLst>
                <a:ext uri="{FF2B5EF4-FFF2-40B4-BE49-F238E27FC236}">
                  <a16:creationId xmlns:a16="http://schemas.microsoft.com/office/drawing/2014/main" id="{4A83151D-B3B7-BED9-7860-92E0E6094026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1" name="Google Shape;1736;p22">
              <a:extLst>
                <a:ext uri="{FF2B5EF4-FFF2-40B4-BE49-F238E27FC236}">
                  <a16:creationId xmlns:a16="http://schemas.microsoft.com/office/drawing/2014/main" id="{C2D8B2FF-DC55-C0F5-DE51-500C80624B33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2" name="Google Shape;1737;p22">
              <a:extLst>
                <a:ext uri="{FF2B5EF4-FFF2-40B4-BE49-F238E27FC236}">
                  <a16:creationId xmlns:a16="http://schemas.microsoft.com/office/drawing/2014/main" id="{D6488D88-9D09-84BA-931E-A523FA4C87F0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3" name="Google Shape;1738;p22">
              <a:extLst>
                <a:ext uri="{FF2B5EF4-FFF2-40B4-BE49-F238E27FC236}">
                  <a16:creationId xmlns:a16="http://schemas.microsoft.com/office/drawing/2014/main" id="{50921871-441F-0BE1-026C-AFABD5822647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4" name="Google Shape;1739;p22">
              <a:extLst>
                <a:ext uri="{FF2B5EF4-FFF2-40B4-BE49-F238E27FC236}">
                  <a16:creationId xmlns:a16="http://schemas.microsoft.com/office/drawing/2014/main" id="{B0D27DB7-18BD-6E13-5CD2-C530F032394D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5" name="Google Shape;1740;p22">
              <a:extLst>
                <a:ext uri="{FF2B5EF4-FFF2-40B4-BE49-F238E27FC236}">
                  <a16:creationId xmlns:a16="http://schemas.microsoft.com/office/drawing/2014/main" id="{C889D483-FDD0-D0B4-3D01-88AF2E972757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6" name="Google Shape;1741;p22">
              <a:extLst>
                <a:ext uri="{FF2B5EF4-FFF2-40B4-BE49-F238E27FC236}">
                  <a16:creationId xmlns:a16="http://schemas.microsoft.com/office/drawing/2014/main" id="{54088478-D795-3DD7-BB86-08E1B05E46A0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7" name="Google Shape;1742;p22">
              <a:extLst>
                <a:ext uri="{FF2B5EF4-FFF2-40B4-BE49-F238E27FC236}">
                  <a16:creationId xmlns:a16="http://schemas.microsoft.com/office/drawing/2014/main" id="{86E0AD33-214C-D931-71B9-E8125BC46174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8" name="Google Shape;1743;p22">
              <a:extLst>
                <a:ext uri="{FF2B5EF4-FFF2-40B4-BE49-F238E27FC236}">
                  <a16:creationId xmlns:a16="http://schemas.microsoft.com/office/drawing/2014/main" id="{CE3EF31F-EE3B-3092-F16E-C4F1336183A4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9" name="Google Shape;1744;p22">
              <a:extLst>
                <a:ext uri="{FF2B5EF4-FFF2-40B4-BE49-F238E27FC236}">
                  <a16:creationId xmlns:a16="http://schemas.microsoft.com/office/drawing/2014/main" id="{75B118CA-3928-7E5B-1E0D-246E6BF924BE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0" name="Google Shape;1745;p22">
              <a:extLst>
                <a:ext uri="{FF2B5EF4-FFF2-40B4-BE49-F238E27FC236}">
                  <a16:creationId xmlns:a16="http://schemas.microsoft.com/office/drawing/2014/main" id="{78352548-21F7-BCF7-5259-407038F50FFF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1" name="Google Shape;1746;p22">
              <a:extLst>
                <a:ext uri="{FF2B5EF4-FFF2-40B4-BE49-F238E27FC236}">
                  <a16:creationId xmlns:a16="http://schemas.microsoft.com/office/drawing/2014/main" id="{4C23B68C-0AB9-6E3F-3A71-FC34A0FAC544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2" name="Google Shape;1747;p22">
              <a:extLst>
                <a:ext uri="{FF2B5EF4-FFF2-40B4-BE49-F238E27FC236}">
                  <a16:creationId xmlns:a16="http://schemas.microsoft.com/office/drawing/2014/main" id="{9AA992A4-57DB-68D8-18A6-4BA1A7A02DB0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3" name="Google Shape;1748;p22">
              <a:extLst>
                <a:ext uri="{FF2B5EF4-FFF2-40B4-BE49-F238E27FC236}">
                  <a16:creationId xmlns:a16="http://schemas.microsoft.com/office/drawing/2014/main" id="{18590057-C7B1-A110-36C4-529766A4FCBB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4" name="Google Shape;1749;p22">
              <a:extLst>
                <a:ext uri="{FF2B5EF4-FFF2-40B4-BE49-F238E27FC236}">
                  <a16:creationId xmlns:a16="http://schemas.microsoft.com/office/drawing/2014/main" id="{3C3C52E0-2BDD-9242-E23E-0530FA5FD057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5" name="Google Shape;1750;p22">
              <a:extLst>
                <a:ext uri="{FF2B5EF4-FFF2-40B4-BE49-F238E27FC236}">
                  <a16:creationId xmlns:a16="http://schemas.microsoft.com/office/drawing/2014/main" id="{670C7C5C-97DE-BD15-EF3A-1E2070AA128E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6" name="Google Shape;1751;p22">
              <a:extLst>
                <a:ext uri="{FF2B5EF4-FFF2-40B4-BE49-F238E27FC236}">
                  <a16:creationId xmlns:a16="http://schemas.microsoft.com/office/drawing/2014/main" id="{5D2BB920-8444-C2DF-E561-7A2DC03F06B3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7" name="Google Shape;1752;p22">
              <a:extLst>
                <a:ext uri="{FF2B5EF4-FFF2-40B4-BE49-F238E27FC236}">
                  <a16:creationId xmlns:a16="http://schemas.microsoft.com/office/drawing/2014/main" id="{8BAA9C50-FE1C-D466-0F8A-EF92B44AF7A7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8" name="Google Shape;1753;p22">
              <a:extLst>
                <a:ext uri="{FF2B5EF4-FFF2-40B4-BE49-F238E27FC236}">
                  <a16:creationId xmlns:a16="http://schemas.microsoft.com/office/drawing/2014/main" id="{D9DD5FCB-EB3E-E5E2-7D3D-658828A76B12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9" name="Google Shape;1754;p22">
              <a:extLst>
                <a:ext uri="{FF2B5EF4-FFF2-40B4-BE49-F238E27FC236}">
                  <a16:creationId xmlns:a16="http://schemas.microsoft.com/office/drawing/2014/main" id="{8BB68333-B268-F100-C7A2-CC870CAEF395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0" name="Google Shape;1755;p22">
              <a:extLst>
                <a:ext uri="{FF2B5EF4-FFF2-40B4-BE49-F238E27FC236}">
                  <a16:creationId xmlns:a16="http://schemas.microsoft.com/office/drawing/2014/main" id="{F80C87F0-097D-053A-F474-410C914AB149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1" name="Google Shape;1756;p22">
              <a:extLst>
                <a:ext uri="{FF2B5EF4-FFF2-40B4-BE49-F238E27FC236}">
                  <a16:creationId xmlns:a16="http://schemas.microsoft.com/office/drawing/2014/main" id="{1FCBC9F2-8E6D-8C02-4DA2-3D5A6D12BBEA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2" name="Google Shape;1757;p22">
              <a:extLst>
                <a:ext uri="{FF2B5EF4-FFF2-40B4-BE49-F238E27FC236}">
                  <a16:creationId xmlns:a16="http://schemas.microsoft.com/office/drawing/2014/main" id="{C5C6B50C-0A27-9FF0-0725-1626C02DBC7D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3" name="Google Shape;1758;p22">
              <a:extLst>
                <a:ext uri="{FF2B5EF4-FFF2-40B4-BE49-F238E27FC236}">
                  <a16:creationId xmlns:a16="http://schemas.microsoft.com/office/drawing/2014/main" id="{76A1E526-3ECB-6B9E-251B-D777953792FF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4" name="Google Shape;1759;p22">
              <a:extLst>
                <a:ext uri="{FF2B5EF4-FFF2-40B4-BE49-F238E27FC236}">
                  <a16:creationId xmlns:a16="http://schemas.microsoft.com/office/drawing/2014/main" id="{A464BA25-A9AC-B2E3-D093-97C43B331FDD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5" name="Google Shape;1760;p22">
              <a:extLst>
                <a:ext uri="{FF2B5EF4-FFF2-40B4-BE49-F238E27FC236}">
                  <a16:creationId xmlns:a16="http://schemas.microsoft.com/office/drawing/2014/main" id="{67EEEC30-37B2-2ACB-854E-B4F1CFAE8292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6" name="Google Shape;1761;p22">
              <a:extLst>
                <a:ext uri="{FF2B5EF4-FFF2-40B4-BE49-F238E27FC236}">
                  <a16:creationId xmlns:a16="http://schemas.microsoft.com/office/drawing/2014/main" id="{8798FBA2-DA8F-BA25-7C26-DCB68BF75AEC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7" name="Google Shape;1762;p22">
              <a:extLst>
                <a:ext uri="{FF2B5EF4-FFF2-40B4-BE49-F238E27FC236}">
                  <a16:creationId xmlns:a16="http://schemas.microsoft.com/office/drawing/2014/main" id="{5E1157A3-79FD-8496-DA51-AAE282568B4C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8" name="Google Shape;1763;p22">
              <a:extLst>
                <a:ext uri="{FF2B5EF4-FFF2-40B4-BE49-F238E27FC236}">
                  <a16:creationId xmlns:a16="http://schemas.microsoft.com/office/drawing/2014/main" id="{D70B1AE3-5EDE-A458-17F2-6639C9D2F5B7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9" name="Google Shape;1764;p22">
              <a:extLst>
                <a:ext uri="{FF2B5EF4-FFF2-40B4-BE49-F238E27FC236}">
                  <a16:creationId xmlns:a16="http://schemas.microsoft.com/office/drawing/2014/main" id="{2A2F048E-0FA5-D4D1-E025-CCE798810560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0" name="Google Shape;1765;p22">
              <a:extLst>
                <a:ext uri="{FF2B5EF4-FFF2-40B4-BE49-F238E27FC236}">
                  <a16:creationId xmlns:a16="http://schemas.microsoft.com/office/drawing/2014/main" id="{9F6E4393-0020-1DE1-9BC0-614A6C08BADB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1" name="Google Shape;1766;p22">
              <a:extLst>
                <a:ext uri="{FF2B5EF4-FFF2-40B4-BE49-F238E27FC236}">
                  <a16:creationId xmlns:a16="http://schemas.microsoft.com/office/drawing/2014/main" id="{BAFD9F16-BE0F-D8DD-ECA9-CEBF9E92D89E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2" name="Google Shape;1767;p22">
              <a:extLst>
                <a:ext uri="{FF2B5EF4-FFF2-40B4-BE49-F238E27FC236}">
                  <a16:creationId xmlns:a16="http://schemas.microsoft.com/office/drawing/2014/main" id="{43DBE0CA-4AC3-C499-C679-B5FF8CC9A1FF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3" name="Google Shape;1768;p22">
              <a:extLst>
                <a:ext uri="{FF2B5EF4-FFF2-40B4-BE49-F238E27FC236}">
                  <a16:creationId xmlns:a16="http://schemas.microsoft.com/office/drawing/2014/main" id="{ED5A751E-F12D-BFA1-F189-991AB5091613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4" name="Google Shape;1769;p22">
              <a:extLst>
                <a:ext uri="{FF2B5EF4-FFF2-40B4-BE49-F238E27FC236}">
                  <a16:creationId xmlns:a16="http://schemas.microsoft.com/office/drawing/2014/main" id="{907E2826-DBEC-053C-952F-D9426ADD3811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5" name="Google Shape;1770;p22">
              <a:extLst>
                <a:ext uri="{FF2B5EF4-FFF2-40B4-BE49-F238E27FC236}">
                  <a16:creationId xmlns:a16="http://schemas.microsoft.com/office/drawing/2014/main" id="{87E802FA-E7BD-FDFB-1B62-EE908D5930BA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6" name="Google Shape;1771;p22">
              <a:extLst>
                <a:ext uri="{FF2B5EF4-FFF2-40B4-BE49-F238E27FC236}">
                  <a16:creationId xmlns:a16="http://schemas.microsoft.com/office/drawing/2014/main" id="{A58BDCC8-C16C-9D71-3606-B23D16482D1B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7" name="Google Shape;1772;p22">
              <a:extLst>
                <a:ext uri="{FF2B5EF4-FFF2-40B4-BE49-F238E27FC236}">
                  <a16:creationId xmlns:a16="http://schemas.microsoft.com/office/drawing/2014/main" id="{36C13822-7367-F0FF-15E6-7DF3691BAA10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" name="Google Shape;1773;p22">
              <a:extLst>
                <a:ext uri="{FF2B5EF4-FFF2-40B4-BE49-F238E27FC236}">
                  <a16:creationId xmlns:a16="http://schemas.microsoft.com/office/drawing/2014/main" id="{2CF77AE5-24D6-D316-167D-3908AF9216A0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" name="Google Shape;1774;p22">
              <a:extLst>
                <a:ext uri="{FF2B5EF4-FFF2-40B4-BE49-F238E27FC236}">
                  <a16:creationId xmlns:a16="http://schemas.microsoft.com/office/drawing/2014/main" id="{10FAFA0B-6C7F-50F0-168E-5DD45D08E3FD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0" name="Google Shape;1775;p22">
              <a:extLst>
                <a:ext uri="{FF2B5EF4-FFF2-40B4-BE49-F238E27FC236}">
                  <a16:creationId xmlns:a16="http://schemas.microsoft.com/office/drawing/2014/main" id="{C691D69C-7B7D-340B-7FD6-617935DD6FB1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1" name="Google Shape;1776;p22">
              <a:extLst>
                <a:ext uri="{FF2B5EF4-FFF2-40B4-BE49-F238E27FC236}">
                  <a16:creationId xmlns:a16="http://schemas.microsoft.com/office/drawing/2014/main" id="{1A040F30-2DE2-DAD1-B549-F4ADC8E95A99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2" name="Google Shape;1777;p22">
              <a:extLst>
                <a:ext uri="{FF2B5EF4-FFF2-40B4-BE49-F238E27FC236}">
                  <a16:creationId xmlns:a16="http://schemas.microsoft.com/office/drawing/2014/main" id="{7500C2D2-CB3B-E345-43CA-1F0B96C77EB2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3" name="Google Shape;1778;p22">
              <a:extLst>
                <a:ext uri="{FF2B5EF4-FFF2-40B4-BE49-F238E27FC236}">
                  <a16:creationId xmlns:a16="http://schemas.microsoft.com/office/drawing/2014/main" id="{63DFC502-E9D1-D0FF-3D88-D9D3E442613F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4" name="Google Shape;1779;p22">
              <a:extLst>
                <a:ext uri="{FF2B5EF4-FFF2-40B4-BE49-F238E27FC236}">
                  <a16:creationId xmlns:a16="http://schemas.microsoft.com/office/drawing/2014/main" id="{A5E04877-74B4-0461-DEA3-47CD4D0BF558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5" name="Google Shape;1780;p22">
              <a:extLst>
                <a:ext uri="{FF2B5EF4-FFF2-40B4-BE49-F238E27FC236}">
                  <a16:creationId xmlns:a16="http://schemas.microsoft.com/office/drawing/2014/main" id="{E15490A9-D3F3-8C29-5D98-121442716211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6" name="Google Shape;1781;p22">
              <a:extLst>
                <a:ext uri="{FF2B5EF4-FFF2-40B4-BE49-F238E27FC236}">
                  <a16:creationId xmlns:a16="http://schemas.microsoft.com/office/drawing/2014/main" id="{FFCB20BA-3F8D-2C25-1CC1-030ADAAF11D5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7" name="Google Shape;1782;p22">
              <a:extLst>
                <a:ext uri="{FF2B5EF4-FFF2-40B4-BE49-F238E27FC236}">
                  <a16:creationId xmlns:a16="http://schemas.microsoft.com/office/drawing/2014/main" id="{B9E13FCF-2122-9587-C535-D1FE97B90F7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8" name="Google Shape;1783;p22">
              <a:extLst>
                <a:ext uri="{FF2B5EF4-FFF2-40B4-BE49-F238E27FC236}">
                  <a16:creationId xmlns:a16="http://schemas.microsoft.com/office/drawing/2014/main" id="{8518E798-60B5-52DF-7006-5B90B89CFD72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9" name="Google Shape;1784;p22">
              <a:extLst>
                <a:ext uri="{FF2B5EF4-FFF2-40B4-BE49-F238E27FC236}">
                  <a16:creationId xmlns:a16="http://schemas.microsoft.com/office/drawing/2014/main" id="{095B37AF-6439-9115-9D26-062B6B695515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0" name="Google Shape;1785;p22">
              <a:extLst>
                <a:ext uri="{FF2B5EF4-FFF2-40B4-BE49-F238E27FC236}">
                  <a16:creationId xmlns:a16="http://schemas.microsoft.com/office/drawing/2014/main" id="{3A5E598D-1677-E687-EBE1-9615D59EC27F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1" name="Google Shape;1786;p22">
              <a:extLst>
                <a:ext uri="{FF2B5EF4-FFF2-40B4-BE49-F238E27FC236}">
                  <a16:creationId xmlns:a16="http://schemas.microsoft.com/office/drawing/2014/main" id="{6B52A034-05D4-C831-8353-FC4261B64971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2" name="Google Shape;1787;p22">
              <a:extLst>
                <a:ext uri="{FF2B5EF4-FFF2-40B4-BE49-F238E27FC236}">
                  <a16:creationId xmlns:a16="http://schemas.microsoft.com/office/drawing/2014/main" id="{60CF855C-D5AB-699C-A76B-8E7FB297E113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3" name="Google Shape;1788;p22">
              <a:extLst>
                <a:ext uri="{FF2B5EF4-FFF2-40B4-BE49-F238E27FC236}">
                  <a16:creationId xmlns:a16="http://schemas.microsoft.com/office/drawing/2014/main" id="{0C0B8CF4-A087-34AE-8045-5239D6FB00E9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4" name="Google Shape;1789;p22">
              <a:extLst>
                <a:ext uri="{FF2B5EF4-FFF2-40B4-BE49-F238E27FC236}">
                  <a16:creationId xmlns:a16="http://schemas.microsoft.com/office/drawing/2014/main" id="{DEAD9CCF-18FC-C79C-D85C-F803E4F97EF6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5" name="Google Shape;1790;p22">
              <a:extLst>
                <a:ext uri="{FF2B5EF4-FFF2-40B4-BE49-F238E27FC236}">
                  <a16:creationId xmlns:a16="http://schemas.microsoft.com/office/drawing/2014/main" id="{4A9D9679-916C-F238-5307-277373356236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6" name="Google Shape;1791;p22">
              <a:extLst>
                <a:ext uri="{FF2B5EF4-FFF2-40B4-BE49-F238E27FC236}">
                  <a16:creationId xmlns:a16="http://schemas.microsoft.com/office/drawing/2014/main" id="{18AD8EE2-DE78-022E-0B89-C6364ED53D04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7" name="Google Shape;1792;p22">
              <a:extLst>
                <a:ext uri="{FF2B5EF4-FFF2-40B4-BE49-F238E27FC236}">
                  <a16:creationId xmlns:a16="http://schemas.microsoft.com/office/drawing/2014/main" id="{A31DD2DC-3DDA-5F35-6D0C-DA616010CC81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8" name="Google Shape;1793;p22">
              <a:extLst>
                <a:ext uri="{FF2B5EF4-FFF2-40B4-BE49-F238E27FC236}">
                  <a16:creationId xmlns:a16="http://schemas.microsoft.com/office/drawing/2014/main" id="{1CF6AD0B-4ECA-685C-697A-B431D9443644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9" name="Google Shape;1794;p22">
              <a:extLst>
                <a:ext uri="{FF2B5EF4-FFF2-40B4-BE49-F238E27FC236}">
                  <a16:creationId xmlns:a16="http://schemas.microsoft.com/office/drawing/2014/main" id="{824A9C5D-DEF9-EE3A-E80C-9FD2D05E00B7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0" name="Google Shape;1795;p22">
              <a:extLst>
                <a:ext uri="{FF2B5EF4-FFF2-40B4-BE49-F238E27FC236}">
                  <a16:creationId xmlns:a16="http://schemas.microsoft.com/office/drawing/2014/main" id="{B761ECDB-C893-404D-5F8E-B7E57D5E6EC8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1" name="Google Shape;1796;p22">
              <a:extLst>
                <a:ext uri="{FF2B5EF4-FFF2-40B4-BE49-F238E27FC236}">
                  <a16:creationId xmlns:a16="http://schemas.microsoft.com/office/drawing/2014/main" id="{AF53C838-3E94-4B03-3202-985077224084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2" name="Google Shape;1797;p22">
              <a:extLst>
                <a:ext uri="{FF2B5EF4-FFF2-40B4-BE49-F238E27FC236}">
                  <a16:creationId xmlns:a16="http://schemas.microsoft.com/office/drawing/2014/main" id="{3A79E8A7-5986-8C9D-6DF4-AC125354BFCE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3" name="Google Shape;1798;p22">
              <a:extLst>
                <a:ext uri="{FF2B5EF4-FFF2-40B4-BE49-F238E27FC236}">
                  <a16:creationId xmlns:a16="http://schemas.microsoft.com/office/drawing/2014/main" id="{F2A939C5-4B14-F363-D50F-20FBAD98163B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4" name="Google Shape;1799;p22">
              <a:extLst>
                <a:ext uri="{FF2B5EF4-FFF2-40B4-BE49-F238E27FC236}">
                  <a16:creationId xmlns:a16="http://schemas.microsoft.com/office/drawing/2014/main" id="{EA016093-5EC2-FB34-F6AF-4306BCDF83A5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5" name="Google Shape;1800;p22">
              <a:extLst>
                <a:ext uri="{FF2B5EF4-FFF2-40B4-BE49-F238E27FC236}">
                  <a16:creationId xmlns:a16="http://schemas.microsoft.com/office/drawing/2014/main" id="{9FB2CB07-8678-5E4A-FE2B-56C16808EFE0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6" name="Google Shape;1801;p22">
              <a:extLst>
                <a:ext uri="{FF2B5EF4-FFF2-40B4-BE49-F238E27FC236}">
                  <a16:creationId xmlns:a16="http://schemas.microsoft.com/office/drawing/2014/main" id="{94005FCD-A779-B456-D059-81908B9AD4AF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7" name="Google Shape;1802;p22">
              <a:extLst>
                <a:ext uri="{FF2B5EF4-FFF2-40B4-BE49-F238E27FC236}">
                  <a16:creationId xmlns:a16="http://schemas.microsoft.com/office/drawing/2014/main" id="{A60243CE-4981-28B0-7AB9-316EF4C7AAF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8" name="Google Shape;1803;p22">
              <a:extLst>
                <a:ext uri="{FF2B5EF4-FFF2-40B4-BE49-F238E27FC236}">
                  <a16:creationId xmlns:a16="http://schemas.microsoft.com/office/drawing/2014/main" id="{9174AF4C-F333-2668-13DF-F8C1D306114C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9" name="Google Shape;1804;p22">
              <a:extLst>
                <a:ext uri="{FF2B5EF4-FFF2-40B4-BE49-F238E27FC236}">
                  <a16:creationId xmlns:a16="http://schemas.microsoft.com/office/drawing/2014/main" id="{4DFBEFF2-ED66-DF75-38CF-96A50399937B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0" name="Google Shape;1805;p22">
              <a:extLst>
                <a:ext uri="{FF2B5EF4-FFF2-40B4-BE49-F238E27FC236}">
                  <a16:creationId xmlns:a16="http://schemas.microsoft.com/office/drawing/2014/main" id="{B317470A-812D-3E7E-DA31-F5EE3A89CC7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1" name="Google Shape;1806;p22">
              <a:extLst>
                <a:ext uri="{FF2B5EF4-FFF2-40B4-BE49-F238E27FC236}">
                  <a16:creationId xmlns:a16="http://schemas.microsoft.com/office/drawing/2014/main" id="{C0E446FB-D4BE-F8AD-94C1-CC7CE0F9C2BA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2" name="Google Shape;1807;p22">
              <a:extLst>
                <a:ext uri="{FF2B5EF4-FFF2-40B4-BE49-F238E27FC236}">
                  <a16:creationId xmlns:a16="http://schemas.microsoft.com/office/drawing/2014/main" id="{A9927260-BBD1-FFAF-C81F-AB30655B32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3" name="Google Shape;1808;p22">
              <a:extLst>
                <a:ext uri="{FF2B5EF4-FFF2-40B4-BE49-F238E27FC236}">
                  <a16:creationId xmlns:a16="http://schemas.microsoft.com/office/drawing/2014/main" id="{BB0DC789-1555-0842-0814-936ACD1F13ED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4" name="Google Shape;1809;p22">
              <a:extLst>
                <a:ext uri="{FF2B5EF4-FFF2-40B4-BE49-F238E27FC236}">
                  <a16:creationId xmlns:a16="http://schemas.microsoft.com/office/drawing/2014/main" id="{A4D995B1-14A3-FCCE-0C5C-7DB6AC14D672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5" name="Google Shape;1810;p22">
              <a:extLst>
                <a:ext uri="{FF2B5EF4-FFF2-40B4-BE49-F238E27FC236}">
                  <a16:creationId xmlns:a16="http://schemas.microsoft.com/office/drawing/2014/main" id="{B614BA1D-C45A-BCC0-67E4-6EE274C76FFD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6" name="Google Shape;1811;p22">
              <a:extLst>
                <a:ext uri="{FF2B5EF4-FFF2-40B4-BE49-F238E27FC236}">
                  <a16:creationId xmlns:a16="http://schemas.microsoft.com/office/drawing/2014/main" id="{3BD185A9-12DC-2C9D-5DEE-43B409B9312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7" name="Google Shape;1812;p22">
              <a:extLst>
                <a:ext uri="{FF2B5EF4-FFF2-40B4-BE49-F238E27FC236}">
                  <a16:creationId xmlns:a16="http://schemas.microsoft.com/office/drawing/2014/main" id="{3CA448F2-0C21-FB94-339A-CAB9545C58BD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8" name="Google Shape;1813;p22">
              <a:extLst>
                <a:ext uri="{FF2B5EF4-FFF2-40B4-BE49-F238E27FC236}">
                  <a16:creationId xmlns:a16="http://schemas.microsoft.com/office/drawing/2014/main" id="{92B357AC-F409-3D32-1A7F-7EC6F716877A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9" name="Google Shape;1814;p22">
              <a:extLst>
                <a:ext uri="{FF2B5EF4-FFF2-40B4-BE49-F238E27FC236}">
                  <a16:creationId xmlns:a16="http://schemas.microsoft.com/office/drawing/2014/main" id="{32B61FC5-781B-85F8-79A0-85B33731BBEB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0" name="Google Shape;1815;p22">
              <a:extLst>
                <a:ext uri="{FF2B5EF4-FFF2-40B4-BE49-F238E27FC236}">
                  <a16:creationId xmlns:a16="http://schemas.microsoft.com/office/drawing/2014/main" id="{4C1FEFBE-FDEB-3D6A-AD6F-92D461BF43F5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1" name="Google Shape;1816;p22">
              <a:extLst>
                <a:ext uri="{FF2B5EF4-FFF2-40B4-BE49-F238E27FC236}">
                  <a16:creationId xmlns:a16="http://schemas.microsoft.com/office/drawing/2014/main" id="{E597FCE5-6442-9CC5-7F0B-BB34DA540C5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2" name="Google Shape;1817;p22">
              <a:extLst>
                <a:ext uri="{FF2B5EF4-FFF2-40B4-BE49-F238E27FC236}">
                  <a16:creationId xmlns:a16="http://schemas.microsoft.com/office/drawing/2014/main" id="{1FC9853A-ED22-834D-53D7-0E482E3BFC4B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3" name="Google Shape;1818;p22">
              <a:extLst>
                <a:ext uri="{FF2B5EF4-FFF2-40B4-BE49-F238E27FC236}">
                  <a16:creationId xmlns:a16="http://schemas.microsoft.com/office/drawing/2014/main" id="{D49741BE-34D3-63DB-0DA6-127A6A357CEE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4" name="Google Shape;1819;p22">
              <a:extLst>
                <a:ext uri="{FF2B5EF4-FFF2-40B4-BE49-F238E27FC236}">
                  <a16:creationId xmlns:a16="http://schemas.microsoft.com/office/drawing/2014/main" id="{00977C08-436D-3641-8A8B-31777F945957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5" name="Google Shape;1820;p22">
              <a:extLst>
                <a:ext uri="{FF2B5EF4-FFF2-40B4-BE49-F238E27FC236}">
                  <a16:creationId xmlns:a16="http://schemas.microsoft.com/office/drawing/2014/main" id="{226586F5-FB33-9AE5-2AAA-76E65BA8F446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6" name="Google Shape;1821;p22">
              <a:extLst>
                <a:ext uri="{FF2B5EF4-FFF2-40B4-BE49-F238E27FC236}">
                  <a16:creationId xmlns:a16="http://schemas.microsoft.com/office/drawing/2014/main" id="{01BD4AA4-E802-97E6-69DC-E1B25CD1DEBE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7" name="Google Shape;1822;p22">
              <a:extLst>
                <a:ext uri="{FF2B5EF4-FFF2-40B4-BE49-F238E27FC236}">
                  <a16:creationId xmlns:a16="http://schemas.microsoft.com/office/drawing/2014/main" id="{40D5DFC2-E35E-C348-5788-3CA999BB11AD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8" name="Google Shape;1823;p22">
              <a:extLst>
                <a:ext uri="{FF2B5EF4-FFF2-40B4-BE49-F238E27FC236}">
                  <a16:creationId xmlns:a16="http://schemas.microsoft.com/office/drawing/2014/main" id="{BB22F4E5-B132-9B02-4984-713ABD337CBB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9" name="Google Shape;1824;p22">
              <a:extLst>
                <a:ext uri="{FF2B5EF4-FFF2-40B4-BE49-F238E27FC236}">
                  <a16:creationId xmlns:a16="http://schemas.microsoft.com/office/drawing/2014/main" id="{86AB70FB-1FBD-0A82-22E6-17ADE6C5D60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0" name="Google Shape;1825;p22">
              <a:extLst>
                <a:ext uri="{FF2B5EF4-FFF2-40B4-BE49-F238E27FC236}">
                  <a16:creationId xmlns:a16="http://schemas.microsoft.com/office/drawing/2014/main" id="{8D65AE8A-761F-F787-759D-14D9A17A03EF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1" name="Google Shape;1826;p22">
              <a:extLst>
                <a:ext uri="{FF2B5EF4-FFF2-40B4-BE49-F238E27FC236}">
                  <a16:creationId xmlns:a16="http://schemas.microsoft.com/office/drawing/2014/main" id="{90EDAA5D-297C-35CA-0E03-EE1592080B32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2" name="Google Shape;1827;p22">
              <a:extLst>
                <a:ext uri="{FF2B5EF4-FFF2-40B4-BE49-F238E27FC236}">
                  <a16:creationId xmlns:a16="http://schemas.microsoft.com/office/drawing/2014/main" id="{695D945A-7BD1-8027-8B18-EB1F29E86E96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3" name="Google Shape;1828;p22">
              <a:extLst>
                <a:ext uri="{FF2B5EF4-FFF2-40B4-BE49-F238E27FC236}">
                  <a16:creationId xmlns:a16="http://schemas.microsoft.com/office/drawing/2014/main" id="{1F031FB1-1A43-9BAD-A51A-6EF3D765015C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4" name="Google Shape;1829;p22">
              <a:extLst>
                <a:ext uri="{FF2B5EF4-FFF2-40B4-BE49-F238E27FC236}">
                  <a16:creationId xmlns:a16="http://schemas.microsoft.com/office/drawing/2014/main" id="{8A2F6724-6AC2-04C0-42FA-B87385466755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5" name="Google Shape;1830;p22">
              <a:extLst>
                <a:ext uri="{FF2B5EF4-FFF2-40B4-BE49-F238E27FC236}">
                  <a16:creationId xmlns:a16="http://schemas.microsoft.com/office/drawing/2014/main" id="{C1B30FC1-8119-3897-4509-3878D37A29E8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6" name="Google Shape;1831;p22">
              <a:extLst>
                <a:ext uri="{FF2B5EF4-FFF2-40B4-BE49-F238E27FC236}">
                  <a16:creationId xmlns:a16="http://schemas.microsoft.com/office/drawing/2014/main" id="{12176BDC-3C52-EE37-34D3-7786A82D2DE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7" name="Google Shape;1832;p22">
              <a:extLst>
                <a:ext uri="{FF2B5EF4-FFF2-40B4-BE49-F238E27FC236}">
                  <a16:creationId xmlns:a16="http://schemas.microsoft.com/office/drawing/2014/main" id="{17E821CE-936D-EE2D-31F1-D49C8ACFD04B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8" name="Google Shape;1833;p22">
              <a:extLst>
                <a:ext uri="{FF2B5EF4-FFF2-40B4-BE49-F238E27FC236}">
                  <a16:creationId xmlns:a16="http://schemas.microsoft.com/office/drawing/2014/main" id="{1771D3A4-9F83-E3E7-D88A-A9A075220407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9" name="Google Shape;1834;p22">
              <a:extLst>
                <a:ext uri="{FF2B5EF4-FFF2-40B4-BE49-F238E27FC236}">
                  <a16:creationId xmlns:a16="http://schemas.microsoft.com/office/drawing/2014/main" id="{B82B1214-43AE-03EB-B7B6-29D9DD85D374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0" name="Google Shape;1835;p22">
              <a:extLst>
                <a:ext uri="{FF2B5EF4-FFF2-40B4-BE49-F238E27FC236}">
                  <a16:creationId xmlns:a16="http://schemas.microsoft.com/office/drawing/2014/main" id="{57BAF53B-63C7-EA4F-FD0A-5F456DDA657E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1" name="Google Shape;1836;p22">
              <a:extLst>
                <a:ext uri="{FF2B5EF4-FFF2-40B4-BE49-F238E27FC236}">
                  <a16:creationId xmlns:a16="http://schemas.microsoft.com/office/drawing/2014/main" id="{84C70EF9-7320-6053-CCB4-6DD6C6177746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2" name="Google Shape;1837;p22">
              <a:extLst>
                <a:ext uri="{FF2B5EF4-FFF2-40B4-BE49-F238E27FC236}">
                  <a16:creationId xmlns:a16="http://schemas.microsoft.com/office/drawing/2014/main" id="{2B02F149-FCBC-D78C-C318-1D794C3D2266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3" name="Google Shape;1838;p22">
              <a:extLst>
                <a:ext uri="{FF2B5EF4-FFF2-40B4-BE49-F238E27FC236}">
                  <a16:creationId xmlns:a16="http://schemas.microsoft.com/office/drawing/2014/main" id="{3C2923ED-D1E9-F760-BAA7-DBAD17EB6D76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4" name="Google Shape;1839;p22">
              <a:extLst>
                <a:ext uri="{FF2B5EF4-FFF2-40B4-BE49-F238E27FC236}">
                  <a16:creationId xmlns:a16="http://schemas.microsoft.com/office/drawing/2014/main" id="{F88A7526-F183-F39D-350D-58A3F34B5FE1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5" name="Google Shape;1840;p22">
              <a:extLst>
                <a:ext uri="{FF2B5EF4-FFF2-40B4-BE49-F238E27FC236}">
                  <a16:creationId xmlns:a16="http://schemas.microsoft.com/office/drawing/2014/main" id="{FFE0245E-128B-0D74-2C79-0A7BFD5B318F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6" name="Google Shape;1841;p22">
              <a:extLst>
                <a:ext uri="{FF2B5EF4-FFF2-40B4-BE49-F238E27FC236}">
                  <a16:creationId xmlns:a16="http://schemas.microsoft.com/office/drawing/2014/main" id="{7BA64ED3-A70B-0B09-1D42-E97B2513C14D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7" name="Google Shape;1842;p22">
              <a:extLst>
                <a:ext uri="{FF2B5EF4-FFF2-40B4-BE49-F238E27FC236}">
                  <a16:creationId xmlns:a16="http://schemas.microsoft.com/office/drawing/2014/main" id="{4BE2BB2F-AFCD-A202-AD6D-B52A3487B25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8" name="Google Shape;1843;p22">
              <a:extLst>
                <a:ext uri="{FF2B5EF4-FFF2-40B4-BE49-F238E27FC236}">
                  <a16:creationId xmlns:a16="http://schemas.microsoft.com/office/drawing/2014/main" id="{E15D7D19-FC31-E58C-D002-B9B7B2E7F0E5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9" name="Google Shape;1844;p22">
              <a:extLst>
                <a:ext uri="{FF2B5EF4-FFF2-40B4-BE49-F238E27FC236}">
                  <a16:creationId xmlns:a16="http://schemas.microsoft.com/office/drawing/2014/main" id="{C82D97FB-A6AD-8424-1D16-8F680B9EFB2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0" name="Google Shape;1845;p22">
              <a:extLst>
                <a:ext uri="{FF2B5EF4-FFF2-40B4-BE49-F238E27FC236}">
                  <a16:creationId xmlns:a16="http://schemas.microsoft.com/office/drawing/2014/main" id="{E46E7764-4D59-F1FE-4BE7-BEEDF3FA58F2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1" name="Google Shape;1846;p22">
              <a:extLst>
                <a:ext uri="{FF2B5EF4-FFF2-40B4-BE49-F238E27FC236}">
                  <a16:creationId xmlns:a16="http://schemas.microsoft.com/office/drawing/2014/main" id="{CA658E22-C4AD-2304-DA28-BC56C86FA040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2" name="Google Shape;1847;p22">
              <a:extLst>
                <a:ext uri="{FF2B5EF4-FFF2-40B4-BE49-F238E27FC236}">
                  <a16:creationId xmlns:a16="http://schemas.microsoft.com/office/drawing/2014/main" id="{00AE1356-BD00-7FE7-C526-A18E6DFDAF1E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3" name="Google Shape;1848;p22">
              <a:extLst>
                <a:ext uri="{FF2B5EF4-FFF2-40B4-BE49-F238E27FC236}">
                  <a16:creationId xmlns:a16="http://schemas.microsoft.com/office/drawing/2014/main" id="{9CBE8B00-3865-601F-0F54-E539F2476ED0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4" name="Google Shape;1849;p22">
              <a:extLst>
                <a:ext uri="{FF2B5EF4-FFF2-40B4-BE49-F238E27FC236}">
                  <a16:creationId xmlns:a16="http://schemas.microsoft.com/office/drawing/2014/main" id="{9127AA1C-C561-8E41-E092-755172673563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5" name="Google Shape;1850;p22">
              <a:extLst>
                <a:ext uri="{FF2B5EF4-FFF2-40B4-BE49-F238E27FC236}">
                  <a16:creationId xmlns:a16="http://schemas.microsoft.com/office/drawing/2014/main" id="{7A88E741-C837-2B6B-9F5A-A4475DE38148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6" name="Google Shape;1851;p22">
              <a:extLst>
                <a:ext uri="{FF2B5EF4-FFF2-40B4-BE49-F238E27FC236}">
                  <a16:creationId xmlns:a16="http://schemas.microsoft.com/office/drawing/2014/main" id="{23EA4FD9-5DF5-0E49-30B1-B358B61A5924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7" name="Google Shape;1852;p22">
              <a:extLst>
                <a:ext uri="{FF2B5EF4-FFF2-40B4-BE49-F238E27FC236}">
                  <a16:creationId xmlns:a16="http://schemas.microsoft.com/office/drawing/2014/main" id="{468A1709-7C4D-5AB6-52DA-FF83DBCC0768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8" name="Google Shape;1853;p22">
              <a:extLst>
                <a:ext uri="{FF2B5EF4-FFF2-40B4-BE49-F238E27FC236}">
                  <a16:creationId xmlns:a16="http://schemas.microsoft.com/office/drawing/2014/main" id="{4941B13B-65F0-3AC9-AC14-E2C91F23D31C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9" name="Google Shape;1854;p22">
              <a:extLst>
                <a:ext uri="{FF2B5EF4-FFF2-40B4-BE49-F238E27FC236}">
                  <a16:creationId xmlns:a16="http://schemas.microsoft.com/office/drawing/2014/main" id="{8BD46A3B-4259-103F-65FA-CE28D64D905E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0" name="Google Shape;1855;p22">
              <a:extLst>
                <a:ext uri="{FF2B5EF4-FFF2-40B4-BE49-F238E27FC236}">
                  <a16:creationId xmlns:a16="http://schemas.microsoft.com/office/drawing/2014/main" id="{EE530AEC-D12E-9A19-8924-5DE93DF82C89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" name="Google Shape;1856;p22">
              <a:extLst>
                <a:ext uri="{FF2B5EF4-FFF2-40B4-BE49-F238E27FC236}">
                  <a16:creationId xmlns:a16="http://schemas.microsoft.com/office/drawing/2014/main" id="{79060023-9D04-1BA2-6E74-E630B69C7D0F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" name="Google Shape;1857;p22">
              <a:extLst>
                <a:ext uri="{FF2B5EF4-FFF2-40B4-BE49-F238E27FC236}">
                  <a16:creationId xmlns:a16="http://schemas.microsoft.com/office/drawing/2014/main" id="{B003F387-A09A-6287-BBA7-F7E4668F0669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3" name="Google Shape;1858;p22">
              <a:extLst>
                <a:ext uri="{FF2B5EF4-FFF2-40B4-BE49-F238E27FC236}">
                  <a16:creationId xmlns:a16="http://schemas.microsoft.com/office/drawing/2014/main" id="{EDAE80E0-1E5C-16C4-DDD8-99A079513321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4" name="Google Shape;1859;p22">
              <a:extLst>
                <a:ext uri="{FF2B5EF4-FFF2-40B4-BE49-F238E27FC236}">
                  <a16:creationId xmlns:a16="http://schemas.microsoft.com/office/drawing/2014/main" id="{A72E1118-3AEF-3736-C3A9-000C56ECCE15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5" name="Google Shape;1860;p22">
              <a:extLst>
                <a:ext uri="{FF2B5EF4-FFF2-40B4-BE49-F238E27FC236}">
                  <a16:creationId xmlns:a16="http://schemas.microsoft.com/office/drawing/2014/main" id="{EACDE013-59EA-25F3-7A54-49D29988771E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6" name="Google Shape;1861;p22">
              <a:extLst>
                <a:ext uri="{FF2B5EF4-FFF2-40B4-BE49-F238E27FC236}">
                  <a16:creationId xmlns:a16="http://schemas.microsoft.com/office/drawing/2014/main" id="{E10DBE79-4E78-655A-F3F1-22124C7EF704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7" name="Google Shape;1862;p22">
              <a:extLst>
                <a:ext uri="{FF2B5EF4-FFF2-40B4-BE49-F238E27FC236}">
                  <a16:creationId xmlns:a16="http://schemas.microsoft.com/office/drawing/2014/main" id="{F4010156-C7E2-0744-9875-F6BD659A947C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8" name="Google Shape;1863;p22">
              <a:extLst>
                <a:ext uri="{FF2B5EF4-FFF2-40B4-BE49-F238E27FC236}">
                  <a16:creationId xmlns:a16="http://schemas.microsoft.com/office/drawing/2014/main" id="{228E0B52-B566-4DD4-07DB-5B094A0F6C19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9" name="Google Shape;1864;p22">
              <a:extLst>
                <a:ext uri="{FF2B5EF4-FFF2-40B4-BE49-F238E27FC236}">
                  <a16:creationId xmlns:a16="http://schemas.microsoft.com/office/drawing/2014/main" id="{BFF95E5B-EDB7-5DC2-BA03-A4E39CA6121C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0" name="Google Shape;1865;p22">
              <a:extLst>
                <a:ext uri="{FF2B5EF4-FFF2-40B4-BE49-F238E27FC236}">
                  <a16:creationId xmlns:a16="http://schemas.microsoft.com/office/drawing/2014/main" id="{2DB3653E-B12F-B3C6-34F2-E028661D917F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1" name="Google Shape;1866;p22">
              <a:extLst>
                <a:ext uri="{FF2B5EF4-FFF2-40B4-BE49-F238E27FC236}">
                  <a16:creationId xmlns:a16="http://schemas.microsoft.com/office/drawing/2014/main" id="{3FF9A1EC-7FCE-B146-994E-B04AEE66C0F2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2" name="Google Shape;1867;p22">
              <a:extLst>
                <a:ext uri="{FF2B5EF4-FFF2-40B4-BE49-F238E27FC236}">
                  <a16:creationId xmlns:a16="http://schemas.microsoft.com/office/drawing/2014/main" id="{2B11DBF0-EA2F-E651-4AB2-1911DBB2E25D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3" name="Google Shape;1868;p22">
              <a:extLst>
                <a:ext uri="{FF2B5EF4-FFF2-40B4-BE49-F238E27FC236}">
                  <a16:creationId xmlns:a16="http://schemas.microsoft.com/office/drawing/2014/main" id="{5E2F1D16-198C-108B-716F-574BE3CA8BE9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4" name="Google Shape;1869;p22">
              <a:extLst>
                <a:ext uri="{FF2B5EF4-FFF2-40B4-BE49-F238E27FC236}">
                  <a16:creationId xmlns:a16="http://schemas.microsoft.com/office/drawing/2014/main" id="{25BC6FE1-9B98-2E75-801C-E254B1506BD7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5" name="Google Shape;1870;p22">
              <a:extLst>
                <a:ext uri="{FF2B5EF4-FFF2-40B4-BE49-F238E27FC236}">
                  <a16:creationId xmlns:a16="http://schemas.microsoft.com/office/drawing/2014/main" id="{A17AF3A1-46DA-2E9F-687A-8F2BFFEFEF59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6" name="Google Shape;1871;p22">
              <a:extLst>
                <a:ext uri="{FF2B5EF4-FFF2-40B4-BE49-F238E27FC236}">
                  <a16:creationId xmlns:a16="http://schemas.microsoft.com/office/drawing/2014/main" id="{FF9472B8-5517-CD32-CEA3-31489859FAFB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7" name="Google Shape;1872;p22">
              <a:extLst>
                <a:ext uri="{FF2B5EF4-FFF2-40B4-BE49-F238E27FC236}">
                  <a16:creationId xmlns:a16="http://schemas.microsoft.com/office/drawing/2014/main" id="{C8956860-FC52-C547-2B54-6175A7090B7E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8" name="Google Shape;1873;p22">
              <a:extLst>
                <a:ext uri="{FF2B5EF4-FFF2-40B4-BE49-F238E27FC236}">
                  <a16:creationId xmlns:a16="http://schemas.microsoft.com/office/drawing/2014/main" id="{4D71009E-268B-5514-14CD-66F354387550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9" name="Google Shape;1874;p22">
              <a:extLst>
                <a:ext uri="{FF2B5EF4-FFF2-40B4-BE49-F238E27FC236}">
                  <a16:creationId xmlns:a16="http://schemas.microsoft.com/office/drawing/2014/main" id="{297F3271-8644-3D40-4B89-BC281AC1434A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0" name="Google Shape;1875;p22">
              <a:extLst>
                <a:ext uri="{FF2B5EF4-FFF2-40B4-BE49-F238E27FC236}">
                  <a16:creationId xmlns:a16="http://schemas.microsoft.com/office/drawing/2014/main" id="{0314B121-91EE-7B83-9612-11BB972C9089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1" name="Google Shape;1876;p22">
              <a:extLst>
                <a:ext uri="{FF2B5EF4-FFF2-40B4-BE49-F238E27FC236}">
                  <a16:creationId xmlns:a16="http://schemas.microsoft.com/office/drawing/2014/main" id="{C1E45E23-74D6-4062-1CDA-DEE27EE5866B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2" name="Google Shape;1877;p22">
              <a:extLst>
                <a:ext uri="{FF2B5EF4-FFF2-40B4-BE49-F238E27FC236}">
                  <a16:creationId xmlns:a16="http://schemas.microsoft.com/office/drawing/2014/main" id="{5935663D-5308-2B22-7C18-14FA44BA3021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3" name="Google Shape;1878;p22">
              <a:extLst>
                <a:ext uri="{FF2B5EF4-FFF2-40B4-BE49-F238E27FC236}">
                  <a16:creationId xmlns:a16="http://schemas.microsoft.com/office/drawing/2014/main" id="{B9A09EDA-8B16-04BB-878C-FE5C41FA5FB0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4" name="Google Shape;1879;p22">
              <a:extLst>
                <a:ext uri="{FF2B5EF4-FFF2-40B4-BE49-F238E27FC236}">
                  <a16:creationId xmlns:a16="http://schemas.microsoft.com/office/drawing/2014/main" id="{92B74AD4-74A6-FE2C-11C8-037A50781E64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5" name="Google Shape;1880;p22">
              <a:extLst>
                <a:ext uri="{FF2B5EF4-FFF2-40B4-BE49-F238E27FC236}">
                  <a16:creationId xmlns:a16="http://schemas.microsoft.com/office/drawing/2014/main" id="{7AC29118-36AD-C70E-A22B-3FFF5BC8603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6" name="Google Shape;1881;p22">
              <a:extLst>
                <a:ext uri="{FF2B5EF4-FFF2-40B4-BE49-F238E27FC236}">
                  <a16:creationId xmlns:a16="http://schemas.microsoft.com/office/drawing/2014/main" id="{B64D41D4-C67E-2F4E-F026-C8BCBA79EEF2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7" name="Google Shape;1882;p22">
              <a:extLst>
                <a:ext uri="{FF2B5EF4-FFF2-40B4-BE49-F238E27FC236}">
                  <a16:creationId xmlns:a16="http://schemas.microsoft.com/office/drawing/2014/main" id="{26424262-1DA4-64CB-F4EC-477E73593729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8" name="Google Shape;1883;p22">
              <a:extLst>
                <a:ext uri="{FF2B5EF4-FFF2-40B4-BE49-F238E27FC236}">
                  <a16:creationId xmlns:a16="http://schemas.microsoft.com/office/drawing/2014/main" id="{6918C857-63F5-5719-E98B-D8DD6AA5A6E8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9" name="Google Shape;1884;p22">
              <a:extLst>
                <a:ext uri="{FF2B5EF4-FFF2-40B4-BE49-F238E27FC236}">
                  <a16:creationId xmlns:a16="http://schemas.microsoft.com/office/drawing/2014/main" id="{3E0BCC57-E971-40D4-43CD-83685091B0A7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0" name="Google Shape;1885;p22">
              <a:extLst>
                <a:ext uri="{FF2B5EF4-FFF2-40B4-BE49-F238E27FC236}">
                  <a16:creationId xmlns:a16="http://schemas.microsoft.com/office/drawing/2014/main" id="{490AC820-1408-2681-4D55-4C9047AA3560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1" name="Google Shape;1886;p22">
              <a:extLst>
                <a:ext uri="{FF2B5EF4-FFF2-40B4-BE49-F238E27FC236}">
                  <a16:creationId xmlns:a16="http://schemas.microsoft.com/office/drawing/2014/main" id="{144D82DF-30AE-84D5-905A-A3C7D416058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2" name="Google Shape;1887;p22">
              <a:extLst>
                <a:ext uri="{FF2B5EF4-FFF2-40B4-BE49-F238E27FC236}">
                  <a16:creationId xmlns:a16="http://schemas.microsoft.com/office/drawing/2014/main" id="{B1E9B8AD-5E6E-84AB-CFB3-B252BCD67349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3" name="Google Shape;1888;p22">
              <a:extLst>
                <a:ext uri="{FF2B5EF4-FFF2-40B4-BE49-F238E27FC236}">
                  <a16:creationId xmlns:a16="http://schemas.microsoft.com/office/drawing/2014/main" id="{F69A65B8-9EE3-F938-A46C-0277AB9FCBF3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4" name="Google Shape;1889;p22">
              <a:extLst>
                <a:ext uri="{FF2B5EF4-FFF2-40B4-BE49-F238E27FC236}">
                  <a16:creationId xmlns:a16="http://schemas.microsoft.com/office/drawing/2014/main" id="{1E01ADF6-002C-7992-412A-674DFFDBC78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5" name="Google Shape;1890;p22">
              <a:extLst>
                <a:ext uri="{FF2B5EF4-FFF2-40B4-BE49-F238E27FC236}">
                  <a16:creationId xmlns:a16="http://schemas.microsoft.com/office/drawing/2014/main" id="{C44E6ADE-58BE-1D84-9B36-F7786EA090C4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6" name="Google Shape;1891;p22">
              <a:extLst>
                <a:ext uri="{FF2B5EF4-FFF2-40B4-BE49-F238E27FC236}">
                  <a16:creationId xmlns:a16="http://schemas.microsoft.com/office/drawing/2014/main" id="{8C7001A6-B45A-8B61-DF7B-FDE8F176A973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7" name="Google Shape;1892;p22">
              <a:extLst>
                <a:ext uri="{FF2B5EF4-FFF2-40B4-BE49-F238E27FC236}">
                  <a16:creationId xmlns:a16="http://schemas.microsoft.com/office/drawing/2014/main" id="{7D48AAB9-155A-D299-CD7F-28AEC18775E2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8" name="Google Shape;1893;p22">
              <a:extLst>
                <a:ext uri="{FF2B5EF4-FFF2-40B4-BE49-F238E27FC236}">
                  <a16:creationId xmlns:a16="http://schemas.microsoft.com/office/drawing/2014/main" id="{66F53D39-3FF7-013B-FD21-DE4B236FD7FE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9" name="Google Shape;1894;p22">
              <a:extLst>
                <a:ext uri="{FF2B5EF4-FFF2-40B4-BE49-F238E27FC236}">
                  <a16:creationId xmlns:a16="http://schemas.microsoft.com/office/drawing/2014/main" id="{53F26CC8-8F9B-CEF5-C953-2B4B153A0817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0" name="Google Shape;1895;p22">
              <a:extLst>
                <a:ext uri="{FF2B5EF4-FFF2-40B4-BE49-F238E27FC236}">
                  <a16:creationId xmlns:a16="http://schemas.microsoft.com/office/drawing/2014/main" id="{C5CB4CB9-1FE6-43F7-2DAB-E5A38120F3CB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1" name="Google Shape;1896;p22">
              <a:extLst>
                <a:ext uri="{FF2B5EF4-FFF2-40B4-BE49-F238E27FC236}">
                  <a16:creationId xmlns:a16="http://schemas.microsoft.com/office/drawing/2014/main" id="{EE3E6BA1-0EC6-9548-B983-A2B8D9A29653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2" name="Google Shape;1897;p22">
              <a:extLst>
                <a:ext uri="{FF2B5EF4-FFF2-40B4-BE49-F238E27FC236}">
                  <a16:creationId xmlns:a16="http://schemas.microsoft.com/office/drawing/2014/main" id="{CDA136C3-798E-57EC-79F6-CFF70E39D953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3" name="Google Shape;1898;p22">
              <a:extLst>
                <a:ext uri="{FF2B5EF4-FFF2-40B4-BE49-F238E27FC236}">
                  <a16:creationId xmlns:a16="http://schemas.microsoft.com/office/drawing/2014/main" id="{B60DB592-FEB0-4146-9A1A-351C288EBEDC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4" name="Google Shape;1899;p22">
              <a:extLst>
                <a:ext uri="{FF2B5EF4-FFF2-40B4-BE49-F238E27FC236}">
                  <a16:creationId xmlns:a16="http://schemas.microsoft.com/office/drawing/2014/main" id="{DC8ABA3E-302E-8C79-6D5D-E07044211070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5" name="Google Shape;1900;p22">
              <a:extLst>
                <a:ext uri="{FF2B5EF4-FFF2-40B4-BE49-F238E27FC236}">
                  <a16:creationId xmlns:a16="http://schemas.microsoft.com/office/drawing/2014/main" id="{600D7926-96E6-FD98-5D3F-26BC5B7CCE36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6" name="Google Shape;1901;p22">
              <a:extLst>
                <a:ext uri="{FF2B5EF4-FFF2-40B4-BE49-F238E27FC236}">
                  <a16:creationId xmlns:a16="http://schemas.microsoft.com/office/drawing/2014/main" id="{ACC7BFD0-BF65-FDBC-0A9B-2D461BD47C93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7" name="Google Shape;1902;p22">
              <a:extLst>
                <a:ext uri="{FF2B5EF4-FFF2-40B4-BE49-F238E27FC236}">
                  <a16:creationId xmlns:a16="http://schemas.microsoft.com/office/drawing/2014/main" id="{79B198AD-D056-E2DA-4F15-E6B555C4E01B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8" name="Google Shape;1903;p22">
              <a:extLst>
                <a:ext uri="{FF2B5EF4-FFF2-40B4-BE49-F238E27FC236}">
                  <a16:creationId xmlns:a16="http://schemas.microsoft.com/office/drawing/2014/main" id="{A5D9E47E-C0A0-8B0E-4973-FC651CB13F9F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9" name="Google Shape;1904;p22">
              <a:extLst>
                <a:ext uri="{FF2B5EF4-FFF2-40B4-BE49-F238E27FC236}">
                  <a16:creationId xmlns:a16="http://schemas.microsoft.com/office/drawing/2014/main" id="{C90E865C-D663-6936-B2CC-72FE5B4B1E4F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0" name="Google Shape;1905;p22">
              <a:extLst>
                <a:ext uri="{FF2B5EF4-FFF2-40B4-BE49-F238E27FC236}">
                  <a16:creationId xmlns:a16="http://schemas.microsoft.com/office/drawing/2014/main" id="{D9859F6E-E75B-6EE2-ED04-47F4F5DC9625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1" name="Google Shape;1906;p22">
              <a:extLst>
                <a:ext uri="{FF2B5EF4-FFF2-40B4-BE49-F238E27FC236}">
                  <a16:creationId xmlns:a16="http://schemas.microsoft.com/office/drawing/2014/main" id="{A7A3C183-1F11-A117-449B-BBA79BC21CE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2" name="Google Shape;1907;p22">
              <a:extLst>
                <a:ext uri="{FF2B5EF4-FFF2-40B4-BE49-F238E27FC236}">
                  <a16:creationId xmlns:a16="http://schemas.microsoft.com/office/drawing/2014/main" id="{A94550CD-2E87-9533-E4D1-B1447FDE86A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3" name="Google Shape;1908;p22">
              <a:extLst>
                <a:ext uri="{FF2B5EF4-FFF2-40B4-BE49-F238E27FC236}">
                  <a16:creationId xmlns:a16="http://schemas.microsoft.com/office/drawing/2014/main" id="{784C66CD-5B14-8C75-4A80-F0AD8191F4B8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4" name="Google Shape;1909;p22">
              <a:extLst>
                <a:ext uri="{FF2B5EF4-FFF2-40B4-BE49-F238E27FC236}">
                  <a16:creationId xmlns:a16="http://schemas.microsoft.com/office/drawing/2014/main" id="{F5C49BC2-5FE0-0A23-9621-E0CDFB8BF081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5" name="Google Shape;1910;p22">
              <a:extLst>
                <a:ext uri="{FF2B5EF4-FFF2-40B4-BE49-F238E27FC236}">
                  <a16:creationId xmlns:a16="http://schemas.microsoft.com/office/drawing/2014/main" id="{D863614C-ACA9-A75C-F2E3-977D3B64143A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6" name="Google Shape;1911;p22">
              <a:extLst>
                <a:ext uri="{FF2B5EF4-FFF2-40B4-BE49-F238E27FC236}">
                  <a16:creationId xmlns:a16="http://schemas.microsoft.com/office/drawing/2014/main" id="{A3FB7E42-39F4-A996-EB43-AF8DB2C49747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7" name="Google Shape;1912;p22">
              <a:extLst>
                <a:ext uri="{FF2B5EF4-FFF2-40B4-BE49-F238E27FC236}">
                  <a16:creationId xmlns:a16="http://schemas.microsoft.com/office/drawing/2014/main" id="{55BDD428-69E7-D057-87CC-39CEDC9A5971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8" name="Google Shape;1913;p22">
              <a:extLst>
                <a:ext uri="{FF2B5EF4-FFF2-40B4-BE49-F238E27FC236}">
                  <a16:creationId xmlns:a16="http://schemas.microsoft.com/office/drawing/2014/main" id="{37CF716A-EFDD-1CE6-D1FE-A9172EAEAD06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9" name="Google Shape;1914;p22">
              <a:extLst>
                <a:ext uri="{FF2B5EF4-FFF2-40B4-BE49-F238E27FC236}">
                  <a16:creationId xmlns:a16="http://schemas.microsoft.com/office/drawing/2014/main" id="{200920C2-5CE1-F3EC-48A7-6EEBA424E5FA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0" name="Google Shape;1915;p22">
              <a:extLst>
                <a:ext uri="{FF2B5EF4-FFF2-40B4-BE49-F238E27FC236}">
                  <a16:creationId xmlns:a16="http://schemas.microsoft.com/office/drawing/2014/main" id="{7BA1CE15-9712-23CC-3D46-448D44B2E810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1" name="Google Shape;1916;p22">
              <a:extLst>
                <a:ext uri="{FF2B5EF4-FFF2-40B4-BE49-F238E27FC236}">
                  <a16:creationId xmlns:a16="http://schemas.microsoft.com/office/drawing/2014/main" id="{610375FB-3CF3-4844-FD31-EFBA16C24088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2" name="Google Shape;1917;p22">
              <a:extLst>
                <a:ext uri="{FF2B5EF4-FFF2-40B4-BE49-F238E27FC236}">
                  <a16:creationId xmlns:a16="http://schemas.microsoft.com/office/drawing/2014/main" id="{8DB092A8-6B7E-08CA-6997-13639E3AC7E7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3" name="Google Shape;1918;p22">
              <a:extLst>
                <a:ext uri="{FF2B5EF4-FFF2-40B4-BE49-F238E27FC236}">
                  <a16:creationId xmlns:a16="http://schemas.microsoft.com/office/drawing/2014/main" id="{1590A754-2470-0A96-4C06-3D576CF4238F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4" name="Google Shape;1919;p22">
              <a:extLst>
                <a:ext uri="{FF2B5EF4-FFF2-40B4-BE49-F238E27FC236}">
                  <a16:creationId xmlns:a16="http://schemas.microsoft.com/office/drawing/2014/main" id="{A4434791-C31C-12F2-BE99-913B7CBAE57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5" name="Google Shape;1920;p22">
              <a:extLst>
                <a:ext uri="{FF2B5EF4-FFF2-40B4-BE49-F238E27FC236}">
                  <a16:creationId xmlns:a16="http://schemas.microsoft.com/office/drawing/2014/main" id="{57239DCB-C372-5E46-2F28-1EDC3C32D1AE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6" name="Google Shape;1921;p22">
              <a:extLst>
                <a:ext uri="{FF2B5EF4-FFF2-40B4-BE49-F238E27FC236}">
                  <a16:creationId xmlns:a16="http://schemas.microsoft.com/office/drawing/2014/main" id="{CA0BDA67-D06B-F2DC-A2AE-F590677A671D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7" name="Google Shape;1922;p22">
              <a:extLst>
                <a:ext uri="{FF2B5EF4-FFF2-40B4-BE49-F238E27FC236}">
                  <a16:creationId xmlns:a16="http://schemas.microsoft.com/office/drawing/2014/main" id="{7CEFEE76-F71E-E8CB-6FB8-6F2C62060903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8" name="Google Shape;1923;p22">
              <a:extLst>
                <a:ext uri="{FF2B5EF4-FFF2-40B4-BE49-F238E27FC236}">
                  <a16:creationId xmlns:a16="http://schemas.microsoft.com/office/drawing/2014/main" id="{7C6796A0-EB8F-B735-A22B-31D91A131B05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9" name="Google Shape;1924;p22">
              <a:extLst>
                <a:ext uri="{FF2B5EF4-FFF2-40B4-BE49-F238E27FC236}">
                  <a16:creationId xmlns:a16="http://schemas.microsoft.com/office/drawing/2014/main" id="{16935CF5-7C4B-B0F3-50FF-ADD78468518F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0" name="Google Shape;1925;p22">
              <a:extLst>
                <a:ext uri="{FF2B5EF4-FFF2-40B4-BE49-F238E27FC236}">
                  <a16:creationId xmlns:a16="http://schemas.microsoft.com/office/drawing/2014/main" id="{4E38C076-FF60-B2EC-9CFD-BCCCEC84F7F4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1" name="Google Shape;1926;p22">
              <a:extLst>
                <a:ext uri="{FF2B5EF4-FFF2-40B4-BE49-F238E27FC236}">
                  <a16:creationId xmlns:a16="http://schemas.microsoft.com/office/drawing/2014/main" id="{B472A516-1FF7-03AA-6FC7-A7D8D2E64DF5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2" name="Google Shape;1927;p22">
              <a:extLst>
                <a:ext uri="{FF2B5EF4-FFF2-40B4-BE49-F238E27FC236}">
                  <a16:creationId xmlns:a16="http://schemas.microsoft.com/office/drawing/2014/main" id="{E4F98E52-B2BD-CE6F-81C4-9EFE49BB4C03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3" name="Google Shape;1928;p22">
              <a:extLst>
                <a:ext uri="{FF2B5EF4-FFF2-40B4-BE49-F238E27FC236}">
                  <a16:creationId xmlns:a16="http://schemas.microsoft.com/office/drawing/2014/main" id="{D0014F4D-E5AF-8EE1-4ED9-FE5CC92E44E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4" name="Google Shape;1929;p22">
              <a:extLst>
                <a:ext uri="{FF2B5EF4-FFF2-40B4-BE49-F238E27FC236}">
                  <a16:creationId xmlns:a16="http://schemas.microsoft.com/office/drawing/2014/main" id="{A5DC049A-062C-C6F5-1862-46580B455B1C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5" name="Google Shape;1930;p22">
              <a:extLst>
                <a:ext uri="{FF2B5EF4-FFF2-40B4-BE49-F238E27FC236}">
                  <a16:creationId xmlns:a16="http://schemas.microsoft.com/office/drawing/2014/main" id="{0A0F4415-1CF7-64CE-5F59-6F02BA2DED9F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6" name="Google Shape;1931;p22">
              <a:extLst>
                <a:ext uri="{FF2B5EF4-FFF2-40B4-BE49-F238E27FC236}">
                  <a16:creationId xmlns:a16="http://schemas.microsoft.com/office/drawing/2014/main" id="{9B0F10DA-FFE7-06AA-AD3E-1E5A3928BA46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7" name="Google Shape;1932;p22">
              <a:extLst>
                <a:ext uri="{FF2B5EF4-FFF2-40B4-BE49-F238E27FC236}">
                  <a16:creationId xmlns:a16="http://schemas.microsoft.com/office/drawing/2014/main" id="{D328776D-2638-CDA9-46E6-882C12A2CB84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8" name="Google Shape;1933;p22">
              <a:extLst>
                <a:ext uri="{FF2B5EF4-FFF2-40B4-BE49-F238E27FC236}">
                  <a16:creationId xmlns:a16="http://schemas.microsoft.com/office/drawing/2014/main" id="{1D5949E2-4C02-60EE-CE5A-AA77E66901D4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9" name="Google Shape;1934;p22">
              <a:extLst>
                <a:ext uri="{FF2B5EF4-FFF2-40B4-BE49-F238E27FC236}">
                  <a16:creationId xmlns:a16="http://schemas.microsoft.com/office/drawing/2014/main" id="{E09BDCE6-8464-D09A-526E-236CB0AB2C3B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0" name="Google Shape;1935;p22">
              <a:extLst>
                <a:ext uri="{FF2B5EF4-FFF2-40B4-BE49-F238E27FC236}">
                  <a16:creationId xmlns:a16="http://schemas.microsoft.com/office/drawing/2014/main" id="{039000E3-EC70-5704-0C40-72418587CE0B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1" name="Google Shape;1936;p22">
              <a:extLst>
                <a:ext uri="{FF2B5EF4-FFF2-40B4-BE49-F238E27FC236}">
                  <a16:creationId xmlns:a16="http://schemas.microsoft.com/office/drawing/2014/main" id="{5847A72D-1B6F-FB3E-89A7-3209F9CFA23B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2" name="Google Shape;1937;p22">
              <a:extLst>
                <a:ext uri="{FF2B5EF4-FFF2-40B4-BE49-F238E27FC236}">
                  <a16:creationId xmlns:a16="http://schemas.microsoft.com/office/drawing/2014/main" id="{9991645C-C0EA-D195-B6E4-6B13F253ECFF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3" name="Google Shape;1938;p22">
              <a:extLst>
                <a:ext uri="{FF2B5EF4-FFF2-40B4-BE49-F238E27FC236}">
                  <a16:creationId xmlns:a16="http://schemas.microsoft.com/office/drawing/2014/main" id="{00DAC5AC-8BC7-D67D-9D09-7A2DAC92ADD0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4" name="Google Shape;1939;p22">
              <a:extLst>
                <a:ext uri="{FF2B5EF4-FFF2-40B4-BE49-F238E27FC236}">
                  <a16:creationId xmlns:a16="http://schemas.microsoft.com/office/drawing/2014/main" id="{3031D6C1-CA87-D550-5D89-C9751F48172B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5" name="Google Shape;1940;p22">
              <a:extLst>
                <a:ext uri="{FF2B5EF4-FFF2-40B4-BE49-F238E27FC236}">
                  <a16:creationId xmlns:a16="http://schemas.microsoft.com/office/drawing/2014/main" id="{AC7C3951-C968-0FEE-3224-F17B4C0DC9A4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6" name="Google Shape;1941;p22">
              <a:extLst>
                <a:ext uri="{FF2B5EF4-FFF2-40B4-BE49-F238E27FC236}">
                  <a16:creationId xmlns:a16="http://schemas.microsoft.com/office/drawing/2014/main" id="{F138C43A-72DE-9515-C0F6-A869ADE5600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7" name="Google Shape;1942;p22">
              <a:extLst>
                <a:ext uri="{FF2B5EF4-FFF2-40B4-BE49-F238E27FC236}">
                  <a16:creationId xmlns:a16="http://schemas.microsoft.com/office/drawing/2014/main" id="{9CAF39C2-7D86-16C8-3B96-4DC5874A065E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8" name="Google Shape;1943;p22">
              <a:extLst>
                <a:ext uri="{FF2B5EF4-FFF2-40B4-BE49-F238E27FC236}">
                  <a16:creationId xmlns:a16="http://schemas.microsoft.com/office/drawing/2014/main" id="{8E851B94-804C-E270-C2B5-F3B49EDE1BEA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9" name="Google Shape;1944;p22">
              <a:extLst>
                <a:ext uri="{FF2B5EF4-FFF2-40B4-BE49-F238E27FC236}">
                  <a16:creationId xmlns:a16="http://schemas.microsoft.com/office/drawing/2014/main" id="{F7920B75-B466-EEBF-409F-4900D6CFBD8B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0" name="Google Shape;1945;p22">
              <a:extLst>
                <a:ext uri="{FF2B5EF4-FFF2-40B4-BE49-F238E27FC236}">
                  <a16:creationId xmlns:a16="http://schemas.microsoft.com/office/drawing/2014/main" id="{A0339047-476D-FD8C-7D3F-13F3A8C4521D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1" name="Google Shape;1946;p22">
              <a:extLst>
                <a:ext uri="{FF2B5EF4-FFF2-40B4-BE49-F238E27FC236}">
                  <a16:creationId xmlns:a16="http://schemas.microsoft.com/office/drawing/2014/main" id="{C87F9DAF-AA49-A3EB-D050-0BB9F73F2B58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2" name="Google Shape;1947;p22">
              <a:extLst>
                <a:ext uri="{FF2B5EF4-FFF2-40B4-BE49-F238E27FC236}">
                  <a16:creationId xmlns:a16="http://schemas.microsoft.com/office/drawing/2014/main" id="{39E0F063-AEBA-18DC-0898-CD834DEE1DB1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3" name="Google Shape;1948;p22">
              <a:extLst>
                <a:ext uri="{FF2B5EF4-FFF2-40B4-BE49-F238E27FC236}">
                  <a16:creationId xmlns:a16="http://schemas.microsoft.com/office/drawing/2014/main" id="{5A6C6C4A-B6A6-BDDF-7DE8-25CE65F6ECBB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4" name="Google Shape;1949;p22">
              <a:extLst>
                <a:ext uri="{FF2B5EF4-FFF2-40B4-BE49-F238E27FC236}">
                  <a16:creationId xmlns:a16="http://schemas.microsoft.com/office/drawing/2014/main" id="{BEA58598-3F54-8AD0-212A-E5F91CC2625B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5" name="Google Shape;1950;p22">
              <a:extLst>
                <a:ext uri="{FF2B5EF4-FFF2-40B4-BE49-F238E27FC236}">
                  <a16:creationId xmlns:a16="http://schemas.microsoft.com/office/drawing/2014/main" id="{280C0A79-3B31-8A10-7F27-B8BD32CDD4AA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6" name="Google Shape;1951;p22">
              <a:extLst>
                <a:ext uri="{FF2B5EF4-FFF2-40B4-BE49-F238E27FC236}">
                  <a16:creationId xmlns:a16="http://schemas.microsoft.com/office/drawing/2014/main" id="{A5E81B04-BD13-0EE7-9FD8-4FB8332E33C9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7" name="Google Shape;1952;p22">
              <a:extLst>
                <a:ext uri="{FF2B5EF4-FFF2-40B4-BE49-F238E27FC236}">
                  <a16:creationId xmlns:a16="http://schemas.microsoft.com/office/drawing/2014/main" id="{FB3067B8-CC35-5329-35F0-7277F84B1635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8" name="Google Shape;1953;p22">
              <a:extLst>
                <a:ext uri="{FF2B5EF4-FFF2-40B4-BE49-F238E27FC236}">
                  <a16:creationId xmlns:a16="http://schemas.microsoft.com/office/drawing/2014/main" id="{25E25B71-3AC6-80EC-4FB7-17053B8EDEF5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9" name="Google Shape;1954;p22">
              <a:extLst>
                <a:ext uri="{FF2B5EF4-FFF2-40B4-BE49-F238E27FC236}">
                  <a16:creationId xmlns:a16="http://schemas.microsoft.com/office/drawing/2014/main" id="{EB9C920F-0AD3-790D-B748-3F43EE4CBE25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0" name="Google Shape;1955;p22">
              <a:extLst>
                <a:ext uri="{FF2B5EF4-FFF2-40B4-BE49-F238E27FC236}">
                  <a16:creationId xmlns:a16="http://schemas.microsoft.com/office/drawing/2014/main" id="{D10DE2C3-0076-420C-BBBD-61B3122C378C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1" name="Google Shape;1956;p22">
              <a:extLst>
                <a:ext uri="{FF2B5EF4-FFF2-40B4-BE49-F238E27FC236}">
                  <a16:creationId xmlns:a16="http://schemas.microsoft.com/office/drawing/2014/main" id="{BEE3A27E-CBD9-EFDC-33C6-A3F3F8FEB77E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2" name="Google Shape;1957;p22">
              <a:extLst>
                <a:ext uri="{FF2B5EF4-FFF2-40B4-BE49-F238E27FC236}">
                  <a16:creationId xmlns:a16="http://schemas.microsoft.com/office/drawing/2014/main" id="{E671A9F1-633B-9AB0-EC7D-2978A0408A1F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3" name="Google Shape;1958;p22">
              <a:extLst>
                <a:ext uri="{FF2B5EF4-FFF2-40B4-BE49-F238E27FC236}">
                  <a16:creationId xmlns:a16="http://schemas.microsoft.com/office/drawing/2014/main" id="{B7C542C1-EA58-84EC-0BCE-5CD826207C8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4" name="Google Shape;1959;p22">
              <a:extLst>
                <a:ext uri="{FF2B5EF4-FFF2-40B4-BE49-F238E27FC236}">
                  <a16:creationId xmlns:a16="http://schemas.microsoft.com/office/drawing/2014/main" id="{375BD66F-22D6-7822-DC5E-6FD5AD1C354F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5" name="Google Shape;1960;p22">
              <a:extLst>
                <a:ext uri="{FF2B5EF4-FFF2-40B4-BE49-F238E27FC236}">
                  <a16:creationId xmlns:a16="http://schemas.microsoft.com/office/drawing/2014/main" id="{402E6F79-F28E-D113-6E42-B55B3529E989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6" name="Google Shape;1961;p22">
              <a:extLst>
                <a:ext uri="{FF2B5EF4-FFF2-40B4-BE49-F238E27FC236}">
                  <a16:creationId xmlns:a16="http://schemas.microsoft.com/office/drawing/2014/main" id="{6829A493-3846-0000-0C70-2FC0B189629C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7" name="Google Shape;1962;p22">
              <a:extLst>
                <a:ext uri="{FF2B5EF4-FFF2-40B4-BE49-F238E27FC236}">
                  <a16:creationId xmlns:a16="http://schemas.microsoft.com/office/drawing/2014/main" id="{40B6D14A-D45F-46D3-B1CD-502C8C030BA6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8" name="Google Shape;1963;p22">
              <a:extLst>
                <a:ext uri="{FF2B5EF4-FFF2-40B4-BE49-F238E27FC236}">
                  <a16:creationId xmlns:a16="http://schemas.microsoft.com/office/drawing/2014/main" id="{AD4B6E5F-FCC0-679D-E693-D3C5A8E6FFFD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9" name="Google Shape;1964;p22">
              <a:extLst>
                <a:ext uri="{FF2B5EF4-FFF2-40B4-BE49-F238E27FC236}">
                  <a16:creationId xmlns:a16="http://schemas.microsoft.com/office/drawing/2014/main" id="{60C9D7D2-E7AB-BB5D-B362-7D1831CF023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0" name="Google Shape;1965;p22">
              <a:extLst>
                <a:ext uri="{FF2B5EF4-FFF2-40B4-BE49-F238E27FC236}">
                  <a16:creationId xmlns:a16="http://schemas.microsoft.com/office/drawing/2014/main" id="{CCA83140-D160-0C19-6C27-3499FC0FB355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1" name="Google Shape;1966;p22">
              <a:extLst>
                <a:ext uri="{FF2B5EF4-FFF2-40B4-BE49-F238E27FC236}">
                  <a16:creationId xmlns:a16="http://schemas.microsoft.com/office/drawing/2014/main" id="{9E368CB4-1529-0FC9-A3AE-9E384FA353EB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2" name="Google Shape;1967;p22">
              <a:extLst>
                <a:ext uri="{FF2B5EF4-FFF2-40B4-BE49-F238E27FC236}">
                  <a16:creationId xmlns:a16="http://schemas.microsoft.com/office/drawing/2014/main" id="{FD054EC9-65CC-CFE0-2CE7-E3437670CB36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3" name="Google Shape;1968;p22">
              <a:extLst>
                <a:ext uri="{FF2B5EF4-FFF2-40B4-BE49-F238E27FC236}">
                  <a16:creationId xmlns:a16="http://schemas.microsoft.com/office/drawing/2014/main" id="{8C9752AA-E3AC-7A4A-4A00-B386E62E8C68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4" name="Google Shape;1969;p22">
              <a:extLst>
                <a:ext uri="{FF2B5EF4-FFF2-40B4-BE49-F238E27FC236}">
                  <a16:creationId xmlns:a16="http://schemas.microsoft.com/office/drawing/2014/main" id="{CBAB1E64-20B3-6A25-E63B-FBC3AE4E78B7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5" name="Google Shape;1970;p22">
              <a:extLst>
                <a:ext uri="{FF2B5EF4-FFF2-40B4-BE49-F238E27FC236}">
                  <a16:creationId xmlns:a16="http://schemas.microsoft.com/office/drawing/2014/main" id="{1086C3E2-906D-5820-17E8-E6BF258206F7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6" name="Google Shape;1971;p22">
              <a:extLst>
                <a:ext uri="{FF2B5EF4-FFF2-40B4-BE49-F238E27FC236}">
                  <a16:creationId xmlns:a16="http://schemas.microsoft.com/office/drawing/2014/main" id="{1B180DEE-DE7C-1717-93A9-EE2FA02D5838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7" name="Google Shape;1972;p22">
              <a:extLst>
                <a:ext uri="{FF2B5EF4-FFF2-40B4-BE49-F238E27FC236}">
                  <a16:creationId xmlns:a16="http://schemas.microsoft.com/office/drawing/2014/main" id="{8CDD8722-D160-8ABD-45EF-31131DECE938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8" name="Google Shape;1973;p22">
              <a:extLst>
                <a:ext uri="{FF2B5EF4-FFF2-40B4-BE49-F238E27FC236}">
                  <a16:creationId xmlns:a16="http://schemas.microsoft.com/office/drawing/2014/main" id="{96EF23F2-B8CF-25CE-E8C2-99A9C2FC926C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9" name="Google Shape;1974;p22">
              <a:extLst>
                <a:ext uri="{FF2B5EF4-FFF2-40B4-BE49-F238E27FC236}">
                  <a16:creationId xmlns:a16="http://schemas.microsoft.com/office/drawing/2014/main" id="{83DD5759-D44A-B630-CB74-0280CA46559E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0" name="Google Shape;1975;p22">
              <a:extLst>
                <a:ext uri="{FF2B5EF4-FFF2-40B4-BE49-F238E27FC236}">
                  <a16:creationId xmlns:a16="http://schemas.microsoft.com/office/drawing/2014/main" id="{C2B22C66-2381-33CE-AA25-5C71065F6F18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1" name="Google Shape;1976;p22">
              <a:extLst>
                <a:ext uri="{FF2B5EF4-FFF2-40B4-BE49-F238E27FC236}">
                  <a16:creationId xmlns:a16="http://schemas.microsoft.com/office/drawing/2014/main" id="{0C344361-6483-736A-7B7E-C4CA72972F6A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2" name="Google Shape;1977;p22">
              <a:extLst>
                <a:ext uri="{FF2B5EF4-FFF2-40B4-BE49-F238E27FC236}">
                  <a16:creationId xmlns:a16="http://schemas.microsoft.com/office/drawing/2014/main" id="{4C50D6CB-C330-7117-9F4E-2755F0A41B01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3" name="Google Shape;1978;p22">
              <a:extLst>
                <a:ext uri="{FF2B5EF4-FFF2-40B4-BE49-F238E27FC236}">
                  <a16:creationId xmlns:a16="http://schemas.microsoft.com/office/drawing/2014/main" id="{5D41E956-20F8-54ED-5DB1-4A96EBF974F0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4" name="Google Shape;1979;p22">
              <a:extLst>
                <a:ext uri="{FF2B5EF4-FFF2-40B4-BE49-F238E27FC236}">
                  <a16:creationId xmlns:a16="http://schemas.microsoft.com/office/drawing/2014/main" id="{4BDE7F77-7B8A-C82A-D88B-0624AF9A3039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5" name="Google Shape;1980;p22">
              <a:extLst>
                <a:ext uri="{FF2B5EF4-FFF2-40B4-BE49-F238E27FC236}">
                  <a16:creationId xmlns:a16="http://schemas.microsoft.com/office/drawing/2014/main" id="{9626B475-9394-86B0-71DE-469F5AD666BE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6" name="Google Shape;1981;p22">
              <a:extLst>
                <a:ext uri="{FF2B5EF4-FFF2-40B4-BE49-F238E27FC236}">
                  <a16:creationId xmlns:a16="http://schemas.microsoft.com/office/drawing/2014/main" id="{AC48942A-1369-FFFA-1969-72B5DE9ABF6B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7" name="Google Shape;1982;p22">
              <a:extLst>
                <a:ext uri="{FF2B5EF4-FFF2-40B4-BE49-F238E27FC236}">
                  <a16:creationId xmlns:a16="http://schemas.microsoft.com/office/drawing/2014/main" id="{D69D6057-0659-4C55-FBA0-D49AA060AED9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8" name="Google Shape;1983;p22">
              <a:extLst>
                <a:ext uri="{FF2B5EF4-FFF2-40B4-BE49-F238E27FC236}">
                  <a16:creationId xmlns:a16="http://schemas.microsoft.com/office/drawing/2014/main" id="{2B038890-1D53-4D4A-A41D-DC342E55F333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9" name="Google Shape;1984;p22">
              <a:extLst>
                <a:ext uri="{FF2B5EF4-FFF2-40B4-BE49-F238E27FC236}">
                  <a16:creationId xmlns:a16="http://schemas.microsoft.com/office/drawing/2014/main" id="{2BC070B8-E6B2-6B9A-E005-B8C770F0D07B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0" name="Google Shape;1985;p22">
              <a:extLst>
                <a:ext uri="{FF2B5EF4-FFF2-40B4-BE49-F238E27FC236}">
                  <a16:creationId xmlns:a16="http://schemas.microsoft.com/office/drawing/2014/main" id="{61359874-35D1-0EC5-E4DA-D5D436800FE3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1" name="Google Shape;1986;p22">
              <a:extLst>
                <a:ext uri="{FF2B5EF4-FFF2-40B4-BE49-F238E27FC236}">
                  <a16:creationId xmlns:a16="http://schemas.microsoft.com/office/drawing/2014/main" id="{B91B7BC5-CDFF-5223-B4F9-9882092EEF7D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2" name="Google Shape;1987;p22">
              <a:extLst>
                <a:ext uri="{FF2B5EF4-FFF2-40B4-BE49-F238E27FC236}">
                  <a16:creationId xmlns:a16="http://schemas.microsoft.com/office/drawing/2014/main" id="{F8236E5F-F163-E82C-D707-C5DC75BA5AA1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3" name="Google Shape;1988;p22">
              <a:extLst>
                <a:ext uri="{FF2B5EF4-FFF2-40B4-BE49-F238E27FC236}">
                  <a16:creationId xmlns:a16="http://schemas.microsoft.com/office/drawing/2014/main" id="{F0F7DD1D-C6B7-EB78-72EB-B71D4551F027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4" name="Google Shape;1989;p22">
              <a:extLst>
                <a:ext uri="{FF2B5EF4-FFF2-40B4-BE49-F238E27FC236}">
                  <a16:creationId xmlns:a16="http://schemas.microsoft.com/office/drawing/2014/main" id="{42B18403-C085-820C-F87F-9B9CD18748BF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5" name="Google Shape;1990;p22">
              <a:extLst>
                <a:ext uri="{FF2B5EF4-FFF2-40B4-BE49-F238E27FC236}">
                  <a16:creationId xmlns:a16="http://schemas.microsoft.com/office/drawing/2014/main" id="{042E0E97-213D-A646-A724-AB2B5F6B2140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6" name="Google Shape;1991;p22">
              <a:extLst>
                <a:ext uri="{FF2B5EF4-FFF2-40B4-BE49-F238E27FC236}">
                  <a16:creationId xmlns:a16="http://schemas.microsoft.com/office/drawing/2014/main" id="{04B1260C-93E4-0386-9D1E-572E724B3E83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7" name="Google Shape;1992;p22">
              <a:extLst>
                <a:ext uri="{FF2B5EF4-FFF2-40B4-BE49-F238E27FC236}">
                  <a16:creationId xmlns:a16="http://schemas.microsoft.com/office/drawing/2014/main" id="{EC2C626B-9F13-F82A-A810-0E18D8C9C0C2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8" name="Google Shape;1993;p22">
              <a:extLst>
                <a:ext uri="{FF2B5EF4-FFF2-40B4-BE49-F238E27FC236}">
                  <a16:creationId xmlns:a16="http://schemas.microsoft.com/office/drawing/2014/main" id="{40A5EA30-46AA-09A7-A429-F617D865CD2F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9" name="Google Shape;1994;p22">
              <a:extLst>
                <a:ext uri="{FF2B5EF4-FFF2-40B4-BE49-F238E27FC236}">
                  <a16:creationId xmlns:a16="http://schemas.microsoft.com/office/drawing/2014/main" id="{F979D9FC-7CA3-28E7-1BE0-6CAFDD529621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0" name="Google Shape;1995;p22">
              <a:extLst>
                <a:ext uri="{FF2B5EF4-FFF2-40B4-BE49-F238E27FC236}">
                  <a16:creationId xmlns:a16="http://schemas.microsoft.com/office/drawing/2014/main" id="{32B2B53E-8D95-F9DF-1AC4-07B2E4E70A3D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1" name="Google Shape;1996;p22">
              <a:extLst>
                <a:ext uri="{FF2B5EF4-FFF2-40B4-BE49-F238E27FC236}">
                  <a16:creationId xmlns:a16="http://schemas.microsoft.com/office/drawing/2014/main" id="{9877A9EB-6164-922E-5734-35D23F5526EF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2" name="Google Shape;1997;p22">
              <a:extLst>
                <a:ext uri="{FF2B5EF4-FFF2-40B4-BE49-F238E27FC236}">
                  <a16:creationId xmlns:a16="http://schemas.microsoft.com/office/drawing/2014/main" id="{7E17D249-861F-5C5B-3E43-A24FB6778759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3" name="Google Shape;1998;p22">
              <a:extLst>
                <a:ext uri="{FF2B5EF4-FFF2-40B4-BE49-F238E27FC236}">
                  <a16:creationId xmlns:a16="http://schemas.microsoft.com/office/drawing/2014/main" id="{3831A07E-F49E-2A12-3B4A-EE90F6152D19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4" name="Google Shape;1999;p22">
              <a:extLst>
                <a:ext uri="{FF2B5EF4-FFF2-40B4-BE49-F238E27FC236}">
                  <a16:creationId xmlns:a16="http://schemas.microsoft.com/office/drawing/2014/main" id="{9FCC4EE4-B568-FF1B-7D32-A633ECD19D47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5" name="Google Shape;2000;p22">
              <a:extLst>
                <a:ext uri="{FF2B5EF4-FFF2-40B4-BE49-F238E27FC236}">
                  <a16:creationId xmlns:a16="http://schemas.microsoft.com/office/drawing/2014/main" id="{60CA7EA0-D195-93B8-CB82-8302E230BF5A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6" name="Google Shape;2001;p22">
              <a:extLst>
                <a:ext uri="{FF2B5EF4-FFF2-40B4-BE49-F238E27FC236}">
                  <a16:creationId xmlns:a16="http://schemas.microsoft.com/office/drawing/2014/main" id="{B04BE983-6464-088E-D3CD-7CA84C6F5035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7" name="Google Shape;2002;p22">
              <a:extLst>
                <a:ext uri="{FF2B5EF4-FFF2-40B4-BE49-F238E27FC236}">
                  <a16:creationId xmlns:a16="http://schemas.microsoft.com/office/drawing/2014/main" id="{2C0AD966-F747-8704-AF40-8BBA281EEB2A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8" name="Google Shape;2003;p22">
              <a:extLst>
                <a:ext uri="{FF2B5EF4-FFF2-40B4-BE49-F238E27FC236}">
                  <a16:creationId xmlns:a16="http://schemas.microsoft.com/office/drawing/2014/main" id="{D07EE881-FF43-BF1E-6D85-8F641E82E60C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9" name="Google Shape;2004;p22">
              <a:extLst>
                <a:ext uri="{FF2B5EF4-FFF2-40B4-BE49-F238E27FC236}">
                  <a16:creationId xmlns:a16="http://schemas.microsoft.com/office/drawing/2014/main" id="{615455ED-C7BA-7687-0EDD-B461292CFD8B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0" name="Google Shape;2005;p22">
              <a:extLst>
                <a:ext uri="{FF2B5EF4-FFF2-40B4-BE49-F238E27FC236}">
                  <a16:creationId xmlns:a16="http://schemas.microsoft.com/office/drawing/2014/main" id="{8E8A81B5-34E7-387C-F8F3-42B9B7D0B915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1" name="Google Shape;2006;p22">
              <a:extLst>
                <a:ext uri="{FF2B5EF4-FFF2-40B4-BE49-F238E27FC236}">
                  <a16:creationId xmlns:a16="http://schemas.microsoft.com/office/drawing/2014/main" id="{A3A60267-B1E5-8252-C2F7-77BD9BACC2DF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2" name="Google Shape;2007;p22">
              <a:extLst>
                <a:ext uri="{FF2B5EF4-FFF2-40B4-BE49-F238E27FC236}">
                  <a16:creationId xmlns:a16="http://schemas.microsoft.com/office/drawing/2014/main" id="{59464F42-8F69-A3B3-C3F1-A43CF4C3DC9C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3" name="Google Shape;2008;p22">
              <a:extLst>
                <a:ext uri="{FF2B5EF4-FFF2-40B4-BE49-F238E27FC236}">
                  <a16:creationId xmlns:a16="http://schemas.microsoft.com/office/drawing/2014/main" id="{DA4B8D72-48C3-8579-8BB0-6D6AF2ECEE41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4" name="Google Shape;2009;p22">
              <a:extLst>
                <a:ext uri="{FF2B5EF4-FFF2-40B4-BE49-F238E27FC236}">
                  <a16:creationId xmlns:a16="http://schemas.microsoft.com/office/drawing/2014/main" id="{785514E9-1CC6-9AD6-DFC6-438A06129AA1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5" name="Google Shape;2010;p22">
              <a:extLst>
                <a:ext uri="{FF2B5EF4-FFF2-40B4-BE49-F238E27FC236}">
                  <a16:creationId xmlns:a16="http://schemas.microsoft.com/office/drawing/2014/main" id="{A5CB9E1C-110B-C891-E7BC-BC25ABA9FDA7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6" name="Google Shape;2011;p22">
              <a:extLst>
                <a:ext uri="{FF2B5EF4-FFF2-40B4-BE49-F238E27FC236}">
                  <a16:creationId xmlns:a16="http://schemas.microsoft.com/office/drawing/2014/main" id="{8B661839-F407-4D0C-0339-584BB1C0845F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7" name="Google Shape;2012;p22">
              <a:extLst>
                <a:ext uri="{FF2B5EF4-FFF2-40B4-BE49-F238E27FC236}">
                  <a16:creationId xmlns:a16="http://schemas.microsoft.com/office/drawing/2014/main" id="{FB054F92-F8A4-A3F4-EDAE-88B4F89B961A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8" name="Google Shape;2013;p22">
              <a:extLst>
                <a:ext uri="{FF2B5EF4-FFF2-40B4-BE49-F238E27FC236}">
                  <a16:creationId xmlns:a16="http://schemas.microsoft.com/office/drawing/2014/main" id="{7740A95D-DE22-364C-63B7-47ACFF93246E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9" name="Google Shape;2014;p22">
              <a:extLst>
                <a:ext uri="{FF2B5EF4-FFF2-40B4-BE49-F238E27FC236}">
                  <a16:creationId xmlns:a16="http://schemas.microsoft.com/office/drawing/2014/main" id="{83A7BB3E-AAAD-1703-C89B-17BAE97FA2B3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0" name="Google Shape;2015;p22">
              <a:extLst>
                <a:ext uri="{FF2B5EF4-FFF2-40B4-BE49-F238E27FC236}">
                  <a16:creationId xmlns:a16="http://schemas.microsoft.com/office/drawing/2014/main" id="{385F698E-6B4D-6A63-669A-76905EFB78E9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1" name="Google Shape;2016;p22">
              <a:extLst>
                <a:ext uri="{FF2B5EF4-FFF2-40B4-BE49-F238E27FC236}">
                  <a16:creationId xmlns:a16="http://schemas.microsoft.com/office/drawing/2014/main" id="{0F19E895-FAC6-91CB-68CF-1AE5B1D69F44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2" name="Google Shape;2017;p22">
              <a:extLst>
                <a:ext uri="{FF2B5EF4-FFF2-40B4-BE49-F238E27FC236}">
                  <a16:creationId xmlns:a16="http://schemas.microsoft.com/office/drawing/2014/main" id="{8B5CAD66-AE13-1D2B-52C9-E93CBC10C357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3" name="Google Shape;2018;p22">
              <a:extLst>
                <a:ext uri="{FF2B5EF4-FFF2-40B4-BE49-F238E27FC236}">
                  <a16:creationId xmlns:a16="http://schemas.microsoft.com/office/drawing/2014/main" id="{9C9641A6-404B-C2D7-3B0C-A6B3F1A74F4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4" name="Google Shape;2019;p22">
              <a:extLst>
                <a:ext uri="{FF2B5EF4-FFF2-40B4-BE49-F238E27FC236}">
                  <a16:creationId xmlns:a16="http://schemas.microsoft.com/office/drawing/2014/main" id="{4648A162-665C-7ABB-281E-BEA969DAD9DC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5" name="Google Shape;2020;p22">
              <a:extLst>
                <a:ext uri="{FF2B5EF4-FFF2-40B4-BE49-F238E27FC236}">
                  <a16:creationId xmlns:a16="http://schemas.microsoft.com/office/drawing/2014/main" id="{25F2D4BB-9F0C-27BC-90D8-1B4EF82C4471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6" name="Google Shape;2021;p22">
              <a:extLst>
                <a:ext uri="{FF2B5EF4-FFF2-40B4-BE49-F238E27FC236}">
                  <a16:creationId xmlns:a16="http://schemas.microsoft.com/office/drawing/2014/main" id="{237A0D09-0CD8-ED24-12D0-13071D1A6D57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7" name="Google Shape;2022;p22">
              <a:extLst>
                <a:ext uri="{FF2B5EF4-FFF2-40B4-BE49-F238E27FC236}">
                  <a16:creationId xmlns:a16="http://schemas.microsoft.com/office/drawing/2014/main" id="{068028C5-75B0-8DFF-CDD8-74C4C16B4DF0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8" name="Google Shape;2023;p22">
              <a:extLst>
                <a:ext uri="{FF2B5EF4-FFF2-40B4-BE49-F238E27FC236}">
                  <a16:creationId xmlns:a16="http://schemas.microsoft.com/office/drawing/2014/main" id="{471E35F5-48E8-2582-A647-B4B508E2626D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9" name="Google Shape;2024;p22">
              <a:extLst>
                <a:ext uri="{FF2B5EF4-FFF2-40B4-BE49-F238E27FC236}">
                  <a16:creationId xmlns:a16="http://schemas.microsoft.com/office/drawing/2014/main" id="{ED9278DB-6A2B-0099-8BFC-BC939A6E17B5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0" name="Google Shape;2025;p22">
              <a:extLst>
                <a:ext uri="{FF2B5EF4-FFF2-40B4-BE49-F238E27FC236}">
                  <a16:creationId xmlns:a16="http://schemas.microsoft.com/office/drawing/2014/main" id="{A28BF1D6-14B0-F233-E4D2-14226294BBDC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1" name="Google Shape;2026;p22">
              <a:extLst>
                <a:ext uri="{FF2B5EF4-FFF2-40B4-BE49-F238E27FC236}">
                  <a16:creationId xmlns:a16="http://schemas.microsoft.com/office/drawing/2014/main" id="{2C54C773-C743-9E32-290E-CB3A08FD371B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2" name="Google Shape;2027;p22">
              <a:extLst>
                <a:ext uri="{FF2B5EF4-FFF2-40B4-BE49-F238E27FC236}">
                  <a16:creationId xmlns:a16="http://schemas.microsoft.com/office/drawing/2014/main" id="{386C7BFE-E46B-6B99-1C63-F7C695D2D577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3" name="Google Shape;2028;p22">
              <a:extLst>
                <a:ext uri="{FF2B5EF4-FFF2-40B4-BE49-F238E27FC236}">
                  <a16:creationId xmlns:a16="http://schemas.microsoft.com/office/drawing/2014/main" id="{70F2D7F1-E5BE-8679-B4DE-222554050B40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4" name="Google Shape;2029;p22">
              <a:extLst>
                <a:ext uri="{FF2B5EF4-FFF2-40B4-BE49-F238E27FC236}">
                  <a16:creationId xmlns:a16="http://schemas.microsoft.com/office/drawing/2014/main" id="{157A6E09-0DCE-12C7-0D70-C205441AFE68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5" name="Google Shape;2030;p22">
              <a:extLst>
                <a:ext uri="{FF2B5EF4-FFF2-40B4-BE49-F238E27FC236}">
                  <a16:creationId xmlns:a16="http://schemas.microsoft.com/office/drawing/2014/main" id="{75677553-C31D-ED52-8BF0-33AE8AD71701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6" name="Google Shape;2031;p22">
              <a:extLst>
                <a:ext uri="{FF2B5EF4-FFF2-40B4-BE49-F238E27FC236}">
                  <a16:creationId xmlns:a16="http://schemas.microsoft.com/office/drawing/2014/main" id="{9A23E766-A855-655B-62B5-F75965960E4D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7" name="Google Shape;2032;p22">
              <a:extLst>
                <a:ext uri="{FF2B5EF4-FFF2-40B4-BE49-F238E27FC236}">
                  <a16:creationId xmlns:a16="http://schemas.microsoft.com/office/drawing/2014/main" id="{00E905EF-B336-BD3F-5805-690BC7F1B4AD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8" name="Google Shape;2033;p22">
              <a:extLst>
                <a:ext uri="{FF2B5EF4-FFF2-40B4-BE49-F238E27FC236}">
                  <a16:creationId xmlns:a16="http://schemas.microsoft.com/office/drawing/2014/main" id="{0F706F47-4E61-FA5B-85E8-F115F1C6B9C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9" name="Google Shape;2034;p22">
              <a:extLst>
                <a:ext uri="{FF2B5EF4-FFF2-40B4-BE49-F238E27FC236}">
                  <a16:creationId xmlns:a16="http://schemas.microsoft.com/office/drawing/2014/main" id="{746E4D95-8730-94BF-846E-A577B5703A3C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0" name="Google Shape;2035;p22">
              <a:extLst>
                <a:ext uri="{FF2B5EF4-FFF2-40B4-BE49-F238E27FC236}">
                  <a16:creationId xmlns:a16="http://schemas.microsoft.com/office/drawing/2014/main" id="{BD910376-D90B-BA0F-E42A-E62A10718422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1" name="Google Shape;2036;p22">
              <a:extLst>
                <a:ext uri="{FF2B5EF4-FFF2-40B4-BE49-F238E27FC236}">
                  <a16:creationId xmlns:a16="http://schemas.microsoft.com/office/drawing/2014/main" id="{0AA4EF8D-3207-487B-107B-F01A8E6CA1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2" name="Google Shape;2037;p22">
              <a:extLst>
                <a:ext uri="{FF2B5EF4-FFF2-40B4-BE49-F238E27FC236}">
                  <a16:creationId xmlns:a16="http://schemas.microsoft.com/office/drawing/2014/main" id="{168DE20F-782E-D8AF-F41C-ADDD03359500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3" name="Google Shape;2038;p22">
              <a:extLst>
                <a:ext uri="{FF2B5EF4-FFF2-40B4-BE49-F238E27FC236}">
                  <a16:creationId xmlns:a16="http://schemas.microsoft.com/office/drawing/2014/main" id="{F8E1BC2F-1C97-1279-4DF1-BA9E5FC785A2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4" name="Google Shape;2039;p22">
              <a:extLst>
                <a:ext uri="{FF2B5EF4-FFF2-40B4-BE49-F238E27FC236}">
                  <a16:creationId xmlns:a16="http://schemas.microsoft.com/office/drawing/2014/main" id="{5E9D198A-C0D1-AB7F-E245-1C0968632818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5" name="Google Shape;2040;p22">
              <a:extLst>
                <a:ext uri="{FF2B5EF4-FFF2-40B4-BE49-F238E27FC236}">
                  <a16:creationId xmlns:a16="http://schemas.microsoft.com/office/drawing/2014/main" id="{E92ABAA2-A7D6-6751-B236-C4903B45603C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6" name="Google Shape;2041;p22">
              <a:extLst>
                <a:ext uri="{FF2B5EF4-FFF2-40B4-BE49-F238E27FC236}">
                  <a16:creationId xmlns:a16="http://schemas.microsoft.com/office/drawing/2014/main" id="{B00D60E4-DBC3-9C2A-ABD3-8068FC827AB3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7" name="Google Shape;2042;p22">
              <a:extLst>
                <a:ext uri="{FF2B5EF4-FFF2-40B4-BE49-F238E27FC236}">
                  <a16:creationId xmlns:a16="http://schemas.microsoft.com/office/drawing/2014/main" id="{CE61F860-03A8-CC0C-F20B-717F6F5374EA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8" name="Google Shape;2043;p22">
              <a:extLst>
                <a:ext uri="{FF2B5EF4-FFF2-40B4-BE49-F238E27FC236}">
                  <a16:creationId xmlns:a16="http://schemas.microsoft.com/office/drawing/2014/main" id="{5E5AFF69-D51E-C2FF-027F-BAD78CE1997E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9" name="Google Shape;2044;p22">
              <a:extLst>
                <a:ext uri="{FF2B5EF4-FFF2-40B4-BE49-F238E27FC236}">
                  <a16:creationId xmlns:a16="http://schemas.microsoft.com/office/drawing/2014/main" id="{820A4296-B664-0817-4AAE-2DC1AF151546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0" name="Google Shape;2045;p22">
              <a:extLst>
                <a:ext uri="{FF2B5EF4-FFF2-40B4-BE49-F238E27FC236}">
                  <a16:creationId xmlns:a16="http://schemas.microsoft.com/office/drawing/2014/main" id="{543AE5BA-F7E7-F475-4451-3CA5CE5A5BA0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1" name="Google Shape;2046;p22">
              <a:extLst>
                <a:ext uri="{FF2B5EF4-FFF2-40B4-BE49-F238E27FC236}">
                  <a16:creationId xmlns:a16="http://schemas.microsoft.com/office/drawing/2014/main" id="{0D4DEAD3-1AC7-4BFB-3684-1488AE6445B7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2" name="Google Shape;2047;p22">
              <a:extLst>
                <a:ext uri="{FF2B5EF4-FFF2-40B4-BE49-F238E27FC236}">
                  <a16:creationId xmlns:a16="http://schemas.microsoft.com/office/drawing/2014/main" id="{7B81263E-A55E-3D61-248C-0E4C54278047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3" name="Google Shape;2048;p22">
              <a:extLst>
                <a:ext uri="{FF2B5EF4-FFF2-40B4-BE49-F238E27FC236}">
                  <a16:creationId xmlns:a16="http://schemas.microsoft.com/office/drawing/2014/main" id="{BC2E7C65-AF46-A9BF-2460-133A4FDBA249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4" name="Google Shape;2049;p22">
              <a:extLst>
                <a:ext uri="{FF2B5EF4-FFF2-40B4-BE49-F238E27FC236}">
                  <a16:creationId xmlns:a16="http://schemas.microsoft.com/office/drawing/2014/main" id="{54AB8CA6-38B0-9543-DA0F-AEB90D76B404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5" name="Google Shape;2050;p22">
              <a:extLst>
                <a:ext uri="{FF2B5EF4-FFF2-40B4-BE49-F238E27FC236}">
                  <a16:creationId xmlns:a16="http://schemas.microsoft.com/office/drawing/2014/main" id="{EED76EC7-8750-9562-91FC-657AD565CC4F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6" name="Google Shape;2051;p22">
              <a:extLst>
                <a:ext uri="{FF2B5EF4-FFF2-40B4-BE49-F238E27FC236}">
                  <a16:creationId xmlns:a16="http://schemas.microsoft.com/office/drawing/2014/main" id="{DBBC50F6-2C65-E4F7-32FF-583E4C80DC13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7" name="Google Shape;2052;p22">
              <a:extLst>
                <a:ext uri="{FF2B5EF4-FFF2-40B4-BE49-F238E27FC236}">
                  <a16:creationId xmlns:a16="http://schemas.microsoft.com/office/drawing/2014/main" id="{D5076A88-FBCB-1DDF-E064-3D7842B8F99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8" name="Google Shape;2053;p22">
              <a:extLst>
                <a:ext uri="{FF2B5EF4-FFF2-40B4-BE49-F238E27FC236}">
                  <a16:creationId xmlns:a16="http://schemas.microsoft.com/office/drawing/2014/main" id="{0B2A07D6-F0E6-9498-4F59-B1D1234162A1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9" name="Google Shape;2054;p22">
              <a:extLst>
                <a:ext uri="{FF2B5EF4-FFF2-40B4-BE49-F238E27FC236}">
                  <a16:creationId xmlns:a16="http://schemas.microsoft.com/office/drawing/2014/main" id="{3898E6DF-0583-5520-3785-01B957E24C07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0" name="Google Shape;2055;p22">
              <a:extLst>
                <a:ext uri="{FF2B5EF4-FFF2-40B4-BE49-F238E27FC236}">
                  <a16:creationId xmlns:a16="http://schemas.microsoft.com/office/drawing/2014/main" id="{7C285769-67D1-AE72-6FC1-BDC08D99FC92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1" name="Google Shape;2056;p22">
              <a:extLst>
                <a:ext uri="{FF2B5EF4-FFF2-40B4-BE49-F238E27FC236}">
                  <a16:creationId xmlns:a16="http://schemas.microsoft.com/office/drawing/2014/main" id="{91677273-C8EE-E072-4355-12D513720E0E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2" name="Google Shape;2057;p22">
              <a:extLst>
                <a:ext uri="{FF2B5EF4-FFF2-40B4-BE49-F238E27FC236}">
                  <a16:creationId xmlns:a16="http://schemas.microsoft.com/office/drawing/2014/main" id="{040DFDEF-348D-968B-D677-9D6CEC1CB06E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3" name="Google Shape;2058;p22">
              <a:extLst>
                <a:ext uri="{FF2B5EF4-FFF2-40B4-BE49-F238E27FC236}">
                  <a16:creationId xmlns:a16="http://schemas.microsoft.com/office/drawing/2014/main" id="{CA16166C-8EA0-E60C-D552-4B98D855DCEE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4" name="Google Shape;2059;p22">
              <a:extLst>
                <a:ext uri="{FF2B5EF4-FFF2-40B4-BE49-F238E27FC236}">
                  <a16:creationId xmlns:a16="http://schemas.microsoft.com/office/drawing/2014/main" id="{1397B78A-C128-C659-726E-9F44B73317C5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5" name="Google Shape;2060;p22">
              <a:extLst>
                <a:ext uri="{FF2B5EF4-FFF2-40B4-BE49-F238E27FC236}">
                  <a16:creationId xmlns:a16="http://schemas.microsoft.com/office/drawing/2014/main" id="{4D55754A-A349-FBAF-5F7E-59047DF0677C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6" name="Google Shape;2061;p22">
              <a:extLst>
                <a:ext uri="{FF2B5EF4-FFF2-40B4-BE49-F238E27FC236}">
                  <a16:creationId xmlns:a16="http://schemas.microsoft.com/office/drawing/2014/main" id="{29F2FDFC-D757-2508-50FD-1F11E4C6B232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7" name="Google Shape;2062;p22">
              <a:extLst>
                <a:ext uri="{FF2B5EF4-FFF2-40B4-BE49-F238E27FC236}">
                  <a16:creationId xmlns:a16="http://schemas.microsoft.com/office/drawing/2014/main" id="{172A8607-4B97-2C3C-DB47-92B62D0F61E8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8" name="Google Shape;2063;p22">
              <a:extLst>
                <a:ext uri="{FF2B5EF4-FFF2-40B4-BE49-F238E27FC236}">
                  <a16:creationId xmlns:a16="http://schemas.microsoft.com/office/drawing/2014/main" id="{E059ED63-9BBD-4146-9098-1F1A102B2A50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9" name="Google Shape;2064;p22">
              <a:extLst>
                <a:ext uri="{FF2B5EF4-FFF2-40B4-BE49-F238E27FC236}">
                  <a16:creationId xmlns:a16="http://schemas.microsoft.com/office/drawing/2014/main" id="{A802A23A-7634-1DAB-82AB-9D1D2D730B3D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0" name="Google Shape;2065;p22">
              <a:extLst>
                <a:ext uri="{FF2B5EF4-FFF2-40B4-BE49-F238E27FC236}">
                  <a16:creationId xmlns:a16="http://schemas.microsoft.com/office/drawing/2014/main" id="{F38DA1B9-84B6-B47B-C514-CE07F7854866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1" name="Google Shape;2066;p22">
              <a:extLst>
                <a:ext uri="{FF2B5EF4-FFF2-40B4-BE49-F238E27FC236}">
                  <a16:creationId xmlns:a16="http://schemas.microsoft.com/office/drawing/2014/main" id="{A28DA1F0-FE55-E907-117A-608B701AB044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2" name="Google Shape;2067;p22">
              <a:extLst>
                <a:ext uri="{FF2B5EF4-FFF2-40B4-BE49-F238E27FC236}">
                  <a16:creationId xmlns:a16="http://schemas.microsoft.com/office/drawing/2014/main" id="{FED97DE0-1D9A-D0E1-C470-B08BD2CEDEA0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3" name="Google Shape;2068;p22">
              <a:extLst>
                <a:ext uri="{FF2B5EF4-FFF2-40B4-BE49-F238E27FC236}">
                  <a16:creationId xmlns:a16="http://schemas.microsoft.com/office/drawing/2014/main" id="{018A2E62-1DE0-047F-281D-4A9F91F4E17D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4" name="Google Shape;2069;p22">
              <a:extLst>
                <a:ext uri="{FF2B5EF4-FFF2-40B4-BE49-F238E27FC236}">
                  <a16:creationId xmlns:a16="http://schemas.microsoft.com/office/drawing/2014/main" id="{D7C78FCF-EBE1-A73F-4F51-267D591D1FDD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5" name="Google Shape;2070;p22">
              <a:extLst>
                <a:ext uri="{FF2B5EF4-FFF2-40B4-BE49-F238E27FC236}">
                  <a16:creationId xmlns:a16="http://schemas.microsoft.com/office/drawing/2014/main" id="{22DADEA2-579E-AB39-4C02-42EF0C54F1BE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6" name="Google Shape;2071;p22">
              <a:extLst>
                <a:ext uri="{FF2B5EF4-FFF2-40B4-BE49-F238E27FC236}">
                  <a16:creationId xmlns:a16="http://schemas.microsoft.com/office/drawing/2014/main" id="{3A73257D-86B7-D150-44F3-E7D75F691D3E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7" name="Google Shape;2072;p22">
              <a:extLst>
                <a:ext uri="{FF2B5EF4-FFF2-40B4-BE49-F238E27FC236}">
                  <a16:creationId xmlns:a16="http://schemas.microsoft.com/office/drawing/2014/main" id="{2BD0E36B-CAA8-76A1-6FD1-53F01E795C68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8" name="Google Shape;2073;p22">
              <a:extLst>
                <a:ext uri="{FF2B5EF4-FFF2-40B4-BE49-F238E27FC236}">
                  <a16:creationId xmlns:a16="http://schemas.microsoft.com/office/drawing/2014/main" id="{AA8C9AF3-F2C2-543E-B9A3-3E82D03F98BE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9" name="Google Shape;2074;p22">
              <a:extLst>
                <a:ext uri="{FF2B5EF4-FFF2-40B4-BE49-F238E27FC236}">
                  <a16:creationId xmlns:a16="http://schemas.microsoft.com/office/drawing/2014/main" id="{20FF5720-49AA-887E-F925-824C10DDD748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0" name="Google Shape;2075;p22">
              <a:extLst>
                <a:ext uri="{FF2B5EF4-FFF2-40B4-BE49-F238E27FC236}">
                  <a16:creationId xmlns:a16="http://schemas.microsoft.com/office/drawing/2014/main" id="{06663B79-FB2F-A813-7C03-6EE2518B0D28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1" name="Google Shape;2076;p22">
              <a:extLst>
                <a:ext uri="{FF2B5EF4-FFF2-40B4-BE49-F238E27FC236}">
                  <a16:creationId xmlns:a16="http://schemas.microsoft.com/office/drawing/2014/main" id="{B4A18A1C-46F4-C6B8-3C66-E960385C67B6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2" name="Google Shape;2077;p22">
              <a:extLst>
                <a:ext uri="{FF2B5EF4-FFF2-40B4-BE49-F238E27FC236}">
                  <a16:creationId xmlns:a16="http://schemas.microsoft.com/office/drawing/2014/main" id="{74FC64C8-8389-3D7C-AB2E-EFE8EB3B713D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3" name="Google Shape;2078;p22">
              <a:extLst>
                <a:ext uri="{FF2B5EF4-FFF2-40B4-BE49-F238E27FC236}">
                  <a16:creationId xmlns:a16="http://schemas.microsoft.com/office/drawing/2014/main" id="{F411E801-3EDE-8BBC-44DF-FB167ECC0A13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4" name="Google Shape;2079;p22">
              <a:extLst>
                <a:ext uri="{FF2B5EF4-FFF2-40B4-BE49-F238E27FC236}">
                  <a16:creationId xmlns:a16="http://schemas.microsoft.com/office/drawing/2014/main" id="{42C19659-3657-5778-1757-A363EF573333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5" name="Google Shape;2080;p22">
              <a:extLst>
                <a:ext uri="{FF2B5EF4-FFF2-40B4-BE49-F238E27FC236}">
                  <a16:creationId xmlns:a16="http://schemas.microsoft.com/office/drawing/2014/main" id="{57D0168C-D901-2428-20DF-345AD3847E8D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6" name="Google Shape;2081;p22">
              <a:extLst>
                <a:ext uri="{FF2B5EF4-FFF2-40B4-BE49-F238E27FC236}">
                  <a16:creationId xmlns:a16="http://schemas.microsoft.com/office/drawing/2014/main" id="{77CB3D7C-47B5-AA2C-A369-2C7955145D55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7" name="Google Shape;2082;p22">
              <a:extLst>
                <a:ext uri="{FF2B5EF4-FFF2-40B4-BE49-F238E27FC236}">
                  <a16:creationId xmlns:a16="http://schemas.microsoft.com/office/drawing/2014/main" id="{FCFE421A-95AF-D13E-ABB8-0CB20E19404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8" name="Google Shape;2083;p22">
              <a:extLst>
                <a:ext uri="{FF2B5EF4-FFF2-40B4-BE49-F238E27FC236}">
                  <a16:creationId xmlns:a16="http://schemas.microsoft.com/office/drawing/2014/main" id="{E03EFBC9-D52A-DAFC-9DA6-E3B0F0B915C4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9" name="Google Shape;2084;p22">
              <a:extLst>
                <a:ext uri="{FF2B5EF4-FFF2-40B4-BE49-F238E27FC236}">
                  <a16:creationId xmlns:a16="http://schemas.microsoft.com/office/drawing/2014/main" id="{273AAE29-BB12-3B6E-ED71-E2F240249D50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0" name="Google Shape;2085;p22">
              <a:extLst>
                <a:ext uri="{FF2B5EF4-FFF2-40B4-BE49-F238E27FC236}">
                  <a16:creationId xmlns:a16="http://schemas.microsoft.com/office/drawing/2014/main" id="{DB7AC415-3EB8-53C7-7F0E-03AED0263119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1" name="Google Shape;2086;p22">
              <a:extLst>
                <a:ext uri="{FF2B5EF4-FFF2-40B4-BE49-F238E27FC236}">
                  <a16:creationId xmlns:a16="http://schemas.microsoft.com/office/drawing/2014/main" id="{31D532E5-6660-8D37-0F45-10DE1BE4E4F3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2" name="Google Shape;2087;p22">
              <a:extLst>
                <a:ext uri="{FF2B5EF4-FFF2-40B4-BE49-F238E27FC236}">
                  <a16:creationId xmlns:a16="http://schemas.microsoft.com/office/drawing/2014/main" id="{8A127A92-047E-7A6C-AE6C-9EFAAB74A879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3" name="Google Shape;2088;p22">
              <a:extLst>
                <a:ext uri="{FF2B5EF4-FFF2-40B4-BE49-F238E27FC236}">
                  <a16:creationId xmlns:a16="http://schemas.microsoft.com/office/drawing/2014/main" id="{76449658-7755-1432-8A04-056F9288E26D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4" name="Google Shape;2089;p22">
              <a:extLst>
                <a:ext uri="{FF2B5EF4-FFF2-40B4-BE49-F238E27FC236}">
                  <a16:creationId xmlns:a16="http://schemas.microsoft.com/office/drawing/2014/main" id="{9FD1D8F9-7E22-1A95-49BE-770CD91B92AC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5" name="Google Shape;2090;p22">
              <a:extLst>
                <a:ext uri="{FF2B5EF4-FFF2-40B4-BE49-F238E27FC236}">
                  <a16:creationId xmlns:a16="http://schemas.microsoft.com/office/drawing/2014/main" id="{5EB8261F-462A-0EB1-E7E0-E6C6C5E9227F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6" name="Google Shape;2091;p22">
              <a:extLst>
                <a:ext uri="{FF2B5EF4-FFF2-40B4-BE49-F238E27FC236}">
                  <a16:creationId xmlns:a16="http://schemas.microsoft.com/office/drawing/2014/main" id="{4E52C086-1CF1-47C7-04A2-78638D37CC63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7" name="Google Shape;2092;p22">
              <a:extLst>
                <a:ext uri="{FF2B5EF4-FFF2-40B4-BE49-F238E27FC236}">
                  <a16:creationId xmlns:a16="http://schemas.microsoft.com/office/drawing/2014/main" id="{D342B1A2-FF1B-9DE3-2665-75E23248DD0B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8" name="Google Shape;2093;p22">
              <a:extLst>
                <a:ext uri="{FF2B5EF4-FFF2-40B4-BE49-F238E27FC236}">
                  <a16:creationId xmlns:a16="http://schemas.microsoft.com/office/drawing/2014/main" id="{C98E4E2F-6995-8167-D487-CC80C460039F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9" name="Google Shape;2094;p22">
              <a:extLst>
                <a:ext uri="{FF2B5EF4-FFF2-40B4-BE49-F238E27FC236}">
                  <a16:creationId xmlns:a16="http://schemas.microsoft.com/office/drawing/2014/main" id="{36FCCD71-D468-CAF8-0073-B18F0AA395EE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0" name="Google Shape;2095;p22">
              <a:extLst>
                <a:ext uri="{FF2B5EF4-FFF2-40B4-BE49-F238E27FC236}">
                  <a16:creationId xmlns:a16="http://schemas.microsoft.com/office/drawing/2014/main" id="{8FAF0225-4AC1-BD91-2BDE-6611C3905736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1" name="Google Shape;2096;p22">
              <a:extLst>
                <a:ext uri="{FF2B5EF4-FFF2-40B4-BE49-F238E27FC236}">
                  <a16:creationId xmlns:a16="http://schemas.microsoft.com/office/drawing/2014/main" id="{157D6E0C-200C-27E9-0163-D0BBB211157B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2" name="Google Shape;2097;p22">
              <a:extLst>
                <a:ext uri="{FF2B5EF4-FFF2-40B4-BE49-F238E27FC236}">
                  <a16:creationId xmlns:a16="http://schemas.microsoft.com/office/drawing/2014/main" id="{D877D350-4FA1-D728-CC5C-299700D881F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3" name="Google Shape;2098;p22">
              <a:extLst>
                <a:ext uri="{FF2B5EF4-FFF2-40B4-BE49-F238E27FC236}">
                  <a16:creationId xmlns:a16="http://schemas.microsoft.com/office/drawing/2014/main" id="{38B63D56-90E8-741A-9D5E-1B811CDAE241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4" name="Google Shape;2099;p22">
              <a:extLst>
                <a:ext uri="{FF2B5EF4-FFF2-40B4-BE49-F238E27FC236}">
                  <a16:creationId xmlns:a16="http://schemas.microsoft.com/office/drawing/2014/main" id="{4B982D30-09F2-04AE-5137-4295F1AFA94D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5" name="Google Shape;2100;p22">
              <a:extLst>
                <a:ext uri="{FF2B5EF4-FFF2-40B4-BE49-F238E27FC236}">
                  <a16:creationId xmlns:a16="http://schemas.microsoft.com/office/drawing/2014/main" id="{AE9DBB22-4493-84AC-1185-689ABBD32174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6" name="Google Shape;2101;p22">
              <a:extLst>
                <a:ext uri="{FF2B5EF4-FFF2-40B4-BE49-F238E27FC236}">
                  <a16:creationId xmlns:a16="http://schemas.microsoft.com/office/drawing/2014/main" id="{50CB56E7-C7F0-8415-A6EB-9A5EE44F1E01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7" name="Google Shape;2102;p22">
              <a:extLst>
                <a:ext uri="{FF2B5EF4-FFF2-40B4-BE49-F238E27FC236}">
                  <a16:creationId xmlns:a16="http://schemas.microsoft.com/office/drawing/2014/main" id="{A1A1D62B-2CC6-0C03-D325-0A559083706B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8" name="Google Shape;2103;p22">
              <a:extLst>
                <a:ext uri="{FF2B5EF4-FFF2-40B4-BE49-F238E27FC236}">
                  <a16:creationId xmlns:a16="http://schemas.microsoft.com/office/drawing/2014/main" id="{1B0093B8-75F2-2D37-6348-51CB4A285692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9" name="Google Shape;2104;p22">
              <a:extLst>
                <a:ext uri="{FF2B5EF4-FFF2-40B4-BE49-F238E27FC236}">
                  <a16:creationId xmlns:a16="http://schemas.microsoft.com/office/drawing/2014/main" id="{0DDD4486-8B02-D0AD-39DE-EC01BB1CB081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0" name="Google Shape;2105;p22">
              <a:extLst>
                <a:ext uri="{FF2B5EF4-FFF2-40B4-BE49-F238E27FC236}">
                  <a16:creationId xmlns:a16="http://schemas.microsoft.com/office/drawing/2014/main" id="{A06F3A06-FD1C-2F71-6B33-C2FAAAF5ED4A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1" name="Google Shape;2106;p22">
              <a:extLst>
                <a:ext uri="{FF2B5EF4-FFF2-40B4-BE49-F238E27FC236}">
                  <a16:creationId xmlns:a16="http://schemas.microsoft.com/office/drawing/2014/main" id="{DFBA7302-1B48-1A63-EA66-A88A9367F8DE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2" name="Google Shape;2107;p22">
              <a:extLst>
                <a:ext uri="{FF2B5EF4-FFF2-40B4-BE49-F238E27FC236}">
                  <a16:creationId xmlns:a16="http://schemas.microsoft.com/office/drawing/2014/main" id="{F758075B-8FF7-263F-7444-D2FD783C6B19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3" name="Google Shape;2108;p22">
              <a:extLst>
                <a:ext uri="{FF2B5EF4-FFF2-40B4-BE49-F238E27FC236}">
                  <a16:creationId xmlns:a16="http://schemas.microsoft.com/office/drawing/2014/main" id="{C68B51CD-98DD-4F9A-395E-F1F8511A98EC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4" name="Google Shape;2109;p22">
              <a:extLst>
                <a:ext uri="{FF2B5EF4-FFF2-40B4-BE49-F238E27FC236}">
                  <a16:creationId xmlns:a16="http://schemas.microsoft.com/office/drawing/2014/main" id="{EE1A63A1-BDA5-3A1D-A8FB-50BC947F4D84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5" name="Google Shape;2110;p22">
              <a:extLst>
                <a:ext uri="{FF2B5EF4-FFF2-40B4-BE49-F238E27FC236}">
                  <a16:creationId xmlns:a16="http://schemas.microsoft.com/office/drawing/2014/main" id="{A2406663-52CA-A718-306B-ABFDAA8F27F6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6" name="Google Shape;2111;p22">
              <a:extLst>
                <a:ext uri="{FF2B5EF4-FFF2-40B4-BE49-F238E27FC236}">
                  <a16:creationId xmlns:a16="http://schemas.microsoft.com/office/drawing/2014/main" id="{B1C61291-FF44-98EA-A48C-71AE0F0E3DD4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7" name="Google Shape;2112;p22">
              <a:extLst>
                <a:ext uri="{FF2B5EF4-FFF2-40B4-BE49-F238E27FC236}">
                  <a16:creationId xmlns:a16="http://schemas.microsoft.com/office/drawing/2014/main" id="{4F2405F0-57E7-8AAA-C861-CF230D7FDE26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8" name="Google Shape;2113;p22">
              <a:extLst>
                <a:ext uri="{FF2B5EF4-FFF2-40B4-BE49-F238E27FC236}">
                  <a16:creationId xmlns:a16="http://schemas.microsoft.com/office/drawing/2014/main" id="{CEEB0E95-FDE1-E1DB-189D-F46B8CB8EECE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9" name="Google Shape;2114;p22">
              <a:extLst>
                <a:ext uri="{FF2B5EF4-FFF2-40B4-BE49-F238E27FC236}">
                  <a16:creationId xmlns:a16="http://schemas.microsoft.com/office/drawing/2014/main" id="{0E7C1F22-F577-FC06-7879-358ECE276F19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0" name="Google Shape;2115;p22">
              <a:extLst>
                <a:ext uri="{FF2B5EF4-FFF2-40B4-BE49-F238E27FC236}">
                  <a16:creationId xmlns:a16="http://schemas.microsoft.com/office/drawing/2014/main" id="{AD06C4CA-F8F7-8A7F-3BDC-77355E56F376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1" name="Google Shape;2116;p22">
              <a:extLst>
                <a:ext uri="{FF2B5EF4-FFF2-40B4-BE49-F238E27FC236}">
                  <a16:creationId xmlns:a16="http://schemas.microsoft.com/office/drawing/2014/main" id="{0DDCF958-25D6-47EB-D2C3-8F9F35545333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2" name="Google Shape;2117;p22">
              <a:extLst>
                <a:ext uri="{FF2B5EF4-FFF2-40B4-BE49-F238E27FC236}">
                  <a16:creationId xmlns:a16="http://schemas.microsoft.com/office/drawing/2014/main" id="{ADAEFE6E-13C8-D172-2DF3-1374F1A2EC98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3" name="Google Shape;2118;p22">
              <a:extLst>
                <a:ext uri="{FF2B5EF4-FFF2-40B4-BE49-F238E27FC236}">
                  <a16:creationId xmlns:a16="http://schemas.microsoft.com/office/drawing/2014/main" id="{F3D5A850-CAAC-CFB9-C565-FEFCA73DE136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4" name="Google Shape;2119;p22">
              <a:extLst>
                <a:ext uri="{FF2B5EF4-FFF2-40B4-BE49-F238E27FC236}">
                  <a16:creationId xmlns:a16="http://schemas.microsoft.com/office/drawing/2014/main" id="{842A5451-D4AA-FE21-F3E8-97A1FB5BED48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5" name="Google Shape;2120;p22">
              <a:extLst>
                <a:ext uri="{FF2B5EF4-FFF2-40B4-BE49-F238E27FC236}">
                  <a16:creationId xmlns:a16="http://schemas.microsoft.com/office/drawing/2014/main" id="{5677F39A-3D16-59B0-CD08-2249A1EDA61F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6" name="Google Shape;2121;p22">
              <a:extLst>
                <a:ext uri="{FF2B5EF4-FFF2-40B4-BE49-F238E27FC236}">
                  <a16:creationId xmlns:a16="http://schemas.microsoft.com/office/drawing/2014/main" id="{8BA748BC-52D3-9B1F-49E3-29369BE081AE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7" name="Google Shape;2122;p22">
              <a:extLst>
                <a:ext uri="{FF2B5EF4-FFF2-40B4-BE49-F238E27FC236}">
                  <a16:creationId xmlns:a16="http://schemas.microsoft.com/office/drawing/2014/main" id="{B4DA6F7A-FFF5-C042-B1E3-9D0793391592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8" name="Google Shape;2123;p22">
              <a:extLst>
                <a:ext uri="{FF2B5EF4-FFF2-40B4-BE49-F238E27FC236}">
                  <a16:creationId xmlns:a16="http://schemas.microsoft.com/office/drawing/2014/main" id="{C0173BBE-B288-3E21-5945-2269A4759329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9" name="Google Shape;2124;p22">
              <a:extLst>
                <a:ext uri="{FF2B5EF4-FFF2-40B4-BE49-F238E27FC236}">
                  <a16:creationId xmlns:a16="http://schemas.microsoft.com/office/drawing/2014/main" id="{B3AB0752-D48A-99A2-647F-4B0763D00320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0" name="Google Shape;2125;p22">
              <a:extLst>
                <a:ext uri="{FF2B5EF4-FFF2-40B4-BE49-F238E27FC236}">
                  <a16:creationId xmlns:a16="http://schemas.microsoft.com/office/drawing/2014/main" id="{AE76D75A-B786-880B-3BF8-356B5396012B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1" name="Google Shape;2126;p22">
              <a:extLst>
                <a:ext uri="{FF2B5EF4-FFF2-40B4-BE49-F238E27FC236}">
                  <a16:creationId xmlns:a16="http://schemas.microsoft.com/office/drawing/2014/main" id="{FC4AE789-0051-79A9-341C-4F674EC54F5D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2" name="Google Shape;2127;p22">
              <a:extLst>
                <a:ext uri="{FF2B5EF4-FFF2-40B4-BE49-F238E27FC236}">
                  <a16:creationId xmlns:a16="http://schemas.microsoft.com/office/drawing/2014/main" id="{79FB68BB-9590-EA67-9979-3B84B1E58795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3" name="Google Shape;2128;p22">
              <a:extLst>
                <a:ext uri="{FF2B5EF4-FFF2-40B4-BE49-F238E27FC236}">
                  <a16:creationId xmlns:a16="http://schemas.microsoft.com/office/drawing/2014/main" id="{CC146A0C-7473-4809-7419-8C58ED52C18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4" name="Google Shape;2129;p22">
              <a:extLst>
                <a:ext uri="{FF2B5EF4-FFF2-40B4-BE49-F238E27FC236}">
                  <a16:creationId xmlns:a16="http://schemas.microsoft.com/office/drawing/2014/main" id="{A47100AC-AC5B-8FE9-A4F8-B619C7A8095A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5" name="Google Shape;2130;p22">
              <a:extLst>
                <a:ext uri="{FF2B5EF4-FFF2-40B4-BE49-F238E27FC236}">
                  <a16:creationId xmlns:a16="http://schemas.microsoft.com/office/drawing/2014/main" id="{508B47E9-E3AA-7FB7-4C7F-BB596D86283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6" name="Google Shape;2131;p22">
              <a:extLst>
                <a:ext uri="{FF2B5EF4-FFF2-40B4-BE49-F238E27FC236}">
                  <a16:creationId xmlns:a16="http://schemas.microsoft.com/office/drawing/2014/main" id="{BCE7BBE9-3203-8C4F-FB07-522919CACE17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7" name="Google Shape;2132;p22">
              <a:extLst>
                <a:ext uri="{FF2B5EF4-FFF2-40B4-BE49-F238E27FC236}">
                  <a16:creationId xmlns:a16="http://schemas.microsoft.com/office/drawing/2014/main" id="{5C445ABF-2255-D8F2-AD05-E6C57811CCE2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8" name="Google Shape;2133;p22">
              <a:extLst>
                <a:ext uri="{FF2B5EF4-FFF2-40B4-BE49-F238E27FC236}">
                  <a16:creationId xmlns:a16="http://schemas.microsoft.com/office/drawing/2014/main" id="{A496C7DC-9BDF-E316-7D5A-A636BE6B93F8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9" name="Google Shape;2134;p22">
              <a:extLst>
                <a:ext uri="{FF2B5EF4-FFF2-40B4-BE49-F238E27FC236}">
                  <a16:creationId xmlns:a16="http://schemas.microsoft.com/office/drawing/2014/main" id="{4BA637C0-4FF5-10A9-727F-A7C94D102941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0" name="Google Shape;2135;p22">
              <a:extLst>
                <a:ext uri="{FF2B5EF4-FFF2-40B4-BE49-F238E27FC236}">
                  <a16:creationId xmlns:a16="http://schemas.microsoft.com/office/drawing/2014/main" id="{8C876A53-21CF-0BA0-B8E8-8F343EE6C089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1" name="Google Shape;2136;p22">
              <a:extLst>
                <a:ext uri="{FF2B5EF4-FFF2-40B4-BE49-F238E27FC236}">
                  <a16:creationId xmlns:a16="http://schemas.microsoft.com/office/drawing/2014/main" id="{9C22D9C4-C1AC-CECC-D02A-A806A4B3EA7C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2" name="Google Shape;2137;p22">
              <a:extLst>
                <a:ext uri="{FF2B5EF4-FFF2-40B4-BE49-F238E27FC236}">
                  <a16:creationId xmlns:a16="http://schemas.microsoft.com/office/drawing/2014/main" id="{AE58775E-84C8-2524-29BC-33692E20C79E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3" name="Google Shape;2138;p22">
              <a:extLst>
                <a:ext uri="{FF2B5EF4-FFF2-40B4-BE49-F238E27FC236}">
                  <a16:creationId xmlns:a16="http://schemas.microsoft.com/office/drawing/2014/main" id="{8323AF35-D06E-B903-8C70-9DC53A2F6BC0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4" name="Google Shape;2139;p22">
              <a:extLst>
                <a:ext uri="{FF2B5EF4-FFF2-40B4-BE49-F238E27FC236}">
                  <a16:creationId xmlns:a16="http://schemas.microsoft.com/office/drawing/2014/main" id="{E885A90A-ECF5-6B89-FD83-6C18BE6F69EA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5" name="Google Shape;2140;p22">
              <a:extLst>
                <a:ext uri="{FF2B5EF4-FFF2-40B4-BE49-F238E27FC236}">
                  <a16:creationId xmlns:a16="http://schemas.microsoft.com/office/drawing/2014/main" id="{23AED6AD-5174-06A2-C006-18E9D1D42781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6" name="Google Shape;2141;p22">
              <a:extLst>
                <a:ext uri="{FF2B5EF4-FFF2-40B4-BE49-F238E27FC236}">
                  <a16:creationId xmlns:a16="http://schemas.microsoft.com/office/drawing/2014/main" id="{955D7323-FFAA-2951-22C4-5DFE6404404E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7" name="Google Shape;2142;p22">
              <a:extLst>
                <a:ext uri="{FF2B5EF4-FFF2-40B4-BE49-F238E27FC236}">
                  <a16:creationId xmlns:a16="http://schemas.microsoft.com/office/drawing/2014/main" id="{92CF6FDE-A662-2E16-EAF4-65C36380C95F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8" name="Google Shape;2143;p22">
              <a:extLst>
                <a:ext uri="{FF2B5EF4-FFF2-40B4-BE49-F238E27FC236}">
                  <a16:creationId xmlns:a16="http://schemas.microsoft.com/office/drawing/2014/main" id="{4FAAD24E-0ADC-71E6-C08A-E80F996B5712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9" name="Google Shape;2144;p22">
              <a:extLst>
                <a:ext uri="{FF2B5EF4-FFF2-40B4-BE49-F238E27FC236}">
                  <a16:creationId xmlns:a16="http://schemas.microsoft.com/office/drawing/2014/main" id="{DB29928B-7EE9-7953-22D3-652A1E9B471B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0" name="Google Shape;2145;p22">
              <a:extLst>
                <a:ext uri="{FF2B5EF4-FFF2-40B4-BE49-F238E27FC236}">
                  <a16:creationId xmlns:a16="http://schemas.microsoft.com/office/drawing/2014/main" id="{B685C53E-5097-3CA6-5BD9-27FCEE1E2036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1" name="Google Shape;2146;p22">
              <a:extLst>
                <a:ext uri="{FF2B5EF4-FFF2-40B4-BE49-F238E27FC236}">
                  <a16:creationId xmlns:a16="http://schemas.microsoft.com/office/drawing/2014/main" id="{F0093E3F-6B12-DB57-6E1F-624AE6F1E736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2" name="Google Shape;2147;p22">
              <a:extLst>
                <a:ext uri="{FF2B5EF4-FFF2-40B4-BE49-F238E27FC236}">
                  <a16:creationId xmlns:a16="http://schemas.microsoft.com/office/drawing/2014/main" id="{BA4B5E7D-00A0-21E4-3B23-9E985C6209C7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3" name="Google Shape;2148;p22">
              <a:extLst>
                <a:ext uri="{FF2B5EF4-FFF2-40B4-BE49-F238E27FC236}">
                  <a16:creationId xmlns:a16="http://schemas.microsoft.com/office/drawing/2014/main" id="{E8EE2144-EDD6-6043-B1CB-00B8D10510CB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4" name="Google Shape;2149;p22">
              <a:extLst>
                <a:ext uri="{FF2B5EF4-FFF2-40B4-BE49-F238E27FC236}">
                  <a16:creationId xmlns:a16="http://schemas.microsoft.com/office/drawing/2014/main" id="{9A84B676-D45C-42D1-49DF-D15A15DC4186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5" name="Google Shape;2150;p22">
              <a:extLst>
                <a:ext uri="{FF2B5EF4-FFF2-40B4-BE49-F238E27FC236}">
                  <a16:creationId xmlns:a16="http://schemas.microsoft.com/office/drawing/2014/main" id="{A0857103-6EEE-66E2-059D-F149135BBC95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6" name="Google Shape;2151;p22">
              <a:extLst>
                <a:ext uri="{FF2B5EF4-FFF2-40B4-BE49-F238E27FC236}">
                  <a16:creationId xmlns:a16="http://schemas.microsoft.com/office/drawing/2014/main" id="{9D811042-7373-0DEC-5A7D-AF94D96EEB6D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7" name="Google Shape;2152;p22">
              <a:extLst>
                <a:ext uri="{FF2B5EF4-FFF2-40B4-BE49-F238E27FC236}">
                  <a16:creationId xmlns:a16="http://schemas.microsoft.com/office/drawing/2014/main" id="{B553E786-E9D6-633A-ADAE-7E07CAAD666C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8" name="Google Shape;2153;p22">
              <a:extLst>
                <a:ext uri="{FF2B5EF4-FFF2-40B4-BE49-F238E27FC236}">
                  <a16:creationId xmlns:a16="http://schemas.microsoft.com/office/drawing/2014/main" id="{224B719C-7D39-55ED-C61B-80F3A833D999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9" name="Google Shape;2154;p22">
              <a:extLst>
                <a:ext uri="{FF2B5EF4-FFF2-40B4-BE49-F238E27FC236}">
                  <a16:creationId xmlns:a16="http://schemas.microsoft.com/office/drawing/2014/main" id="{75186144-7C38-CF74-9BE7-DA6BF124E7C6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0" name="Google Shape;2155;p22">
              <a:extLst>
                <a:ext uri="{FF2B5EF4-FFF2-40B4-BE49-F238E27FC236}">
                  <a16:creationId xmlns:a16="http://schemas.microsoft.com/office/drawing/2014/main" id="{A76EEE01-2C9C-BE36-C8D3-FF500CF0FA77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1" name="Google Shape;2156;p22">
              <a:extLst>
                <a:ext uri="{FF2B5EF4-FFF2-40B4-BE49-F238E27FC236}">
                  <a16:creationId xmlns:a16="http://schemas.microsoft.com/office/drawing/2014/main" id="{748BC4C2-0DB9-E249-FB35-7BC3F0FBD4BE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2" name="Google Shape;2157;p22">
              <a:extLst>
                <a:ext uri="{FF2B5EF4-FFF2-40B4-BE49-F238E27FC236}">
                  <a16:creationId xmlns:a16="http://schemas.microsoft.com/office/drawing/2014/main" id="{B3145DF1-9F52-4F32-BCB6-BB88F7A211B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3" name="Google Shape;2158;p22">
              <a:extLst>
                <a:ext uri="{FF2B5EF4-FFF2-40B4-BE49-F238E27FC236}">
                  <a16:creationId xmlns:a16="http://schemas.microsoft.com/office/drawing/2014/main" id="{8121EABF-4245-BBBB-F436-24A422BCAEE4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4" name="Google Shape;2159;p22">
              <a:extLst>
                <a:ext uri="{FF2B5EF4-FFF2-40B4-BE49-F238E27FC236}">
                  <a16:creationId xmlns:a16="http://schemas.microsoft.com/office/drawing/2014/main" id="{C37A3BA2-61A2-CF4C-3780-0C530517E4D5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5" name="Google Shape;2160;p22">
              <a:extLst>
                <a:ext uri="{FF2B5EF4-FFF2-40B4-BE49-F238E27FC236}">
                  <a16:creationId xmlns:a16="http://schemas.microsoft.com/office/drawing/2014/main" id="{4B842AE4-0276-F264-87CA-A46D1A18F9D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6" name="Google Shape;2161;p22">
              <a:extLst>
                <a:ext uri="{FF2B5EF4-FFF2-40B4-BE49-F238E27FC236}">
                  <a16:creationId xmlns:a16="http://schemas.microsoft.com/office/drawing/2014/main" id="{85EAB78A-58D8-D8D3-DE0A-E03DE97C574C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7" name="Google Shape;2162;p22">
              <a:extLst>
                <a:ext uri="{FF2B5EF4-FFF2-40B4-BE49-F238E27FC236}">
                  <a16:creationId xmlns:a16="http://schemas.microsoft.com/office/drawing/2014/main" id="{F5F8A50F-7A9F-195D-DA36-DA66BDDF0A83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8" name="Google Shape;2163;p22">
              <a:extLst>
                <a:ext uri="{FF2B5EF4-FFF2-40B4-BE49-F238E27FC236}">
                  <a16:creationId xmlns:a16="http://schemas.microsoft.com/office/drawing/2014/main" id="{EA7DA9F2-1DD8-7C71-AA51-89D3C20B9E10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9" name="Google Shape;2164;p22">
              <a:extLst>
                <a:ext uri="{FF2B5EF4-FFF2-40B4-BE49-F238E27FC236}">
                  <a16:creationId xmlns:a16="http://schemas.microsoft.com/office/drawing/2014/main" id="{BE22DD2A-2CA8-6B42-BDDC-E87750C02DB3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0" name="Google Shape;2165;p22">
              <a:extLst>
                <a:ext uri="{FF2B5EF4-FFF2-40B4-BE49-F238E27FC236}">
                  <a16:creationId xmlns:a16="http://schemas.microsoft.com/office/drawing/2014/main" id="{7FB90EFB-AD52-F32A-E87C-AFE46E67AF30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1" name="Google Shape;2166;p22">
              <a:extLst>
                <a:ext uri="{FF2B5EF4-FFF2-40B4-BE49-F238E27FC236}">
                  <a16:creationId xmlns:a16="http://schemas.microsoft.com/office/drawing/2014/main" id="{0389583C-0BCE-D823-A990-86F8E8B03493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2" name="Google Shape;2167;p22">
              <a:extLst>
                <a:ext uri="{FF2B5EF4-FFF2-40B4-BE49-F238E27FC236}">
                  <a16:creationId xmlns:a16="http://schemas.microsoft.com/office/drawing/2014/main" id="{3BC5B0B2-0A7E-1B4C-134E-2A4C6E32E8E6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3" name="Google Shape;2168;p22">
              <a:extLst>
                <a:ext uri="{FF2B5EF4-FFF2-40B4-BE49-F238E27FC236}">
                  <a16:creationId xmlns:a16="http://schemas.microsoft.com/office/drawing/2014/main" id="{DA0ADE58-6CFD-8A17-5D47-77E4C44113D8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4" name="Google Shape;2169;p22">
              <a:extLst>
                <a:ext uri="{FF2B5EF4-FFF2-40B4-BE49-F238E27FC236}">
                  <a16:creationId xmlns:a16="http://schemas.microsoft.com/office/drawing/2014/main" id="{6EF1253B-93E5-34A2-2556-ABDA691533F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5" name="Google Shape;2170;p22">
              <a:extLst>
                <a:ext uri="{FF2B5EF4-FFF2-40B4-BE49-F238E27FC236}">
                  <a16:creationId xmlns:a16="http://schemas.microsoft.com/office/drawing/2014/main" id="{3F305562-DC73-A276-10D5-34204F9F74EC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6" name="Google Shape;2171;p22">
              <a:extLst>
                <a:ext uri="{FF2B5EF4-FFF2-40B4-BE49-F238E27FC236}">
                  <a16:creationId xmlns:a16="http://schemas.microsoft.com/office/drawing/2014/main" id="{EFD45E0B-C609-5976-E394-A61B69C8E2FC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7" name="Google Shape;2172;p22">
              <a:extLst>
                <a:ext uri="{FF2B5EF4-FFF2-40B4-BE49-F238E27FC236}">
                  <a16:creationId xmlns:a16="http://schemas.microsoft.com/office/drawing/2014/main" id="{ECB4522D-635C-CFF5-03C5-06B175211B33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8" name="Google Shape;2173;p22">
              <a:extLst>
                <a:ext uri="{FF2B5EF4-FFF2-40B4-BE49-F238E27FC236}">
                  <a16:creationId xmlns:a16="http://schemas.microsoft.com/office/drawing/2014/main" id="{2C609F47-AF23-38DE-D9DD-11466BD7C9F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9" name="Google Shape;2174;p22">
              <a:extLst>
                <a:ext uri="{FF2B5EF4-FFF2-40B4-BE49-F238E27FC236}">
                  <a16:creationId xmlns:a16="http://schemas.microsoft.com/office/drawing/2014/main" id="{BEF59D81-7157-C29E-4E3D-A07BD49EDB1C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0" name="Google Shape;2175;p22">
              <a:extLst>
                <a:ext uri="{FF2B5EF4-FFF2-40B4-BE49-F238E27FC236}">
                  <a16:creationId xmlns:a16="http://schemas.microsoft.com/office/drawing/2014/main" id="{08B8D0FF-510D-E71F-358A-C896E1319520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1" name="Google Shape;2176;p22">
              <a:extLst>
                <a:ext uri="{FF2B5EF4-FFF2-40B4-BE49-F238E27FC236}">
                  <a16:creationId xmlns:a16="http://schemas.microsoft.com/office/drawing/2014/main" id="{574B04C0-6638-02DD-E86A-24CB8D68277B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2" name="Google Shape;2177;p22">
              <a:extLst>
                <a:ext uri="{FF2B5EF4-FFF2-40B4-BE49-F238E27FC236}">
                  <a16:creationId xmlns:a16="http://schemas.microsoft.com/office/drawing/2014/main" id="{0BB4FFFA-951C-FCB0-3250-C68FDF8A1659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3" name="Google Shape;2178;p22">
              <a:extLst>
                <a:ext uri="{FF2B5EF4-FFF2-40B4-BE49-F238E27FC236}">
                  <a16:creationId xmlns:a16="http://schemas.microsoft.com/office/drawing/2014/main" id="{4B06ED34-C396-0470-10AD-A5E6C7906CCC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4" name="Google Shape;2179;p22">
              <a:extLst>
                <a:ext uri="{FF2B5EF4-FFF2-40B4-BE49-F238E27FC236}">
                  <a16:creationId xmlns:a16="http://schemas.microsoft.com/office/drawing/2014/main" id="{42DE6D75-846D-98E4-53C0-EE3963050C29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5" name="Google Shape;2180;p22">
              <a:extLst>
                <a:ext uri="{FF2B5EF4-FFF2-40B4-BE49-F238E27FC236}">
                  <a16:creationId xmlns:a16="http://schemas.microsoft.com/office/drawing/2014/main" id="{52A5F8DF-DDA2-2235-D1E6-BB53E61A399A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6" name="Google Shape;2181;p22">
              <a:extLst>
                <a:ext uri="{FF2B5EF4-FFF2-40B4-BE49-F238E27FC236}">
                  <a16:creationId xmlns:a16="http://schemas.microsoft.com/office/drawing/2014/main" id="{0856DEB4-9573-4EED-9B5A-89D268CA553A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7" name="Google Shape;2182;p22">
              <a:extLst>
                <a:ext uri="{FF2B5EF4-FFF2-40B4-BE49-F238E27FC236}">
                  <a16:creationId xmlns:a16="http://schemas.microsoft.com/office/drawing/2014/main" id="{950BE289-9B97-31A2-F4E1-6A02A99D2BC2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8" name="Google Shape;2183;p22">
              <a:extLst>
                <a:ext uri="{FF2B5EF4-FFF2-40B4-BE49-F238E27FC236}">
                  <a16:creationId xmlns:a16="http://schemas.microsoft.com/office/drawing/2014/main" id="{7273EA68-A442-DFBB-5AAF-8BBB8EFB350E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9" name="Google Shape;2184;p22">
              <a:extLst>
                <a:ext uri="{FF2B5EF4-FFF2-40B4-BE49-F238E27FC236}">
                  <a16:creationId xmlns:a16="http://schemas.microsoft.com/office/drawing/2014/main" id="{5C083E46-0498-9FAD-71BE-6F18100BF801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0" name="Google Shape;2185;p22">
              <a:extLst>
                <a:ext uri="{FF2B5EF4-FFF2-40B4-BE49-F238E27FC236}">
                  <a16:creationId xmlns:a16="http://schemas.microsoft.com/office/drawing/2014/main" id="{E85EE28E-1ACB-8BA7-9B47-364E5FF8DCE7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1" name="Google Shape;2186;p22">
              <a:extLst>
                <a:ext uri="{FF2B5EF4-FFF2-40B4-BE49-F238E27FC236}">
                  <a16:creationId xmlns:a16="http://schemas.microsoft.com/office/drawing/2014/main" id="{26CEC79F-BE80-077A-403E-721E80AB0C07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2" name="Google Shape;2187;p22">
              <a:extLst>
                <a:ext uri="{FF2B5EF4-FFF2-40B4-BE49-F238E27FC236}">
                  <a16:creationId xmlns:a16="http://schemas.microsoft.com/office/drawing/2014/main" id="{1A991E44-ECEE-AB4C-CDFF-A305534627DD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3" name="Google Shape;2188;p22">
              <a:extLst>
                <a:ext uri="{FF2B5EF4-FFF2-40B4-BE49-F238E27FC236}">
                  <a16:creationId xmlns:a16="http://schemas.microsoft.com/office/drawing/2014/main" id="{A42BC4D4-93FE-DF7E-DB1E-F4CD4575381D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4" name="Google Shape;2189;p22">
              <a:extLst>
                <a:ext uri="{FF2B5EF4-FFF2-40B4-BE49-F238E27FC236}">
                  <a16:creationId xmlns:a16="http://schemas.microsoft.com/office/drawing/2014/main" id="{1395E643-DE2E-721F-BA37-2D56BCE5B5DA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5" name="Google Shape;2190;p22">
              <a:extLst>
                <a:ext uri="{FF2B5EF4-FFF2-40B4-BE49-F238E27FC236}">
                  <a16:creationId xmlns:a16="http://schemas.microsoft.com/office/drawing/2014/main" id="{D8A6CEDD-8446-B0AD-547B-06251733FA28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6" name="Google Shape;2191;p22">
              <a:extLst>
                <a:ext uri="{FF2B5EF4-FFF2-40B4-BE49-F238E27FC236}">
                  <a16:creationId xmlns:a16="http://schemas.microsoft.com/office/drawing/2014/main" id="{F817B06B-FCF8-CFAA-F368-A0D9E98F10AC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7" name="Google Shape;2192;p22">
              <a:extLst>
                <a:ext uri="{FF2B5EF4-FFF2-40B4-BE49-F238E27FC236}">
                  <a16:creationId xmlns:a16="http://schemas.microsoft.com/office/drawing/2014/main" id="{B39E382D-1453-69DC-037C-EF18F6867F04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8" name="Google Shape;2193;p22">
              <a:extLst>
                <a:ext uri="{FF2B5EF4-FFF2-40B4-BE49-F238E27FC236}">
                  <a16:creationId xmlns:a16="http://schemas.microsoft.com/office/drawing/2014/main" id="{CA3A5007-8123-A031-C69D-5934DB803EE0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9" name="Google Shape;2194;p22">
              <a:extLst>
                <a:ext uri="{FF2B5EF4-FFF2-40B4-BE49-F238E27FC236}">
                  <a16:creationId xmlns:a16="http://schemas.microsoft.com/office/drawing/2014/main" id="{826248CF-9AAA-6890-3107-ECAD4F40F200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0" name="Google Shape;2195;p22">
              <a:extLst>
                <a:ext uri="{FF2B5EF4-FFF2-40B4-BE49-F238E27FC236}">
                  <a16:creationId xmlns:a16="http://schemas.microsoft.com/office/drawing/2014/main" id="{32A4B65A-D0B0-FE26-EAA1-F9843063960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1" name="Google Shape;2196;p22">
              <a:extLst>
                <a:ext uri="{FF2B5EF4-FFF2-40B4-BE49-F238E27FC236}">
                  <a16:creationId xmlns:a16="http://schemas.microsoft.com/office/drawing/2014/main" id="{17AAC167-B114-0C42-2297-02E716AEC483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2" name="Google Shape;2197;p22">
              <a:extLst>
                <a:ext uri="{FF2B5EF4-FFF2-40B4-BE49-F238E27FC236}">
                  <a16:creationId xmlns:a16="http://schemas.microsoft.com/office/drawing/2014/main" id="{41EBF307-28CD-9636-29B2-95FC410FC6C1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3" name="Google Shape;2198;p22">
              <a:extLst>
                <a:ext uri="{FF2B5EF4-FFF2-40B4-BE49-F238E27FC236}">
                  <a16:creationId xmlns:a16="http://schemas.microsoft.com/office/drawing/2014/main" id="{02997B33-C728-B36A-E0E3-1D690B242236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4" name="Google Shape;2199;p22">
              <a:extLst>
                <a:ext uri="{FF2B5EF4-FFF2-40B4-BE49-F238E27FC236}">
                  <a16:creationId xmlns:a16="http://schemas.microsoft.com/office/drawing/2014/main" id="{7DC73511-85C2-CEA3-B624-52C6DC202E21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5" name="Google Shape;2200;p22">
              <a:extLst>
                <a:ext uri="{FF2B5EF4-FFF2-40B4-BE49-F238E27FC236}">
                  <a16:creationId xmlns:a16="http://schemas.microsoft.com/office/drawing/2014/main" id="{4AB2D469-4D98-6267-A688-277B48715961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6" name="Google Shape;2201;p22">
              <a:extLst>
                <a:ext uri="{FF2B5EF4-FFF2-40B4-BE49-F238E27FC236}">
                  <a16:creationId xmlns:a16="http://schemas.microsoft.com/office/drawing/2014/main" id="{A5CB0668-15EB-1E47-FB82-D40F27C7E395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7" name="Google Shape;2202;p22">
              <a:extLst>
                <a:ext uri="{FF2B5EF4-FFF2-40B4-BE49-F238E27FC236}">
                  <a16:creationId xmlns:a16="http://schemas.microsoft.com/office/drawing/2014/main" id="{992CDA5A-17A4-5443-177E-D51C66389243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8" name="Google Shape;2203;p22">
              <a:extLst>
                <a:ext uri="{FF2B5EF4-FFF2-40B4-BE49-F238E27FC236}">
                  <a16:creationId xmlns:a16="http://schemas.microsoft.com/office/drawing/2014/main" id="{A2F67CC8-53F3-5BED-19A5-0C667A60B821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9" name="Google Shape;2204;p22">
              <a:extLst>
                <a:ext uri="{FF2B5EF4-FFF2-40B4-BE49-F238E27FC236}">
                  <a16:creationId xmlns:a16="http://schemas.microsoft.com/office/drawing/2014/main" id="{621CC2B9-EE34-2FAB-EEB6-5BE41308D22C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0" name="Google Shape;2205;p22">
              <a:extLst>
                <a:ext uri="{FF2B5EF4-FFF2-40B4-BE49-F238E27FC236}">
                  <a16:creationId xmlns:a16="http://schemas.microsoft.com/office/drawing/2014/main" id="{AEA15C14-62CC-A12F-E3C1-65ABA52F76BE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1" name="Google Shape;2206;p22">
              <a:extLst>
                <a:ext uri="{FF2B5EF4-FFF2-40B4-BE49-F238E27FC236}">
                  <a16:creationId xmlns:a16="http://schemas.microsoft.com/office/drawing/2014/main" id="{96EDB1D8-9764-571F-2675-FE9620172D13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2" name="Google Shape;2207;p22">
              <a:extLst>
                <a:ext uri="{FF2B5EF4-FFF2-40B4-BE49-F238E27FC236}">
                  <a16:creationId xmlns:a16="http://schemas.microsoft.com/office/drawing/2014/main" id="{EC398CC5-B659-3F3E-49FC-DA42BD8A4F96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3" name="Google Shape;2208;p22">
              <a:extLst>
                <a:ext uri="{FF2B5EF4-FFF2-40B4-BE49-F238E27FC236}">
                  <a16:creationId xmlns:a16="http://schemas.microsoft.com/office/drawing/2014/main" id="{ABF7566D-4C3C-B75B-C1E3-9053DCAC67C0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4" name="Google Shape;2209;p22">
              <a:extLst>
                <a:ext uri="{FF2B5EF4-FFF2-40B4-BE49-F238E27FC236}">
                  <a16:creationId xmlns:a16="http://schemas.microsoft.com/office/drawing/2014/main" id="{D70D3265-26FA-7D17-9594-796A77164E8E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5" name="Google Shape;2210;p22">
              <a:extLst>
                <a:ext uri="{FF2B5EF4-FFF2-40B4-BE49-F238E27FC236}">
                  <a16:creationId xmlns:a16="http://schemas.microsoft.com/office/drawing/2014/main" id="{681B5186-3115-BD7E-80D9-09A9C4D80D46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6" name="Google Shape;2211;p22">
              <a:extLst>
                <a:ext uri="{FF2B5EF4-FFF2-40B4-BE49-F238E27FC236}">
                  <a16:creationId xmlns:a16="http://schemas.microsoft.com/office/drawing/2014/main" id="{57831D5B-4BBD-A2E4-EDE2-1F819384E08D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7" name="Google Shape;2212;p22">
              <a:extLst>
                <a:ext uri="{FF2B5EF4-FFF2-40B4-BE49-F238E27FC236}">
                  <a16:creationId xmlns:a16="http://schemas.microsoft.com/office/drawing/2014/main" id="{A37EFE79-E284-25C8-8289-A7FF875344C7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8" name="Google Shape;2213;p22">
              <a:extLst>
                <a:ext uri="{FF2B5EF4-FFF2-40B4-BE49-F238E27FC236}">
                  <a16:creationId xmlns:a16="http://schemas.microsoft.com/office/drawing/2014/main" id="{E6A04577-2C0F-EEFD-3553-497B6EE729C7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9" name="Google Shape;2214;p22">
              <a:extLst>
                <a:ext uri="{FF2B5EF4-FFF2-40B4-BE49-F238E27FC236}">
                  <a16:creationId xmlns:a16="http://schemas.microsoft.com/office/drawing/2014/main" id="{F6CEEAC8-6FE8-7D43-993E-1FBB0E8FEC07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0" name="Google Shape;2215;p22">
              <a:extLst>
                <a:ext uri="{FF2B5EF4-FFF2-40B4-BE49-F238E27FC236}">
                  <a16:creationId xmlns:a16="http://schemas.microsoft.com/office/drawing/2014/main" id="{13180E16-C8B2-5A63-898C-E17850FC3868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1" name="Google Shape;2216;p22">
              <a:extLst>
                <a:ext uri="{FF2B5EF4-FFF2-40B4-BE49-F238E27FC236}">
                  <a16:creationId xmlns:a16="http://schemas.microsoft.com/office/drawing/2014/main" id="{509F7200-C339-5C11-8F09-E026718DD270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2" name="Google Shape;2217;p22">
              <a:extLst>
                <a:ext uri="{FF2B5EF4-FFF2-40B4-BE49-F238E27FC236}">
                  <a16:creationId xmlns:a16="http://schemas.microsoft.com/office/drawing/2014/main" id="{D0C73AFB-35A2-CA1D-152A-01B9552DB847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3" name="Google Shape;2218;p22">
              <a:extLst>
                <a:ext uri="{FF2B5EF4-FFF2-40B4-BE49-F238E27FC236}">
                  <a16:creationId xmlns:a16="http://schemas.microsoft.com/office/drawing/2014/main" id="{ECE79784-E87C-BE10-1D7D-264D8085AFE9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4" name="Google Shape;2219;p22">
              <a:extLst>
                <a:ext uri="{FF2B5EF4-FFF2-40B4-BE49-F238E27FC236}">
                  <a16:creationId xmlns:a16="http://schemas.microsoft.com/office/drawing/2014/main" id="{D35ADB8D-7700-80D5-5D40-3FA0FE08862D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5" name="Google Shape;2220;p22">
              <a:extLst>
                <a:ext uri="{FF2B5EF4-FFF2-40B4-BE49-F238E27FC236}">
                  <a16:creationId xmlns:a16="http://schemas.microsoft.com/office/drawing/2014/main" id="{AAD71C3A-84F2-7672-287C-1E9E49C72678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6" name="Google Shape;2221;p22">
              <a:extLst>
                <a:ext uri="{FF2B5EF4-FFF2-40B4-BE49-F238E27FC236}">
                  <a16:creationId xmlns:a16="http://schemas.microsoft.com/office/drawing/2014/main" id="{0889B929-DD2D-87C5-FB6C-A6E0E2C37EA0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7" name="Google Shape;2222;p22">
              <a:extLst>
                <a:ext uri="{FF2B5EF4-FFF2-40B4-BE49-F238E27FC236}">
                  <a16:creationId xmlns:a16="http://schemas.microsoft.com/office/drawing/2014/main" id="{92C7446E-5A22-33A5-19F6-F221F95AD2B6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8" name="Google Shape;2223;p22">
              <a:extLst>
                <a:ext uri="{FF2B5EF4-FFF2-40B4-BE49-F238E27FC236}">
                  <a16:creationId xmlns:a16="http://schemas.microsoft.com/office/drawing/2014/main" id="{9EC99979-D324-26D0-AEE1-49AC04A95629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9" name="Google Shape;2224;p22">
              <a:extLst>
                <a:ext uri="{FF2B5EF4-FFF2-40B4-BE49-F238E27FC236}">
                  <a16:creationId xmlns:a16="http://schemas.microsoft.com/office/drawing/2014/main" id="{D20E6493-AD7D-9F80-440B-77B1083FD823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0" name="Google Shape;2225;p22">
              <a:extLst>
                <a:ext uri="{FF2B5EF4-FFF2-40B4-BE49-F238E27FC236}">
                  <a16:creationId xmlns:a16="http://schemas.microsoft.com/office/drawing/2014/main" id="{2C59F680-0C00-D481-D9CD-385245333F95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1" name="Google Shape;2226;p22">
              <a:extLst>
                <a:ext uri="{FF2B5EF4-FFF2-40B4-BE49-F238E27FC236}">
                  <a16:creationId xmlns:a16="http://schemas.microsoft.com/office/drawing/2014/main" id="{7A225AF4-BD73-6DE8-EB06-89437319EAF6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2" name="Google Shape;2227;p22">
              <a:extLst>
                <a:ext uri="{FF2B5EF4-FFF2-40B4-BE49-F238E27FC236}">
                  <a16:creationId xmlns:a16="http://schemas.microsoft.com/office/drawing/2014/main" id="{6AB483D1-42B1-161C-09FE-2D64B735ACE0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3" name="Google Shape;2228;p22">
              <a:extLst>
                <a:ext uri="{FF2B5EF4-FFF2-40B4-BE49-F238E27FC236}">
                  <a16:creationId xmlns:a16="http://schemas.microsoft.com/office/drawing/2014/main" id="{43581490-6AC8-FBEE-226B-B8E9E0D26E31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4" name="Google Shape;2229;p22">
              <a:extLst>
                <a:ext uri="{FF2B5EF4-FFF2-40B4-BE49-F238E27FC236}">
                  <a16:creationId xmlns:a16="http://schemas.microsoft.com/office/drawing/2014/main" id="{88933E19-3216-5EEE-F623-0CE9368080D1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5" name="Google Shape;2230;p22">
              <a:extLst>
                <a:ext uri="{FF2B5EF4-FFF2-40B4-BE49-F238E27FC236}">
                  <a16:creationId xmlns:a16="http://schemas.microsoft.com/office/drawing/2014/main" id="{92216EBD-3432-BC61-8EDA-9A846166FC21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6" name="Google Shape;2231;p22">
              <a:extLst>
                <a:ext uri="{FF2B5EF4-FFF2-40B4-BE49-F238E27FC236}">
                  <a16:creationId xmlns:a16="http://schemas.microsoft.com/office/drawing/2014/main" id="{3AFF1EB9-010D-A262-473E-526C9163A01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7" name="Google Shape;2232;p22">
              <a:extLst>
                <a:ext uri="{FF2B5EF4-FFF2-40B4-BE49-F238E27FC236}">
                  <a16:creationId xmlns:a16="http://schemas.microsoft.com/office/drawing/2014/main" id="{4D38D6ED-822E-54B9-5636-ABE8033FA627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8" name="Google Shape;2233;p22">
              <a:extLst>
                <a:ext uri="{FF2B5EF4-FFF2-40B4-BE49-F238E27FC236}">
                  <a16:creationId xmlns:a16="http://schemas.microsoft.com/office/drawing/2014/main" id="{EB490092-6F3F-AE89-F7CA-AEE03A694585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9" name="Google Shape;2234;p22">
              <a:extLst>
                <a:ext uri="{FF2B5EF4-FFF2-40B4-BE49-F238E27FC236}">
                  <a16:creationId xmlns:a16="http://schemas.microsoft.com/office/drawing/2014/main" id="{CE5E9B16-EDC9-E2E0-BC9E-0F7D50DDF6B8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0" name="Google Shape;2235;p22">
              <a:extLst>
                <a:ext uri="{FF2B5EF4-FFF2-40B4-BE49-F238E27FC236}">
                  <a16:creationId xmlns:a16="http://schemas.microsoft.com/office/drawing/2014/main" id="{E5BDF744-C10E-131E-BDD2-65E9D54F20E9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1" name="Google Shape;2236;p22">
              <a:extLst>
                <a:ext uri="{FF2B5EF4-FFF2-40B4-BE49-F238E27FC236}">
                  <a16:creationId xmlns:a16="http://schemas.microsoft.com/office/drawing/2014/main" id="{FC847453-1FD8-1F50-3EA4-3C28F33A9AA5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2" name="Google Shape;2237;p22">
              <a:extLst>
                <a:ext uri="{FF2B5EF4-FFF2-40B4-BE49-F238E27FC236}">
                  <a16:creationId xmlns:a16="http://schemas.microsoft.com/office/drawing/2014/main" id="{5C5296E0-B9DC-F16A-3088-5E4DD0AF086E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3" name="Google Shape;2238;p22">
              <a:extLst>
                <a:ext uri="{FF2B5EF4-FFF2-40B4-BE49-F238E27FC236}">
                  <a16:creationId xmlns:a16="http://schemas.microsoft.com/office/drawing/2014/main" id="{50335AE0-AD3E-EE87-FB15-08AA51146E88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4" name="Google Shape;2239;p22">
              <a:extLst>
                <a:ext uri="{FF2B5EF4-FFF2-40B4-BE49-F238E27FC236}">
                  <a16:creationId xmlns:a16="http://schemas.microsoft.com/office/drawing/2014/main" id="{C75A90B3-CE0C-440D-AF81-74599FE6FDFD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5" name="Google Shape;2240;p22">
              <a:extLst>
                <a:ext uri="{FF2B5EF4-FFF2-40B4-BE49-F238E27FC236}">
                  <a16:creationId xmlns:a16="http://schemas.microsoft.com/office/drawing/2014/main" id="{1D5A07D5-56E8-E03B-287F-4F68B0647B4B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6" name="Google Shape;2241;p22">
              <a:extLst>
                <a:ext uri="{FF2B5EF4-FFF2-40B4-BE49-F238E27FC236}">
                  <a16:creationId xmlns:a16="http://schemas.microsoft.com/office/drawing/2014/main" id="{25993D26-71FE-988B-BCDE-19A67C22CFC0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7" name="Google Shape;2242;p22">
              <a:extLst>
                <a:ext uri="{FF2B5EF4-FFF2-40B4-BE49-F238E27FC236}">
                  <a16:creationId xmlns:a16="http://schemas.microsoft.com/office/drawing/2014/main" id="{AFABD013-1DEE-A8EB-B04C-CA27339E996C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8" name="Google Shape;2243;p22">
              <a:extLst>
                <a:ext uri="{FF2B5EF4-FFF2-40B4-BE49-F238E27FC236}">
                  <a16:creationId xmlns:a16="http://schemas.microsoft.com/office/drawing/2014/main" id="{AFC8A624-EBF3-E1E4-D2C0-065029BAA672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9" name="Google Shape;2244;p22">
              <a:extLst>
                <a:ext uri="{FF2B5EF4-FFF2-40B4-BE49-F238E27FC236}">
                  <a16:creationId xmlns:a16="http://schemas.microsoft.com/office/drawing/2014/main" id="{1D35C911-FD8F-AE24-F808-AE76D26A001B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0" name="Google Shape;2245;p22">
              <a:extLst>
                <a:ext uri="{FF2B5EF4-FFF2-40B4-BE49-F238E27FC236}">
                  <a16:creationId xmlns:a16="http://schemas.microsoft.com/office/drawing/2014/main" id="{E019D7BE-2064-09DC-93DB-A48CFBB87BD4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1" name="Google Shape;2246;p22">
              <a:extLst>
                <a:ext uri="{FF2B5EF4-FFF2-40B4-BE49-F238E27FC236}">
                  <a16:creationId xmlns:a16="http://schemas.microsoft.com/office/drawing/2014/main" id="{49780CE2-6A75-80EC-73C3-31802951E024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2" name="Google Shape;2247;p22">
              <a:extLst>
                <a:ext uri="{FF2B5EF4-FFF2-40B4-BE49-F238E27FC236}">
                  <a16:creationId xmlns:a16="http://schemas.microsoft.com/office/drawing/2014/main" id="{00D100D8-1393-07C7-C18C-9D95F2817C07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3" name="Google Shape;2248;p22">
              <a:extLst>
                <a:ext uri="{FF2B5EF4-FFF2-40B4-BE49-F238E27FC236}">
                  <a16:creationId xmlns:a16="http://schemas.microsoft.com/office/drawing/2014/main" id="{8D8C1D7C-6263-855D-2C49-57B21F6F2C54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4" name="Google Shape;2249;p22">
              <a:extLst>
                <a:ext uri="{FF2B5EF4-FFF2-40B4-BE49-F238E27FC236}">
                  <a16:creationId xmlns:a16="http://schemas.microsoft.com/office/drawing/2014/main" id="{DDFC7A9F-0ED3-E1A6-6074-B60B597EF626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5" name="Google Shape;2250;p22">
              <a:extLst>
                <a:ext uri="{FF2B5EF4-FFF2-40B4-BE49-F238E27FC236}">
                  <a16:creationId xmlns:a16="http://schemas.microsoft.com/office/drawing/2014/main" id="{BD6D7FC1-1AAC-BB9F-3E12-7BC2CB1795C0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6" name="Google Shape;2251;p22">
              <a:extLst>
                <a:ext uri="{FF2B5EF4-FFF2-40B4-BE49-F238E27FC236}">
                  <a16:creationId xmlns:a16="http://schemas.microsoft.com/office/drawing/2014/main" id="{A0F1343C-0AAD-F1F1-1EE7-237411E31B6C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7" name="Google Shape;2252;p22">
              <a:extLst>
                <a:ext uri="{FF2B5EF4-FFF2-40B4-BE49-F238E27FC236}">
                  <a16:creationId xmlns:a16="http://schemas.microsoft.com/office/drawing/2014/main" id="{F66E6E58-B647-098A-4805-6BA8968DD6C2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8" name="Google Shape;2253;p22">
              <a:extLst>
                <a:ext uri="{FF2B5EF4-FFF2-40B4-BE49-F238E27FC236}">
                  <a16:creationId xmlns:a16="http://schemas.microsoft.com/office/drawing/2014/main" id="{58978B62-7DC3-3C2C-FA1B-117FE1E134A8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9" name="Google Shape;2254;p22">
              <a:extLst>
                <a:ext uri="{FF2B5EF4-FFF2-40B4-BE49-F238E27FC236}">
                  <a16:creationId xmlns:a16="http://schemas.microsoft.com/office/drawing/2014/main" id="{37A6FF8A-ABAD-CE88-17EB-22A2FFFB3E10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0" name="Google Shape;2255;p22">
              <a:extLst>
                <a:ext uri="{FF2B5EF4-FFF2-40B4-BE49-F238E27FC236}">
                  <a16:creationId xmlns:a16="http://schemas.microsoft.com/office/drawing/2014/main" id="{D6FD1D59-828D-71D2-1E40-7498D7992C6A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1" name="Google Shape;2256;p22">
              <a:extLst>
                <a:ext uri="{FF2B5EF4-FFF2-40B4-BE49-F238E27FC236}">
                  <a16:creationId xmlns:a16="http://schemas.microsoft.com/office/drawing/2014/main" id="{0C5BD156-B91F-8B21-C623-59289E450D94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2" name="Google Shape;2257;p22">
              <a:extLst>
                <a:ext uri="{FF2B5EF4-FFF2-40B4-BE49-F238E27FC236}">
                  <a16:creationId xmlns:a16="http://schemas.microsoft.com/office/drawing/2014/main" id="{FC4776D2-8371-9D89-0AC6-6D58364C15A2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3" name="Google Shape;2258;p22">
              <a:extLst>
                <a:ext uri="{FF2B5EF4-FFF2-40B4-BE49-F238E27FC236}">
                  <a16:creationId xmlns:a16="http://schemas.microsoft.com/office/drawing/2014/main" id="{3BF7DE25-ED23-3563-876D-A2AF32686F6A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4" name="Google Shape;2259;p22">
              <a:extLst>
                <a:ext uri="{FF2B5EF4-FFF2-40B4-BE49-F238E27FC236}">
                  <a16:creationId xmlns:a16="http://schemas.microsoft.com/office/drawing/2014/main" id="{E07442E5-E6D8-4C3B-B3FB-B46DC4DBC3E1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5" name="Google Shape;2260;p22">
              <a:extLst>
                <a:ext uri="{FF2B5EF4-FFF2-40B4-BE49-F238E27FC236}">
                  <a16:creationId xmlns:a16="http://schemas.microsoft.com/office/drawing/2014/main" id="{666B32FA-DD0D-3559-332D-252A9E3B80CD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6" name="Google Shape;2261;p22">
              <a:extLst>
                <a:ext uri="{FF2B5EF4-FFF2-40B4-BE49-F238E27FC236}">
                  <a16:creationId xmlns:a16="http://schemas.microsoft.com/office/drawing/2014/main" id="{581585F0-FED1-1606-E5FC-9F0A06BD46A1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7" name="Google Shape;2262;p22">
              <a:extLst>
                <a:ext uri="{FF2B5EF4-FFF2-40B4-BE49-F238E27FC236}">
                  <a16:creationId xmlns:a16="http://schemas.microsoft.com/office/drawing/2014/main" id="{01B1FFE9-90E0-FD56-AAF8-4F31886E40A8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8" name="Google Shape;2263;p22">
              <a:extLst>
                <a:ext uri="{FF2B5EF4-FFF2-40B4-BE49-F238E27FC236}">
                  <a16:creationId xmlns:a16="http://schemas.microsoft.com/office/drawing/2014/main" id="{8908E5F6-7856-D181-52ED-76FF02362E56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9" name="Google Shape;2264;p22">
              <a:extLst>
                <a:ext uri="{FF2B5EF4-FFF2-40B4-BE49-F238E27FC236}">
                  <a16:creationId xmlns:a16="http://schemas.microsoft.com/office/drawing/2014/main" id="{BAB6CA7A-0951-1EB1-174B-B01971FA3A38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0" name="Google Shape;2265;p22">
              <a:extLst>
                <a:ext uri="{FF2B5EF4-FFF2-40B4-BE49-F238E27FC236}">
                  <a16:creationId xmlns:a16="http://schemas.microsoft.com/office/drawing/2014/main" id="{D92F76B2-FC5E-506F-FEA9-D30F48029654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1" name="Google Shape;2266;p22">
              <a:extLst>
                <a:ext uri="{FF2B5EF4-FFF2-40B4-BE49-F238E27FC236}">
                  <a16:creationId xmlns:a16="http://schemas.microsoft.com/office/drawing/2014/main" id="{22CA2C1A-6BC3-2A9F-EFC4-C1DC18D12AE7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2" name="Google Shape;2267;p22">
              <a:extLst>
                <a:ext uri="{FF2B5EF4-FFF2-40B4-BE49-F238E27FC236}">
                  <a16:creationId xmlns:a16="http://schemas.microsoft.com/office/drawing/2014/main" id="{E99EDDDA-00FF-E5A3-F30F-4287CC754390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3" name="Google Shape;2268;p22">
              <a:extLst>
                <a:ext uri="{FF2B5EF4-FFF2-40B4-BE49-F238E27FC236}">
                  <a16:creationId xmlns:a16="http://schemas.microsoft.com/office/drawing/2014/main" id="{B6902A8B-7DDA-D61D-A20C-D9E224122D66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4" name="Google Shape;2269;p22">
              <a:extLst>
                <a:ext uri="{FF2B5EF4-FFF2-40B4-BE49-F238E27FC236}">
                  <a16:creationId xmlns:a16="http://schemas.microsoft.com/office/drawing/2014/main" id="{40C01919-9317-278F-5FED-4F9A8F1FCEE3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5" name="Google Shape;2270;p22">
              <a:extLst>
                <a:ext uri="{FF2B5EF4-FFF2-40B4-BE49-F238E27FC236}">
                  <a16:creationId xmlns:a16="http://schemas.microsoft.com/office/drawing/2014/main" id="{C8297DF1-16E9-AFB9-7F15-1322EE7910D5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6" name="Google Shape;2271;p22">
              <a:extLst>
                <a:ext uri="{FF2B5EF4-FFF2-40B4-BE49-F238E27FC236}">
                  <a16:creationId xmlns:a16="http://schemas.microsoft.com/office/drawing/2014/main" id="{7F5E6953-0EA9-E8B7-BCBF-583EC726DBCE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7" name="Google Shape;2272;p22">
              <a:extLst>
                <a:ext uri="{FF2B5EF4-FFF2-40B4-BE49-F238E27FC236}">
                  <a16:creationId xmlns:a16="http://schemas.microsoft.com/office/drawing/2014/main" id="{7010D71D-494C-45D1-0436-23E8FD209D48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8" name="Google Shape;2273;p22">
              <a:extLst>
                <a:ext uri="{FF2B5EF4-FFF2-40B4-BE49-F238E27FC236}">
                  <a16:creationId xmlns:a16="http://schemas.microsoft.com/office/drawing/2014/main" id="{6DEDCF07-11F7-10EA-19D1-A240F62276CB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9" name="Google Shape;2274;p22">
              <a:extLst>
                <a:ext uri="{FF2B5EF4-FFF2-40B4-BE49-F238E27FC236}">
                  <a16:creationId xmlns:a16="http://schemas.microsoft.com/office/drawing/2014/main" id="{28247EFF-8DB7-9BE4-B69C-7F32C26221E5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0" name="Google Shape;2275;p22">
              <a:extLst>
                <a:ext uri="{FF2B5EF4-FFF2-40B4-BE49-F238E27FC236}">
                  <a16:creationId xmlns:a16="http://schemas.microsoft.com/office/drawing/2014/main" id="{1C7438E3-541A-590C-BFCA-04866F9D4279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1" name="Google Shape;2276;p22">
              <a:extLst>
                <a:ext uri="{FF2B5EF4-FFF2-40B4-BE49-F238E27FC236}">
                  <a16:creationId xmlns:a16="http://schemas.microsoft.com/office/drawing/2014/main" id="{79A42A83-1828-DCA2-EDA1-13D2AD060E3B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2" name="Google Shape;2277;p22">
              <a:extLst>
                <a:ext uri="{FF2B5EF4-FFF2-40B4-BE49-F238E27FC236}">
                  <a16:creationId xmlns:a16="http://schemas.microsoft.com/office/drawing/2014/main" id="{3DFFB7AA-BF51-5914-AECD-D76FB0745AF9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3" name="Google Shape;2278;p22">
              <a:extLst>
                <a:ext uri="{FF2B5EF4-FFF2-40B4-BE49-F238E27FC236}">
                  <a16:creationId xmlns:a16="http://schemas.microsoft.com/office/drawing/2014/main" id="{632E6B8E-A749-7D70-1EF8-5864FA5650A0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4" name="Google Shape;2279;p22">
              <a:extLst>
                <a:ext uri="{FF2B5EF4-FFF2-40B4-BE49-F238E27FC236}">
                  <a16:creationId xmlns:a16="http://schemas.microsoft.com/office/drawing/2014/main" id="{268CFF50-D2C9-4909-9BC8-84C3CDC63F88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5" name="Google Shape;2280;p22">
              <a:extLst>
                <a:ext uri="{FF2B5EF4-FFF2-40B4-BE49-F238E27FC236}">
                  <a16:creationId xmlns:a16="http://schemas.microsoft.com/office/drawing/2014/main" id="{080EB156-D671-0726-2E27-6018A357FCBC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6" name="Google Shape;2281;p22">
              <a:extLst>
                <a:ext uri="{FF2B5EF4-FFF2-40B4-BE49-F238E27FC236}">
                  <a16:creationId xmlns:a16="http://schemas.microsoft.com/office/drawing/2014/main" id="{B586D7A3-5C42-ACD2-48B0-15E421393DDB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7" name="Google Shape;2282;p22">
              <a:extLst>
                <a:ext uri="{FF2B5EF4-FFF2-40B4-BE49-F238E27FC236}">
                  <a16:creationId xmlns:a16="http://schemas.microsoft.com/office/drawing/2014/main" id="{10E5AAF6-18B2-DB7E-4788-CF218EB65E49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8" name="Google Shape;2283;p22">
              <a:extLst>
                <a:ext uri="{FF2B5EF4-FFF2-40B4-BE49-F238E27FC236}">
                  <a16:creationId xmlns:a16="http://schemas.microsoft.com/office/drawing/2014/main" id="{7E58F9D7-9787-0AFD-3D8C-9FAC9BEC4D70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9" name="Google Shape;2284;p22">
              <a:extLst>
                <a:ext uri="{FF2B5EF4-FFF2-40B4-BE49-F238E27FC236}">
                  <a16:creationId xmlns:a16="http://schemas.microsoft.com/office/drawing/2014/main" id="{9D76B2E6-FE8C-AF8E-0E82-D41F57128EB3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0" name="Google Shape;2285;p22">
              <a:extLst>
                <a:ext uri="{FF2B5EF4-FFF2-40B4-BE49-F238E27FC236}">
                  <a16:creationId xmlns:a16="http://schemas.microsoft.com/office/drawing/2014/main" id="{79DD24BD-B6B2-3622-2499-9FD0B4611AFC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1" name="Google Shape;2286;p22">
              <a:extLst>
                <a:ext uri="{FF2B5EF4-FFF2-40B4-BE49-F238E27FC236}">
                  <a16:creationId xmlns:a16="http://schemas.microsoft.com/office/drawing/2014/main" id="{50B8B3AB-FC1E-7CAE-B6B0-CF857AC7802F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2" name="Google Shape;2287;p22">
              <a:extLst>
                <a:ext uri="{FF2B5EF4-FFF2-40B4-BE49-F238E27FC236}">
                  <a16:creationId xmlns:a16="http://schemas.microsoft.com/office/drawing/2014/main" id="{79078A83-DFF0-72B1-5944-CDEF83BE0579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3" name="Google Shape;2288;p22">
              <a:extLst>
                <a:ext uri="{FF2B5EF4-FFF2-40B4-BE49-F238E27FC236}">
                  <a16:creationId xmlns:a16="http://schemas.microsoft.com/office/drawing/2014/main" id="{A43298A6-160D-51C3-9811-B1AEAECFBE75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4" name="Google Shape;2289;p22">
              <a:extLst>
                <a:ext uri="{FF2B5EF4-FFF2-40B4-BE49-F238E27FC236}">
                  <a16:creationId xmlns:a16="http://schemas.microsoft.com/office/drawing/2014/main" id="{EAAD8C90-32E2-17AA-5683-C360BE94E56F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5" name="Google Shape;2290;p22">
              <a:extLst>
                <a:ext uri="{FF2B5EF4-FFF2-40B4-BE49-F238E27FC236}">
                  <a16:creationId xmlns:a16="http://schemas.microsoft.com/office/drawing/2014/main" id="{17634D68-6E83-7015-9744-EA7D7A3B1032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6" name="Google Shape;2291;p22">
              <a:extLst>
                <a:ext uri="{FF2B5EF4-FFF2-40B4-BE49-F238E27FC236}">
                  <a16:creationId xmlns:a16="http://schemas.microsoft.com/office/drawing/2014/main" id="{31EC6A98-D9AC-1B3C-9DF4-8D0884A52124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7" name="Google Shape;2292;p22">
              <a:extLst>
                <a:ext uri="{FF2B5EF4-FFF2-40B4-BE49-F238E27FC236}">
                  <a16:creationId xmlns:a16="http://schemas.microsoft.com/office/drawing/2014/main" id="{1C5C0CEA-670D-8D54-D78D-966CA44A33A8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8" name="Google Shape;2293;p22">
              <a:extLst>
                <a:ext uri="{FF2B5EF4-FFF2-40B4-BE49-F238E27FC236}">
                  <a16:creationId xmlns:a16="http://schemas.microsoft.com/office/drawing/2014/main" id="{440DD65C-D341-282B-8331-BE9167FFA414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9" name="Google Shape;2294;p22">
              <a:extLst>
                <a:ext uri="{FF2B5EF4-FFF2-40B4-BE49-F238E27FC236}">
                  <a16:creationId xmlns:a16="http://schemas.microsoft.com/office/drawing/2014/main" id="{00411D51-4F35-4BF3-689D-9E21C22FBC89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0" name="Google Shape;2295;p22">
              <a:extLst>
                <a:ext uri="{FF2B5EF4-FFF2-40B4-BE49-F238E27FC236}">
                  <a16:creationId xmlns:a16="http://schemas.microsoft.com/office/drawing/2014/main" id="{01785C74-0B36-7ED6-46BD-F99C3D8314CE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1" name="Google Shape;2296;p22">
              <a:extLst>
                <a:ext uri="{FF2B5EF4-FFF2-40B4-BE49-F238E27FC236}">
                  <a16:creationId xmlns:a16="http://schemas.microsoft.com/office/drawing/2014/main" id="{FFE1DC5B-0432-5184-0F2E-13D7CF80CB4C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2" name="Google Shape;2297;p22">
              <a:extLst>
                <a:ext uri="{FF2B5EF4-FFF2-40B4-BE49-F238E27FC236}">
                  <a16:creationId xmlns:a16="http://schemas.microsoft.com/office/drawing/2014/main" id="{1A9E97E5-3BAA-6FB4-D274-42E494E861C7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3" name="Google Shape;2298;p22">
              <a:extLst>
                <a:ext uri="{FF2B5EF4-FFF2-40B4-BE49-F238E27FC236}">
                  <a16:creationId xmlns:a16="http://schemas.microsoft.com/office/drawing/2014/main" id="{0E3C1AF6-8BF2-0A61-D807-4373FE081C10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4" name="Google Shape;2299;p22">
              <a:extLst>
                <a:ext uri="{FF2B5EF4-FFF2-40B4-BE49-F238E27FC236}">
                  <a16:creationId xmlns:a16="http://schemas.microsoft.com/office/drawing/2014/main" id="{2719DD59-7CF1-57DA-E6B7-779688A1AF28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5" name="Google Shape;2300;p22">
              <a:extLst>
                <a:ext uri="{FF2B5EF4-FFF2-40B4-BE49-F238E27FC236}">
                  <a16:creationId xmlns:a16="http://schemas.microsoft.com/office/drawing/2014/main" id="{498C9CEA-3316-2DD4-0894-330CCF36E231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6" name="Google Shape;2301;p22">
              <a:extLst>
                <a:ext uri="{FF2B5EF4-FFF2-40B4-BE49-F238E27FC236}">
                  <a16:creationId xmlns:a16="http://schemas.microsoft.com/office/drawing/2014/main" id="{4AD3AE89-8D8F-7787-3DBA-D44F020B4DF4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7" name="Google Shape;2302;p22">
              <a:extLst>
                <a:ext uri="{FF2B5EF4-FFF2-40B4-BE49-F238E27FC236}">
                  <a16:creationId xmlns:a16="http://schemas.microsoft.com/office/drawing/2014/main" id="{F9E6F5F6-9D6A-5DE9-B221-CA58879E62B9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8" name="Google Shape;2303;p22">
              <a:extLst>
                <a:ext uri="{FF2B5EF4-FFF2-40B4-BE49-F238E27FC236}">
                  <a16:creationId xmlns:a16="http://schemas.microsoft.com/office/drawing/2014/main" id="{C9F08AE8-D77F-835A-16BB-6A3EF1DAB172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9" name="Google Shape;2304;p22">
              <a:extLst>
                <a:ext uri="{FF2B5EF4-FFF2-40B4-BE49-F238E27FC236}">
                  <a16:creationId xmlns:a16="http://schemas.microsoft.com/office/drawing/2014/main" id="{8834E1A1-9FC4-8263-037D-D08BC79663CF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0" name="Google Shape;2305;p22">
              <a:extLst>
                <a:ext uri="{FF2B5EF4-FFF2-40B4-BE49-F238E27FC236}">
                  <a16:creationId xmlns:a16="http://schemas.microsoft.com/office/drawing/2014/main" id="{3AFBE560-2F92-3A1B-E455-2AA43D1F018B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1" name="Google Shape;2306;p22">
              <a:extLst>
                <a:ext uri="{FF2B5EF4-FFF2-40B4-BE49-F238E27FC236}">
                  <a16:creationId xmlns:a16="http://schemas.microsoft.com/office/drawing/2014/main" id="{2E1F0171-A4D6-C1AF-E176-1C15E1C92F49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2" name="Google Shape;2307;p22">
              <a:extLst>
                <a:ext uri="{FF2B5EF4-FFF2-40B4-BE49-F238E27FC236}">
                  <a16:creationId xmlns:a16="http://schemas.microsoft.com/office/drawing/2014/main" id="{BF0B9D5E-D1DC-805D-15BA-C26F5C39BC6A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3" name="Google Shape;2308;p22">
              <a:extLst>
                <a:ext uri="{FF2B5EF4-FFF2-40B4-BE49-F238E27FC236}">
                  <a16:creationId xmlns:a16="http://schemas.microsoft.com/office/drawing/2014/main" id="{C1D8A3DF-A7B0-7647-C493-1388D9F98EE3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4" name="Google Shape;2309;p22">
              <a:extLst>
                <a:ext uri="{FF2B5EF4-FFF2-40B4-BE49-F238E27FC236}">
                  <a16:creationId xmlns:a16="http://schemas.microsoft.com/office/drawing/2014/main" id="{B1715A8A-DA87-5E74-7F68-8BED71A921A7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5" name="Google Shape;2310;p22">
              <a:extLst>
                <a:ext uri="{FF2B5EF4-FFF2-40B4-BE49-F238E27FC236}">
                  <a16:creationId xmlns:a16="http://schemas.microsoft.com/office/drawing/2014/main" id="{920A4DF8-7D74-14DC-D3F2-13AD05D59868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6" name="Google Shape;2311;p22">
              <a:extLst>
                <a:ext uri="{FF2B5EF4-FFF2-40B4-BE49-F238E27FC236}">
                  <a16:creationId xmlns:a16="http://schemas.microsoft.com/office/drawing/2014/main" id="{40DF3564-CED2-459C-A3A4-89B10EA7C835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7" name="Google Shape;2312;p22">
              <a:extLst>
                <a:ext uri="{FF2B5EF4-FFF2-40B4-BE49-F238E27FC236}">
                  <a16:creationId xmlns:a16="http://schemas.microsoft.com/office/drawing/2014/main" id="{00AB8B05-CB3B-C245-DCCF-E47F067CC979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8" name="Google Shape;2313;p22">
              <a:extLst>
                <a:ext uri="{FF2B5EF4-FFF2-40B4-BE49-F238E27FC236}">
                  <a16:creationId xmlns:a16="http://schemas.microsoft.com/office/drawing/2014/main" id="{4C009E0E-620E-971C-32CA-38AE1656729D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9" name="Google Shape;2314;p22">
              <a:extLst>
                <a:ext uri="{FF2B5EF4-FFF2-40B4-BE49-F238E27FC236}">
                  <a16:creationId xmlns:a16="http://schemas.microsoft.com/office/drawing/2014/main" id="{2799F6F9-F025-A341-B439-CE29241B7DDA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0" name="Google Shape;2315;p22">
              <a:extLst>
                <a:ext uri="{FF2B5EF4-FFF2-40B4-BE49-F238E27FC236}">
                  <a16:creationId xmlns:a16="http://schemas.microsoft.com/office/drawing/2014/main" id="{EB0768E5-BA66-9ED7-A0E7-2A23856423DF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1" name="Google Shape;2316;p22">
              <a:extLst>
                <a:ext uri="{FF2B5EF4-FFF2-40B4-BE49-F238E27FC236}">
                  <a16:creationId xmlns:a16="http://schemas.microsoft.com/office/drawing/2014/main" id="{C117DC26-DEAD-DB28-D9B3-1D917356E0C0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2" name="Google Shape;2317;p22">
              <a:extLst>
                <a:ext uri="{FF2B5EF4-FFF2-40B4-BE49-F238E27FC236}">
                  <a16:creationId xmlns:a16="http://schemas.microsoft.com/office/drawing/2014/main" id="{52BEFA38-B388-06F1-600C-F3AA3F6097CA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3" name="Google Shape;2318;p22">
              <a:extLst>
                <a:ext uri="{FF2B5EF4-FFF2-40B4-BE49-F238E27FC236}">
                  <a16:creationId xmlns:a16="http://schemas.microsoft.com/office/drawing/2014/main" id="{D9ABDFF1-0EEA-090F-6858-15A7BDF07305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4" name="Google Shape;2319;p22">
              <a:extLst>
                <a:ext uri="{FF2B5EF4-FFF2-40B4-BE49-F238E27FC236}">
                  <a16:creationId xmlns:a16="http://schemas.microsoft.com/office/drawing/2014/main" id="{DA3FC42E-F2AE-8B4D-857A-A1306FF07540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5" name="Google Shape;2320;p22">
              <a:extLst>
                <a:ext uri="{FF2B5EF4-FFF2-40B4-BE49-F238E27FC236}">
                  <a16:creationId xmlns:a16="http://schemas.microsoft.com/office/drawing/2014/main" id="{C59FFF11-9200-AACA-CD36-962269D54E41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6" name="Google Shape;2321;p22">
              <a:extLst>
                <a:ext uri="{FF2B5EF4-FFF2-40B4-BE49-F238E27FC236}">
                  <a16:creationId xmlns:a16="http://schemas.microsoft.com/office/drawing/2014/main" id="{52F3FD73-5325-BA99-7454-CAE5BDD6AFA8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7" name="Google Shape;2322;p22">
              <a:extLst>
                <a:ext uri="{FF2B5EF4-FFF2-40B4-BE49-F238E27FC236}">
                  <a16:creationId xmlns:a16="http://schemas.microsoft.com/office/drawing/2014/main" id="{7FAEFD10-AB67-8C91-2D6E-26775E476C74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8" name="Google Shape;2323;p22">
              <a:extLst>
                <a:ext uri="{FF2B5EF4-FFF2-40B4-BE49-F238E27FC236}">
                  <a16:creationId xmlns:a16="http://schemas.microsoft.com/office/drawing/2014/main" id="{192001D6-634D-09DB-A669-2372B177896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9" name="Google Shape;2324;p22">
              <a:extLst>
                <a:ext uri="{FF2B5EF4-FFF2-40B4-BE49-F238E27FC236}">
                  <a16:creationId xmlns:a16="http://schemas.microsoft.com/office/drawing/2014/main" id="{A9A815BB-D149-D40E-FE0D-2E91BFAF7018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0" name="Google Shape;2325;p22">
              <a:extLst>
                <a:ext uri="{FF2B5EF4-FFF2-40B4-BE49-F238E27FC236}">
                  <a16:creationId xmlns:a16="http://schemas.microsoft.com/office/drawing/2014/main" id="{38D2A409-B03C-C324-A2CC-8B017DEBF7BB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1" name="Google Shape;2326;p22">
              <a:extLst>
                <a:ext uri="{FF2B5EF4-FFF2-40B4-BE49-F238E27FC236}">
                  <a16:creationId xmlns:a16="http://schemas.microsoft.com/office/drawing/2014/main" id="{27E5D54B-A323-D941-D856-2F49AEA892E0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2" name="Google Shape;2327;p22">
              <a:extLst>
                <a:ext uri="{FF2B5EF4-FFF2-40B4-BE49-F238E27FC236}">
                  <a16:creationId xmlns:a16="http://schemas.microsoft.com/office/drawing/2014/main" id="{BFA6268B-EA4E-9A80-1007-A00F0FE092AB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3" name="Google Shape;2328;p22">
              <a:extLst>
                <a:ext uri="{FF2B5EF4-FFF2-40B4-BE49-F238E27FC236}">
                  <a16:creationId xmlns:a16="http://schemas.microsoft.com/office/drawing/2014/main" id="{B106122C-5F72-005B-CAB7-5EFAE1DD08FF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4" name="Google Shape;2329;p22">
              <a:extLst>
                <a:ext uri="{FF2B5EF4-FFF2-40B4-BE49-F238E27FC236}">
                  <a16:creationId xmlns:a16="http://schemas.microsoft.com/office/drawing/2014/main" id="{929044E7-0A06-3F86-3201-A82F75E92DB0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5" name="Google Shape;2330;p22">
              <a:extLst>
                <a:ext uri="{FF2B5EF4-FFF2-40B4-BE49-F238E27FC236}">
                  <a16:creationId xmlns:a16="http://schemas.microsoft.com/office/drawing/2014/main" id="{FA76D8F8-AC73-BEBA-5B02-92BFD214EAF7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6" name="Google Shape;2331;p22">
              <a:extLst>
                <a:ext uri="{FF2B5EF4-FFF2-40B4-BE49-F238E27FC236}">
                  <a16:creationId xmlns:a16="http://schemas.microsoft.com/office/drawing/2014/main" id="{D62D7D67-4E1A-2C99-9AA2-CA7F63A1C44C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7" name="Google Shape;2332;p22">
              <a:extLst>
                <a:ext uri="{FF2B5EF4-FFF2-40B4-BE49-F238E27FC236}">
                  <a16:creationId xmlns:a16="http://schemas.microsoft.com/office/drawing/2014/main" id="{240D8F6C-5469-FE27-85B1-DD38C3C9FD0D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8" name="Google Shape;2333;p22">
              <a:extLst>
                <a:ext uri="{FF2B5EF4-FFF2-40B4-BE49-F238E27FC236}">
                  <a16:creationId xmlns:a16="http://schemas.microsoft.com/office/drawing/2014/main" id="{DD414D02-471F-7ABD-D670-DB7B60E55601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9" name="Google Shape;2334;p22">
              <a:extLst>
                <a:ext uri="{FF2B5EF4-FFF2-40B4-BE49-F238E27FC236}">
                  <a16:creationId xmlns:a16="http://schemas.microsoft.com/office/drawing/2014/main" id="{20C42D22-20DC-2FE5-2615-96260160846D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0" name="Google Shape;2335;p22">
              <a:extLst>
                <a:ext uri="{FF2B5EF4-FFF2-40B4-BE49-F238E27FC236}">
                  <a16:creationId xmlns:a16="http://schemas.microsoft.com/office/drawing/2014/main" id="{36B725E4-F5CB-B051-64A1-089946BA39C7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1" name="Google Shape;2336;p22">
              <a:extLst>
                <a:ext uri="{FF2B5EF4-FFF2-40B4-BE49-F238E27FC236}">
                  <a16:creationId xmlns:a16="http://schemas.microsoft.com/office/drawing/2014/main" id="{6BD8399A-CA9B-9977-3C13-38E7C31C19A4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2" name="Google Shape;2337;p22">
              <a:extLst>
                <a:ext uri="{FF2B5EF4-FFF2-40B4-BE49-F238E27FC236}">
                  <a16:creationId xmlns:a16="http://schemas.microsoft.com/office/drawing/2014/main" id="{A4B9FC15-3F1E-B2E6-3768-8C29377CBFF1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3" name="Google Shape;2338;p22">
              <a:extLst>
                <a:ext uri="{FF2B5EF4-FFF2-40B4-BE49-F238E27FC236}">
                  <a16:creationId xmlns:a16="http://schemas.microsoft.com/office/drawing/2014/main" id="{2537F0CD-8924-11A7-F8EA-D497B9147EEE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4" name="Google Shape;2339;p22">
              <a:extLst>
                <a:ext uri="{FF2B5EF4-FFF2-40B4-BE49-F238E27FC236}">
                  <a16:creationId xmlns:a16="http://schemas.microsoft.com/office/drawing/2014/main" id="{061621D7-1E07-E2B2-D238-8AF80633473B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5" name="Google Shape;2340;p22">
              <a:extLst>
                <a:ext uri="{FF2B5EF4-FFF2-40B4-BE49-F238E27FC236}">
                  <a16:creationId xmlns:a16="http://schemas.microsoft.com/office/drawing/2014/main" id="{025A6300-FF7C-011A-8AFE-4EBF63C1872D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6" name="Google Shape;2341;p22">
              <a:extLst>
                <a:ext uri="{FF2B5EF4-FFF2-40B4-BE49-F238E27FC236}">
                  <a16:creationId xmlns:a16="http://schemas.microsoft.com/office/drawing/2014/main" id="{4C392941-E71C-A96B-49BF-635CBBE171C4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7" name="Google Shape;2342;p22">
              <a:extLst>
                <a:ext uri="{FF2B5EF4-FFF2-40B4-BE49-F238E27FC236}">
                  <a16:creationId xmlns:a16="http://schemas.microsoft.com/office/drawing/2014/main" id="{B6CF1A76-17AA-58DE-6F04-39BF051ECFB0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8" name="Google Shape;2343;p22">
              <a:extLst>
                <a:ext uri="{FF2B5EF4-FFF2-40B4-BE49-F238E27FC236}">
                  <a16:creationId xmlns:a16="http://schemas.microsoft.com/office/drawing/2014/main" id="{72886798-AAB3-3AC4-7E67-210884FDE64E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9" name="Google Shape;2344;p22">
              <a:extLst>
                <a:ext uri="{FF2B5EF4-FFF2-40B4-BE49-F238E27FC236}">
                  <a16:creationId xmlns:a16="http://schemas.microsoft.com/office/drawing/2014/main" id="{B08D7E79-DE80-8166-3FB2-9A11885FD67F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0" name="Google Shape;2345;p22">
              <a:extLst>
                <a:ext uri="{FF2B5EF4-FFF2-40B4-BE49-F238E27FC236}">
                  <a16:creationId xmlns:a16="http://schemas.microsoft.com/office/drawing/2014/main" id="{408EBC2A-BFB6-F2FC-8B6B-0DE4D3C97A30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1" name="Google Shape;2346;p22">
              <a:extLst>
                <a:ext uri="{FF2B5EF4-FFF2-40B4-BE49-F238E27FC236}">
                  <a16:creationId xmlns:a16="http://schemas.microsoft.com/office/drawing/2014/main" id="{DFD61644-FFB2-A49C-C41F-9F86FDF34BBD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2" name="Google Shape;2347;p22">
              <a:extLst>
                <a:ext uri="{FF2B5EF4-FFF2-40B4-BE49-F238E27FC236}">
                  <a16:creationId xmlns:a16="http://schemas.microsoft.com/office/drawing/2014/main" id="{76660F9B-D94B-E037-A808-A1AB34AF8BD7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3" name="Google Shape;2348;p22">
              <a:extLst>
                <a:ext uri="{FF2B5EF4-FFF2-40B4-BE49-F238E27FC236}">
                  <a16:creationId xmlns:a16="http://schemas.microsoft.com/office/drawing/2014/main" id="{BC23742C-7644-8947-EC7D-2D0A2ECA284D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4" name="Google Shape;2349;p22">
              <a:extLst>
                <a:ext uri="{FF2B5EF4-FFF2-40B4-BE49-F238E27FC236}">
                  <a16:creationId xmlns:a16="http://schemas.microsoft.com/office/drawing/2014/main" id="{581121EC-CA0E-793E-E3D1-44499A736E2E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5" name="Google Shape;2350;p22">
              <a:extLst>
                <a:ext uri="{FF2B5EF4-FFF2-40B4-BE49-F238E27FC236}">
                  <a16:creationId xmlns:a16="http://schemas.microsoft.com/office/drawing/2014/main" id="{C7326196-9966-563B-51E2-F5A6B5063B27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6" name="Google Shape;2351;p22">
              <a:extLst>
                <a:ext uri="{FF2B5EF4-FFF2-40B4-BE49-F238E27FC236}">
                  <a16:creationId xmlns:a16="http://schemas.microsoft.com/office/drawing/2014/main" id="{B2CE4B65-AA1F-06ED-1477-462F6DBBFAF4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7" name="Google Shape;2352;p22">
              <a:extLst>
                <a:ext uri="{FF2B5EF4-FFF2-40B4-BE49-F238E27FC236}">
                  <a16:creationId xmlns:a16="http://schemas.microsoft.com/office/drawing/2014/main" id="{B96AC47A-D580-F9C0-2067-3657B2F9DD54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8" name="Google Shape;2353;p22">
              <a:extLst>
                <a:ext uri="{FF2B5EF4-FFF2-40B4-BE49-F238E27FC236}">
                  <a16:creationId xmlns:a16="http://schemas.microsoft.com/office/drawing/2014/main" id="{821A542C-36CB-7786-5F96-349DF9B4EB5D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9" name="Google Shape;2354;p22">
              <a:extLst>
                <a:ext uri="{FF2B5EF4-FFF2-40B4-BE49-F238E27FC236}">
                  <a16:creationId xmlns:a16="http://schemas.microsoft.com/office/drawing/2014/main" id="{6373F3D8-E739-56DF-6ABD-A84ED0A33021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0" name="Google Shape;2355;p22">
              <a:extLst>
                <a:ext uri="{FF2B5EF4-FFF2-40B4-BE49-F238E27FC236}">
                  <a16:creationId xmlns:a16="http://schemas.microsoft.com/office/drawing/2014/main" id="{27C7F4F5-4F0A-5CED-7B1C-06DCA68A0260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1" name="Google Shape;2356;p22">
              <a:extLst>
                <a:ext uri="{FF2B5EF4-FFF2-40B4-BE49-F238E27FC236}">
                  <a16:creationId xmlns:a16="http://schemas.microsoft.com/office/drawing/2014/main" id="{1AA91B77-3A70-2F62-725E-128D92A2223D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2" name="Google Shape;2357;p22">
              <a:extLst>
                <a:ext uri="{FF2B5EF4-FFF2-40B4-BE49-F238E27FC236}">
                  <a16:creationId xmlns:a16="http://schemas.microsoft.com/office/drawing/2014/main" id="{920DDC0A-E68C-0FED-F6D0-F10A95EF9BA7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3" name="Google Shape;2358;p22">
              <a:extLst>
                <a:ext uri="{FF2B5EF4-FFF2-40B4-BE49-F238E27FC236}">
                  <a16:creationId xmlns:a16="http://schemas.microsoft.com/office/drawing/2014/main" id="{621458B4-4824-93C4-7892-7EF9E28EF8B6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4" name="Google Shape;2359;p22">
              <a:extLst>
                <a:ext uri="{FF2B5EF4-FFF2-40B4-BE49-F238E27FC236}">
                  <a16:creationId xmlns:a16="http://schemas.microsoft.com/office/drawing/2014/main" id="{848CE7EE-DAF0-35F2-75FC-7AFBDDE8F7AC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5" name="Google Shape;2360;p22">
              <a:extLst>
                <a:ext uri="{FF2B5EF4-FFF2-40B4-BE49-F238E27FC236}">
                  <a16:creationId xmlns:a16="http://schemas.microsoft.com/office/drawing/2014/main" id="{9CF3B3C8-2C21-CC7D-F82D-331DD48BFDDC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6" name="Google Shape;2361;p22">
              <a:extLst>
                <a:ext uri="{FF2B5EF4-FFF2-40B4-BE49-F238E27FC236}">
                  <a16:creationId xmlns:a16="http://schemas.microsoft.com/office/drawing/2014/main" id="{A94A552C-769C-6CFC-565A-9D59F4A04580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7" name="Google Shape;2362;p22">
              <a:extLst>
                <a:ext uri="{FF2B5EF4-FFF2-40B4-BE49-F238E27FC236}">
                  <a16:creationId xmlns:a16="http://schemas.microsoft.com/office/drawing/2014/main" id="{0B310B7A-D1FE-FE88-D646-701291942776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8" name="Google Shape;2363;p22">
              <a:extLst>
                <a:ext uri="{FF2B5EF4-FFF2-40B4-BE49-F238E27FC236}">
                  <a16:creationId xmlns:a16="http://schemas.microsoft.com/office/drawing/2014/main" id="{78F1B952-2F8C-BF92-A037-307AB3CA6492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9" name="Google Shape;2364;p22">
              <a:extLst>
                <a:ext uri="{FF2B5EF4-FFF2-40B4-BE49-F238E27FC236}">
                  <a16:creationId xmlns:a16="http://schemas.microsoft.com/office/drawing/2014/main" id="{70DC6582-580F-5C43-2B77-C51E76248646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0" name="Google Shape;2365;p22">
              <a:extLst>
                <a:ext uri="{FF2B5EF4-FFF2-40B4-BE49-F238E27FC236}">
                  <a16:creationId xmlns:a16="http://schemas.microsoft.com/office/drawing/2014/main" id="{96909C33-CA65-D609-B2FC-DA53BF4F97F6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1" name="Google Shape;2366;p22">
              <a:extLst>
                <a:ext uri="{FF2B5EF4-FFF2-40B4-BE49-F238E27FC236}">
                  <a16:creationId xmlns:a16="http://schemas.microsoft.com/office/drawing/2014/main" id="{F160F6EC-69EB-811F-5C94-423D84B5409D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2" name="Google Shape;2367;p22">
              <a:extLst>
                <a:ext uri="{FF2B5EF4-FFF2-40B4-BE49-F238E27FC236}">
                  <a16:creationId xmlns:a16="http://schemas.microsoft.com/office/drawing/2014/main" id="{F1794887-E2FA-8764-6B7C-64227F0F6E9C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3" name="Google Shape;2368;p22">
              <a:extLst>
                <a:ext uri="{FF2B5EF4-FFF2-40B4-BE49-F238E27FC236}">
                  <a16:creationId xmlns:a16="http://schemas.microsoft.com/office/drawing/2014/main" id="{F2359B8E-0C73-CC66-2749-06C821DFF299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4" name="Google Shape;2369;p22">
              <a:extLst>
                <a:ext uri="{FF2B5EF4-FFF2-40B4-BE49-F238E27FC236}">
                  <a16:creationId xmlns:a16="http://schemas.microsoft.com/office/drawing/2014/main" id="{D13EEE06-68D0-BEFB-B687-C7379F1D948D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5" name="Google Shape;2370;p22">
              <a:extLst>
                <a:ext uri="{FF2B5EF4-FFF2-40B4-BE49-F238E27FC236}">
                  <a16:creationId xmlns:a16="http://schemas.microsoft.com/office/drawing/2014/main" id="{6AB34C7B-70A2-D311-3A3D-EC09D04C1953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6" name="Google Shape;2371;p22">
              <a:extLst>
                <a:ext uri="{FF2B5EF4-FFF2-40B4-BE49-F238E27FC236}">
                  <a16:creationId xmlns:a16="http://schemas.microsoft.com/office/drawing/2014/main" id="{1A73B6E9-0A17-5CCB-8E54-939AC7A12520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7" name="Google Shape;2372;p22">
              <a:extLst>
                <a:ext uri="{FF2B5EF4-FFF2-40B4-BE49-F238E27FC236}">
                  <a16:creationId xmlns:a16="http://schemas.microsoft.com/office/drawing/2014/main" id="{1A038A2B-EF7E-F2CB-C0A0-7D66E27C62F9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8" name="Google Shape;2373;p22">
              <a:extLst>
                <a:ext uri="{FF2B5EF4-FFF2-40B4-BE49-F238E27FC236}">
                  <a16:creationId xmlns:a16="http://schemas.microsoft.com/office/drawing/2014/main" id="{91B693BB-1600-99B6-91AF-FA0DF5C5B021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9" name="Google Shape;2374;p22">
              <a:extLst>
                <a:ext uri="{FF2B5EF4-FFF2-40B4-BE49-F238E27FC236}">
                  <a16:creationId xmlns:a16="http://schemas.microsoft.com/office/drawing/2014/main" id="{79FF23BA-9AD9-ABF4-EC47-61801BABAE19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0" name="Google Shape;2375;p22">
              <a:extLst>
                <a:ext uri="{FF2B5EF4-FFF2-40B4-BE49-F238E27FC236}">
                  <a16:creationId xmlns:a16="http://schemas.microsoft.com/office/drawing/2014/main" id="{19386424-81C8-AD44-7F5C-EF8115A0AC2E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1" name="Google Shape;2376;p22">
              <a:extLst>
                <a:ext uri="{FF2B5EF4-FFF2-40B4-BE49-F238E27FC236}">
                  <a16:creationId xmlns:a16="http://schemas.microsoft.com/office/drawing/2014/main" id="{FD89E3F0-7BE0-2D20-970C-E8A5E6008889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2" name="Google Shape;2377;p22">
              <a:extLst>
                <a:ext uri="{FF2B5EF4-FFF2-40B4-BE49-F238E27FC236}">
                  <a16:creationId xmlns:a16="http://schemas.microsoft.com/office/drawing/2014/main" id="{DE5CCB69-F517-F834-4051-4A4F87AF1E9C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3" name="Google Shape;2378;p22">
              <a:extLst>
                <a:ext uri="{FF2B5EF4-FFF2-40B4-BE49-F238E27FC236}">
                  <a16:creationId xmlns:a16="http://schemas.microsoft.com/office/drawing/2014/main" id="{3C279B88-F66E-5DAA-CC45-B30FB5641EBB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4" name="Google Shape;2379;p22">
              <a:extLst>
                <a:ext uri="{FF2B5EF4-FFF2-40B4-BE49-F238E27FC236}">
                  <a16:creationId xmlns:a16="http://schemas.microsoft.com/office/drawing/2014/main" id="{3CF3BD76-B207-5307-A031-5109A853A551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5" name="Google Shape;2380;p22">
              <a:extLst>
                <a:ext uri="{FF2B5EF4-FFF2-40B4-BE49-F238E27FC236}">
                  <a16:creationId xmlns:a16="http://schemas.microsoft.com/office/drawing/2014/main" id="{FA71B942-12A7-5B8A-7835-FEC62BAE399B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6" name="Google Shape;2381;p22">
              <a:extLst>
                <a:ext uri="{FF2B5EF4-FFF2-40B4-BE49-F238E27FC236}">
                  <a16:creationId xmlns:a16="http://schemas.microsoft.com/office/drawing/2014/main" id="{72F183DD-727C-FCB2-22C2-3917B1098036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7" name="Google Shape;2382;p22">
              <a:extLst>
                <a:ext uri="{FF2B5EF4-FFF2-40B4-BE49-F238E27FC236}">
                  <a16:creationId xmlns:a16="http://schemas.microsoft.com/office/drawing/2014/main" id="{217ED376-146B-370B-8A25-F9140BC386B8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8" name="Google Shape;2383;p22">
              <a:extLst>
                <a:ext uri="{FF2B5EF4-FFF2-40B4-BE49-F238E27FC236}">
                  <a16:creationId xmlns:a16="http://schemas.microsoft.com/office/drawing/2014/main" id="{2769D547-9369-3030-D9ED-7F21E3AE5C4B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9" name="Google Shape;2384;p22">
              <a:extLst>
                <a:ext uri="{FF2B5EF4-FFF2-40B4-BE49-F238E27FC236}">
                  <a16:creationId xmlns:a16="http://schemas.microsoft.com/office/drawing/2014/main" id="{1F8B51D7-86DB-67F4-08D4-8FA7F25CC52C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0" name="Google Shape;2385;p22">
              <a:extLst>
                <a:ext uri="{FF2B5EF4-FFF2-40B4-BE49-F238E27FC236}">
                  <a16:creationId xmlns:a16="http://schemas.microsoft.com/office/drawing/2014/main" id="{1827B256-835D-D440-E586-3CD2499AE4A1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1" name="Google Shape;2386;p22">
              <a:extLst>
                <a:ext uri="{FF2B5EF4-FFF2-40B4-BE49-F238E27FC236}">
                  <a16:creationId xmlns:a16="http://schemas.microsoft.com/office/drawing/2014/main" id="{B20ED7BD-B79C-BC7B-788A-B981B2D9E06C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2" name="Google Shape;2387;p22">
              <a:extLst>
                <a:ext uri="{FF2B5EF4-FFF2-40B4-BE49-F238E27FC236}">
                  <a16:creationId xmlns:a16="http://schemas.microsoft.com/office/drawing/2014/main" id="{00F0DB64-3727-0F87-CE6F-2E92B6BBDE66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3" name="Google Shape;2388;p22">
              <a:extLst>
                <a:ext uri="{FF2B5EF4-FFF2-40B4-BE49-F238E27FC236}">
                  <a16:creationId xmlns:a16="http://schemas.microsoft.com/office/drawing/2014/main" id="{9417DCEC-4AE4-ABE6-2D65-FF134E14FB7B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4" name="Google Shape;2389;p22">
              <a:extLst>
                <a:ext uri="{FF2B5EF4-FFF2-40B4-BE49-F238E27FC236}">
                  <a16:creationId xmlns:a16="http://schemas.microsoft.com/office/drawing/2014/main" id="{3AFD0812-C73D-9A27-C812-05F74960AD6B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5" name="Google Shape;2390;p22">
              <a:extLst>
                <a:ext uri="{FF2B5EF4-FFF2-40B4-BE49-F238E27FC236}">
                  <a16:creationId xmlns:a16="http://schemas.microsoft.com/office/drawing/2014/main" id="{CC3CBC47-3E3C-15B3-D556-5B8F5FFC2AE0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6" name="Google Shape;2391;p22">
              <a:extLst>
                <a:ext uri="{FF2B5EF4-FFF2-40B4-BE49-F238E27FC236}">
                  <a16:creationId xmlns:a16="http://schemas.microsoft.com/office/drawing/2014/main" id="{320796A8-C7D2-E7F2-B16F-90C069029556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7" name="Google Shape;2392;p22">
              <a:extLst>
                <a:ext uri="{FF2B5EF4-FFF2-40B4-BE49-F238E27FC236}">
                  <a16:creationId xmlns:a16="http://schemas.microsoft.com/office/drawing/2014/main" id="{F6BDA0B3-72B0-B708-E304-1B3A4D22DD40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8" name="Google Shape;2393;p22">
              <a:extLst>
                <a:ext uri="{FF2B5EF4-FFF2-40B4-BE49-F238E27FC236}">
                  <a16:creationId xmlns:a16="http://schemas.microsoft.com/office/drawing/2014/main" id="{A83C8D54-7BA5-10A8-A51B-37D85DCA27F8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9" name="Google Shape;2394;p22">
              <a:extLst>
                <a:ext uri="{FF2B5EF4-FFF2-40B4-BE49-F238E27FC236}">
                  <a16:creationId xmlns:a16="http://schemas.microsoft.com/office/drawing/2014/main" id="{934A4CDE-0368-FF11-15BB-5A8245CF11D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0" name="Google Shape;2395;p22">
              <a:extLst>
                <a:ext uri="{FF2B5EF4-FFF2-40B4-BE49-F238E27FC236}">
                  <a16:creationId xmlns:a16="http://schemas.microsoft.com/office/drawing/2014/main" id="{C105495A-8C1C-8BF5-2E56-7A68CF6757B9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1" name="Google Shape;2396;p22">
              <a:extLst>
                <a:ext uri="{FF2B5EF4-FFF2-40B4-BE49-F238E27FC236}">
                  <a16:creationId xmlns:a16="http://schemas.microsoft.com/office/drawing/2014/main" id="{A14C58A5-BB05-783F-39BB-7E7E571F8612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2" name="Google Shape;2397;p22">
              <a:extLst>
                <a:ext uri="{FF2B5EF4-FFF2-40B4-BE49-F238E27FC236}">
                  <a16:creationId xmlns:a16="http://schemas.microsoft.com/office/drawing/2014/main" id="{DCB403C4-F5C2-4C36-63D3-D412C965FE0C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3" name="Google Shape;2398;p22">
              <a:extLst>
                <a:ext uri="{FF2B5EF4-FFF2-40B4-BE49-F238E27FC236}">
                  <a16:creationId xmlns:a16="http://schemas.microsoft.com/office/drawing/2014/main" id="{178D9F46-1782-1E27-C55C-B9663489696B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4" name="Google Shape;2399;p22">
              <a:extLst>
                <a:ext uri="{FF2B5EF4-FFF2-40B4-BE49-F238E27FC236}">
                  <a16:creationId xmlns:a16="http://schemas.microsoft.com/office/drawing/2014/main" id="{FECAA0DF-F438-0CC5-A8B0-B0A5C79DAD4E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5" name="Google Shape;2400;p22">
              <a:extLst>
                <a:ext uri="{FF2B5EF4-FFF2-40B4-BE49-F238E27FC236}">
                  <a16:creationId xmlns:a16="http://schemas.microsoft.com/office/drawing/2014/main" id="{7EAB35ED-A1F0-2418-B9EF-92772BDECE4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6" name="Google Shape;2401;p22">
              <a:extLst>
                <a:ext uri="{FF2B5EF4-FFF2-40B4-BE49-F238E27FC236}">
                  <a16:creationId xmlns:a16="http://schemas.microsoft.com/office/drawing/2014/main" id="{AAD072FB-E48E-B860-3F53-112E2B72D5ED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7" name="Google Shape;2402;p22">
              <a:extLst>
                <a:ext uri="{FF2B5EF4-FFF2-40B4-BE49-F238E27FC236}">
                  <a16:creationId xmlns:a16="http://schemas.microsoft.com/office/drawing/2014/main" id="{2EA0779D-320A-67D4-2A57-CEDE692A0427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8" name="Google Shape;2403;p22">
              <a:extLst>
                <a:ext uri="{FF2B5EF4-FFF2-40B4-BE49-F238E27FC236}">
                  <a16:creationId xmlns:a16="http://schemas.microsoft.com/office/drawing/2014/main" id="{C7ED5D93-0728-3C01-0C42-77874926F2D3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9" name="Google Shape;2404;p22">
              <a:extLst>
                <a:ext uri="{FF2B5EF4-FFF2-40B4-BE49-F238E27FC236}">
                  <a16:creationId xmlns:a16="http://schemas.microsoft.com/office/drawing/2014/main" id="{AFE782D9-F34F-19BF-AA6C-3709E33C48D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0" name="Google Shape;2405;p22">
              <a:extLst>
                <a:ext uri="{FF2B5EF4-FFF2-40B4-BE49-F238E27FC236}">
                  <a16:creationId xmlns:a16="http://schemas.microsoft.com/office/drawing/2014/main" id="{03FFD3F2-F0FA-8902-D5D5-AC4983375008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1" name="Google Shape;2406;p22">
              <a:extLst>
                <a:ext uri="{FF2B5EF4-FFF2-40B4-BE49-F238E27FC236}">
                  <a16:creationId xmlns:a16="http://schemas.microsoft.com/office/drawing/2014/main" id="{B9752E10-CC65-81B6-3FC1-2E70120A1A95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2" name="Google Shape;2407;p22">
              <a:extLst>
                <a:ext uri="{FF2B5EF4-FFF2-40B4-BE49-F238E27FC236}">
                  <a16:creationId xmlns:a16="http://schemas.microsoft.com/office/drawing/2014/main" id="{337500BC-71C5-6302-9F8C-4768EBFCBEC5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3" name="Google Shape;2408;p22">
              <a:extLst>
                <a:ext uri="{FF2B5EF4-FFF2-40B4-BE49-F238E27FC236}">
                  <a16:creationId xmlns:a16="http://schemas.microsoft.com/office/drawing/2014/main" id="{EAB0BAC9-9C88-10C5-B280-280C61E7E5B5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4" name="Google Shape;2409;p22">
              <a:extLst>
                <a:ext uri="{FF2B5EF4-FFF2-40B4-BE49-F238E27FC236}">
                  <a16:creationId xmlns:a16="http://schemas.microsoft.com/office/drawing/2014/main" id="{FD4B72AE-CD40-A99D-BB44-14DB5843D88D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5" name="Google Shape;2410;p22">
              <a:extLst>
                <a:ext uri="{FF2B5EF4-FFF2-40B4-BE49-F238E27FC236}">
                  <a16:creationId xmlns:a16="http://schemas.microsoft.com/office/drawing/2014/main" id="{A41F90EF-084F-FB66-E86A-256A9581CE23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6" name="Google Shape;2411;p22">
              <a:extLst>
                <a:ext uri="{FF2B5EF4-FFF2-40B4-BE49-F238E27FC236}">
                  <a16:creationId xmlns:a16="http://schemas.microsoft.com/office/drawing/2014/main" id="{42375368-32CC-418B-9EAF-6A02BABEA803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7" name="Google Shape;2412;p22">
              <a:extLst>
                <a:ext uri="{FF2B5EF4-FFF2-40B4-BE49-F238E27FC236}">
                  <a16:creationId xmlns:a16="http://schemas.microsoft.com/office/drawing/2014/main" id="{DD75652D-F589-10C1-A70E-6975046CC9FB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8" name="Google Shape;2413;p22">
              <a:extLst>
                <a:ext uri="{FF2B5EF4-FFF2-40B4-BE49-F238E27FC236}">
                  <a16:creationId xmlns:a16="http://schemas.microsoft.com/office/drawing/2014/main" id="{DE2F3CEC-135E-5E3A-D7BE-A8EB3113F064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9" name="Google Shape;2414;p22">
              <a:extLst>
                <a:ext uri="{FF2B5EF4-FFF2-40B4-BE49-F238E27FC236}">
                  <a16:creationId xmlns:a16="http://schemas.microsoft.com/office/drawing/2014/main" id="{EF97655A-BA14-DFB9-A9C1-82B19F4986CA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0" name="Google Shape;2415;p22">
              <a:extLst>
                <a:ext uri="{FF2B5EF4-FFF2-40B4-BE49-F238E27FC236}">
                  <a16:creationId xmlns:a16="http://schemas.microsoft.com/office/drawing/2014/main" id="{2E3E4D28-5B41-E144-46B1-49C5205F13C6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1" name="Google Shape;2416;p22">
              <a:extLst>
                <a:ext uri="{FF2B5EF4-FFF2-40B4-BE49-F238E27FC236}">
                  <a16:creationId xmlns:a16="http://schemas.microsoft.com/office/drawing/2014/main" id="{7DAA4545-AB3F-B50B-DEA1-3EEF51B7735A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2" name="Google Shape;2417;p22">
              <a:extLst>
                <a:ext uri="{FF2B5EF4-FFF2-40B4-BE49-F238E27FC236}">
                  <a16:creationId xmlns:a16="http://schemas.microsoft.com/office/drawing/2014/main" id="{9C2EA772-9847-CB27-8851-84F72A3A9A27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3" name="Google Shape;2418;p22">
              <a:extLst>
                <a:ext uri="{FF2B5EF4-FFF2-40B4-BE49-F238E27FC236}">
                  <a16:creationId xmlns:a16="http://schemas.microsoft.com/office/drawing/2014/main" id="{3B185028-593B-4FAC-95D8-EBC5B1C066B0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4" name="Google Shape;2419;p22">
              <a:extLst>
                <a:ext uri="{FF2B5EF4-FFF2-40B4-BE49-F238E27FC236}">
                  <a16:creationId xmlns:a16="http://schemas.microsoft.com/office/drawing/2014/main" id="{49DC64DD-60DC-981A-7593-2E42F811C3C2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5" name="Google Shape;2420;p22">
              <a:extLst>
                <a:ext uri="{FF2B5EF4-FFF2-40B4-BE49-F238E27FC236}">
                  <a16:creationId xmlns:a16="http://schemas.microsoft.com/office/drawing/2014/main" id="{AE2D1308-52B1-1C2E-34E1-B12BC0C2564D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6" name="Google Shape;2421;p22">
              <a:extLst>
                <a:ext uri="{FF2B5EF4-FFF2-40B4-BE49-F238E27FC236}">
                  <a16:creationId xmlns:a16="http://schemas.microsoft.com/office/drawing/2014/main" id="{8D1EB814-D9A1-C9A9-FEBB-0FCA6E21BF7D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7" name="Google Shape;2422;p22">
              <a:extLst>
                <a:ext uri="{FF2B5EF4-FFF2-40B4-BE49-F238E27FC236}">
                  <a16:creationId xmlns:a16="http://schemas.microsoft.com/office/drawing/2014/main" id="{1B404359-AC16-0355-3A6B-4AD77585C1C9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8" name="Google Shape;2423;p22">
              <a:extLst>
                <a:ext uri="{FF2B5EF4-FFF2-40B4-BE49-F238E27FC236}">
                  <a16:creationId xmlns:a16="http://schemas.microsoft.com/office/drawing/2014/main" id="{563B8C41-AC27-8559-2C3B-0667DD39474E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9" name="Google Shape;2424;p22">
              <a:extLst>
                <a:ext uri="{FF2B5EF4-FFF2-40B4-BE49-F238E27FC236}">
                  <a16:creationId xmlns:a16="http://schemas.microsoft.com/office/drawing/2014/main" id="{605DCE95-4E07-5A73-1226-2F633E20A0A3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0" name="Google Shape;2425;p22">
              <a:extLst>
                <a:ext uri="{FF2B5EF4-FFF2-40B4-BE49-F238E27FC236}">
                  <a16:creationId xmlns:a16="http://schemas.microsoft.com/office/drawing/2014/main" id="{23A0E4FC-698F-FD59-4529-C81DFC1ACCB5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1" name="Google Shape;2426;p22">
              <a:extLst>
                <a:ext uri="{FF2B5EF4-FFF2-40B4-BE49-F238E27FC236}">
                  <a16:creationId xmlns:a16="http://schemas.microsoft.com/office/drawing/2014/main" id="{621604B5-0DC2-A7AB-7FDE-3FF675A36C41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2" name="Google Shape;2427;p22">
              <a:extLst>
                <a:ext uri="{FF2B5EF4-FFF2-40B4-BE49-F238E27FC236}">
                  <a16:creationId xmlns:a16="http://schemas.microsoft.com/office/drawing/2014/main" id="{2DEED41A-C70B-F08B-14EB-607C4FD1AF8B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3" name="Google Shape;2428;p22">
              <a:extLst>
                <a:ext uri="{FF2B5EF4-FFF2-40B4-BE49-F238E27FC236}">
                  <a16:creationId xmlns:a16="http://schemas.microsoft.com/office/drawing/2014/main" id="{20057758-3ABB-5DD2-4191-B857C21B772F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4" name="Google Shape;2429;p22">
              <a:extLst>
                <a:ext uri="{FF2B5EF4-FFF2-40B4-BE49-F238E27FC236}">
                  <a16:creationId xmlns:a16="http://schemas.microsoft.com/office/drawing/2014/main" id="{F7D9C0D1-ED12-AB85-2343-FFD993E1B014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5" name="Google Shape;2430;p22">
              <a:extLst>
                <a:ext uri="{FF2B5EF4-FFF2-40B4-BE49-F238E27FC236}">
                  <a16:creationId xmlns:a16="http://schemas.microsoft.com/office/drawing/2014/main" id="{CE713BB3-BE08-626B-DEBF-916B1C83120E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6" name="Google Shape;2431;p22">
              <a:extLst>
                <a:ext uri="{FF2B5EF4-FFF2-40B4-BE49-F238E27FC236}">
                  <a16:creationId xmlns:a16="http://schemas.microsoft.com/office/drawing/2014/main" id="{13BEA8B8-1E8F-F18D-01F8-B02126FBEAA9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7" name="Google Shape;2432;p22">
              <a:extLst>
                <a:ext uri="{FF2B5EF4-FFF2-40B4-BE49-F238E27FC236}">
                  <a16:creationId xmlns:a16="http://schemas.microsoft.com/office/drawing/2014/main" id="{11E9546B-1785-05C2-54C3-F84DE3D003A5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8" name="Google Shape;2433;p22">
              <a:extLst>
                <a:ext uri="{FF2B5EF4-FFF2-40B4-BE49-F238E27FC236}">
                  <a16:creationId xmlns:a16="http://schemas.microsoft.com/office/drawing/2014/main" id="{B815B949-2017-2825-B773-30E7790737ED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solidFill>
              <a:srgbClr val="DBDC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9" name="Google Shape;2434;p22">
              <a:extLst>
                <a:ext uri="{FF2B5EF4-FFF2-40B4-BE49-F238E27FC236}">
                  <a16:creationId xmlns:a16="http://schemas.microsoft.com/office/drawing/2014/main" id="{ECA539BF-1092-8855-6F48-09762CCBF971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0" name="Google Shape;2435;p22">
              <a:extLst>
                <a:ext uri="{FF2B5EF4-FFF2-40B4-BE49-F238E27FC236}">
                  <a16:creationId xmlns:a16="http://schemas.microsoft.com/office/drawing/2014/main" id="{0D46C51B-44A4-FEA5-7899-78E3EACB86F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1" name="Google Shape;2436;p22">
              <a:extLst>
                <a:ext uri="{FF2B5EF4-FFF2-40B4-BE49-F238E27FC236}">
                  <a16:creationId xmlns:a16="http://schemas.microsoft.com/office/drawing/2014/main" id="{3F31DED2-9E50-C1DF-309E-C0F69218EB30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2" name="Google Shape;2437;p22">
              <a:extLst>
                <a:ext uri="{FF2B5EF4-FFF2-40B4-BE49-F238E27FC236}">
                  <a16:creationId xmlns:a16="http://schemas.microsoft.com/office/drawing/2014/main" id="{685522B2-5D5E-A8BC-8CD6-F6C98EFBE058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3" name="Google Shape;2438;p22">
              <a:extLst>
                <a:ext uri="{FF2B5EF4-FFF2-40B4-BE49-F238E27FC236}">
                  <a16:creationId xmlns:a16="http://schemas.microsoft.com/office/drawing/2014/main" id="{288E9CF4-18C7-98D5-9669-7590A9DAED40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4" name="Google Shape;2439;p22">
              <a:extLst>
                <a:ext uri="{FF2B5EF4-FFF2-40B4-BE49-F238E27FC236}">
                  <a16:creationId xmlns:a16="http://schemas.microsoft.com/office/drawing/2014/main" id="{9800F005-9F93-EE9B-A288-BBA0C0D797EF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5" name="Google Shape;2440;p22">
              <a:extLst>
                <a:ext uri="{FF2B5EF4-FFF2-40B4-BE49-F238E27FC236}">
                  <a16:creationId xmlns:a16="http://schemas.microsoft.com/office/drawing/2014/main" id="{8DCB4DF3-CE68-C8CC-502B-532017980D10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6" name="Google Shape;2441;p22">
              <a:extLst>
                <a:ext uri="{FF2B5EF4-FFF2-40B4-BE49-F238E27FC236}">
                  <a16:creationId xmlns:a16="http://schemas.microsoft.com/office/drawing/2014/main" id="{5CD616BD-1382-F207-8A83-A8F85CD58E2D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7" name="Google Shape;2442;p22">
              <a:extLst>
                <a:ext uri="{FF2B5EF4-FFF2-40B4-BE49-F238E27FC236}">
                  <a16:creationId xmlns:a16="http://schemas.microsoft.com/office/drawing/2014/main" id="{2671BEC8-4897-C11F-2E78-3F35ECA2EBE7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8" name="Google Shape;2443;p22">
              <a:extLst>
                <a:ext uri="{FF2B5EF4-FFF2-40B4-BE49-F238E27FC236}">
                  <a16:creationId xmlns:a16="http://schemas.microsoft.com/office/drawing/2014/main" id="{5DFCCB96-4200-3475-0205-72109F8786E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9" name="Google Shape;2444;p22">
              <a:extLst>
                <a:ext uri="{FF2B5EF4-FFF2-40B4-BE49-F238E27FC236}">
                  <a16:creationId xmlns:a16="http://schemas.microsoft.com/office/drawing/2014/main" id="{1CEE298A-23F4-DA93-A5CB-4131DEF837B0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0" name="Google Shape;2445;p22">
              <a:extLst>
                <a:ext uri="{FF2B5EF4-FFF2-40B4-BE49-F238E27FC236}">
                  <a16:creationId xmlns:a16="http://schemas.microsoft.com/office/drawing/2014/main" id="{A4BEDF9B-7CD9-263C-7C89-3B9C82A04A21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1" name="Google Shape;2446;p22">
              <a:extLst>
                <a:ext uri="{FF2B5EF4-FFF2-40B4-BE49-F238E27FC236}">
                  <a16:creationId xmlns:a16="http://schemas.microsoft.com/office/drawing/2014/main" id="{4BF6DD66-9360-78F6-6157-FC741EB138BF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2" name="Google Shape;2447;p22">
              <a:extLst>
                <a:ext uri="{FF2B5EF4-FFF2-40B4-BE49-F238E27FC236}">
                  <a16:creationId xmlns:a16="http://schemas.microsoft.com/office/drawing/2014/main" id="{28243051-032D-F375-7BB0-41FF05AC6CE6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3" name="Google Shape;2448;p22">
              <a:extLst>
                <a:ext uri="{FF2B5EF4-FFF2-40B4-BE49-F238E27FC236}">
                  <a16:creationId xmlns:a16="http://schemas.microsoft.com/office/drawing/2014/main" id="{1E238901-562A-FAC0-5EFF-616751BC6E47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4" name="Google Shape;2449;p22">
              <a:extLst>
                <a:ext uri="{FF2B5EF4-FFF2-40B4-BE49-F238E27FC236}">
                  <a16:creationId xmlns:a16="http://schemas.microsoft.com/office/drawing/2014/main" id="{45D74785-739B-1E05-ED0F-C2C7A2E6B565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5" name="Google Shape;2450;p22">
              <a:extLst>
                <a:ext uri="{FF2B5EF4-FFF2-40B4-BE49-F238E27FC236}">
                  <a16:creationId xmlns:a16="http://schemas.microsoft.com/office/drawing/2014/main" id="{B0CE9001-75E6-4F8B-9B12-2EA66DABECC4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6" name="Google Shape;2451;p22">
              <a:extLst>
                <a:ext uri="{FF2B5EF4-FFF2-40B4-BE49-F238E27FC236}">
                  <a16:creationId xmlns:a16="http://schemas.microsoft.com/office/drawing/2014/main" id="{48885EA9-C095-23B3-8F36-F95882A08E92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7" name="Google Shape;2452;p22">
              <a:extLst>
                <a:ext uri="{FF2B5EF4-FFF2-40B4-BE49-F238E27FC236}">
                  <a16:creationId xmlns:a16="http://schemas.microsoft.com/office/drawing/2014/main" id="{76542E2A-2742-847D-6966-4A8867E5AC92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8" name="Google Shape;2453;p22">
              <a:extLst>
                <a:ext uri="{FF2B5EF4-FFF2-40B4-BE49-F238E27FC236}">
                  <a16:creationId xmlns:a16="http://schemas.microsoft.com/office/drawing/2014/main" id="{82A80736-5778-FE65-3E49-D230862A29B8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9" name="Google Shape;2454;p22">
              <a:extLst>
                <a:ext uri="{FF2B5EF4-FFF2-40B4-BE49-F238E27FC236}">
                  <a16:creationId xmlns:a16="http://schemas.microsoft.com/office/drawing/2014/main" id="{3D5868C2-A467-87F0-992C-44A3D37B3D14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0" name="Google Shape;2455;p22">
              <a:extLst>
                <a:ext uri="{FF2B5EF4-FFF2-40B4-BE49-F238E27FC236}">
                  <a16:creationId xmlns:a16="http://schemas.microsoft.com/office/drawing/2014/main" id="{D5B27A7A-8680-EE30-875D-262BB5E4A1A5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1" name="Google Shape;2456;p22">
              <a:extLst>
                <a:ext uri="{FF2B5EF4-FFF2-40B4-BE49-F238E27FC236}">
                  <a16:creationId xmlns:a16="http://schemas.microsoft.com/office/drawing/2014/main" id="{51B44BEB-A9CC-196E-2ACB-F8EBEB2F26D4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2" name="Google Shape;2457;p22">
              <a:extLst>
                <a:ext uri="{FF2B5EF4-FFF2-40B4-BE49-F238E27FC236}">
                  <a16:creationId xmlns:a16="http://schemas.microsoft.com/office/drawing/2014/main" id="{B13C16CB-4631-179E-90E8-27425AEB1A0F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3" name="Google Shape;2458;p22">
              <a:extLst>
                <a:ext uri="{FF2B5EF4-FFF2-40B4-BE49-F238E27FC236}">
                  <a16:creationId xmlns:a16="http://schemas.microsoft.com/office/drawing/2014/main" id="{61DCCA40-FB08-5218-E61B-A3E9BB1D26C3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4" name="Google Shape;2459;p22">
              <a:extLst>
                <a:ext uri="{FF2B5EF4-FFF2-40B4-BE49-F238E27FC236}">
                  <a16:creationId xmlns:a16="http://schemas.microsoft.com/office/drawing/2014/main" id="{6F75DA39-D288-29BF-1951-C97956FD848C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5" name="Google Shape;2460;p22">
              <a:extLst>
                <a:ext uri="{FF2B5EF4-FFF2-40B4-BE49-F238E27FC236}">
                  <a16:creationId xmlns:a16="http://schemas.microsoft.com/office/drawing/2014/main" id="{74BFE017-850E-E8FD-EFBE-1A10CF21CFF2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6" name="Google Shape;2461;p22">
              <a:extLst>
                <a:ext uri="{FF2B5EF4-FFF2-40B4-BE49-F238E27FC236}">
                  <a16:creationId xmlns:a16="http://schemas.microsoft.com/office/drawing/2014/main" id="{815D781F-6A76-C8D9-A7FE-E7D8C375BC4E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7" name="Google Shape;2462;p22">
              <a:extLst>
                <a:ext uri="{FF2B5EF4-FFF2-40B4-BE49-F238E27FC236}">
                  <a16:creationId xmlns:a16="http://schemas.microsoft.com/office/drawing/2014/main" id="{4BD43052-6B7B-B273-677F-8AE4EEA9B3BF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8" name="Google Shape;2463;p22">
              <a:extLst>
                <a:ext uri="{FF2B5EF4-FFF2-40B4-BE49-F238E27FC236}">
                  <a16:creationId xmlns:a16="http://schemas.microsoft.com/office/drawing/2014/main" id="{17AA10F6-FBDD-44BE-169A-F97527CAD9D4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9" name="Google Shape;2464;p22">
              <a:extLst>
                <a:ext uri="{FF2B5EF4-FFF2-40B4-BE49-F238E27FC236}">
                  <a16:creationId xmlns:a16="http://schemas.microsoft.com/office/drawing/2014/main" id="{B5424DBB-28EE-0DBE-8F77-B9179BE2DACA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0" name="Google Shape;2465;p22">
              <a:extLst>
                <a:ext uri="{FF2B5EF4-FFF2-40B4-BE49-F238E27FC236}">
                  <a16:creationId xmlns:a16="http://schemas.microsoft.com/office/drawing/2014/main" id="{26BF1CF8-FA85-655C-1985-C31F9657B962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1" name="Google Shape;2466;p22">
              <a:extLst>
                <a:ext uri="{FF2B5EF4-FFF2-40B4-BE49-F238E27FC236}">
                  <a16:creationId xmlns:a16="http://schemas.microsoft.com/office/drawing/2014/main" id="{336E6A7A-293F-730D-C764-72F2C37717F6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2" name="Google Shape;2467;p22">
              <a:extLst>
                <a:ext uri="{FF2B5EF4-FFF2-40B4-BE49-F238E27FC236}">
                  <a16:creationId xmlns:a16="http://schemas.microsoft.com/office/drawing/2014/main" id="{932CD10F-FEE2-D145-34FD-CB40ECFEB911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3" name="Google Shape;2468;p22">
              <a:extLst>
                <a:ext uri="{FF2B5EF4-FFF2-40B4-BE49-F238E27FC236}">
                  <a16:creationId xmlns:a16="http://schemas.microsoft.com/office/drawing/2014/main" id="{D1F36D11-09E8-B248-59E0-AE29E6DC4D94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4" name="Google Shape;2469;p22">
              <a:extLst>
                <a:ext uri="{FF2B5EF4-FFF2-40B4-BE49-F238E27FC236}">
                  <a16:creationId xmlns:a16="http://schemas.microsoft.com/office/drawing/2014/main" id="{62B9A2D1-44D4-E036-9FAA-50398266D594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5" name="Google Shape;2470;p22">
              <a:extLst>
                <a:ext uri="{FF2B5EF4-FFF2-40B4-BE49-F238E27FC236}">
                  <a16:creationId xmlns:a16="http://schemas.microsoft.com/office/drawing/2014/main" id="{9DB1064D-BAAA-A191-6679-288A9E3E9EED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6" name="Google Shape;2471;p22">
              <a:extLst>
                <a:ext uri="{FF2B5EF4-FFF2-40B4-BE49-F238E27FC236}">
                  <a16:creationId xmlns:a16="http://schemas.microsoft.com/office/drawing/2014/main" id="{6100EDB2-43F3-2577-1497-3B0BE512E4BA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7" name="Google Shape;2472;p22">
              <a:extLst>
                <a:ext uri="{FF2B5EF4-FFF2-40B4-BE49-F238E27FC236}">
                  <a16:creationId xmlns:a16="http://schemas.microsoft.com/office/drawing/2014/main" id="{29DB15B9-E294-E904-9342-72A890ED3CB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8" name="Google Shape;2473;p22">
              <a:extLst>
                <a:ext uri="{FF2B5EF4-FFF2-40B4-BE49-F238E27FC236}">
                  <a16:creationId xmlns:a16="http://schemas.microsoft.com/office/drawing/2014/main" id="{DA016CB8-2652-020D-4204-0B0A29AB1C2B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9" name="Google Shape;2474;p22">
              <a:extLst>
                <a:ext uri="{FF2B5EF4-FFF2-40B4-BE49-F238E27FC236}">
                  <a16:creationId xmlns:a16="http://schemas.microsoft.com/office/drawing/2014/main" id="{8E9A3244-3FF8-7A51-1B50-B0AFF8D7D741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0" name="Google Shape;2475;p22">
              <a:extLst>
                <a:ext uri="{FF2B5EF4-FFF2-40B4-BE49-F238E27FC236}">
                  <a16:creationId xmlns:a16="http://schemas.microsoft.com/office/drawing/2014/main" id="{7E6851ED-B28E-A528-4460-B4013AC1A92A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1" name="Google Shape;2476;p22">
              <a:extLst>
                <a:ext uri="{FF2B5EF4-FFF2-40B4-BE49-F238E27FC236}">
                  <a16:creationId xmlns:a16="http://schemas.microsoft.com/office/drawing/2014/main" id="{941F4EA4-5B65-42F0-202C-7DE62D402E8B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2" name="Google Shape;2477;p22">
              <a:extLst>
                <a:ext uri="{FF2B5EF4-FFF2-40B4-BE49-F238E27FC236}">
                  <a16:creationId xmlns:a16="http://schemas.microsoft.com/office/drawing/2014/main" id="{922A3BE5-FE00-6B76-60AD-5B07A23F58F9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3" name="Google Shape;2478;p22">
              <a:extLst>
                <a:ext uri="{FF2B5EF4-FFF2-40B4-BE49-F238E27FC236}">
                  <a16:creationId xmlns:a16="http://schemas.microsoft.com/office/drawing/2014/main" id="{1C1B1626-6B7A-9A84-C902-8874B260EC0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4" name="Google Shape;2479;p22">
              <a:extLst>
                <a:ext uri="{FF2B5EF4-FFF2-40B4-BE49-F238E27FC236}">
                  <a16:creationId xmlns:a16="http://schemas.microsoft.com/office/drawing/2014/main" id="{9C52CFAA-2C8B-7FB7-FC56-330767518683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5" name="Google Shape;2480;p22">
              <a:extLst>
                <a:ext uri="{FF2B5EF4-FFF2-40B4-BE49-F238E27FC236}">
                  <a16:creationId xmlns:a16="http://schemas.microsoft.com/office/drawing/2014/main" id="{A5F95D1B-F564-BF30-2720-047BEDF97086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6" name="Google Shape;2481;p22">
              <a:extLst>
                <a:ext uri="{FF2B5EF4-FFF2-40B4-BE49-F238E27FC236}">
                  <a16:creationId xmlns:a16="http://schemas.microsoft.com/office/drawing/2014/main" id="{1290F606-3570-04BF-F92C-C3A27A24B78D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7" name="Google Shape;2482;p22">
              <a:extLst>
                <a:ext uri="{FF2B5EF4-FFF2-40B4-BE49-F238E27FC236}">
                  <a16:creationId xmlns:a16="http://schemas.microsoft.com/office/drawing/2014/main" id="{0D0EE17F-AB67-59AC-08FD-F42CB71B8E6E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8" name="Google Shape;2483;p22">
              <a:extLst>
                <a:ext uri="{FF2B5EF4-FFF2-40B4-BE49-F238E27FC236}">
                  <a16:creationId xmlns:a16="http://schemas.microsoft.com/office/drawing/2014/main" id="{3122BC72-B262-08A7-C796-5FE8909C37C9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9" name="Google Shape;2484;p22">
              <a:extLst>
                <a:ext uri="{FF2B5EF4-FFF2-40B4-BE49-F238E27FC236}">
                  <a16:creationId xmlns:a16="http://schemas.microsoft.com/office/drawing/2014/main" id="{9A1F54CA-E149-8C10-DF07-24B479940A2C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0" name="Google Shape;2485;p22">
              <a:extLst>
                <a:ext uri="{FF2B5EF4-FFF2-40B4-BE49-F238E27FC236}">
                  <a16:creationId xmlns:a16="http://schemas.microsoft.com/office/drawing/2014/main" id="{A5DA1DBD-BE7A-3530-1F29-725F99E4BD00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1" name="Google Shape;2486;p22">
              <a:extLst>
                <a:ext uri="{FF2B5EF4-FFF2-40B4-BE49-F238E27FC236}">
                  <a16:creationId xmlns:a16="http://schemas.microsoft.com/office/drawing/2014/main" id="{10A53972-6C51-A6E5-DCBE-1F73B8E6B405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2" name="Google Shape;2487;p22">
              <a:extLst>
                <a:ext uri="{FF2B5EF4-FFF2-40B4-BE49-F238E27FC236}">
                  <a16:creationId xmlns:a16="http://schemas.microsoft.com/office/drawing/2014/main" id="{CAD692B4-9D0C-356E-886A-E65523247C08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3" name="Google Shape;2488;p22">
              <a:extLst>
                <a:ext uri="{FF2B5EF4-FFF2-40B4-BE49-F238E27FC236}">
                  <a16:creationId xmlns:a16="http://schemas.microsoft.com/office/drawing/2014/main" id="{168E52AF-C567-2BFD-86C8-8AE70B102CF1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4" name="Google Shape;2489;p22">
              <a:extLst>
                <a:ext uri="{FF2B5EF4-FFF2-40B4-BE49-F238E27FC236}">
                  <a16:creationId xmlns:a16="http://schemas.microsoft.com/office/drawing/2014/main" id="{8EB3ABCF-B58F-47D2-83DD-01779D2C3988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5" name="Google Shape;2490;p22">
              <a:extLst>
                <a:ext uri="{FF2B5EF4-FFF2-40B4-BE49-F238E27FC236}">
                  <a16:creationId xmlns:a16="http://schemas.microsoft.com/office/drawing/2014/main" id="{9F452C2B-EC01-3F9A-329F-23926DFC9EE3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6" name="Google Shape;2491;p22">
              <a:extLst>
                <a:ext uri="{FF2B5EF4-FFF2-40B4-BE49-F238E27FC236}">
                  <a16:creationId xmlns:a16="http://schemas.microsoft.com/office/drawing/2014/main" id="{0EA22175-6B17-C441-6151-9CBEF22A5514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7" name="Google Shape;2492;p22">
              <a:extLst>
                <a:ext uri="{FF2B5EF4-FFF2-40B4-BE49-F238E27FC236}">
                  <a16:creationId xmlns:a16="http://schemas.microsoft.com/office/drawing/2014/main" id="{FFB98B1C-42AC-4EA3-C33D-8983E9ED931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8" name="Google Shape;2493;p22">
              <a:extLst>
                <a:ext uri="{FF2B5EF4-FFF2-40B4-BE49-F238E27FC236}">
                  <a16:creationId xmlns:a16="http://schemas.microsoft.com/office/drawing/2014/main" id="{94B38268-1CA3-F99D-B516-CF96B9D3DF3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9" name="Google Shape;2494;p22">
              <a:extLst>
                <a:ext uri="{FF2B5EF4-FFF2-40B4-BE49-F238E27FC236}">
                  <a16:creationId xmlns:a16="http://schemas.microsoft.com/office/drawing/2014/main" id="{AA63D69B-4165-5321-9749-C93D7F64E151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0" name="Google Shape;2495;p22">
              <a:extLst>
                <a:ext uri="{FF2B5EF4-FFF2-40B4-BE49-F238E27FC236}">
                  <a16:creationId xmlns:a16="http://schemas.microsoft.com/office/drawing/2014/main" id="{6AD73F5F-84AC-AE1D-20F7-DD0B57F9E7FB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1" name="Google Shape;2496;p22">
              <a:extLst>
                <a:ext uri="{FF2B5EF4-FFF2-40B4-BE49-F238E27FC236}">
                  <a16:creationId xmlns:a16="http://schemas.microsoft.com/office/drawing/2014/main" id="{7BDCC31F-809F-DA4F-3254-E34ED4719CCE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2" name="Google Shape;2497;p22">
              <a:extLst>
                <a:ext uri="{FF2B5EF4-FFF2-40B4-BE49-F238E27FC236}">
                  <a16:creationId xmlns:a16="http://schemas.microsoft.com/office/drawing/2014/main" id="{566D6F03-3265-3567-97B3-104C958444D8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3" name="Google Shape;2498;p22">
              <a:extLst>
                <a:ext uri="{FF2B5EF4-FFF2-40B4-BE49-F238E27FC236}">
                  <a16:creationId xmlns:a16="http://schemas.microsoft.com/office/drawing/2014/main" id="{5077987D-F0A3-42CC-225D-062F4552D4F4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4" name="Google Shape;2499;p22">
              <a:extLst>
                <a:ext uri="{FF2B5EF4-FFF2-40B4-BE49-F238E27FC236}">
                  <a16:creationId xmlns:a16="http://schemas.microsoft.com/office/drawing/2014/main" id="{87300112-59E0-7957-17CD-C61B5603BF2B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5" name="Google Shape;2500;p22">
              <a:extLst>
                <a:ext uri="{FF2B5EF4-FFF2-40B4-BE49-F238E27FC236}">
                  <a16:creationId xmlns:a16="http://schemas.microsoft.com/office/drawing/2014/main" id="{A4DD6F6F-F1E7-07E2-CD23-2A645D2A6386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6" name="Google Shape;2501;p22">
              <a:extLst>
                <a:ext uri="{FF2B5EF4-FFF2-40B4-BE49-F238E27FC236}">
                  <a16:creationId xmlns:a16="http://schemas.microsoft.com/office/drawing/2014/main" id="{1B69D424-CB4F-221F-AFB8-998B81E0083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7" name="Google Shape;2502;p22">
              <a:extLst>
                <a:ext uri="{FF2B5EF4-FFF2-40B4-BE49-F238E27FC236}">
                  <a16:creationId xmlns:a16="http://schemas.microsoft.com/office/drawing/2014/main" id="{D5DF1453-E3C2-6FB0-A2AF-03EED8EB7970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8" name="Google Shape;2503;p22">
              <a:extLst>
                <a:ext uri="{FF2B5EF4-FFF2-40B4-BE49-F238E27FC236}">
                  <a16:creationId xmlns:a16="http://schemas.microsoft.com/office/drawing/2014/main" id="{A221DCCA-76DD-104E-7193-E883567FF1AF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9" name="Google Shape;2504;p22">
              <a:extLst>
                <a:ext uri="{FF2B5EF4-FFF2-40B4-BE49-F238E27FC236}">
                  <a16:creationId xmlns:a16="http://schemas.microsoft.com/office/drawing/2014/main" id="{DBEF90B4-859B-DC3A-8EC7-18D34EDA51B0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0" name="Google Shape;2505;p22">
              <a:extLst>
                <a:ext uri="{FF2B5EF4-FFF2-40B4-BE49-F238E27FC236}">
                  <a16:creationId xmlns:a16="http://schemas.microsoft.com/office/drawing/2014/main" id="{7B01FA19-139B-E5E0-D23F-5D2026C3444A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1" name="Google Shape;2506;p22">
              <a:extLst>
                <a:ext uri="{FF2B5EF4-FFF2-40B4-BE49-F238E27FC236}">
                  <a16:creationId xmlns:a16="http://schemas.microsoft.com/office/drawing/2014/main" id="{CA31A94C-C724-9201-197A-30F52ABA3B72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2" name="Google Shape;2507;p22">
              <a:extLst>
                <a:ext uri="{FF2B5EF4-FFF2-40B4-BE49-F238E27FC236}">
                  <a16:creationId xmlns:a16="http://schemas.microsoft.com/office/drawing/2014/main" id="{4FB287CB-22F5-46E4-51AA-B5FE17A13D02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3" name="Google Shape;2508;p22">
              <a:extLst>
                <a:ext uri="{FF2B5EF4-FFF2-40B4-BE49-F238E27FC236}">
                  <a16:creationId xmlns:a16="http://schemas.microsoft.com/office/drawing/2014/main" id="{570D6DA9-17A7-D736-5DFB-00C1048A7BB5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4" name="Google Shape;2509;p22">
              <a:extLst>
                <a:ext uri="{FF2B5EF4-FFF2-40B4-BE49-F238E27FC236}">
                  <a16:creationId xmlns:a16="http://schemas.microsoft.com/office/drawing/2014/main" id="{04F3C0B9-27BD-6B59-E686-546ED3CD78CA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5" name="Google Shape;2510;p22">
              <a:extLst>
                <a:ext uri="{FF2B5EF4-FFF2-40B4-BE49-F238E27FC236}">
                  <a16:creationId xmlns:a16="http://schemas.microsoft.com/office/drawing/2014/main" id="{8E0A1F7A-0EF9-83FC-57C0-FA28F1F1223D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6" name="Google Shape;2511;p22">
              <a:extLst>
                <a:ext uri="{FF2B5EF4-FFF2-40B4-BE49-F238E27FC236}">
                  <a16:creationId xmlns:a16="http://schemas.microsoft.com/office/drawing/2014/main" id="{B3DAF9C0-6B7D-6BCA-BA47-DCF6EFB79412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7" name="Google Shape;2512;p22">
              <a:extLst>
                <a:ext uri="{FF2B5EF4-FFF2-40B4-BE49-F238E27FC236}">
                  <a16:creationId xmlns:a16="http://schemas.microsoft.com/office/drawing/2014/main" id="{5F0797C1-5B7E-6F1D-EC6F-69E86FA7DCA4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8" name="Google Shape;2513;p22">
              <a:extLst>
                <a:ext uri="{FF2B5EF4-FFF2-40B4-BE49-F238E27FC236}">
                  <a16:creationId xmlns:a16="http://schemas.microsoft.com/office/drawing/2014/main" id="{45C8F21B-9EC1-BC2E-B0BA-60C15A5713EF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9" name="Google Shape;2514;p22">
              <a:extLst>
                <a:ext uri="{FF2B5EF4-FFF2-40B4-BE49-F238E27FC236}">
                  <a16:creationId xmlns:a16="http://schemas.microsoft.com/office/drawing/2014/main" id="{AE1E464C-1395-0F5F-EFEC-D00A0B062634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0" name="Google Shape;2515;p22">
              <a:extLst>
                <a:ext uri="{FF2B5EF4-FFF2-40B4-BE49-F238E27FC236}">
                  <a16:creationId xmlns:a16="http://schemas.microsoft.com/office/drawing/2014/main" id="{7DDD03D3-B2A7-F7D5-8870-FF04FAB7C5BB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1" name="Google Shape;2516;p22">
              <a:extLst>
                <a:ext uri="{FF2B5EF4-FFF2-40B4-BE49-F238E27FC236}">
                  <a16:creationId xmlns:a16="http://schemas.microsoft.com/office/drawing/2014/main" id="{153CE9C8-F996-7FD5-E14E-E01795824DB3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2" name="Google Shape;2517;p22">
              <a:extLst>
                <a:ext uri="{FF2B5EF4-FFF2-40B4-BE49-F238E27FC236}">
                  <a16:creationId xmlns:a16="http://schemas.microsoft.com/office/drawing/2014/main" id="{EEEF20CE-AD6E-23C7-285B-70B3FAA41D18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3" name="Google Shape;2518;p22">
              <a:extLst>
                <a:ext uri="{FF2B5EF4-FFF2-40B4-BE49-F238E27FC236}">
                  <a16:creationId xmlns:a16="http://schemas.microsoft.com/office/drawing/2014/main" id="{398B3DCA-2B94-4865-ECD5-75B25874316E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4" name="Google Shape;2519;p22">
              <a:extLst>
                <a:ext uri="{FF2B5EF4-FFF2-40B4-BE49-F238E27FC236}">
                  <a16:creationId xmlns:a16="http://schemas.microsoft.com/office/drawing/2014/main" id="{C77C5712-0F30-D35C-0BAD-FA165A87AE2A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5" name="Google Shape;2520;p22">
              <a:extLst>
                <a:ext uri="{FF2B5EF4-FFF2-40B4-BE49-F238E27FC236}">
                  <a16:creationId xmlns:a16="http://schemas.microsoft.com/office/drawing/2014/main" id="{5F920484-C2CF-95A7-08BC-3EB8A57D72E6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6" name="Google Shape;2521;p22">
              <a:extLst>
                <a:ext uri="{FF2B5EF4-FFF2-40B4-BE49-F238E27FC236}">
                  <a16:creationId xmlns:a16="http://schemas.microsoft.com/office/drawing/2014/main" id="{9B5C375D-7459-BAE0-AF8E-571C7104D4CA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7" name="Google Shape;2522;p22">
              <a:extLst>
                <a:ext uri="{FF2B5EF4-FFF2-40B4-BE49-F238E27FC236}">
                  <a16:creationId xmlns:a16="http://schemas.microsoft.com/office/drawing/2014/main" id="{2B09ADA0-27C1-AF1D-A46E-ED55882B5843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8" name="Google Shape;2523;p22">
              <a:extLst>
                <a:ext uri="{FF2B5EF4-FFF2-40B4-BE49-F238E27FC236}">
                  <a16:creationId xmlns:a16="http://schemas.microsoft.com/office/drawing/2014/main" id="{BA23CA39-3775-2105-79AB-721E40F0E766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9" name="Google Shape;2524;p22">
              <a:extLst>
                <a:ext uri="{FF2B5EF4-FFF2-40B4-BE49-F238E27FC236}">
                  <a16:creationId xmlns:a16="http://schemas.microsoft.com/office/drawing/2014/main" id="{5AA36399-F275-F43D-30D8-CEAB835C4ABB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0" name="Google Shape;2525;p22">
              <a:extLst>
                <a:ext uri="{FF2B5EF4-FFF2-40B4-BE49-F238E27FC236}">
                  <a16:creationId xmlns:a16="http://schemas.microsoft.com/office/drawing/2014/main" id="{4D53296A-6B10-9E90-53D8-ACADF9AA359C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1" name="Google Shape;2526;p22">
              <a:extLst>
                <a:ext uri="{FF2B5EF4-FFF2-40B4-BE49-F238E27FC236}">
                  <a16:creationId xmlns:a16="http://schemas.microsoft.com/office/drawing/2014/main" id="{A43EC683-7C41-CDE9-E6AD-E01B9E759719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2" name="Google Shape;2527;p22">
              <a:extLst>
                <a:ext uri="{FF2B5EF4-FFF2-40B4-BE49-F238E27FC236}">
                  <a16:creationId xmlns:a16="http://schemas.microsoft.com/office/drawing/2014/main" id="{B1851696-727E-7144-9992-3D998CD41F50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3" name="Google Shape;2528;p22">
              <a:extLst>
                <a:ext uri="{FF2B5EF4-FFF2-40B4-BE49-F238E27FC236}">
                  <a16:creationId xmlns:a16="http://schemas.microsoft.com/office/drawing/2014/main" id="{A305B461-C2A4-7FF6-03A4-FA74AC3729AC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4" name="Google Shape;2529;p22">
              <a:extLst>
                <a:ext uri="{FF2B5EF4-FFF2-40B4-BE49-F238E27FC236}">
                  <a16:creationId xmlns:a16="http://schemas.microsoft.com/office/drawing/2014/main" id="{D623737B-6352-772C-321E-DD59F8CD0219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5" name="Google Shape;2530;p22">
              <a:extLst>
                <a:ext uri="{FF2B5EF4-FFF2-40B4-BE49-F238E27FC236}">
                  <a16:creationId xmlns:a16="http://schemas.microsoft.com/office/drawing/2014/main" id="{CAF4292C-4883-4C06-CD57-3C51D735F0F2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6" name="Google Shape;2531;p22">
              <a:extLst>
                <a:ext uri="{FF2B5EF4-FFF2-40B4-BE49-F238E27FC236}">
                  <a16:creationId xmlns:a16="http://schemas.microsoft.com/office/drawing/2014/main" id="{2BA06218-6564-5258-8515-FA391FA15FE0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7" name="Google Shape;2532;p22">
              <a:extLst>
                <a:ext uri="{FF2B5EF4-FFF2-40B4-BE49-F238E27FC236}">
                  <a16:creationId xmlns:a16="http://schemas.microsoft.com/office/drawing/2014/main" id="{601358E3-EC8F-34E6-9259-CA9D7E5961FA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8" name="Google Shape;2533;p22">
              <a:extLst>
                <a:ext uri="{FF2B5EF4-FFF2-40B4-BE49-F238E27FC236}">
                  <a16:creationId xmlns:a16="http://schemas.microsoft.com/office/drawing/2014/main" id="{95A0F9A5-5A07-DB8C-D5B2-FA799D3399B7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9" name="Google Shape;2534;p22">
              <a:extLst>
                <a:ext uri="{FF2B5EF4-FFF2-40B4-BE49-F238E27FC236}">
                  <a16:creationId xmlns:a16="http://schemas.microsoft.com/office/drawing/2014/main" id="{FBDB7931-6060-D36A-6553-64A220D61E8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0" name="Google Shape;2535;p22">
              <a:extLst>
                <a:ext uri="{FF2B5EF4-FFF2-40B4-BE49-F238E27FC236}">
                  <a16:creationId xmlns:a16="http://schemas.microsoft.com/office/drawing/2014/main" id="{5E135A3A-DDF3-047C-F917-61393F5DC9D5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1" name="Google Shape;2536;p22">
              <a:extLst>
                <a:ext uri="{FF2B5EF4-FFF2-40B4-BE49-F238E27FC236}">
                  <a16:creationId xmlns:a16="http://schemas.microsoft.com/office/drawing/2014/main" id="{0395ECE1-F173-F702-9540-470E73C947FF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2" name="Google Shape;2537;p22">
              <a:extLst>
                <a:ext uri="{FF2B5EF4-FFF2-40B4-BE49-F238E27FC236}">
                  <a16:creationId xmlns:a16="http://schemas.microsoft.com/office/drawing/2014/main" id="{045CBAF4-33F1-AA34-0E2D-A658693592C2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3" name="Google Shape;2538;p22">
              <a:extLst>
                <a:ext uri="{FF2B5EF4-FFF2-40B4-BE49-F238E27FC236}">
                  <a16:creationId xmlns:a16="http://schemas.microsoft.com/office/drawing/2014/main" id="{983F1474-F1A5-C4F4-7AC6-4ADEBF709FC1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4" name="Google Shape;2539;p22">
              <a:extLst>
                <a:ext uri="{FF2B5EF4-FFF2-40B4-BE49-F238E27FC236}">
                  <a16:creationId xmlns:a16="http://schemas.microsoft.com/office/drawing/2014/main" id="{E839A12B-7FA6-3580-EB26-2F5886C16D31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5" name="Google Shape;2540;p22">
              <a:extLst>
                <a:ext uri="{FF2B5EF4-FFF2-40B4-BE49-F238E27FC236}">
                  <a16:creationId xmlns:a16="http://schemas.microsoft.com/office/drawing/2014/main" id="{1A9B1474-DDCB-F9AF-3785-0BDFD802C942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6" name="Google Shape;2541;p22">
              <a:extLst>
                <a:ext uri="{FF2B5EF4-FFF2-40B4-BE49-F238E27FC236}">
                  <a16:creationId xmlns:a16="http://schemas.microsoft.com/office/drawing/2014/main" id="{C6BFA391-AFD6-5AAD-BBA6-1A7E58C8BEC9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7" name="Google Shape;2542;p22">
              <a:extLst>
                <a:ext uri="{FF2B5EF4-FFF2-40B4-BE49-F238E27FC236}">
                  <a16:creationId xmlns:a16="http://schemas.microsoft.com/office/drawing/2014/main" id="{332F4B50-915C-74D3-0CF3-B770300E3A21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8" name="Google Shape;2543;p22">
              <a:extLst>
                <a:ext uri="{FF2B5EF4-FFF2-40B4-BE49-F238E27FC236}">
                  <a16:creationId xmlns:a16="http://schemas.microsoft.com/office/drawing/2014/main" id="{0AC96A70-5E5A-2784-599B-1FB5BEB6F1B7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9" name="Google Shape;2544;p22">
              <a:extLst>
                <a:ext uri="{FF2B5EF4-FFF2-40B4-BE49-F238E27FC236}">
                  <a16:creationId xmlns:a16="http://schemas.microsoft.com/office/drawing/2014/main" id="{37A51C91-169A-5840-B0E6-E3D60CBB9D28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0" name="Google Shape;2545;p22">
              <a:extLst>
                <a:ext uri="{FF2B5EF4-FFF2-40B4-BE49-F238E27FC236}">
                  <a16:creationId xmlns:a16="http://schemas.microsoft.com/office/drawing/2014/main" id="{E83D443A-7435-053C-B2E1-B980FBF139D0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1" name="Google Shape;2546;p22">
              <a:extLst>
                <a:ext uri="{FF2B5EF4-FFF2-40B4-BE49-F238E27FC236}">
                  <a16:creationId xmlns:a16="http://schemas.microsoft.com/office/drawing/2014/main" id="{22C86141-7AED-B84C-4D70-BD5A18F2BA17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2" name="Google Shape;2547;p22">
              <a:extLst>
                <a:ext uri="{FF2B5EF4-FFF2-40B4-BE49-F238E27FC236}">
                  <a16:creationId xmlns:a16="http://schemas.microsoft.com/office/drawing/2014/main" id="{3BD24E95-3ABF-AB4F-BF45-A0259FAB7253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3" name="Google Shape;2548;p22">
              <a:extLst>
                <a:ext uri="{FF2B5EF4-FFF2-40B4-BE49-F238E27FC236}">
                  <a16:creationId xmlns:a16="http://schemas.microsoft.com/office/drawing/2014/main" id="{E51D2837-4CE7-9256-73C4-581A8343B968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4" name="Google Shape;2549;p22">
              <a:extLst>
                <a:ext uri="{FF2B5EF4-FFF2-40B4-BE49-F238E27FC236}">
                  <a16:creationId xmlns:a16="http://schemas.microsoft.com/office/drawing/2014/main" id="{B633E95F-9FC9-C7A2-D867-5082850E57F9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5" name="Google Shape;2550;p22">
              <a:extLst>
                <a:ext uri="{FF2B5EF4-FFF2-40B4-BE49-F238E27FC236}">
                  <a16:creationId xmlns:a16="http://schemas.microsoft.com/office/drawing/2014/main" id="{16E785A6-A357-1D93-374B-868CF11023AE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6" name="Google Shape;2551;p22">
              <a:extLst>
                <a:ext uri="{FF2B5EF4-FFF2-40B4-BE49-F238E27FC236}">
                  <a16:creationId xmlns:a16="http://schemas.microsoft.com/office/drawing/2014/main" id="{F34EFA26-CD0C-391C-6D7A-030E3A775471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7" name="Google Shape;2552;p22">
              <a:extLst>
                <a:ext uri="{FF2B5EF4-FFF2-40B4-BE49-F238E27FC236}">
                  <a16:creationId xmlns:a16="http://schemas.microsoft.com/office/drawing/2014/main" id="{99DC3C6A-4050-861D-DBE0-6645C06548E9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8" name="Google Shape;2553;p22">
              <a:extLst>
                <a:ext uri="{FF2B5EF4-FFF2-40B4-BE49-F238E27FC236}">
                  <a16:creationId xmlns:a16="http://schemas.microsoft.com/office/drawing/2014/main" id="{87AD4338-14EE-9A75-D704-3A28CF434552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9" name="Google Shape;2554;p22">
              <a:extLst>
                <a:ext uri="{FF2B5EF4-FFF2-40B4-BE49-F238E27FC236}">
                  <a16:creationId xmlns:a16="http://schemas.microsoft.com/office/drawing/2014/main" id="{3888A168-DE39-86C9-BD96-E05AB6B494DD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0" name="Google Shape;2555;p22">
              <a:extLst>
                <a:ext uri="{FF2B5EF4-FFF2-40B4-BE49-F238E27FC236}">
                  <a16:creationId xmlns:a16="http://schemas.microsoft.com/office/drawing/2014/main" id="{A13CF696-4DBF-A2BA-EFBE-92E279BD13DE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1" name="Google Shape;2556;p22">
              <a:extLst>
                <a:ext uri="{FF2B5EF4-FFF2-40B4-BE49-F238E27FC236}">
                  <a16:creationId xmlns:a16="http://schemas.microsoft.com/office/drawing/2014/main" id="{FD681A38-EFE7-8A16-CEA6-FBB01A51A50A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2" name="Google Shape;2557;p22">
              <a:extLst>
                <a:ext uri="{FF2B5EF4-FFF2-40B4-BE49-F238E27FC236}">
                  <a16:creationId xmlns:a16="http://schemas.microsoft.com/office/drawing/2014/main" id="{CB348DC6-5F9F-B897-1B89-B6DB347E57EE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3" name="Google Shape;2558;p22">
              <a:extLst>
                <a:ext uri="{FF2B5EF4-FFF2-40B4-BE49-F238E27FC236}">
                  <a16:creationId xmlns:a16="http://schemas.microsoft.com/office/drawing/2014/main" id="{006AB7CF-02CA-062D-215A-FE67629BDAE6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4" name="Google Shape;2559;p22">
              <a:extLst>
                <a:ext uri="{FF2B5EF4-FFF2-40B4-BE49-F238E27FC236}">
                  <a16:creationId xmlns:a16="http://schemas.microsoft.com/office/drawing/2014/main" id="{8A33B489-284B-A1C1-612D-84435DA3F9C8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5" name="Google Shape;2560;p22">
              <a:extLst>
                <a:ext uri="{FF2B5EF4-FFF2-40B4-BE49-F238E27FC236}">
                  <a16:creationId xmlns:a16="http://schemas.microsoft.com/office/drawing/2014/main" id="{31871E92-436F-7B88-A36C-7F77AF6E70ED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6" name="Google Shape;2561;p22">
              <a:extLst>
                <a:ext uri="{FF2B5EF4-FFF2-40B4-BE49-F238E27FC236}">
                  <a16:creationId xmlns:a16="http://schemas.microsoft.com/office/drawing/2014/main" id="{FEF3F43A-35FC-DC0F-9766-A36C6680AD80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7" name="Google Shape;2562;p22">
              <a:extLst>
                <a:ext uri="{FF2B5EF4-FFF2-40B4-BE49-F238E27FC236}">
                  <a16:creationId xmlns:a16="http://schemas.microsoft.com/office/drawing/2014/main" id="{F2381C77-254D-7F11-8D27-6B380A14DDA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8" name="Google Shape;2563;p22">
              <a:extLst>
                <a:ext uri="{FF2B5EF4-FFF2-40B4-BE49-F238E27FC236}">
                  <a16:creationId xmlns:a16="http://schemas.microsoft.com/office/drawing/2014/main" id="{720469CB-5AA2-5516-67DC-3AE81C0DEAA5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9" name="Google Shape;2564;p22">
              <a:extLst>
                <a:ext uri="{FF2B5EF4-FFF2-40B4-BE49-F238E27FC236}">
                  <a16:creationId xmlns:a16="http://schemas.microsoft.com/office/drawing/2014/main" id="{EFA26196-E50F-4267-39E2-41CDB0AAC914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0" name="Google Shape;2565;p22">
              <a:extLst>
                <a:ext uri="{FF2B5EF4-FFF2-40B4-BE49-F238E27FC236}">
                  <a16:creationId xmlns:a16="http://schemas.microsoft.com/office/drawing/2014/main" id="{3B920675-DB84-2F27-E856-3589624F7CED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1" name="Google Shape;2566;p22">
              <a:extLst>
                <a:ext uri="{FF2B5EF4-FFF2-40B4-BE49-F238E27FC236}">
                  <a16:creationId xmlns:a16="http://schemas.microsoft.com/office/drawing/2014/main" id="{E98FCAC2-6CFE-A437-9DB6-5A009078D8A4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2" name="Google Shape;2567;p22">
              <a:extLst>
                <a:ext uri="{FF2B5EF4-FFF2-40B4-BE49-F238E27FC236}">
                  <a16:creationId xmlns:a16="http://schemas.microsoft.com/office/drawing/2014/main" id="{A89964E0-1D07-41DC-87C2-6DFA21FEDC65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3" name="Google Shape;2568;p22">
              <a:extLst>
                <a:ext uri="{FF2B5EF4-FFF2-40B4-BE49-F238E27FC236}">
                  <a16:creationId xmlns:a16="http://schemas.microsoft.com/office/drawing/2014/main" id="{87B82E2E-16C7-44B7-7D70-DE32AD4652BC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4" name="Google Shape;2569;p22">
              <a:extLst>
                <a:ext uri="{FF2B5EF4-FFF2-40B4-BE49-F238E27FC236}">
                  <a16:creationId xmlns:a16="http://schemas.microsoft.com/office/drawing/2014/main" id="{2646DEA5-55B8-B706-B8E8-EDC0CBB3BBD2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5" name="Google Shape;2570;p22">
              <a:extLst>
                <a:ext uri="{FF2B5EF4-FFF2-40B4-BE49-F238E27FC236}">
                  <a16:creationId xmlns:a16="http://schemas.microsoft.com/office/drawing/2014/main" id="{FAE3DB4A-E3AA-B646-EB3D-21EAB24DAA28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6" name="Google Shape;2571;p22">
              <a:extLst>
                <a:ext uri="{FF2B5EF4-FFF2-40B4-BE49-F238E27FC236}">
                  <a16:creationId xmlns:a16="http://schemas.microsoft.com/office/drawing/2014/main" id="{11C8A290-F111-010C-2831-FA7F717C2F0D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7" name="Google Shape;2572;p22">
              <a:extLst>
                <a:ext uri="{FF2B5EF4-FFF2-40B4-BE49-F238E27FC236}">
                  <a16:creationId xmlns:a16="http://schemas.microsoft.com/office/drawing/2014/main" id="{71027271-1285-4868-1138-0D6E1D23C5EF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8" name="Google Shape;2573;p22">
              <a:extLst>
                <a:ext uri="{FF2B5EF4-FFF2-40B4-BE49-F238E27FC236}">
                  <a16:creationId xmlns:a16="http://schemas.microsoft.com/office/drawing/2014/main" id="{7C278678-970A-DA40-2444-AF6D722F71DE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9" name="Google Shape;2574;p22">
              <a:extLst>
                <a:ext uri="{FF2B5EF4-FFF2-40B4-BE49-F238E27FC236}">
                  <a16:creationId xmlns:a16="http://schemas.microsoft.com/office/drawing/2014/main" id="{322A7A9A-B71E-E499-3094-A58478DE4BCB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0" name="Google Shape;2575;p22">
              <a:extLst>
                <a:ext uri="{FF2B5EF4-FFF2-40B4-BE49-F238E27FC236}">
                  <a16:creationId xmlns:a16="http://schemas.microsoft.com/office/drawing/2014/main" id="{E1589E05-300C-28AF-D040-1788F4A654A6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1" name="Google Shape;2576;p22">
              <a:extLst>
                <a:ext uri="{FF2B5EF4-FFF2-40B4-BE49-F238E27FC236}">
                  <a16:creationId xmlns:a16="http://schemas.microsoft.com/office/drawing/2014/main" id="{6CE6751A-68B0-CB70-93EC-CB7CC9BABDA9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2" name="Google Shape;2577;p22">
              <a:extLst>
                <a:ext uri="{FF2B5EF4-FFF2-40B4-BE49-F238E27FC236}">
                  <a16:creationId xmlns:a16="http://schemas.microsoft.com/office/drawing/2014/main" id="{D930E6A0-606C-51BD-3A62-BD864FACD683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3" name="Google Shape;2578;p22">
              <a:extLst>
                <a:ext uri="{FF2B5EF4-FFF2-40B4-BE49-F238E27FC236}">
                  <a16:creationId xmlns:a16="http://schemas.microsoft.com/office/drawing/2014/main" id="{DA648960-EF94-DA00-4293-4C400368CFAB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4" name="Google Shape;2579;p22">
              <a:extLst>
                <a:ext uri="{FF2B5EF4-FFF2-40B4-BE49-F238E27FC236}">
                  <a16:creationId xmlns:a16="http://schemas.microsoft.com/office/drawing/2014/main" id="{608E8265-820D-0C3E-0F62-C219C1047A51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5" name="Google Shape;2580;p22">
              <a:extLst>
                <a:ext uri="{FF2B5EF4-FFF2-40B4-BE49-F238E27FC236}">
                  <a16:creationId xmlns:a16="http://schemas.microsoft.com/office/drawing/2014/main" id="{06D38BC5-9E67-70CA-3AAB-F1490232C7D3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6" name="Google Shape;2581;p22">
              <a:extLst>
                <a:ext uri="{FF2B5EF4-FFF2-40B4-BE49-F238E27FC236}">
                  <a16:creationId xmlns:a16="http://schemas.microsoft.com/office/drawing/2014/main" id="{DF8A12A8-66B8-6998-C87E-EC42C2505E6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7" name="Google Shape;2582;p22">
              <a:extLst>
                <a:ext uri="{FF2B5EF4-FFF2-40B4-BE49-F238E27FC236}">
                  <a16:creationId xmlns:a16="http://schemas.microsoft.com/office/drawing/2014/main" id="{7AB3B853-9018-94C5-49AC-C365970157F5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8" name="Google Shape;2583;p22">
              <a:extLst>
                <a:ext uri="{FF2B5EF4-FFF2-40B4-BE49-F238E27FC236}">
                  <a16:creationId xmlns:a16="http://schemas.microsoft.com/office/drawing/2014/main" id="{B198DC52-250E-A7B1-39E0-85FE6F6381F9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9" name="Google Shape;2584;p22">
              <a:extLst>
                <a:ext uri="{FF2B5EF4-FFF2-40B4-BE49-F238E27FC236}">
                  <a16:creationId xmlns:a16="http://schemas.microsoft.com/office/drawing/2014/main" id="{9D44881A-78D7-C8D7-26F9-BC175C69F016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0" name="Google Shape;2585;p22">
              <a:extLst>
                <a:ext uri="{FF2B5EF4-FFF2-40B4-BE49-F238E27FC236}">
                  <a16:creationId xmlns:a16="http://schemas.microsoft.com/office/drawing/2014/main" id="{DEDFEB88-8FF6-15AB-E320-46F046DB168E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1" name="Google Shape;2586;p22">
              <a:extLst>
                <a:ext uri="{FF2B5EF4-FFF2-40B4-BE49-F238E27FC236}">
                  <a16:creationId xmlns:a16="http://schemas.microsoft.com/office/drawing/2014/main" id="{B091FDB4-AA90-F390-8B6D-7A00A916237F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2" name="Google Shape;2587;p22">
              <a:extLst>
                <a:ext uri="{FF2B5EF4-FFF2-40B4-BE49-F238E27FC236}">
                  <a16:creationId xmlns:a16="http://schemas.microsoft.com/office/drawing/2014/main" id="{65468A24-6779-2101-7851-CB4969F130BD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3" name="Google Shape;2588;p22">
              <a:extLst>
                <a:ext uri="{FF2B5EF4-FFF2-40B4-BE49-F238E27FC236}">
                  <a16:creationId xmlns:a16="http://schemas.microsoft.com/office/drawing/2014/main" id="{A0E24F18-51CB-43D5-C3AA-C53A78B866E4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4" name="Google Shape;2589;p22">
              <a:extLst>
                <a:ext uri="{FF2B5EF4-FFF2-40B4-BE49-F238E27FC236}">
                  <a16:creationId xmlns:a16="http://schemas.microsoft.com/office/drawing/2014/main" id="{9BBA9756-11FE-B918-BAB9-31CF16E85C23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5" name="Google Shape;2590;p22">
              <a:extLst>
                <a:ext uri="{FF2B5EF4-FFF2-40B4-BE49-F238E27FC236}">
                  <a16:creationId xmlns:a16="http://schemas.microsoft.com/office/drawing/2014/main" id="{681EA5DB-9225-2498-DEF3-C28E460613AC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6" name="Google Shape;2591;p22">
              <a:extLst>
                <a:ext uri="{FF2B5EF4-FFF2-40B4-BE49-F238E27FC236}">
                  <a16:creationId xmlns:a16="http://schemas.microsoft.com/office/drawing/2014/main" id="{45FC1A3D-E9A0-4B14-726F-3DACCFB48F62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7" name="Google Shape;2592;p22">
              <a:extLst>
                <a:ext uri="{FF2B5EF4-FFF2-40B4-BE49-F238E27FC236}">
                  <a16:creationId xmlns:a16="http://schemas.microsoft.com/office/drawing/2014/main" id="{F87AC94E-D95D-F81D-7A3D-E637395A7D96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8" name="Google Shape;2593;p22">
              <a:extLst>
                <a:ext uri="{FF2B5EF4-FFF2-40B4-BE49-F238E27FC236}">
                  <a16:creationId xmlns:a16="http://schemas.microsoft.com/office/drawing/2014/main" id="{FBAE0306-4B13-6B72-E7EB-6FF26502F2CB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9" name="Google Shape;2594;p22">
              <a:extLst>
                <a:ext uri="{FF2B5EF4-FFF2-40B4-BE49-F238E27FC236}">
                  <a16:creationId xmlns:a16="http://schemas.microsoft.com/office/drawing/2014/main" id="{11AEDFC5-A530-517C-4CF5-4EFA92419F4D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0" name="Google Shape;2595;p22">
              <a:extLst>
                <a:ext uri="{FF2B5EF4-FFF2-40B4-BE49-F238E27FC236}">
                  <a16:creationId xmlns:a16="http://schemas.microsoft.com/office/drawing/2014/main" id="{D342B359-3386-B269-F7E7-118E52209BF8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1" name="Google Shape;2596;p22">
              <a:extLst>
                <a:ext uri="{FF2B5EF4-FFF2-40B4-BE49-F238E27FC236}">
                  <a16:creationId xmlns:a16="http://schemas.microsoft.com/office/drawing/2014/main" id="{86B47FC3-CCA4-9283-AACA-0207333325B6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2" name="Google Shape;2597;p22">
              <a:extLst>
                <a:ext uri="{FF2B5EF4-FFF2-40B4-BE49-F238E27FC236}">
                  <a16:creationId xmlns:a16="http://schemas.microsoft.com/office/drawing/2014/main" id="{4B46D01C-2F12-3FAE-C22C-625859503D85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3" name="Google Shape;2598;p22">
              <a:extLst>
                <a:ext uri="{FF2B5EF4-FFF2-40B4-BE49-F238E27FC236}">
                  <a16:creationId xmlns:a16="http://schemas.microsoft.com/office/drawing/2014/main" id="{6A18CA38-559F-FBDE-4B73-B55B59090596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4" name="Google Shape;2599;p22">
              <a:extLst>
                <a:ext uri="{FF2B5EF4-FFF2-40B4-BE49-F238E27FC236}">
                  <a16:creationId xmlns:a16="http://schemas.microsoft.com/office/drawing/2014/main" id="{CD5C0425-1319-A907-E668-0D60A59016DC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5" name="Google Shape;2600;p22">
              <a:extLst>
                <a:ext uri="{FF2B5EF4-FFF2-40B4-BE49-F238E27FC236}">
                  <a16:creationId xmlns:a16="http://schemas.microsoft.com/office/drawing/2014/main" id="{FCA527D3-44BE-E294-CEBA-AE7D3EEF2D9F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6" name="Google Shape;2601;p22">
              <a:extLst>
                <a:ext uri="{FF2B5EF4-FFF2-40B4-BE49-F238E27FC236}">
                  <a16:creationId xmlns:a16="http://schemas.microsoft.com/office/drawing/2014/main" id="{570EFBC7-C9DD-3F29-DBD4-2CC281CF0FDA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7" name="Google Shape;2602;p22">
              <a:extLst>
                <a:ext uri="{FF2B5EF4-FFF2-40B4-BE49-F238E27FC236}">
                  <a16:creationId xmlns:a16="http://schemas.microsoft.com/office/drawing/2014/main" id="{E16A5DA3-7554-C37E-AF97-4F8EE2369F87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8" name="Google Shape;2603;p22">
              <a:extLst>
                <a:ext uri="{FF2B5EF4-FFF2-40B4-BE49-F238E27FC236}">
                  <a16:creationId xmlns:a16="http://schemas.microsoft.com/office/drawing/2014/main" id="{9CAB3F8B-40E6-000F-686E-CFC47127BFBF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9" name="Google Shape;2604;p22">
              <a:extLst>
                <a:ext uri="{FF2B5EF4-FFF2-40B4-BE49-F238E27FC236}">
                  <a16:creationId xmlns:a16="http://schemas.microsoft.com/office/drawing/2014/main" id="{A735D532-3607-41BA-7718-B8739ED6587A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0" name="Google Shape;2605;p22">
              <a:extLst>
                <a:ext uri="{FF2B5EF4-FFF2-40B4-BE49-F238E27FC236}">
                  <a16:creationId xmlns:a16="http://schemas.microsoft.com/office/drawing/2014/main" id="{E01B6251-E994-B335-1BEB-7CA674BB2804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1" name="Google Shape;2606;p22">
              <a:extLst>
                <a:ext uri="{FF2B5EF4-FFF2-40B4-BE49-F238E27FC236}">
                  <a16:creationId xmlns:a16="http://schemas.microsoft.com/office/drawing/2014/main" id="{3BB92F5C-6584-09D8-433D-D7286852312F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2" name="Google Shape;2607;p22">
              <a:extLst>
                <a:ext uri="{FF2B5EF4-FFF2-40B4-BE49-F238E27FC236}">
                  <a16:creationId xmlns:a16="http://schemas.microsoft.com/office/drawing/2014/main" id="{AAFE4F1F-9152-1E5D-38C8-BE52AFA75C62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3" name="Google Shape;2608;p22">
              <a:extLst>
                <a:ext uri="{FF2B5EF4-FFF2-40B4-BE49-F238E27FC236}">
                  <a16:creationId xmlns:a16="http://schemas.microsoft.com/office/drawing/2014/main" id="{402D12FE-FBCC-5C0F-E3FB-FA9A5AE1E385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4" name="Google Shape;2609;p22">
              <a:extLst>
                <a:ext uri="{FF2B5EF4-FFF2-40B4-BE49-F238E27FC236}">
                  <a16:creationId xmlns:a16="http://schemas.microsoft.com/office/drawing/2014/main" id="{8991D885-EDA4-3927-F05C-22D863C59CA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5" name="Google Shape;2610;p22">
              <a:extLst>
                <a:ext uri="{FF2B5EF4-FFF2-40B4-BE49-F238E27FC236}">
                  <a16:creationId xmlns:a16="http://schemas.microsoft.com/office/drawing/2014/main" id="{4C97F439-680D-B47C-BEE5-4DD07B6F630F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6" name="Google Shape;2611;p22">
              <a:extLst>
                <a:ext uri="{FF2B5EF4-FFF2-40B4-BE49-F238E27FC236}">
                  <a16:creationId xmlns:a16="http://schemas.microsoft.com/office/drawing/2014/main" id="{136A3DD9-075D-DFF9-CEAC-BDBFB4353C86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7" name="Google Shape;2612;p22">
              <a:extLst>
                <a:ext uri="{FF2B5EF4-FFF2-40B4-BE49-F238E27FC236}">
                  <a16:creationId xmlns:a16="http://schemas.microsoft.com/office/drawing/2014/main" id="{46B2FBFF-8243-6D71-69A4-A7E0D1A6645C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8" name="Google Shape;2613;p22">
              <a:extLst>
                <a:ext uri="{FF2B5EF4-FFF2-40B4-BE49-F238E27FC236}">
                  <a16:creationId xmlns:a16="http://schemas.microsoft.com/office/drawing/2014/main" id="{0531541E-5A23-18CB-9A88-DA9AE6654224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9" name="Google Shape;2614;p22">
              <a:extLst>
                <a:ext uri="{FF2B5EF4-FFF2-40B4-BE49-F238E27FC236}">
                  <a16:creationId xmlns:a16="http://schemas.microsoft.com/office/drawing/2014/main" id="{2F339050-BB3E-1401-B711-319CFFD629F4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0" name="Google Shape;2615;p22">
              <a:extLst>
                <a:ext uri="{FF2B5EF4-FFF2-40B4-BE49-F238E27FC236}">
                  <a16:creationId xmlns:a16="http://schemas.microsoft.com/office/drawing/2014/main" id="{BAA729B2-4FFA-581C-2B5B-F20692C305E2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1" name="Google Shape;2616;p22">
              <a:extLst>
                <a:ext uri="{FF2B5EF4-FFF2-40B4-BE49-F238E27FC236}">
                  <a16:creationId xmlns:a16="http://schemas.microsoft.com/office/drawing/2014/main" id="{650DB7EC-E646-9BA2-34C4-892D89BBBA17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2" name="Google Shape;2617;p22">
              <a:extLst>
                <a:ext uri="{FF2B5EF4-FFF2-40B4-BE49-F238E27FC236}">
                  <a16:creationId xmlns:a16="http://schemas.microsoft.com/office/drawing/2014/main" id="{F3431829-1BE1-844E-CD18-71931399103D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3" name="Google Shape;2618;p22">
              <a:extLst>
                <a:ext uri="{FF2B5EF4-FFF2-40B4-BE49-F238E27FC236}">
                  <a16:creationId xmlns:a16="http://schemas.microsoft.com/office/drawing/2014/main" id="{103F6C21-E780-723B-973C-506AC98E6050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4" name="Google Shape;2619;p22">
              <a:extLst>
                <a:ext uri="{FF2B5EF4-FFF2-40B4-BE49-F238E27FC236}">
                  <a16:creationId xmlns:a16="http://schemas.microsoft.com/office/drawing/2014/main" id="{DF767594-1E72-043A-9829-5DB3AED93EA2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5" name="Google Shape;2620;p22">
              <a:extLst>
                <a:ext uri="{FF2B5EF4-FFF2-40B4-BE49-F238E27FC236}">
                  <a16:creationId xmlns:a16="http://schemas.microsoft.com/office/drawing/2014/main" id="{12EEDF93-FDFE-889C-82ED-C04C1475917E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6" name="Google Shape;2621;p22">
              <a:extLst>
                <a:ext uri="{FF2B5EF4-FFF2-40B4-BE49-F238E27FC236}">
                  <a16:creationId xmlns:a16="http://schemas.microsoft.com/office/drawing/2014/main" id="{18A2EB99-CA12-9211-45BB-65BB458E01EA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7" name="Google Shape;2622;p22">
              <a:extLst>
                <a:ext uri="{FF2B5EF4-FFF2-40B4-BE49-F238E27FC236}">
                  <a16:creationId xmlns:a16="http://schemas.microsoft.com/office/drawing/2014/main" id="{29884B38-BF0B-A2D4-47AC-33965110405B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8" name="Google Shape;2623;p22">
              <a:extLst>
                <a:ext uri="{FF2B5EF4-FFF2-40B4-BE49-F238E27FC236}">
                  <a16:creationId xmlns:a16="http://schemas.microsoft.com/office/drawing/2014/main" id="{CD1CCB58-4942-A667-D650-17B3810E643A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9" name="Google Shape;2624;p22">
              <a:extLst>
                <a:ext uri="{FF2B5EF4-FFF2-40B4-BE49-F238E27FC236}">
                  <a16:creationId xmlns:a16="http://schemas.microsoft.com/office/drawing/2014/main" id="{520B74D3-822B-B382-62A1-B59270DBD4B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0" name="Google Shape;2625;p22">
              <a:extLst>
                <a:ext uri="{FF2B5EF4-FFF2-40B4-BE49-F238E27FC236}">
                  <a16:creationId xmlns:a16="http://schemas.microsoft.com/office/drawing/2014/main" id="{DEC29008-4B7C-05C4-40AC-18ED3B81AEE4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1" name="Google Shape;2626;p22">
              <a:extLst>
                <a:ext uri="{FF2B5EF4-FFF2-40B4-BE49-F238E27FC236}">
                  <a16:creationId xmlns:a16="http://schemas.microsoft.com/office/drawing/2014/main" id="{3C6872AF-86A8-658D-3486-AD3D9EE33B53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2" name="Google Shape;2627;p22">
              <a:extLst>
                <a:ext uri="{FF2B5EF4-FFF2-40B4-BE49-F238E27FC236}">
                  <a16:creationId xmlns:a16="http://schemas.microsoft.com/office/drawing/2014/main" id="{4B7B2477-08BA-AADB-C842-A0BB018E6FA9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3" name="Google Shape;2628;p22">
              <a:extLst>
                <a:ext uri="{FF2B5EF4-FFF2-40B4-BE49-F238E27FC236}">
                  <a16:creationId xmlns:a16="http://schemas.microsoft.com/office/drawing/2014/main" id="{DA4041D7-2735-F1B6-22EA-429FA8EA8022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4" name="Google Shape;2629;p22">
              <a:extLst>
                <a:ext uri="{FF2B5EF4-FFF2-40B4-BE49-F238E27FC236}">
                  <a16:creationId xmlns:a16="http://schemas.microsoft.com/office/drawing/2014/main" id="{E0F5EE90-4178-2EED-08CE-CD34B587AABD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5" name="Google Shape;2630;p22">
              <a:extLst>
                <a:ext uri="{FF2B5EF4-FFF2-40B4-BE49-F238E27FC236}">
                  <a16:creationId xmlns:a16="http://schemas.microsoft.com/office/drawing/2014/main" id="{97944E63-B21B-3EF7-C786-A634628376E2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6" name="Google Shape;2631;p22">
              <a:extLst>
                <a:ext uri="{FF2B5EF4-FFF2-40B4-BE49-F238E27FC236}">
                  <a16:creationId xmlns:a16="http://schemas.microsoft.com/office/drawing/2014/main" id="{5AD780BC-C30A-BF02-5807-BCF02C1C2CF2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7" name="Google Shape;2632;p22">
              <a:extLst>
                <a:ext uri="{FF2B5EF4-FFF2-40B4-BE49-F238E27FC236}">
                  <a16:creationId xmlns:a16="http://schemas.microsoft.com/office/drawing/2014/main" id="{48FAF456-3BF6-853B-0D32-9E2121B7EEE3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8" name="Google Shape;2633;p22">
              <a:extLst>
                <a:ext uri="{FF2B5EF4-FFF2-40B4-BE49-F238E27FC236}">
                  <a16:creationId xmlns:a16="http://schemas.microsoft.com/office/drawing/2014/main" id="{CF881A50-41D7-2151-C271-52FCA8B659C0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9" name="Google Shape;2634;p22">
              <a:extLst>
                <a:ext uri="{FF2B5EF4-FFF2-40B4-BE49-F238E27FC236}">
                  <a16:creationId xmlns:a16="http://schemas.microsoft.com/office/drawing/2014/main" id="{E5510BF7-D575-C908-BADC-E00E0759809F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0" name="Google Shape;2635;p22">
              <a:extLst>
                <a:ext uri="{FF2B5EF4-FFF2-40B4-BE49-F238E27FC236}">
                  <a16:creationId xmlns:a16="http://schemas.microsoft.com/office/drawing/2014/main" id="{C5C5B588-4AD8-9CDE-D463-2C61A1A2A6A9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1" name="Google Shape;2636;p22">
              <a:extLst>
                <a:ext uri="{FF2B5EF4-FFF2-40B4-BE49-F238E27FC236}">
                  <a16:creationId xmlns:a16="http://schemas.microsoft.com/office/drawing/2014/main" id="{B70CC612-0DCB-6394-DE4D-E33DE690FD9A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2" name="Google Shape;2637;p22">
              <a:extLst>
                <a:ext uri="{FF2B5EF4-FFF2-40B4-BE49-F238E27FC236}">
                  <a16:creationId xmlns:a16="http://schemas.microsoft.com/office/drawing/2014/main" id="{D05028E2-F747-3DB0-B44F-0DED434DD31A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3" name="Google Shape;2638;p22">
              <a:extLst>
                <a:ext uri="{FF2B5EF4-FFF2-40B4-BE49-F238E27FC236}">
                  <a16:creationId xmlns:a16="http://schemas.microsoft.com/office/drawing/2014/main" id="{A965BABE-C465-10CF-7BDF-E242EC646587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4" name="Google Shape;2639;p22">
              <a:extLst>
                <a:ext uri="{FF2B5EF4-FFF2-40B4-BE49-F238E27FC236}">
                  <a16:creationId xmlns:a16="http://schemas.microsoft.com/office/drawing/2014/main" id="{28B03956-D39C-8DDE-3549-290594B71EBA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5" name="Google Shape;2640;p22">
              <a:extLst>
                <a:ext uri="{FF2B5EF4-FFF2-40B4-BE49-F238E27FC236}">
                  <a16:creationId xmlns:a16="http://schemas.microsoft.com/office/drawing/2014/main" id="{7F1F0919-5F1B-2868-5456-7E51821741EB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6" name="Google Shape;2641;p22">
              <a:extLst>
                <a:ext uri="{FF2B5EF4-FFF2-40B4-BE49-F238E27FC236}">
                  <a16:creationId xmlns:a16="http://schemas.microsoft.com/office/drawing/2014/main" id="{0C653AE9-66D0-C16B-74E5-DF73CE87A11A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7" name="Google Shape;2642;p22">
              <a:extLst>
                <a:ext uri="{FF2B5EF4-FFF2-40B4-BE49-F238E27FC236}">
                  <a16:creationId xmlns:a16="http://schemas.microsoft.com/office/drawing/2014/main" id="{AF054F0E-6D49-D0C2-D17C-90AD3CEE5896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8" name="Google Shape;2643;p22">
              <a:extLst>
                <a:ext uri="{FF2B5EF4-FFF2-40B4-BE49-F238E27FC236}">
                  <a16:creationId xmlns:a16="http://schemas.microsoft.com/office/drawing/2014/main" id="{A4D9E7DB-1473-EDAE-9F3E-E5F99173093F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9" name="Google Shape;2644;p22">
              <a:extLst>
                <a:ext uri="{FF2B5EF4-FFF2-40B4-BE49-F238E27FC236}">
                  <a16:creationId xmlns:a16="http://schemas.microsoft.com/office/drawing/2014/main" id="{8CFA5B4A-E627-604F-AC08-107BBE885D93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0" name="Google Shape;2645;p22">
              <a:extLst>
                <a:ext uri="{FF2B5EF4-FFF2-40B4-BE49-F238E27FC236}">
                  <a16:creationId xmlns:a16="http://schemas.microsoft.com/office/drawing/2014/main" id="{E6574BA6-E87A-B3FD-EF02-9E2FD14B9D97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1" name="Google Shape;2646;p22">
              <a:extLst>
                <a:ext uri="{FF2B5EF4-FFF2-40B4-BE49-F238E27FC236}">
                  <a16:creationId xmlns:a16="http://schemas.microsoft.com/office/drawing/2014/main" id="{5B9E61B9-9AB0-7888-DEA0-82FDF22427E6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2" name="Google Shape;2647;p22">
              <a:extLst>
                <a:ext uri="{FF2B5EF4-FFF2-40B4-BE49-F238E27FC236}">
                  <a16:creationId xmlns:a16="http://schemas.microsoft.com/office/drawing/2014/main" id="{A6E01DA2-DBCA-12D7-D753-476CBA6B21F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3" name="Google Shape;2648;p22">
              <a:extLst>
                <a:ext uri="{FF2B5EF4-FFF2-40B4-BE49-F238E27FC236}">
                  <a16:creationId xmlns:a16="http://schemas.microsoft.com/office/drawing/2014/main" id="{2AD50325-A8C4-FB61-1C5F-427AAA471586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4" name="Google Shape;2649;p22">
              <a:extLst>
                <a:ext uri="{FF2B5EF4-FFF2-40B4-BE49-F238E27FC236}">
                  <a16:creationId xmlns:a16="http://schemas.microsoft.com/office/drawing/2014/main" id="{1550D7C3-FBF1-A2FB-9617-97264348A0FB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5" name="Google Shape;2650;p22">
              <a:extLst>
                <a:ext uri="{FF2B5EF4-FFF2-40B4-BE49-F238E27FC236}">
                  <a16:creationId xmlns:a16="http://schemas.microsoft.com/office/drawing/2014/main" id="{AB56D239-0513-79A8-1D60-E29BEF5E6E82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6" name="Google Shape;2651;p22">
              <a:extLst>
                <a:ext uri="{FF2B5EF4-FFF2-40B4-BE49-F238E27FC236}">
                  <a16:creationId xmlns:a16="http://schemas.microsoft.com/office/drawing/2014/main" id="{2654D002-985F-FB10-D40C-FD336F620CE2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7" name="Google Shape;2652;p22">
              <a:extLst>
                <a:ext uri="{FF2B5EF4-FFF2-40B4-BE49-F238E27FC236}">
                  <a16:creationId xmlns:a16="http://schemas.microsoft.com/office/drawing/2014/main" id="{CD53E517-2E4A-6F88-B955-537BBE5005BC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8" name="Google Shape;2653;p22">
              <a:extLst>
                <a:ext uri="{FF2B5EF4-FFF2-40B4-BE49-F238E27FC236}">
                  <a16:creationId xmlns:a16="http://schemas.microsoft.com/office/drawing/2014/main" id="{4EDCFAF8-2E6A-464B-44A7-3DF0795CD185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9" name="Google Shape;2654;p22">
              <a:extLst>
                <a:ext uri="{FF2B5EF4-FFF2-40B4-BE49-F238E27FC236}">
                  <a16:creationId xmlns:a16="http://schemas.microsoft.com/office/drawing/2014/main" id="{EE14C15A-DEC3-DB61-3CC9-A2A0AEDC5434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0" name="Google Shape;2655;p22">
              <a:extLst>
                <a:ext uri="{FF2B5EF4-FFF2-40B4-BE49-F238E27FC236}">
                  <a16:creationId xmlns:a16="http://schemas.microsoft.com/office/drawing/2014/main" id="{DB48671D-26F2-16C1-5F7D-8DAC13D3DF87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1" name="Google Shape;2656;p22">
              <a:extLst>
                <a:ext uri="{FF2B5EF4-FFF2-40B4-BE49-F238E27FC236}">
                  <a16:creationId xmlns:a16="http://schemas.microsoft.com/office/drawing/2014/main" id="{42CC8575-B4CE-10CD-3844-51861B269BCB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2" name="Google Shape;2657;p22">
              <a:extLst>
                <a:ext uri="{FF2B5EF4-FFF2-40B4-BE49-F238E27FC236}">
                  <a16:creationId xmlns:a16="http://schemas.microsoft.com/office/drawing/2014/main" id="{2C855628-D8E6-4709-C0CE-C1F06C2AA7C9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3" name="Google Shape;2658;p22">
              <a:extLst>
                <a:ext uri="{FF2B5EF4-FFF2-40B4-BE49-F238E27FC236}">
                  <a16:creationId xmlns:a16="http://schemas.microsoft.com/office/drawing/2014/main" id="{5CF88625-54B3-DB7E-DA59-8A40C2860321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4" name="Google Shape;2659;p22">
              <a:extLst>
                <a:ext uri="{FF2B5EF4-FFF2-40B4-BE49-F238E27FC236}">
                  <a16:creationId xmlns:a16="http://schemas.microsoft.com/office/drawing/2014/main" id="{D072C136-39DE-B4BC-AA5C-684CC4D3AB2E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5" name="Google Shape;2660;p22">
              <a:extLst>
                <a:ext uri="{FF2B5EF4-FFF2-40B4-BE49-F238E27FC236}">
                  <a16:creationId xmlns:a16="http://schemas.microsoft.com/office/drawing/2014/main" id="{94242115-F890-35B1-47E8-3F4B1998CF51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6" name="Google Shape;2661;p22">
              <a:extLst>
                <a:ext uri="{FF2B5EF4-FFF2-40B4-BE49-F238E27FC236}">
                  <a16:creationId xmlns:a16="http://schemas.microsoft.com/office/drawing/2014/main" id="{99103A5D-8678-63BA-2BF3-51A835414B0A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7" name="Google Shape;2662;p22">
              <a:extLst>
                <a:ext uri="{FF2B5EF4-FFF2-40B4-BE49-F238E27FC236}">
                  <a16:creationId xmlns:a16="http://schemas.microsoft.com/office/drawing/2014/main" id="{BB8711A9-FF57-A596-42E3-3EE46B5F293A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8" name="Google Shape;2663;p22">
              <a:extLst>
                <a:ext uri="{FF2B5EF4-FFF2-40B4-BE49-F238E27FC236}">
                  <a16:creationId xmlns:a16="http://schemas.microsoft.com/office/drawing/2014/main" id="{651F7A9B-BF1A-93BC-7871-66E66632062E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9" name="Google Shape;2664;p22">
              <a:extLst>
                <a:ext uri="{FF2B5EF4-FFF2-40B4-BE49-F238E27FC236}">
                  <a16:creationId xmlns:a16="http://schemas.microsoft.com/office/drawing/2014/main" id="{A7A9C67C-ECD3-3D0E-6D4B-8B558103272D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0" name="Google Shape;2665;p22">
              <a:extLst>
                <a:ext uri="{FF2B5EF4-FFF2-40B4-BE49-F238E27FC236}">
                  <a16:creationId xmlns:a16="http://schemas.microsoft.com/office/drawing/2014/main" id="{2ADE04E6-EF55-882F-65AB-A37CE51425A3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1" name="Google Shape;2666;p22">
              <a:extLst>
                <a:ext uri="{FF2B5EF4-FFF2-40B4-BE49-F238E27FC236}">
                  <a16:creationId xmlns:a16="http://schemas.microsoft.com/office/drawing/2014/main" id="{8924E887-A687-7949-2DAE-4BE4E26CC3DA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2" name="Google Shape;2667;p22">
              <a:extLst>
                <a:ext uri="{FF2B5EF4-FFF2-40B4-BE49-F238E27FC236}">
                  <a16:creationId xmlns:a16="http://schemas.microsoft.com/office/drawing/2014/main" id="{8B7E84B1-7598-6394-C83A-6139D91B0A77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3" name="Google Shape;2668;p22">
              <a:extLst>
                <a:ext uri="{FF2B5EF4-FFF2-40B4-BE49-F238E27FC236}">
                  <a16:creationId xmlns:a16="http://schemas.microsoft.com/office/drawing/2014/main" id="{8E0C3E91-E6FD-3285-23B4-1449BDA558D9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4" name="Google Shape;2669;p22">
              <a:extLst>
                <a:ext uri="{FF2B5EF4-FFF2-40B4-BE49-F238E27FC236}">
                  <a16:creationId xmlns:a16="http://schemas.microsoft.com/office/drawing/2014/main" id="{E1312B0C-5F77-551C-8D2D-1D5DE36CB4F8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5" name="Google Shape;2670;p22">
              <a:extLst>
                <a:ext uri="{FF2B5EF4-FFF2-40B4-BE49-F238E27FC236}">
                  <a16:creationId xmlns:a16="http://schemas.microsoft.com/office/drawing/2014/main" id="{BC037576-76B9-B316-7CC5-E42A6C91817B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6" name="Google Shape;2671;p22">
              <a:extLst>
                <a:ext uri="{FF2B5EF4-FFF2-40B4-BE49-F238E27FC236}">
                  <a16:creationId xmlns:a16="http://schemas.microsoft.com/office/drawing/2014/main" id="{24A03150-FEBB-D959-0E8E-56A78A528EF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7" name="Google Shape;2672;p22">
              <a:extLst>
                <a:ext uri="{FF2B5EF4-FFF2-40B4-BE49-F238E27FC236}">
                  <a16:creationId xmlns:a16="http://schemas.microsoft.com/office/drawing/2014/main" id="{2823CD48-FC12-FB56-B349-9BA847B22421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8" name="Google Shape;2673;p22">
              <a:extLst>
                <a:ext uri="{FF2B5EF4-FFF2-40B4-BE49-F238E27FC236}">
                  <a16:creationId xmlns:a16="http://schemas.microsoft.com/office/drawing/2014/main" id="{E79AA488-FC41-ED46-BE05-C9E86F514B05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9" name="Google Shape;2674;p22">
              <a:extLst>
                <a:ext uri="{FF2B5EF4-FFF2-40B4-BE49-F238E27FC236}">
                  <a16:creationId xmlns:a16="http://schemas.microsoft.com/office/drawing/2014/main" id="{2F5DAE95-E965-CEBE-135D-336057573CC7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0" name="Google Shape;2675;p22">
              <a:extLst>
                <a:ext uri="{FF2B5EF4-FFF2-40B4-BE49-F238E27FC236}">
                  <a16:creationId xmlns:a16="http://schemas.microsoft.com/office/drawing/2014/main" id="{52A8585A-165A-D264-1D85-FE52DAC87525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1" name="Google Shape;2676;p22">
              <a:extLst>
                <a:ext uri="{FF2B5EF4-FFF2-40B4-BE49-F238E27FC236}">
                  <a16:creationId xmlns:a16="http://schemas.microsoft.com/office/drawing/2014/main" id="{025CB3FD-17E3-8366-6821-F12A249D95A8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2" name="Google Shape;2677;p22">
              <a:extLst>
                <a:ext uri="{FF2B5EF4-FFF2-40B4-BE49-F238E27FC236}">
                  <a16:creationId xmlns:a16="http://schemas.microsoft.com/office/drawing/2014/main" id="{22FB922F-2549-C360-F7B0-A753A08043B9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3" name="Google Shape;2678;p22">
              <a:extLst>
                <a:ext uri="{FF2B5EF4-FFF2-40B4-BE49-F238E27FC236}">
                  <a16:creationId xmlns:a16="http://schemas.microsoft.com/office/drawing/2014/main" id="{31A341F0-32BD-98E9-55F5-8EBD3D92D25C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4" name="Google Shape;2679;p22">
              <a:extLst>
                <a:ext uri="{FF2B5EF4-FFF2-40B4-BE49-F238E27FC236}">
                  <a16:creationId xmlns:a16="http://schemas.microsoft.com/office/drawing/2014/main" id="{3402B5D8-E5F9-4026-0A8C-5EB5AB960A60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5" name="Google Shape;2680;p22">
              <a:extLst>
                <a:ext uri="{FF2B5EF4-FFF2-40B4-BE49-F238E27FC236}">
                  <a16:creationId xmlns:a16="http://schemas.microsoft.com/office/drawing/2014/main" id="{C401BADF-CB9D-DD71-8C92-E2BD5C64F89B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6" name="Google Shape;2681;p22">
              <a:extLst>
                <a:ext uri="{FF2B5EF4-FFF2-40B4-BE49-F238E27FC236}">
                  <a16:creationId xmlns:a16="http://schemas.microsoft.com/office/drawing/2014/main" id="{EB1178FA-90DD-607D-55EC-DBABE2C1B648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7" name="Google Shape;2682;p22">
              <a:extLst>
                <a:ext uri="{FF2B5EF4-FFF2-40B4-BE49-F238E27FC236}">
                  <a16:creationId xmlns:a16="http://schemas.microsoft.com/office/drawing/2014/main" id="{DE6B7F67-869B-9BD2-7C9D-817F4CBD5D40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8" name="Google Shape;2683;p22">
              <a:extLst>
                <a:ext uri="{FF2B5EF4-FFF2-40B4-BE49-F238E27FC236}">
                  <a16:creationId xmlns:a16="http://schemas.microsoft.com/office/drawing/2014/main" id="{2C593F95-A7F8-2125-65A9-F3780024F98F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9" name="Google Shape;2684;p22">
              <a:extLst>
                <a:ext uri="{FF2B5EF4-FFF2-40B4-BE49-F238E27FC236}">
                  <a16:creationId xmlns:a16="http://schemas.microsoft.com/office/drawing/2014/main" id="{EAD1D961-BCCA-F406-1A0F-A47F7AC3F005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0" name="Google Shape;2685;p22">
              <a:extLst>
                <a:ext uri="{FF2B5EF4-FFF2-40B4-BE49-F238E27FC236}">
                  <a16:creationId xmlns:a16="http://schemas.microsoft.com/office/drawing/2014/main" id="{C8B5EFB8-6CE5-3AD7-38B8-B70A1EF5A692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1" name="Google Shape;2686;p22">
              <a:extLst>
                <a:ext uri="{FF2B5EF4-FFF2-40B4-BE49-F238E27FC236}">
                  <a16:creationId xmlns:a16="http://schemas.microsoft.com/office/drawing/2014/main" id="{69481906-198D-65F3-06FA-AA40C5479DBC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2" name="Google Shape;2687;p22">
              <a:extLst>
                <a:ext uri="{FF2B5EF4-FFF2-40B4-BE49-F238E27FC236}">
                  <a16:creationId xmlns:a16="http://schemas.microsoft.com/office/drawing/2014/main" id="{114717DB-4989-D3D2-3A58-852A25C33348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3" name="Google Shape;2688;p22">
              <a:extLst>
                <a:ext uri="{FF2B5EF4-FFF2-40B4-BE49-F238E27FC236}">
                  <a16:creationId xmlns:a16="http://schemas.microsoft.com/office/drawing/2014/main" id="{0A99569C-F824-0631-8362-F81F8BF91B44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4" name="Google Shape;2689;p22">
              <a:extLst>
                <a:ext uri="{FF2B5EF4-FFF2-40B4-BE49-F238E27FC236}">
                  <a16:creationId xmlns:a16="http://schemas.microsoft.com/office/drawing/2014/main" id="{E6477242-8A79-A90E-5731-D26EA9192248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5" name="Google Shape;2690;p22">
              <a:extLst>
                <a:ext uri="{FF2B5EF4-FFF2-40B4-BE49-F238E27FC236}">
                  <a16:creationId xmlns:a16="http://schemas.microsoft.com/office/drawing/2014/main" id="{46225EB7-A4C4-D205-C98A-7211CFF9ABD1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6" name="Google Shape;2691;p22">
              <a:extLst>
                <a:ext uri="{FF2B5EF4-FFF2-40B4-BE49-F238E27FC236}">
                  <a16:creationId xmlns:a16="http://schemas.microsoft.com/office/drawing/2014/main" id="{312CFBBB-1FB7-E6B7-3CAB-3D86669496FA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" name="Google Shape;2692;p22">
              <a:extLst>
                <a:ext uri="{FF2B5EF4-FFF2-40B4-BE49-F238E27FC236}">
                  <a16:creationId xmlns:a16="http://schemas.microsoft.com/office/drawing/2014/main" id="{A39FCB3C-82B6-CBE0-68D9-2EACA5EBDCA8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8" name="Google Shape;2693;p22">
              <a:extLst>
                <a:ext uri="{FF2B5EF4-FFF2-40B4-BE49-F238E27FC236}">
                  <a16:creationId xmlns:a16="http://schemas.microsoft.com/office/drawing/2014/main" id="{287068A1-E3F9-1D7F-3871-39CF5ED40340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9" name="Google Shape;2694;p22">
              <a:extLst>
                <a:ext uri="{FF2B5EF4-FFF2-40B4-BE49-F238E27FC236}">
                  <a16:creationId xmlns:a16="http://schemas.microsoft.com/office/drawing/2014/main" id="{A4EB484D-9A15-0A5B-7A57-A34589B15CB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0" name="Google Shape;2695;p22">
              <a:extLst>
                <a:ext uri="{FF2B5EF4-FFF2-40B4-BE49-F238E27FC236}">
                  <a16:creationId xmlns:a16="http://schemas.microsoft.com/office/drawing/2014/main" id="{26761744-3451-4594-1B3A-0ED774D87A8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1" name="Google Shape;2696;p22">
              <a:extLst>
                <a:ext uri="{FF2B5EF4-FFF2-40B4-BE49-F238E27FC236}">
                  <a16:creationId xmlns:a16="http://schemas.microsoft.com/office/drawing/2014/main" id="{9D78CEFC-2A04-D8DC-5D27-4387E78EB26E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2" name="Google Shape;2697;p22">
              <a:extLst>
                <a:ext uri="{FF2B5EF4-FFF2-40B4-BE49-F238E27FC236}">
                  <a16:creationId xmlns:a16="http://schemas.microsoft.com/office/drawing/2014/main" id="{1F72C55F-87C4-A843-5024-9924B06A8487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3" name="Google Shape;2698;p22">
              <a:extLst>
                <a:ext uri="{FF2B5EF4-FFF2-40B4-BE49-F238E27FC236}">
                  <a16:creationId xmlns:a16="http://schemas.microsoft.com/office/drawing/2014/main" id="{175D5453-37E9-3A9B-9336-ECCF29CDBC74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4" name="Google Shape;2699;p22">
              <a:extLst>
                <a:ext uri="{FF2B5EF4-FFF2-40B4-BE49-F238E27FC236}">
                  <a16:creationId xmlns:a16="http://schemas.microsoft.com/office/drawing/2014/main" id="{C67AC186-F05E-C8EB-FE43-5889B28CD163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5" name="Google Shape;2700;p22">
              <a:extLst>
                <a:ext uri="{FF2B5EF4-FFF2-40B4-BE49-F238E27FC236}">
                  <a16:creationId xmlns:a16="http://schemas.microsoft.com/office/drawing/2014/main" id="{625AA888-D6FB-D88F-3413-481E7DAE9C04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6" name="Google Shape;2701;p22">
              <a:extLst>
                <a:ext uri="{FF2B5EF4-FFF2-40B4-BE49-F238E27FC236}">
                  <a16:creationId xmlns:a16="http://schemas.microsoft.com/office/drawing/2014/main" id="{F5E060DC-3F89-9C99-DB91-C8DAE9F949E7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7" name="Google Shape;2702;p22">
              <a:extLst>
                <a:ext uri="{FF2B5EF4-FFF2-40B4-BE49-F238E27FC236}">
                  <a16:creationId xmlns:a16="http://schemas.microsoft.com/office/drawing/2014/main" id="{9A10F14B-29FB-35B0-BC50-FF6C39BEC798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8" name="Google Shape;2703;p22">
              <a:extLst>
                <a:ext uri="{FF2B5EF4-FFF2-40B4-BE49-F238E27FC236}">
                  <a16:creationId xmlns:a16="http://schemas.microsoft.com/office/drawing/2014/main" id="{FBE1B377-2FE7-B974-0B8F-072AB9159676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9" name="Google Shape;2704;p22">
              <a:extLst>
                <a:ext uri="{FF2B5EF4-FFF2-40B4-BE49-F238E27FC236}">
                  <a16:creationId xmlns:a16="http://schemas.microsoft.com/office/drawing/2014/main" id="{E3B274B4-E275-5FE1-7155-9B0878D94D9D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0" name="Google Shape;2705;p22">
              <a:extLst>
                <a:ext uri="{FF2B5EF4-FFF2-40B4-BE49-F238E27FC236}">
                  <a16:creationId xmlns:a16="http://schemas.microsoft.com/office/drawing/2014/main" id="{01022D06-B98F-17A5-B347-1445F36F93B9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1" name="Google Shape;2706;p22">
              <a:extLst>
                <a:ext uri="{FF2B5EF4-FFF2-40B4-BE49-F238E27FC236}">
                  <a16:creationId xmlns:a16="http://schemas.microsoft.com/office/drawing/2014/main" id="{772046AD-2B20-FFFB-955B-9AACCA18727F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2" name="Google Shape;2707;p22">
              <a:extLst>
                <a:ext uri="{FF2B5EF4-FFF2-40B4-BE49-F238E27FC236}">
                  <a16:creationId xmlns:a16="http://schemas.microsoft.com/office/drawing/2014/main" id="{E9482A5E-271F-1FF6-5721-36EBF07B1FED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3" name="Google Shape;2708;p22">
              <a:extLst>
                <a:ext uri="{FF2B5EF4-FFF2-40B4-BE49-F238E27FC236}">
                  <a16:creationId xmlns:a16="http://schemas.microsoft.com/office/drawing/2014/main" id="{8279D215-DB00-617D-8D94-B5C173497CD9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4" name="Google Shape;2709;p22">
              <a:extLst>
                <a:ext uri="{FF2B5EF4-FFF2-40B4-BE49-F238E27FC236}">
                  <a16:creationId xmlns:a16="http://schemas.microsoft.com/office/drawing/2014/main" id="{999CCE03-ECB9-D697-06AD-5899F2E91715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5" name="Google Shape;2710;p22">
              <a:extLst>
                <a:ext uri="{FF2B5EF4-FFF2-40B4-BE49-F238E27FC236}">
                  <a16:creationId xmlns:a16="http://schemas.microsoft.com/office/drawing/2014/main" id="{19204083-663C-1CA0-868E-6AC3B963F9D0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6" name="Google Shape;2711;p22">
              <a:extLst>
                <a:ext uri="{FF2B5EF4-FFF2-40B4-BE49-F238E27FC236}">
                  <a16:creationId xmlns:a16="http://schemas.microsoft.com/office/drawing/2014/main" id="{3424A4C5-6339-F9CC-33D0-F1A61B3EFF8C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7" name="Google Shape;2712;p22">
              <a:extLst>
                <a:ext uri="{FF2B5EF4-FFF2-40B4-BE49-F238E27FC236}">
                  <a16:creationId xmlns:a16="http://schemas.microsoft.com/office/drawing/2014/main" id="{999A01E8-326C-2DCA-C45C-FD5E0ACD7911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8" name="Google Shape;2713;p22">
              <a:extLst>
                <a:ext uri="{FF2B5EF4-FFF2-40B4-BE49-F238E27FC236}">
                  <a16:creationId xmlns:a16="http://schemas.microsoft.com/office/drawing/2014/main" id="{FE5C1D6B-77AC-0ECB-F851-EB8CA5592BC8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9" name="Google Shape;2714;p22">
              <a:extLst>
                <a:ext uri="{FF2B5EF4-FFF2-40B4-BE49-F238E27FC236}">
                  <a16:creationId xmlns:a16="http://schemas.microsoft.com/office/drawing/2014/main" id="{907895AD-D00F-563A-DE2E-C1D5D835684C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0" name="Google Shape;2715;p22">
              <a:extLst>
                <a:ext uri="{FF2B5EF4-FFF2-40B4-BE49-F238E27FC236}">
                  <a16:creationId xmlns:a16="http://schemas.microsoft.com/office/drawing/2014/main" id="{9C08BE5E-D43C-482F-ADE3-C45FE772AECE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1" name="Google Shape;2716;p22">
              <a:extLst>
                <a:ext uri="{FF2B5EF4-FFF2-40B4-BE49-F238E27FC236}">
                  <a16:creationId xmlns:a16="http://schemas.microsoft.com/office/drawing/2014/main" id="{B0AD6FE4-8D3A-C0BB-1472-F65F83673E81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2" name="Google Shape;2717;p22">
              <a:extLst>
                <a:ext uri="{FF2B5EF4-FFF2-40B4-BE49-F238E27FC236}">
                  <a16:creationId xmlns:a16="http://schemas.microsoft.com/office/drawing/2014/main" id="{2BE1CCA2-37BB-7391-F856-DA56B08BECB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3" name="Google Shape;2718;p22">
              <a:extLst>
                <a:ext uri="{FF2B5EF4-FFF2-40B4-BE49-F238E27FC236}">
                  <a16:creationId xmlns:a16="http://schemas.microsoft.com/office/drawing/2014/main" id="{6CF62404-BC7F-F8E7-6AA4-CE8CD03AEA60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4" name="Google Shape;2719;p22">
              <a:extLst>
                <a:ext uri="{FF2B5EF4-FFF2-40B4-BE49-F238E27FC236}">
                  <a16:creationId xmlns:a16="http://schemas.microsoft.com/office/drawing/2014/main" id="{57D41EBA-DD82-E36A-6AA4-8BA2A748A371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5" name="Google Shape;2720;p22">
              <a:extLst>
                <a:ext uri="{FF2B5EF4-FFF2-40B4-BE49-F238E27FC236}">
                  <a16:creationId xmlns:a16="http://schemas.microsoft.com/office/drawing/2014/main" id="{108F4A73-3E7E-DAC0-63C8-51D4ADD6FBFF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6" name="Google Shape;2721;p22">
              <a:extLst>
                <a:ext uri="{FF2B5EF4-FFF2-40B4-BE49-F238E27FC236}">
                  <a16:creationId xmlns:a16="http://schemas.microsoft.com/office/drawing/2014/main" id="{41597E0E-D67A-F2B3-5B8A-E0711520EA67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7" name="Google Shape;2722;p22">
              <a:extLst>
                <a:ext uri="{FF2B5EF4-FFF2-40B4-BE49-F238E27FC236}">
                  <a16:creationId xmlns:a16="http://schemas.microsoft.com/office/drawing/2014/main" id="{73154BE5-BBF4-ACE0-6DCC-0D99FD5EE178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8" name="Google Shape;2723;p22">
              <a:extLst>
                <a:ext uri="{FF2B5EF4-FFF2-40B4-BE49-F238E27FC236}">
                  <a16:creationId xmlns:a16="http://schemas.microsoft.com/office/drawing/2014/main" id="{F6500FA5-095B-7CCA-2C20-8EDF05BC33AD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9" name="Google Shape;2724;p22">
              <a:extLst>
                <a:ext uri="{FF2B5EF4-FFF2-40B4-BE49-F238E27FC236}">
                  <a16:creationId xmlns:a16="http://schemas.microsoft.com/office/drawing/2014/main" id="{9CAACBE1-F588-04A7-EB8E-E4DAB8FD1054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0" name="Google Shape;2725;p22">
              <a:extLst>
                <a:ext uri="{FF2B5EF4-FFF2-40B4-BE49-F238E27FC236}">
                  <a16:creationId xmlns:a16="http://schemas.microsoft.com/office/drawing/2014/main" id="{2A71DB80-6CD7-D8CE-2D7F-4F2BC2BAFDFC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1" name="Google Shape;2726;p22">
              <a:extLst>
                <a:ext uri="{FF2B5EF4-FFF2-40B4-BE49-F238E27FC236}">
                  <a16:creationId xmlns:a16="http://schemas.microsoft.com/office/drawing/2014/main" id="{2F1906C7-A105-B7D5-21ED-CF15316F5F9D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2" name="Google Shape;2727;p22">
              <a:extLst>
                <a:ext uri="{FF2B5EF4-FFF2-40B4-BE49-F238E27FC236}">
                  <a16:creationId xmlns:a16="http://schemas.microsoft.com/office/drawing/2014/main" id="{367F46B9-442F-7E49-DA49-B1875E0848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3" name="Google Shape;2728;p22">
              <a:extLst>
                <a:ext uri="{FF2B5EF4-FFF2-40B4-BE49-F238E27FC236}">
                  <a16:creationId xmlns:a16="http://schemas.microsoft.com/office/drawing/2014/main" id="{C6EE5D5B-93BD-2E89-804D-729E105CB1A4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4" name="Google Shape;2729;p22">
              <a:extLst>
                <a:ext uri="{FF2B5EF4-FFF2-40B4-BE49-F238E27FC236}">
                  <a16:creationId xmlns:a16="http://schemas.microsoft.com/office/drawing/2014/main" id="{2AFD5954-7BFE-1180-B0FF-D475982021DC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5" name="Google Shape;2730;p22">
              <a:extLst>
                <a:ext uri="{FF2B5EF4-FFF2-40B4-BE49-F238E27FC236}">
                  <a16:creationId xmlns:a16="http://schemas.microsoft.com/office/drawing/2014/main" id="{0A6A23B7-0D3E-3341-1262-E5087B1D9B4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6" name="Google Shape;2731;p22">
              <a:extLst>
                <a:ext uri="{FF2B5EF4-FFF2-40B4-BE49-F238E27FC236}">
                  <a16:creationId xmlns:a16="http://schemas.microsoft.com/office/drawing/2014/main" id="{25640CF3-8D48-9DF5-BD13-F11592C3D2B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7" name="Google Shape;2732;p22">
              <a:extLst>
                <a:ext uri="{FF2B5EF4-FFF2-40B4-BE49-F238E27FC236}">
                  <a16:creationId xmlns:a16="http://schemas.microsoft.com/office/drawing/2014/main" id="{D5EB272C-A67A-74DA-9E47-B31187C3DAA6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8" name="Google Shape;2733;p22">
              <a:extLst>
                <a:ext uri="{FF2B5EF4-FFF2-40B4-BE49-F238E27FC236}">
                  <a16:creationId xmlns:a16="http://schemas.microsoft.com/office/drawing/2014/main" id="{4FBF071F-EC70-32BB-D00F-D910B79F5392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9" name="Google Shape;2734;p22">
              <a:extLst>
                <a:ext uri="{FF2B5EF4-FFF2-40B4-BE49-F238E27FC236}">
                  <a16:creationId xmlns:a16="http://schemas.microsoft.com/office/drawing/2014/main" id="{756386F0-B710-8F32-C0F9-D53962CF90C2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0" name="Google Shape;2735;p22">
              <a:extLst>
                <a:ext uri="{FF2B5EF4-FFF2-40B4-BE49-F238E27FC236}">
                  <a16:creationId xmlns:a16="http://schemas.microsoft.com/office/drawing/2014/main" id="{6BAC0D7A-696D-37CB-ACF7-E90FFB5F72E2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1" name="Google Shape;2736;p22">
              <a:extLst>
                <a:ext uri="{FF2B5EF4-FFF2-40B4-BE49-F238E27FC236}">
                  <a16:creationId xmlns:a16="http://schemas.microsoft.com/office/drawing/2014/main" id="{A5F26F22-7C37-7CE1-5C8F-69FE94D85CF3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2" name="Google Shape;2737;p22">
              <a:extLst>
                <a:ext uri="{FF2B5EF4-FFF2-40B4-BE49-F238E27FC236}">
                  <a16:creationId xmlns:a16="http://schemas.microsoft.com/office/drawing/2014/main" id="{ACABC58A-7361-3A10-1504-3D54334D9606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3" name="Google Shape;2738;p22">
              <a:extLst>
                <a:ext uri="{FF2B5EF4-FFF2-40B4-BE49-F238E27FC236}">
                  <a16:creationId xmlns:a16="http://schemas.microsoft.com/office/drawing/2014/main" id="{5A6CA194-F6C2-D994-BFF7-E0DB3D4F298D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4" name="Google Shape;2739;p22">
              <a:extLst>
                <a:ext uri="{FF2B5EF4-FFF2-40B4-BE49-F238E27FC236}">
                  <a16:creationId xmlns:a16="http://schemas.microsoft.com/office/drawing/2014/main" id="{9BD66634-184D-E812-E6D1-517D0BCE0406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5" name="Google Shape;2740;p22">
              <a:extLst>
                <a:ext uri="{FF2B5EF4-FFF2-40B4-BE49-F238E27FC236}">
                  <a16:creationId xmlns:a16="http://schemas.microsoft.com/office/drawing/2014/main" id="{169D1F10-B6A1-B69C-B214-C74AF56E5592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6" name="Google Shape;2741;p22">
              <a:extLst>
                <a:ext uri="{FF2B5EF4-FFF2-40B4-BE49-F238E27FC236}">
                  <a16:creationId xmlns:a16="http://schemas.microsoft.com/office/drawing/2014/main" id="{8C6421A0-E26D-581E-F27E-902C314F3AAE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7" name="Google Shape;2742;p22">
              <a:extLst>
                <a:ext uri="{FF2B5EF4-FFF2-40B4-BE49-F238E27FC236}">
                  <a16:creationId xmlns:a16="http://schemas.microsoft.com/office/drawing/2014/main" id="{722A2862-AE9D-3D22-FD72-32829C18B7AA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8" name="Google Shape;2743;p22">
              <a:extLst>
                <a:ext uri="{FF2B5EF4-FFF2-40B4-BE49-F238E27FC236}">
                  <a16:creationId xmlns:a16="http://schemas.microsoft.com/office/drawing/2014/main" id="{3FAF685E-E2FB-4039-24D0-0BAA9B1FBDDD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9" name="Google Shape;2744;p22">
              <a:extLst>
                <a:ext uri="{FF2B5EF4-FFF2-40B4-BE49-F238E27FC236}">
                  <a16:creationId xmlns:a16="http://schemas.microsoft.com/office/drawing/2014/main" id="{644C94F3-4796-E1FB-7DFA-DD48E9DFFF60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0" name="Google Shape;2745;p22">
              <a:extLst>
                <a:ext uri="{FF2B5EF4-FFF2-40B4-BE49-F238E27FC236}">
                  <a16:creationId xmlns:a16="http://schemas.microsoft.com/office/drawing/2014/main" id="{34DD4419-180B-A859-BA18-6F4A1840F43A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1" name="Google Shape;2746;p22">
              <a:extLst>
                <a:ext uri="{FF2B5EF4-FFF2-40B4-BE49-F238E27FC236}">
                  <a16:creationId xmlns:a16="http://schemas.microsoft.com/office/drawing/2014/main" id="{3A3A8910-A6EC-DB6F-7C46-DC24FDB892A3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2" name="Google Shape;2747;p22">
              <a:extLst>
                <a:ext uri="{FF2B5EF4-FFF2-40B4-BE49-F238E27FC236}">
                  <a16:creationId xmlns:a16="http://schemas.microsoft.com/office/drawing/2014/main" id="{20152A23-AAE2-4646-53FA-038BA3F42B67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3" name="Google Shape;2748;p22">
              <a:extLst>
                <a:ext uri="{FF2B5EF4-FFF2-40B4-BE49-F238E27FC236}">
                  <a16:creationId xmlns:a16="http://schemas.microsoft.com/office/drawing/2014/main" id="{80E20BDB-AB8D-A208-5F75-ED0633178548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4" name="Google Shape;2749;p22">
              <a:extLst>
                <a:ext uri="{FF2B5EF4-FFF2-40B4-BE49-F238E27FC236}">
                  <a16:creationId xmlns:a16="http://schemas.microsoft.com/office/drawing/2014/main" id="{7D70041E-4FE2-193C-C975-FCDAAC42D4F5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5" name="Google Shape;2750;p22">
              <a:extLst>
                <a:ext uri="{FF2B5EF4-FFF2-40B4-BE49-F238E27FC236}">
                  <a16:creationId xmlns:a16="http://schemas.microsoft.com/office/drawing/2014/main" id="{7E4C5778-7056-3553-C40A-FD858423282D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6" name="Google Shape;2751;p22">
              <a:extLst>
                <a:ext uri="{FF2B5EF4-FFF2-40B4-BE49-F238E27FC236}">
                  <a16:creationId xmlns:a16="http://schemas.microsoft.com/office/drawing/2014/main" id="{FDDB02A3-EF58-8178-BFD8-4250C3DD666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7" name="Google Shape;2752;p22">
              <a:extLst>
                <a:ext uri="{FF2B5EF4-FFF2-40B4-BE49-F238E27FC236}">
                  <a16:creationId xmlns:a16="http://schemas.microsoft.com/office/drawing/2014/main" id="{FCFE1928-963E-CCD4-2650-1667544ADF8E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8" name="Google Shape;2753;p22">
              <a:extLst>
                <a:ext uri="{FF2B5EF4-FFF2-40B4-BE49-F238E27FC236}">
                  <a16:creationId xmlns:a16="http://schemas.microsoft.com/office/drawing/2014/main" id="{545767E3-E6F3-98AA-DFB8-690027FA7E33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9" name="Google Shape;2754;p22">
              <a:extLst>
                <a:ext uri="{FF2B5EF4-FFF2-40B4-BE49-F238E27FC236}">
                  <a16:creationId xmlns:a16="http://schemas.microsoft.com/office/drawing/2014/main" id="{4C3ED74E-8003-E0A8-878A-CD9B88302B37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0" name="Google Shape;2755;p22">
              <a:extLst>
                <a:ext uri="{FF2B5EF4-FFF2-40B4-BE49-F238E27FC236}">
                  <a16:creationId xmlns:a16="http://schemas.microsoft.com/office/drawing/2014/main" id="{0A931619-FAE9-51C7-51E1-5A0E735C4683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1" name="Google Shape;2756;p22">
              <a:extLst>
                <a:ext uri="{FF2B5EF4-FFF2-40B4-BE49-F238E27FC236}">
                  <a16:creationId xmlns:a16="http://schemas.microsoft.com/office/drawing/2014/main" id="{C27B32E1-032E-E645-9A3B-3ABCB1939BCE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2" name="Google Shape;2757;p22">
              <a:extLst>
                <a:ext uri="{FF2B5EF4-FFF2-40B4-BE49-F238E27FC236}">
                  <a16:creationId xmlns:a16="http://schemas.microsoft.com/office/drawing/2014/main" id="{9710FFA2-0C5E-E92F-CB4E-A900A86A8B93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3" name="Google Shape;2758;p22">
              <a:extLst>
                <a:ext uri="{FF2B5EF4-FFF2-40B4-BE49-F238E27FC236}">
                  <a16:creationId xmlns:a16="http://schemas.microsoft.com/office/drawing/2014/main" id="{7064834B-9451-290B-CF3B-4D1DBC5F9583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4" name="Google Shape;2759;p22">
              <a:extLst>
                <a:ext uri="{FF2B5EF4-FFF2-40B4-BE49-F238E27FC236}">
                  <a16:creationId xmlns:a16="http://schemas.microsoft.com/office/drawing/2014/main" id="{1C4D15A8-BAEF-779E-687F-1254BA945A4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5" name="Google Shape;2760;p22">
              <a:extLst>
                <a:ext uri="{FF2B5EF4-FFF2-40B4-BE49-F238E27FC236}">
                  <a16:creationId xmlns:a16="http://schemas.microsoft.com/office/drawing/2014/main" id="{F4EAAE4E-C3B1-8380-4855-7B2F40D4B782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6" name="Google Shape;2761;p22">
              <a:extLst>
                <a:ext uri="{FF2B5EF4-FFF2-40B4-BE49-F238E27FC236}">
                  <a16:creationId xmlns:a16="http://schemas.microsoft.com/office/drawing/2014/main" id="{BA699906-4A8D-07D6-D529-3005DA08197D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7" name="Google Shape;2762;p22">
              <a:extLst>
                <a:ext uri="{FF2B5EF4-FFF2-40B4-BE49-F238E27FC236}">
                  <a16:creationId xmlns:a16="http://schemas.microsoft.com/office/drawing/2014/main" id="{A675A1D7-F341-FAE0-6D78-8BD38915D70A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8" name="Google Shape;2763;p22">
              <a:extLst>
                <a:ext uri="{FF2B5EF4-FFF2-40B4-BE49-F238E27FC236}">
                  <a16:creationId xmlns:a16="http://schemas.microsoft.com/office/drawing/2014/main" id="{C2366D92-E869-DA96-C1C4-315A16638BE5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9" name="Google Shape;2764;p22">
              <a:extLst>
                <a:ext uri="{FF2B5EF4-FFF2-40B4-BE49-F238E27FC236}">
                  <a16:creationId xmlns:a16="http://schemas.microsoft.com/office/drawing/2014/main" id="{865D21C1-4CB8-86E3-9951-D130843411D9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0" name="Google Shape;2765;p22">
              <a:extLst>
                <a:ext uri="{FF2B5EF4-FFF2-40B4-BE49-F238E27FC236}">
                  <a16:creationId xmlns:a16="http://schemas.microsoft.com/office/drawing/2014/main" id="{18C44DFA-7FBB-BD13-4433-20386B132474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1" name="Google Shape;2766;p22">
              <a:extLst>
                <a:ext uri="{FF2B5EF4-FFF2-40B4-BE49-F238E27FC236}">
                  <a16:creationId xmlns:a16="http://schemas.microsoft.com/office/drawing/2014/main" id="{BC93AB62-B17E-C33F-42BA-602C67917DA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2" name="Google Shape;2767;p22">
              <a:extLst>
                <a:ext uri="{FF2B5EF4-FFF2-40B4-BE49-F238E27FC236}">
                  <a16:creationId xmlns:a16="http://schemas.microsoft.com/office/drawing/2014/main" id="{46A40C9E-4009-6860-1154-76D4A92A4C62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3" name="Google Shape;2768;p22">
              <a:extLst>
                <a:ext uri="{FF2B5EF4-FFF2-40B4-BE49-F238E27FC236}">
                  <a16:creationId xmlns:a16="http://schemas.microsoft.com/office/drawing/2014/main" id="{3272643D-2017-0014-624C-E6426B775DE3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4" name="Google Shape;2769;p22">
              <a:extLst>
                <a:ext uri="{FF2B5EF4-FFF2-40B4-BE49-F238E27FC236}">
                  <a16:creationId xmlns:a16="http://schemas.microsoft.com/office/drawing/2014/main" id="{BDEDAD93-776E-077B-66DF-DFB6CA03E2CB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5" name="Google Shape;2770;p22">
              <a:extLst>
                <a:ext uri="{FF2B5EF4-FFF2-40B4-BE49-F238E27FC236}">
                  <a16:creationId xmlns:a16="http://schemas.microsoft.com/office/drawing/2014/main" id="{80974453-74BD-D053-F149-29653B6C558A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6" name="Google Shape;2771;p22">
              <a:extLst>
                <a:ext uri="{FF2B5EF4-FFF2-40B4-BE49-F238E27FC236}">
                  <a16:creationId xmlns:a16="http://schemas.microsoft.com/office/drawing/2014/main" id="{E18ADAD8-8BB1-EF6C-5475-FEA42E227320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7" name="Google Shape;2772;p22">
              <a:extLst>
                <a:ext uri="{FF2B5EF4-FFF2-40B4-BE49-F238E27FC236}">
                  <a16:creationId xmlns:a16="http://schemas.microsoft.com/office/drawing/2014/main" id="{ED0F0506-E79A-0C54-8F1F-D34E00B0AA30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8" name="Google Shape;2773;p22">
              <a:extLst>
                <a:ext uri="{FF2B5EF4-FFF2-40B4-BE49-F238E27FC236}">
                  <a16:creationId xmlns:a16="http://schemas.microsoft.com/office/drawing/2014/main" id="{D1C99DBB-6C50-AA78-1307-FF81657A7D6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9" name="Google Shape;2774;p22">
              <a:extLst>
                <a:ext uri="{FF2B5EF4-FFF2-40B4-BE49-F238E27FC236}">
                  <a16:creationId xmlns:a16="http://schemas.microsoft.com/office/drawing/2014/main" id="{10F4CC6A-05FD-7E71-42F7-5BB9E2D127FF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0" name="Google Shape;2775;p22">
              <a:extLst>
                <a:ext uri="{FF2B5EF4-FFF2-40B4-BE49-F238E27FC236}">
                  <a16:creationId xmlns:a16="http://schemas.microsoft.com/office/drawing/2014/main" id="{3CE7BD3A-3AC5-D171-22BF-84F766684A47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1" name="Google Shape;2776;p22">
              <a:extLst>
                <a:ext uri="{FF2B5EF4-FFF2-40B4-BE49-F238E27FC236}">
                  <a16:creationId xmlns:a16="http://schemas.microsoft.com/office/drawing/2014/main" id="{70861011-AE19-E4AC-FEB6-854D771DC7A1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2" name="Google Shape;2777;p22">
              <a:extLst>
                <a:ext uri="{FF2B5EF4-FFF2-40B4-BE49-F238E27FC236}">
                  <a16:creationId xmlns:a16="http://schemas.microsoft.com/office/drawing/2014/main" id="{4EE2F46C-FABB-5E3E-B980-1076CCBA4625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3" name="Google Shape;2778;p22">
              <a:extLst>
                <a:ext uri="{FF2B5EF4-FFF2-40B4-BE49-F238E27FC236}">
                  <a16:creationId xmlns:a16="http://schemas.microsoft.com/office/drawing/2014/main" id="{2C7CE1C9-FA02-0475-221E-B555C78FB59E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4" name="Google Shape;2779;p22">
              <a:extLst>
                <a:ext uri="{FF2B5EF4-FFF2-40B4-BE49-F238E27FC236}">
                  <a16:creationId xmlns:a16="http://schemas.microsoft.com/office/drawing/2014/main" id="{D56E1412-DDE5-D799-15C6-B37FFFB0D29D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5" name="Google Shape;2780;p22">
              <a:extLst>
                <a:ext uri="{FF2B5EF4-FFF2-40B4-BE49-F238E27FC236}">
                  <a16:creationId xmlns:a16="http://schemas.microsoft.com/office/drawing/2014/main" id="{96493AA0-87F4-A2E4-2B13-28865E164B80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6" name="Google Shape;2781;p22">
              <a:extLst>
                <a:ext uri="{FF2B5EF4-FFF2-40B4-BE49-F238E27FC236}">
                  <a16:creationId xmlns:a16="http://schemas.microsoft.com/office/drawing/2014/main" id="{1437E5A3-AB5E-AE2F-9CA0-633697A5DD77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7" name="Google Shape;2782;p22">
              <a:extLst>
                <a:ext uri="{FF2B5EF4-FFF2-40B4-BE49-F238E27FC236}">
                  <a16:creationId xmlns:a16="http://schemas.microsoft.com/office/drawing/2014/main" id="{C327D1B0-5588-DDB4-7BB3-3F83463F0DAF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8" name="Google Shape;2783;p22">
              <a:extLst>
                <a:ext uri="{FF2B5EF4-FFF2-40B4-BE49-F238E27FC236}">
                  <a16:creationId xmlns:a16="http://schemas.microsoft.com/office/drawing/2014/main" id="{F7E9F28B-2624-F8F6-A1F0-0E8E4DED60B6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9" name="Google Shape;2784;p22">
              <a:extLst>
                <a:ext uri="{FF2B5EF4-FFF2-40B4-BE49-F238E27FC236}">
                  <a16:creationId xmlns:a16="http://schemas.microsoft.com/office/drawing/2014/main" id="{1895005D-23E9-9148-0700-8D8DA9934469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0" name="Google Shape;2785;p22">
              <a:extLst>
                <a:ext uri="{FF2B5EF4-FFF2-40B4-BE49-F238E27FC236}">
                  <a16:creationId xmlns:a16="http://schemas.microsoft.com/office/drawing/2014/main" id="{ED061116-32ED-3882-46D6-D1FB2DFF3DAA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1" name="Google Shape;2786;p22">
              <a:extLst>
                <a:ext uri="{FF2B5EF4-FFF2-40B4-BE49-F238E27FC236}">
                  <a16:creationId xmlns:a16="http://schemas.microsoft.com/office/drawing/2014/main" id="{303AFC7D-7A2F-B4EF-88B2-703102709F3C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2" name="Google Shape;2787;p22">
              <a:extLst>
                <a:ext uri="{FF2B5EF4-FFF2-40B4-BE49-F238E27FC236}">
                  <a16:creationId xmlns:a16="http://schemas.microsoft.com/office/drawing/2014/main" id="{13D29E33-DD70-E6A4-0D7C-11BA4D461EC2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3" name="Google Shape;2788;p22">
              <a:extLst>
                <a:ext uri="{FF2B5EF4-FFF2-40B4-BE49-F238E27FC236}">
                  <a16:creationId xmlns:a16="http://schemas.microsoft.com/office/drawing/2014/main" id="{1DF5FF4D-550A-D525-7047-3BD3BA985A6F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4" name="Google Shape;2789;p22">
              <a:extLst>
                <a:ext uri="{FF2B5EF4-FFF2-40B4-BE49-F238E27FC236}">
                  <a16:creationId xmlns:a16="http://schemas.microsoft.com/office/drawing/2014/main" id="{49051088-EB48-5853-2608-152FF4A058CD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5" name="Google Shape;2790;p22">
              <a:extLst>
                <a:ext uri="{FF2B5EF4-FFF2-40B4-BE49-F238E27FC236}">
                  <a16:creationId xmlns:a16="http://schemas.microsoft.com/office/drawing/2014/main" id="{0133A569-7264-6CE5-5818-01B962387F57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6" name="Google Shape;2791;p22">
              <a:extLst>
                <a:ext uri="{FF2B5EF4-FFF2-40B4-BE49-F238E27FC236}">
                  <a16:creationId xmlns:a16="http://schemas.microsoft.com/office/drawing/2014/main" id="{B14B0708-8743-15C7-261D-7B4362340493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7" name="Google Shape;2792;p22">
              <a:extLst>
                <a:ext uri="{FF2B5EF4-FFF2-40B4-BE49-F238E27FC236}">
                  <a16:creationId xmlns:a16="http://schemas.microsoft.com/office/drawing/2014/main" id="{AF52CE1C-57BD-D838-A6F5-371288C7391A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8" name="Google Shape;2793;p22">
              <a:extLst>
                <a:ext uri="{FF2B5EF4-FFF2-40B4-BE49-F238E27FC236}">
                  <a16:creationId xmlns:a16="http://schemas.microsoft.com/office/drawing/2014/main" id="{5FCE04F1-D55F-8287-1EF3-51A5BD8CFBA5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9" name="Google Shape;2794;p22">
              <a:extLst>
                <a:ext uri="{FF2B5EF4-FFF2-40B4-BE49-F238E27FC236}">
                  <a16:creationId xmlns:a16="http://schemas.microsoft.com/office/drawing/2014/main" id="{33630D96-16BA-B1D4-EF6F-58AE87AD5ADA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0" name="Google Shape;2795;p22">
              <a:extLst>
                <a:ext uri="{FF2B5EF4-FFF2-40B4-BE49-F238E27FC236}">
                  <a16:creationId xmlns:a16="http://schemas.microsoft.com/office/drawing/2014/main" id="{934D94BB-909E-3E6E-DDCD-46BEC79D717D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1" name="Google Shape;2796;p22">
              <a:extLst>
                <a:ext uri="{FF2B5EF4-FFF2-40B4-BE49-F238E27FC236}">
                  <a16:creationId xmlns:a16="http://schemas.microsoft.com/office/drawing/2014/main" id="{FBD08EDD-DAA5-23D1-28B6-C02F5DC4B8E5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2" name="Google Shape;2797;p22">
              <a:extLst>
                <a:ext uri="{FF2B5EF4-FFF2-40B4-BE49-F238E27FC236}">
                  <a16:creationId xmlns:a16="http://schemas.microsoft.com/office/drawing/2014/main" id="{0D07389B-EF0D-C398-43D8-C3744C1604AC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3" name="Google Shape;2798;p22">
              <a:extLst>
                <a:ext uri="{FF2B5EF4-FFF2-40B4-BE49-F238E27FC236}">
                  <a16:creationId xmlns:a16="http://schemas.microsoft.com/office/drawing/2014/main" id="{87A728A5-0E8B-6309-7816-2E1B3A4D671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4" name="Google Shape;2799;p22">
              <a:extLst>
                <a:ext uri="{FF2B5EF4-FFF2-40B4-BE49-F238E27FC236}">
                  <a16:creationId xmlns:a16="http://schemas.microsoft.com/office/drawing/2014/main" id="{264320E0-F415-4EB2-501E-0742378B3677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5" name="Google Shape;2800;p22">
              <a:extLst>
                <a:ext uri="{FF2B5EF4-FFF2-40B4-BE49-F238E27FC236}">
                  <a16:creationId xmlns:a16="http://schemas.microsoft.com/office/drawing/2014/main" id="{DB7886A6-A5B6-6DA2-B4D9-F11B8C1E240F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6" name="Google Shape;2801;p22">
              <a:extLst>
                <a:ext uri="{FF2B5EF4-FFF2-40B4-BE49-F238E27FC236}">
                  <a16:creationId xmlns:a16="http://schemas.microsoft.com/office/drawing/2014/main" id="{9CB9B285-3C1F-033E-FE04-5814EDE196AA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7" name="Google Shape;2802;p22">
              <a:extLst>
                <a:ext uri="{FF2B5EF4-FFF2-40B4-BE49-F238E27FC236}">
                  <a16:creationId xmlns:a16="http://schemas.microsoft.com/office/drawing/2014/main" id="{466E9F45-B651-1E0B-CA34-F823ECF45E6E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8" name="Google Shape;2803;p22">
              <a:extLst>
                <a:ext uri="{FF2B5EF4-FFF2-40B4-BE49-F238E27FC236}">
                  <a16:creationId xmlns:a16="http://schemas.microsoft.com/office/drawing/2014/main" id="{EE728B6A-A365-0FC8-328C-69615CCD2D90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9" name="Google Shape;2804;p22">
              <a:extLst>
                <a:ext uri="{FF2B5EF4-FFF2-40B4-BE49-F238E27FC236}">
                  <a16:creationId xmlns:a16="http://schemas.microsoft.com/office/drawing/2014/main" id="{90E27195-AF2D-5E5C-E447-A29F1ADD04D2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0" name="Google Shape;2805;p22">
              <a:extLst>
                <a:ext uri="{FF2B5EF4-FFF2-40B4-BE49-F238E27FC236}">
                  <a16:creationId xmlns:a16="http://schemas.microsoft.com/office/drawing/2014/main" id="{AECE5777-5D41-66EB-C07D-B50B124A99C5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1" name="Google Shape;2806;p22">
              <a:extLst>
                <a:ext uri="{FF2B5EF4-FFF2-40B4-BE49-F238E27FC236}">
                  <a16:creationId xmlns:a16="http://schemas.microsoft.com/office/drawing/2014/main" id="{97D1446A-3391-55B5-0CEA-344B71D9009F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2" name="Google Shape;2807;p22">
              <a:extLst>
                <a:ext uri="{FF2B5EF4-FFF2-40B4-BE49-F238E27FC236}">
                  <a16:creationId xmlns:a16="http://schemas.microsoft.com/office/drawing/2014/main" id="{90B26277-0F53-B4BE-23A8-54E216DD8CCA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3" name="Google Shape;2808;p22">
              <a:extLst>
                <a:ext uri="{FF2B5EF4-FFF2-40B4-BE49-F238E27FC236}">
                  <a16:creationId xmlns:a16="http://schemas.microsoft.com/office/drawing/2014/main" id="{80C6E5E2-2AF0-BE44-25A1-11B226E54B78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4" name="Google Shape;2809;p22">
              <a:extLst>
                <a:ext uri="{FF2B5EF4-FFF2-40B4-BE49-F238E27FC236}">
                  <a16:creationId xmlns:a16="http://schemas.microsoft.com/office/drawing/2014/main" id="{2D2228CC-0B69-8B89-880E-118C703713F6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5" name="Google Shape;2810;p22">
              <a:extLst>
                <a:ext uri="{FF2B5EF4-FFF2-40B4-BE49-F238E27FC236}">
                  <a16:creationId xmlns:a16="http://schemas.microsoft.com/office/drawing/2014/main" id="{D18A0574-5629-1814-7BF7-AAA4478DA01E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6" name="Google Shape;2811;p22">
              <a:extLst>
                <a:ext uri="{FF2B5EF4-FFF2-40B4-BE49-F238E27FC236}">
                  <a16:creationId xmlns:a16="http://schemas.microsoft.com/office/drawing/2014/main" id="{7BECFCB0-4A43-FBEB-0C6B-6F8D2BA9F88C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7" name="Google Shape;2812;p22">
              <a:extLst>
                <a:ext uri="{FF2B5EF4-FFF2-40B4-BE49-F238E27FC236}">
                  <a16:creationId xmlns:a16="http://schemas.microsoft.com/office/drawing/2014/main" id="{068ECF7F-0989-8FC7-1C28-CEE324FFC108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8" name="Google Shape;2813;p22">
              <a:extLst>
                <a:ext uri="{FF2B5EF4-FFF2-40B4-BE49-F238E27FC236}">
                  <a16:creationId xmlns:a16="http://schemas.microsoft.com/office/drawing/2014/main" id="{0A0248DF-4F9B-D3A2-8A43-51C242FC09B8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9" name="Google Shape;2814;p22">
              <a:extLst>
                <a:ext uri="{FF2B5EF4-FFF2-40B4-BE49-F238E27FC236}">
                  <a16:creationId xmlns:a16="http://schemas.microsoft.com/office/drawing/2014/main" id="{8838FDDC-FC88-E04C-975B-FBCC9F1FB989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0" name="Google Shape;2815;p22">
              <a:extLst>
                <a:ext uri="{FF2B5EF4-FFF2-40B4-BE49-F238E27FC236}">
                  <a16:creationId xmlns:a16="http://schemas.microsoft.com/office/drawing/2014/main" id="{3EC66525-0DB6-20DF-C667-FC62A991795E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1" name="Google Shape;2816;p22">
              <a:extLst>
                <a:ext uri="{FF2B5EF4-FFF2-40B4-BE49-F238E27FC236}">
                  <a16:creationId xmlns:a16="http://schemas.microsoft.com/office/drawing/2014/main" id="{551AAB37-E8F1-6A46-BD88-F85EE88993FC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2" name="Google Shape;2817;p22">
              <a:extLst>
                <a:ext uri="{FF2B5EF4-FFF2-40B4-BE49-F238E27FC236}">
                  <a16:creationId xmlns:a16="http://schemas.microsoft.com/office/drawing/2014/main" id="{E54D7928-9A02-5D3E-8A37-B1EC14E8BD8B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3" name="Google Shape;2818;p22">
              <a:extLst>
                <a:ext uri="{FF2B5EF4-FFF2-40B4-BE49-F238E27FC236}">
                  <a16:creationId xmlns:a16="http://schemas.microsoft.com/office/drawing/2014/main" id="{C87B783F-8333-D1DD-1AF6-958E40A783E5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4" name="Google Shape;2819;p22">
              <a:extLst>
                <a:ext uri="{FF2B5EF4-FFF2-40B4-BE49-F238E27FC236}">
                  <a16:creationId xmlns:a16="http://schemas.microsoft.com/office/drawing/2014/main" id="{40A268E2-B14A-B330-B541-2F5B90F8AC6D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5" name="Google Shape;2820;p22">
              <a:extLst>
                <a:ext uri="{FF2B5EF4-FFF2-40B4-BE49-F238E27FC236}">
                  <a16:creationId xmlns:a16="http://schemas.microsoft.com/office/drawing/2014/main" id="{15CE939D-3796-DD00-FCB0-7D65366EA66C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6" name="Google Shape;2821;p22">
              <a:extLst>
                <a:ext uri="{FF2B5EF4-FFF2-40B4-BE49-F238E27FC236}">
                  <a16:creationId xmlns:a16="http://schemas.microsoft.com/office/drawing/2014/main" id="{6199D2EE-9F40-4DF8-86A6-996025AB50A6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7" name="Google Shape;2822;p22">
              <a:extLst>
                <a:ext uri="{FF2B5EF4-FFF2-40B4-BE49-F238E27FC236}">
                  <a16:creationId xmlns:a16="http://schemas.microsoft.com/office/drawing/2014/main" id="{9C1DD8CD-329A-D01C-0680-E0FA75038186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8" name="Google Shape;2823;p22">
              <a:extLst>
                <a:ext uri="{FF2B5EF4-FFF2-40B4-BE49-F238E27FC236}">
                  <a16:creationId xmlns:a16="http://schemas.microsoft.com/office/drawing/2014/main" id="{00130CEC-5777-44C6-07B8-EE5AA935C085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9" name="Google Shape;2824;p22">
              <a:extLst>
                <a:ext uri="{FF2B5EF4-FFF2-40B4-BE49-F238E27FC236}">
                  <a16:creationId xmlns:a16="http://schemas.microsoft.com/office/drawing/2014/main" id="{F236A6C6-FAA6-9153-01FA-56EAE1F0DAB4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0" name="Google Shape;2825;p22">
              <a:extLst>
                <a:ext uri="{FF2B5EF4-FFF2-40B4-BE49-F238E27FC236}">
                  <a16:creationId xmlns:a16="http://schemas.microsoft.com/office/drawing/2014/main" id="{A91514D7-CB1E-0E97-C3F9-BDB8EFC264E4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1" name="Google Shape;2826;p22">
              <a:extLst>
                <a:ext uri="{FF2B5EF4-FFF2-40B4-BE49-F238E27FC236}">
                  <a16:creationId xmlns:a16="http://schemas.microsoft.com/office/drawing/2014/main" id="{A1E58670-8AB4-36EA-581C-699517F34D4E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2" name="Google Shape;2827;p22">
              <a:extLst>
                <a:ext uri="{FF2B5EF4-FFF2-40B4-BE49-F238E27FC236}">
                  <a16:creationId xmlns:a16="http://schemas.microsoft.com/office/drawing/2014/main" id="{08B0675B-415B-C107-F61B-368E1856C7D9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3" name="Google Shape;2828;p22">
              <a:extLst>
                <a:ext uri="{FF2B5EF4-FFF2-40B4-BE49-F238E27FC236}">
                  <a16:creationId xmlns:a16="http://schemas.microsoft.com/office/drawing/2014/main" id="{7B80C856-441A-EC47-6987-811AF257D522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4" name="Google Shape;2829;p22">
              <a:extLst>
                <a:ext uri="{FF2B5EF4-FFF2-40B4-BE49-F238E27FC236}">
                  <a16:creationId xmlns:a16="http://schemas.microsoft.com/office/drawing/2014/main" id="{7E114FA0-AB37-3160-24A1-58A2F3F5FB29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5" name="Google Shape;2830;p22">
              <a:extLst>
                <a:ext uri="{FF2B5EF4-FFF2-40B4-BE49-F238E27FC236}">
                  <a16:creationId xmlns:a16="http://schemas.microsoft.com/office/drawing/2014/main" id="{BCA4A392-CAF7-11E9-EBBC-5512EE0BEA00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6" name="Google Shape;2831;p22">
              <a:extLst>
                <a:ext uri="{FF2B5EF4-FFF2-40B4-BE49-F238E27FC236}">
                  <a16:creationId xmlns:a16="http://schemas.microsoft.com/office/drawing/2014/main" id="{98B002D0-3D5A-57E6-5F13-089C411245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7" name="Google Shape;2832;p22">
              <a:extLst>
                <a:ext uri="{FF2B5EF4-FFF2-40B4-BE49-F238E27FC236}">
                  <a16:creationId xmlns:a16="http://schemas.microsoft.com/office/drawing/2014/main" id="{C561AAC0-A974-92C1-A114-73387962CAA9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8" name="Google Shape;2833;p22">
              <a:extLst>
                <a:ext uri="{FF2B5EF4-FFF2-40B4-BE49-F238E27FC236}">
                  <a16:creationId xmlns:a16="http://schemas.microsoft.com/office/drawing/2014/main" id="{C7086D4A-7A54-ABC0-ED41-B433E8436A8D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9" name="Google Shape;2834;p22">
              <a:extLst>
                <a:ext uri="{FF2B5EF4-FFF2-40B4-BE49-F238E27FC236}">
                  <a16:creationId xmlns:a16="http://schemas.microsoft.com/office/drawing/2014/main" id="{D96C5E40-EE08-C66C-1491-0565E04598F5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0" name="Google Shape;2835;p22">
              <a:extLst>
                <a:ext uri="{FF2B5EF4-FFF2-40B4-BE49-F238E27FC236}">
                  <a16:creationId xmlns:a16="http://schemas.microsoft.com/office/drawing/2014/main" id="{E18D1658-0009-F0D5-E987-8E68769EDE47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1" name="Google Shape;2836;p22">
              <a:extLst>
                <a:ext uri="{FF2B5EF4-FFF2-40B4-BE49-F238E27FC236}">
                  <a16:creationId xmlns:a16="http://schemas.microsoft.com/office/drawing/2014/main" id="{0FEBECAE-7762-05B5-E5AA-E9F6A9661340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2" name="Google Shape;2837;p22">
              <a:extLst>
                <a:ext uri="{FF2B5EF4-FFF2-40B4-BE49-F238E27FC236}">
                  <a16:creationId xmlns:a16="http://schemas.microsoft.com/office/drawing/2014/main" id="{8E2986A3-C416-C78F-CDBE-CD76ED6DE836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3" name="Google Shape;2838;p22">
              <a:extLst>
                <a:ext uri="{FF2B5EF4-FFF2-40B4-BE49-F238E27FC236}">
                  <a16:creationId xmlns:a16="http://schemas.microsoft.com/office/drawing/2014/main" id="{15DF5F7B-5E9F-5776-FAD7-251A1D4FF080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4" name="Google Shape;2839;p22">
              <a:extLst>
                <a:ext uri="{FF2B5EF4-FFF2-40B4-BE49-F238E27FC236}">
                  <a16:creationId xmlns:a16="http://schemas.microsoft.com/office/drawing/2014/main" id="{FFFDB34D-B745-2DAE-2A43-F8DB5D0DCD19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5" name="Google Shape;2840;p22">
              <a:extLst>
                <a:ext uri="{FF2B5EF4-FFF2-40B4-BE49-F238E27FC236}">
                  <a16:creationId xmlns:a16="http://schemas.microsoft.com/office/drawing/2014/main" id="{68590A46-32AC-DAC7-7659-8A57A97EF819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6" name="Google Shape;2841;p22">
              <a:extLst>
                <a:ext uri="{FF2B5EF4-FFF2-40B4-BE49-F238E27FC236}">
                  <a16:creationId xmlns:a16="http://schemas.microsoft.com/office/drawing/2014/main" id="{76295CB7-C6FD-B384-FD56-FC829036B0A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7" name="Google Shape;2842;p22">
              <a:extLst>
                <a:ext uri="{FF2B5EF4-FFF2-40B4-BE49-F238E27FC236}">
                  <a16:creationId xmlns:a16="http://schemas.microsoft.com/office/drawing/2014/main" id="{01A1EB3F-0F49-17BA-BE7B-A12C2BFD5107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8" name="Google Shape;2843;p22">
              <a:extLst>
                <a:ext uri="{FF2B5EF4-FFF2-40B4-BE49-F238E27FC236}">
                  <a16:creationId xmlns:a16="http://schemas.microsoft.com/office/drawing/2014/main" id="{E869F4FA-040F-70B2-0AA0-E172493EDC5A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9" name="Google Shape;2844;p22">
              <a:extLst>
                <a:ext uri="{FF2B5EF4-FFF2-40B4-BE49-F238E27FC236}">
                  <a16:creationId xmlns:a16="http://schemas.microsoft.com/office/drawing/2014/main" id="{F5A9CC74-3258-E48E-D01C-A5C4E8CCA440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0" name="Google Shape;2845;p22">
              <a:extLst>
                <a:ext uri="{FF2B5EF4-FFF2-40B4-BE49-F238E27FC236}">
                  <a16:creationId xmlns:a16="http://schemas.microsoft.com/office/drawing/2014/main" id="{4A8E03F0-037C-A898-2C87-37A033F44EA2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1" name="Google Shape;2846;p22">
              <a:extLst>
                <a:ext uri="{FF2B5EF4-FFF2-40B4-BE49-F238E27FC236}">
                  <a16:creationId xmlns:a16="http://schemas.microsoft.com/office/drawing/2014/main" id="{A07013DB-4317-C66F-F747-DC56975A018B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2" name="Google Shape;2847;p22">
              <a:extLst>
                <a:ext uri="{FF2B5EF4-FFF2-40B4-BE49-F238E27FC236}">
                  <a16:creationId xmlns:a16="http://schemas.microsoft.com/office/drawing/2014/main" id="{F0FAAB99-24B9-1E71-4A73-481648FBA2E8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3" name="Google Shape;2848;p22">
              <a:extLst>
                <a:ext uri="{FF2B5EF4-FFF2-40B4-BE49-F238E27FC236}">
                  <a16:creationId xmlns:a16="http://schemas.microsoft.com/office/drawing/2014/main" id="{F8D7D94B-4691-FA2C-06FD-614F3F00669D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4" name="Google Shape;2849;p22">
              <a:extLst>
                <a:ext uri="{FF2B5EF4-FFF2-40B4-BE49-F238E27FC236}">
                  <a16:creationId xmlns:a16="http://schemas.microsoft.com/office/drawing/2014/main" id="{1360D22C-6B9F-03F1-A42C-45979DDF83A4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5" name="Google Shape;2850;p22">
              <a:extLst>
                <a:ext uri="{FF2B5EF4-FFF2-40B4-BE49-F238E27FC236}">
                  <a16:creationId xmlns:a16="http://schemas.microsoft.com/office/drawing/2014/main" id="{6274AD91-D663-5EF9-4FE0-235435DC7AC6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6" name="Google Shape;2851;p22">
              <a:extLst>
                <a:ext uri="{FF2B5EF4-FFF2-40B4-BE49-F238E27FC236}">
                  <a16:creationId xmlns:a16="http://schemas.microsoft.com/office/drawing/2014/main" id="{44063DCD-DA88-0DEC-9B78-9A5C468A998B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7" name="Google Shape;2852;p22">
              <a:extLst>
                <a:ext uri="{FF2B5EF4-FFF2-40B4-BE49-F238E27FC236}">
                  <a16:creationId xmlns:a16="http://schemas.microsoft.com/office/drawing/2014/main" id="{C4838E99-F157-DFB6-A9BD-8D94CB2CE410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8" name="Google Shape;2853;p22">
              <a:extLst>
                <a:ext uri="{FF2B5EF4-FFF2-40B4-BE49-F238E27FC236}">
                  <a16:creationId xmlns:a16="http://schemas.microsoft.com/office/drawing/2014/main" id="{217BE5CF-DBFE-0171-6F62-7E4334ADF4AD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9" name="Google Shape;2854;p22">
              <a:extLst>
                <a:ext uri="{FF2B5EF4-FFF2-40B4-BE49-F238E27FC236}">
                  <a16:creationId xmlns:a16="http://schemas.microsoft.com/office/drawing/2014/main" id="{49B4832B-F349-9AF5-049A-C2F1F5A4F746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0" name="Google Shape;2855;p22">
              <a:extLst>
                <a:ext uri="{FF2B5EF4-FFF2-40B4-BE49-F238E27FC236}">
                  <a16:creationId xmlns:a16="http://schemas.microsoft.com/office/drawing/2014/main" id="{A20EBB0D-0AD7-4E42-C6DA-0D5EEB87E177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1" name="Google Shape;2856;p22">
              <a:extLst>
                <a:ext uri="{FF2B5EF4-FFF2-40B4-BE49-F238E27FC236}">
                  <a16:creationId xmlns:a16="http://schemas.microsoft.com/office/drawing/2014/main" id="{7C7FA4E3-90E8-86E2-E5B5-62D31B633CAE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2" name="Google Shape;2857;p22">
              <a:extLst>
                <a:ext uri="{FF2B5EF4-FFF2-40B4-BE49-F238E27FC236}">
                  <a16:creationId xmlns:a16="http://schemas.microsoft.com/office/drawing/2014/main" id="{DFEC0221-DA7D-595F-3DBA-3F9DC696509D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3" name="Google Shape;2858;p22">
              <a:extLst>
                <a:ext uri="{FF2B5EF4-FFF2-40B4-BE49-F238E27FC236}">
                  <a16:creationId xmlns:a16="http://schemas.microsoft.com/office/drawing/2014/main" id="{20D80DAE-3DEA-7BD1-06B1-6F6D00887CC5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4" name="Google Shape;2859;p22">
              <a:extLst>
                <a:ext uri="{FF2B5EF4-FFF2-40B4-BE49-F238E27FC236}">
                  <a16:creationId xmlns:a16="http://schemas.microsoft.com/office/drawing/2014/main" id="{56751666-543F-E95F-092D-D947DB7089EA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5" name="Google Shape;2860;p22">
              <a:extLst>
                <a:ext uri="{FF2B5EF4-FFF2-40B4-BE49-F238E27FC236}">
                  <a16:creationId xmlns:a16="http://schemas.microsoft.com/office/drawing/2014/main" id="{2A1FF210-9343-5809-1CA0-4C93B5C9CEAE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6" name="Google Shape;2861;p22">
              <a:extLst>
                <a:ext uri="{FF2B5EF4-FFF2-40B4-BE49-F238E27FC236}">
                  <a16:creationId xmlns:a16="http://schemas.microsoft.com/office/drawing/2014/main" id="{ED9E245A-6870-C809-BA36-F2AF38EEB90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7" name="Google Shape;2862;p22">
              <a:extLst>
                <a:ext uri="{FF2B5EF4-FFF2-40B4-BE49-F238E27FC236}">
                  <a16:creationId xmlns:a16="http://schemas.microsoft.com/office/drawing/2014/main" id="{6FD76107-0AA9-BFCE-4FBC-5355FFAB791D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8" name="Google Shape;2863;p22">
              <a:extLst>
                <a:ext uri="{FF2B5EF4-FFF2-40B4-BE49-F238E27FC236}">
                  <a16:creationId xmlns:a16="http://schemas.microsoft.com/office/drawing/2014/main" id="{B01AFE74-14D1-0FD0-DBBD-B6ACCA84D92E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9" name="Google Shape;2864;p22">
              <a:extLst>
                <a:ext uri="{FF2B5EF4-FFF2-40B4-BE49-F238E27FC236}">
                  <a16:creationId xmlns:a16="http://schemas.microsoft.com/office/drawing/2014/main" id="{69037E27-83D1-5F58-73BA-0CD7FF31DEA8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0" name="Google Shape;2865;p22">
              <a:extLst>
                <a:ext uri="{FF2B5EF4-FFF2-40B4-BE49-F238E27FC236}">
                  <a16:creationId xmlns:a16="http://schemas.microsoft.com/office/drawing/2014/main" id="{4085E7DC-5370-0773-A7C1-BA2F8E29C466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1" name="Google Shape;2866;p22">
              <a:extLst>
                <a:ext uri="{FF2B5EF4-FFF2-40B4-BE49-F238E27FC236}">
                  <a16:creationId xmlns:a16="http://schemas.microsoft.com/office/drawing/2014/main" id="{D8EE0E02-8FF9-A8CC-AC8D-86D6975FA2A1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2" name="Google Shape;2867;p22">
              <a:extLst>
                <a:ext uri="{FF2B5EF4-FFF2-40B4-BE49-F238E27FC236}">
                  <a16:creationId xmlns:a16="http://schemas.microsoft.com/office/drawing/2014/main" id="{B40D38AE-7AC9-7B47-DA38-EB7885A3B60E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3" name="Google Shape;2868;p22">
              <a:extLst>
                <a:ext uri="{FF2B5EF4-FFF2-40B4-BE49-F238E27FC236}">
                  <a16:creationId xmlns:a16="http://schemas.microsoft.com/office/drawing/2014/main" id="{7BA93F59-1DE6-4268-6E4D-5BA83B88FBA4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4" name="Google Shape;2869;p22">
              <a:extLst>
                <a:ext uri="{FF2B5EF4-FFF2-40B4-BE49-F238E27FC236}">
                  <a16:creationId xmlns:a16="http://schemas.microsoft.com/office/drawing/2014/main" id="{37E8511C-EC80-6CBD-BF3A-245D87637FAC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5" name="Google Shape;2870;p22">
              <a:extLst>
                <a:ext uri="{FF2B5EF4-FFF2-40B4-BE49-F238E27FC236}">
                  <a16:creationId xmlns:a16="http://schemas.microsoft.com/office/drawing/2014/main" id="{E7D90F66-7254-8254-9CDE-8499EBA56798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6" name="Google Shape;2871;p22">
              <a:extLst>
                <a:ext uri="{FF2B5EF4-FFF2-40B4-BE49-F238E27FC236}">
                  <a16:creationId xmlns:a16="http://schemas.microsoft.com/office/drawing/2014/main" id="{8F82CDF1-CFDB-E322-7432-EADA110C101A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7" name="Google Shape;2872;p22">
              <a:extLst>
                <a:ext uri="{FF2B5EF4-FFF2-40B4-BE49-F238E27FC236}">
                  <a16:creationId xmlns:a16="http://schemas.microsoft.com/office/drawing/2014/main" id="{BAEB4505-349C-70D3-9169-70D50B1C0144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8" name="Google Shape;2873;p22">
              <a:extLst>
                <a:ext uri="{FF2B5EF4-FFF2-40B4-BE49-F238E27FC236}">
                  <a16:creationId xmlns:a16="http://schemas.microsoft.com/office/drawing/2014/main" id="{4A664DC2-D91C-186F-6728-B7AF5E584996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9" name="Google Shape;2874;p22">
              <a:extLst>
                <a:ext uri="{FF2B5EF4-FFF2-40B4-BE49-F238E27FC236}">
                  <a16:creationId xmlns:a16="http://schemas.microsoft.com/office/drawing/2014/main" id="{12F2701F-35C9-DBA0-A061-804CD96D627D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0" name="Google Shape;2875;p22">
              <a:extLst>
                <a:ext uri="{FF2B5EF4-FFF2-40B4-BE49-F238E27FC236}">
                  <a16:creationId xmlns:a16="http://schemas.microsoft.com/office/drawing/2014/main" id="{D47BF3B8-D68B-E902-4C45-E2B1C37B4C5F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1" name="Google Shape;2876;p22">
              <a:extLst>
                <a:ext uri="{FF2B5EF4-FFF2-40B4-BE49-F238E27FC236}">
                  <a16:creationId xmlns:a16="http://schemas.microsoft.com/office/drawing/2014/main" id="{63286C92-76B5-583B-EDEE-DBEEEAB77564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2" name="Google Shape;2877;p22">
              <a:extLst>
                <a:ext uri="{FF2B5EF4-FFF2-40B4-BE49-F238E27FC236}">
                  <a16:creationId xmlns:a16="http://schemas.microsoft.com/office/drawing/2014/main" id="{EEC79FA6-9403-0923-4FA7-24785D4B891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3" name="Google Shape;2878;p22">
              <a:extLst>
                <a:ext uri="{FF2B5EF4-FFF2-40B4-BE49-F238E27FC236}">
                  <a16:creationId xmlns:a16="http://schemas.microsoft.com/office/drawing/2014/main" id="{62AF2622-991C-A940-7E84-4AC6A4B1867F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4" name="Google Shape;2879;p22">
              <a:extLst>
                <a:ext uri="{FF2B5EF4-FFF2-40B4-BE49-F238E27FC236}">
                  <a16:creationId xmlns:a16="http://schemas.microsoft.com/office/drawing/2014/main" id="{84F22C13-D017-3625-78DA-3D2F21F2BF72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5" name="Google Shape;2880;p22">
              <a:extLst>
                <a:ext uri="{FF2B5EF4-FFF2-40B4-BE49-F238E27FC236}">
                  <a16:creationId xmlns:a16="http://schemas.microsoft.com/office/drawing/2014/main" id="{ABD15113-55E7-D75F-CD2B-E4DEAC04452F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6" name="Google Shape;2881;p22">
              <a:extLst>
                <a:ext uri="{FF2B5EF4-FFF2-40B4-BE49-F238E27FC236}">
                  <a16:creationId xmlns:a16="http://schemas.microsoft.com/office/drawing/2014/main" id="{16015B3E-E188-8C6C-174E-CFE76EA704CF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7" name="Google Shape;2882;p22">
              <a:extLst>
                <a:ext uri="{FF2B5EF4-FFF2-40B4-BE49-F238E27FC236}">
                  <a16:creationId xmlns:a16="http://schemas.microsoft.com/office/drawing/2014/main" id="{B1E8F373-012D-590E-84B5-C22044C068F4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8" name="Google Shape;2883;p22">
              <a:extLst>
                <a:ext uri="{FF2B5EF4-FFF2-40B4-BE49-F238E27FC236}">
                  <a16:creationId xmlns:a16="http://schemas.microsoft.com/office/drawing/2014/main" id="{30FB49EF-ECB2-78AB-3075-E6AB1ECC1E2A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9" name="Google Shape;2884;p22">
              <a:extLst>
                <a:ext uri="{FF2B5EF4-FFF2-40B4-BE49-F238E27FC236}">
                  <a16:creationId xmlns:a16="http://schemas.microsoft.com/office/drawing/2014/main" id="{9D6948E4-3132-E9CB-9412-36C9B599FF7C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0" name="Google Shape;2885;p22">
              <a:extLst>
                <a:ext uri="{FF2B5EF4-FFF2-40B4-BE49-F238E27FC236}">
                  <a16:creationId xmlns:a16="http://schemas.microsoft.com/office/drawing/2014/main" id="{EDD2C096-6046-1D7D-ECAF-31D6CD844F8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1" name="Google Shape;2886;p22">
              <a:extLst>
                <a:ext uri="{FF2B5EF4-FFF2-40B4-BE49-F238E27FC236}">
                  <a16:creationId xmlns:a16="http://schemas.microsoft.com/office/drawing/2014/main" id="{5E092BA3-0BFF-9026-1C04-E2444F11461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2" name="Google Shape;2887;p22">
              <a:extLst>
                <a:ext uri="{FF2B5EF4-FFF2-40B4-BE49-F238E27FC236}">
                  <a16:creationId xmlns:a16="http://schemas.microsoft.com/office/drawing/2014/main" id="{56A1B4FA-F84D-F683-DE91-AE03E44DB47E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3" name="Google Shape;2888;p22">
              <a:extLst>
                <a:ext uri="{FF2B5EF4-FFF2-40B4-BE49-F238E27FC236}">
                  <a16:creationId xmlns:a16="http://schemas.microsoft.com/office/drawing/2014/main" id="{FF025018-4CD3-9017-86E1-E3463D94E18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4" name="Google Shape;2889;p22">
              <a:extLst>
                <a:ext uri="{FF2B5EF4-FFF2-40B4-BE49-F238E27FC236}">
                  <a16:creationId xmlns:a16="http://schemas.microsoft.com/office/drawing/2014/main" id="{572BCB2E-26FD-F2AA-57B5-A6FA1788A9BA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5" name="Google Shape;2890;p22">
              <a:extLst>
                <a:ext uri="{FF2B5EF4-FFF2-40B4-BE49-F238E27FC236}">
                  <a16:creationId xmlns:a16="http://schemas.microsoft.com/office/drawing/2014/main" id="{F1671CA5-392C-E145-FA71-6E24F5967EA0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6" name="Google Shape;2891;p22">
              <a:extLst>
                <a:ext uri="{FF2B5EF4-FFF2-40B4-BE49-F238E27FC236}">
                  <a16:creationId xmlns:a16="http://schemas.microsoft.com/office/drawing/2014/main" id="{F034789D-667D-6FEB-851C-E5ED0A122F2F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7" name="Google Shape;2892;p22">
              <a:extLst>
                <a:ext uri="{FF2B5EF4-FFF2-40B4-BE49-F238E27FC236}">
                  <a16:creationId xmlns:a16="http://schemas.microsoft.com/office/drawing/2014/main" id="{9D195194-883F-0566-EB41-E507AAFE15F3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8" name="Google Shape;2893;p22">
              <a:extLst>
                <a:ext uri="{FF2B5EF4-FFF2-40B4-BE49-F238E27FC236}">
                  <a16:creationId xmlns:a16="http://schemas.microsoft.com/office/drawing/2014/main" id="{3E7C52E9-7459-486E-388E-35A0C608883D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9" name="Google Shape;2894;p22">
              <a:extLst>
                <a:ext uri="{FF2B5EF4-FFF2-40B4-BE49-F238E27FC236}">
                  <a16:creationId xmlns:a16="http://schemas.microsoft.com/office/drawing/2014/main" id="{FC52E7A1-8503-5778-CB34-3C42319C2159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0" name="Google Shape;2895;p22">
              <a:extLst>
                <a:ext uri="{FF2B5EF4-FFF2-40B4-BE49-F238E27FC236}">
                  <a16:creationId xmlns:a16="http://schemas.microsoft.com/office/drawing/2014/main" id="{94E87687-D7E3-4207-0B56-705A6F1D7A58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1" name="Google Shape;2896;p22">
              <a:extLst>
                <a:ext uri="{FF2B5EF4-FFF2-40B4-BE49-F238E27FC236}">
                  <a16:creationId xmlns:a16="http://schemas.microsoft.com/office/drawing/2014/main" id="{A79B86BA-9274-94D7-BC48-B6F07436270E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2" name="Google Shape;2897;p22">
              <a:extLst>
                <a:ext uri="{FF2B5EF4-FFF2-40B4-BE49-F238E27FC236}">
                  <a16:creationId xmlns:a16="http://schemas.microsoft.com/office/drawing/2014/main" id="{DCA596E9-7AFF-4A68-E113-681702737698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3" name="Google Shape;2898;p22">
              <a:extLst>
                <a:ext uri="{FF2B5EF4-FFF2-40B4-BE49-F238E27FC236}">
                  <a16:creationId xmlns:a16="http://schemas.microsoft.com/office/drawing/2014/main" id="{E05BE9D3-BEF7-AB14-211B-5AC75515FC7A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4" name="Google Shape;2899;p22">
              <a:extLst>
                <a:ext uri="{FF2B5EF4-FFF2-40B4-BE49-F238E27FC236}">
                  <a16:creationId xmlns:a16="http://schemas.microsoft.com/office/drawing/2014/main" id="{696BEFAE-83F4-C970-F1AA-A6B736431E3C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5" name="Google Shape;2900;p22">
              <a:extLst>
                <a:ext uri="{FF2B5EF4-FFF2-40B4-BE49-F238E27FC236}">
                  <a16:creationId xmlns:a16="http://schemas.microsoft.com/office/drawing/2014/main" id="{7B2C485E-D228-01EA-A6B1-023DC6D8791B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6" name="Google Shape;2901;p22">
              <a:extLst>
                <a:ext uri="{FF2B5EF4-FFF2-40B4-BE49-F238E27FC236}">
                  <a16:creationId xmlns:a16="http://schemas.microsoft.com/office/drawing/2014/main" id="{434FA553-B438-9DD8-BB87-136B848D97DF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7" name="Google Shape;2902;p22">
              <a:extLst>
                <a:ext uri="{FF2B5EF4-FFF2-40B4-BE49-F238E27FC236}">
                  <a16:creationId xmlns:a16="http://schemas.microsoft.com/office/drawing/2014/main" id="{2563B8EB-07A3-E688-2C04-A2D1C11BBA26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8" name="Google Shape;2903;p22">
              <a:extLst>
                <a:ext uri="{FF2B5EF4-FFF2-40B4-BE49-F238E27FC236}">
                  <a16:creationId xmlns:a16="http://schemas.microsoft.com/office/drawing/2014/main" id="{F4271AD6-47DB-DEEF-A657-82957130AB42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9" name="Google Shape;2904;p22">
              <a:extLst>
                <a:ext uri="{FF2B5EF4-FFF2-40B4-BE49-F238E27FC236}">
                  <a16:creationId xmlns:a16="http://schemas.microsoft.com/office/drawing/2014/main" id="{F0DF7AB8-A6EE-DC67-DEC7-7A02ED236D9E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0" name="Google Shape;2905;p22">
              <a:extLst>
                <a:ext uri="{FF2B5EF4-FFF2-40B4-BE49-F238E27FC236}">
                  <a16:creationId xmlns:a16="http://schemas.microsoft.com/office/drawing/2014/main" id="{18AB9A3D-9724-1919-BD4B-A295A150AE9A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1" name="Google Shape;2906;p22">
              <a:extLst>
                <a:ext uri="{FF2B5EF4-FFF2-40B4-BE49-F238E27FC236}">
                  <a16:creationId xmlns:a16="http://schemas.microsoft.com/office/drawing/2014/main" id="{9F7A909A-F419-F531-35DC-D239AC5D277B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2" name="Google Shape;2907;p22">
              <a:extLst>
                <a:ext uri="{FF2B5EF4-FFF2-40B4-BE49-F238E27FC236}">
                  <a16:creationId xmlns:a16="http://schemas.microsoft.com/office/drawing/2014/main" id="{278C745A-6FA5-038A-B979-7CEA461DE8B3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3" name="Google Shape;2908;p22">
              <a:extLst>
                <a:ext uri="{FF2B5EF4-FFF2-40B4-BE49-F238E27FC236}">
                  <a16:creationId xmlns:a16="http://schemas.microsoft.com/office/drawing/2014/main" id="{27F048CE-5EC1-4372-B314-FD0D1BA28BA3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4" name="Google Shape;2909;p22">
              <a:extLst>
                <a:ext uri="{FF2B5EF4-FFF2-40B4-BE49-F238E27FC236}">
                  <a16:creationId xmlns:a16="http://schemas.microsoft.com/office/drawing/2014/main" id="{FBBAE084-CC73-1E50-E6B8-0013531E7D1F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5" name="Google Shape;2910;p22">
              <a:extLst>
                <a:ext uri="{FF2B5EF4-FFF2-40B4-BE49-F238E27FC236}">
                  <a16:creationId xmlns:a16="http://schemas.microsoft.com/office/drawing/2014/main" id="{CEC5B541-35E5-44CF-DB68-98D6B2EE5B7F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6" name="Google Shape;2911;p22">
              <a:extLst>
                <a:ext uri="{FF2B5EF4-FFF2-40B4-BE49-F238E27FC236}">
                  <a16:creationId xmlns:a16="http://schemas.microsoft.com/office/drawing/2014/main" id="{E3556B3D-278E-F377-4690-BA4BBE375AEC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7" name="Google Shape;2912;p22">
              <a:extLst>
                <a:ext uri="{FF2B5EF4-FFF2-40B4-BE49-F238E27FC236}">
                  <a16:creationId xmlns:a16="http://schemas.microsoft.com/office/drawing/2014/main" id="{B87273B3-4BA9-4513-D358-0D15D806EF92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8" name="Google Shape;2913;p22">
              <a:extLst>
                <a:ext uri="{FF2B5EF4-FFF2-40B4-BE49-F238E27FC236}">
                  <a16:creationId xmlns:a16="http://schemas.microsoft.com/office/drawing/2014/main" id="{D4F587D0-0FC4-7149-56A6-7E88DA7986B6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9" name="Google Shape;2914;p22">
              <a:extLst>
                <a:ext uri="{FF2B5EF4-FFF2-40B4-BE49-F238E27FC236}">
                  <a16:creationId xmlns:a16="http://schemas.microsoft.com/office/drawing/2014/main" id="{75CF023B-FB77-3FE4-BA09-E462B287C111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0" name="Google Shape;2915;p22">
              <a:extLst>
                <a:ext uri="{FF2B5EF4-FFF2-40B4-BE49-F238E27FC236}">
                  <a16:creationId xmlns:a16="http://schemas.microsoft.com/office/drawing/2014/main" id="{7057AFAD-9E65-6D9D-4157-75B402E4FD88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1" name="Google Shape;2916;p22">
              <a:extLst>
                <a:ext uri="{FF2B5EF4-FFF2-40B4-BE49-F238E27FC236}">
                  <a16:creationId xmlns:a16="http://schemas.microsoft.com/office/drawing/2014/main" id="{BD4A480A-15C6-CCCA-FD68-A4239C22525E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2" name="Google Shape;2917;p22">
              <a:extLst>
                <a:ext uri="{FF2B5EF4-FFF2-40B4-BE49-F238E27FC236}">
                  <a16:creationId xmlns:a16="http://schemas.microsoft.com/office/drawing/2014/main" id="{30C9DCC6-7264-ADE7-723A-A39BFCAA9D19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3" name="Google Shape;2918;p22">
              <a:extLst>
                <a:ext uri="{FF2B5EF4-FFF2-40B4-BE49-F238E27FC236}">
                  <a16:creationId xmlns:a16="http://schemas.microsoft.com/office/drawing/2014/main" id="{AC7AE820-AAFE-A91A-0058-BB6FCF4AE797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4" name="Google Shape;2919;p22">
              <a:extLst>
                <a:ext uri="{FF2B5EF4-FFF2-40B4-BE49-F238E27FC236}">
                  <a16:creationId xmlns:a16="http://schemas.microsoft.com/office/drawing/2014/main" id="{9DA9D865-6258-2399-C41E-6AC69CA74ED3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5" name="Google Shape;2920;p22">
              <a:extLst>
                <a:ext uri="{FF2B5EF4-FFF2-40B4-BE49-F238E27FC236}">
                  <a16:creationId xmlns:a16="http://schemas.microsoft.com/office/drawing/2014/main" id="{61A35C50-C0E9-0D67-77C6-2A4179989598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6" name="Google Shape;2921;p22">
              <a:extLst>
                <a:ext uri="{FF2B5EF4-FFF2-40B4-BE49-F238E27FC236}">
                  <a16:creationId xmlns:a16="http://schemas.microsoft.com/office/drawing/2014/main" id="{179CC416-DAF9-80A3-3BE9-AB94F3F0AFFC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7" name="Google Shape;2922;p22">
              <a:extLst>
                <a:ext uri="{FF2B5EF4-FFF2-40B4-BE49-F238E27FC236}">
                  <a16:creationId xmlns:a16="http://schemas.microsoft.com/office/drawing/2014/main" id="{5C48F0CF-9196-D9B5-2394-B4DD86E6D9BE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8" name="Google Shape;2923;p22">
              <a:extLst>
                <a:ext uri="{FF2B5EF4-FFF2-40B4-BE49-F238E27FC236}">
                  <a16:creationId xmlns:a16="http://schemas.microsoft.com/office/drawing/2014/main" id="{8CB9CD96-77A2-1644-159F-BFA6DA3F181A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9" name="Google Shape;2924;p22">
              <a:extLst>
                <a:ext uri="{FF2B5EF4-FFF2-40B4-BE49-F238E27FC236}">
                  <a16:creationId xmlns:a16="http://schemas.microsoft.com/office/drawing/2014/main" id="{B123358A-2EDF-51C9-A7FF-A90B7475CEA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0" name="Google Shape;2925;p22">
              <a:extLst>
                <a:ext uri="{FF2B5EF4-FFF2-40B4-BE49-F238E27FC236}">
                  <a16:creationId xmlns:a16="http://schemas.microsoft.com/office/drawing/2014/main" id="{45EB7BFF-97DE-66A6-4E7E-682725B22FFD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1" name="Google Shape;2926;p22">
              <a:extLst>
                <a:ext uri="{FF2B5EF4-FFF2-40B4-BE49-F238E27FC236}">
                  <a16:creationId xmlns:a16="http://schemas.microsoft.com/office/drawing/2014/main" id="{C206977A-DAE2-667C-71EF-2A587A364DE1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2" name="Google Shape;2927;p22">
              <a:extLst>
                <a:ext uri="{FF2B5EF4-FFF2-40B4-BE49-F238E27FC236}">
                  <a16:creationId xmlns:a16="http://schemas.microsoft.com/office/drawing/2014/main" id="{E06B4786-0617-98EC-4412-512069E5D1E2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3" name="Google Shape;2928;p22">
              <a:extLst>
                <a:ext uri="{FF2B5EF4-FFF2-40B4-BE49-F238E27FC236}">
                  <a16:creationId xmlns:a16="http://schemas.microsoft.com/office/drawing/2014/main" id="{72C7FC2B-28DA-54C2-D715-CA5CC43772DE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4" name="Google Shape;2929;p22">
              <a:extLst>
                <a:ext uri="{FF2B5EF4-FFF2-40B4-BE49-F238E27FC236}">
                  <a16:creationId xmlns:a16="http://schemas.microsoft.com/office/drawing/2014/main" id="{384ABDDC-92E7-A022-4C5A-5AE280B50430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5" name="Google Shape;2930;p22">
              <a:extLst>
                <a:ext uri="{FF2B5EF4-FFF2-40B4-BE49-F238E27FC236}">
                  <a16:creationId xmlns:a16="http://schemas.microsoft.com/office/drawing/2014/main" id="{FE5A8353-6D03-3BBC-9D0B-A9F8D9BC454E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6" name="Google Shape;2931;p22">
              <a:extLst>
                <a:ext uri="{FF2B5EF4-FFF2-40B4-BE49-F238E27FC236}">
                  <a16:creationId xmlns:a16="http://schemas.microsoft.com/office/drawing/2014/main" id="{9D9C8C8B-9611-21BF-A1F4-CDFB1E9C23C6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7" name="Google Shape;2932;p22">
              <a:extLst>
                <a:ext uri="{FF2B5EF4-FFF2-40B4-BE49-F238E27FC236}">
                  <a16:creationId xmlns:a16="http://schemas.microsoft.com/office/drawing/2014/main" id="{5F2B7AEF-6C94-FAB7-18B9-372C56C13635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8" name="Google Shape;2933;p22">
              <a:extLst>
                <a:ext uri="{FF2B5EF4-FFF2-40B4-BE49-F238E27FC236}">
                  <a16:creationId xmlns:a16="http://schemas.microsoft.com/office/drawing/2014/main" id="{46319820-6602-B360-E4A6-9A8B690AB27F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9" name="Google Shape;2934;p22">
              <a:extLst>
                <a:ext uri="{FF2B5EF4-FFF2-40B4-BE49-F238E27FC236}">
                  <a16:creationId xmlns:a16="http://schemas.microsoft.com/office/drawing/2014/main" id="{9A6A4727-EE5E-1DAC-B66E-9A78ED6066E5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0" name="Google Shape;2935;p22">
              <a:extLst>
                <a:ext uri="{FF2B5EF4-FFF2-40B4-BE49-F238E27FC236}">
                  <a16:creationId xmlns:a16="http://schemas.microsoft.com/office/drawing/2014/main" id="{8F8F2DAC-07EF-F97C-C2F9-75F8C67DCB79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1" name="Google Shape;2936;p22">
              <a:extLst>
                <a:ext uri="{FF2B5EF4-FFF2-40B4-BE49-F238E27FC236}">
                  <a16:creationId xmlns:a16="http://schemas.microsoft.com/office/drawing/2014/main" id="{23072852-44BC-5758-76B6-3571806841D1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2" name="Google Shape;2937;p22">
              <a:extLst>
                <a:ext uri="{FF2B5EF4-FFF2-40B4-BE49-F238E27FC236}">
                  <a16:creationId xmlns:a16="http://schemas.microsoft.com/office/drawing/2014/main" id="{8592FF6A-5093-BEDF-7E38-F8B7703CF82A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3" name="Google Shape;2938;p22">
              <a:extLst>
                <a:ext uri="{FF2B5EF4-FFF2-40B4-BE49-F238E27FC236}">
                  <a16:creationId xmlns:a16="http://schemas.microsoft.com/office/drawing/2014/main" id="{FDE3B159-4FD2-AE7A-27B8-28751D098FD0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4" name="Google Shape;2939;p22">
              <a:extLst>
                <a:ext uri="{FF2B5EF4-FFF2-40B4-BE49-F238E27FC236}">
                  <a16:creationId xmlns:a16="http://schemas.microsoft.com/office/drawing/2014/main" id="{391E2ACE-A381-C027-6001-6FD3C094E4E8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5" name="Google Shape;2940;p22">
              <a:extLst>
                <a:ext uri="{FF2B5EF4-FFF2-40B4-BE49-F238E27FC236}">
                  <a16:creationId xmlns:a16="http://schemas.microsoft.com/office/drawing/2014/main" id="{FE66E5E5-5021-C7BC-E2AC-BF3E00759E85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6" name="Google Shape;2941;p22">
              <a:extLst>
                <a:ext uri="{FF2B5EF4-FFF2-40B4-BE49-F238E27FC236}">
                  <a16:creationId xmlns:a16="http://schemas.microsoft.com/office/drawing/2014/main" id="{B55FED82-6843-7B40-684F-6F7A4C4591CC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7" name="Google Shape;2942;p22">
              <a:extLst>
                <a:ext uri="{FF2B5EF4-FFF2-40B4-BE49-F238E27FC236}">
                  <a16:creationId xmlns:a16="http://schemas.microsoft.com/office/drawing/2014/main" id="{A382ABDD-2798-011C-C8CC-8A620CAB2439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8" name="Google Shape;2943;p22">
              <a:extLst>
                <a:ext uri="{FF2B5EF4-FFF2-40B4-BE49-F238E27FC236}">
                  <a16:creationId xmlns:a16="http://schemas.microsoft.com/office/drawing/2014/main" id="{0A07C1EC-546C-D63D-B841-129B3F5348E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9" name="Google Shape;2944;p22">
              <a:extLst>
                <a:ext uri="{FF2B5EF4-FFF2-40B4-BE49-F238E27FC236}">
                  <a16:creationId xmlns:a16="http://schemas.microsoft.com/office/drawing/2014/main" id="{E5F93BBA-9B47-2F87-673D-FBF9AFFF87D6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0" name="Google Shape;2945;p22">
              <a:extLst>
                <a:ext uri="{FF2B5EF4-FFF2-40B4-BE49-F238E27FC236}">
                  <a16:creationId xmlns:a16="http://schemas.microsoft.com/office/drawing/2014/main" id="{10FF0CF4-0E1F-51C4-6C46-DDB7A8BCC031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1" name="Google Shape;2946;p22">
              <a:extLst>
                <a:ext uri="{FF2B5EF4-FFF2-40B4-BE49-F238E27FC236}">
                  <a16:creationId xmlns:a16="http://schemas.microsoft.com/office/drawing/2014/main" id="{3DAC2749-5677-AFAA-6756-7605FCE97576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2" name="Google Shape;2947;p22">
              <a:extLst>
                <a:ext uri="{FF2B5EF4-FFF2-40B4-BE49-F238E27FC236}">
                  <a16:creationId xmlns:a16="http://schemas.microsoft.com/office/drawing/2014/main" id="{E35EEC24-CB94-62D0-45CF-604C373E8E07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3" name="Google Shape;2948;p22">
              <a:extLst>
                <a:ext uri="{FF2B5EF4-FFF2-40B4-BE49-F238E27FC236}">
                  <a16:creationId xmlns:a16="http://schemas.microsoft.com/office/drawing/2014/main" id="{861F9025-EA73-EF61-7360-A753781AF8C1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4" name="Google Shape;2949;p22">
              <a:extLst>
                <a:ext uri="{FF2B5EF4-FFF2-40B4-BE49-F238E27FC236}">
                  <a16:creationId xmlns:a16="http://schemas.microsoft.com/office/drawing/2014/main" id="{8E792F63-AAA5-BC07-D9CE-4DB7DD42CDCE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5" name="Google Shape;2950;p22">
              <a:extLst>
                <a:ext uri="{FF2B5EF4-FFF2-40B4-BE49-F238E27FC236}">
                  <a16:creationId xmlns:a16="http://schemas.microsoft.com/office/drawing/2014/main" id="{A3B7FE22-75D6-FAA3-3BE1-1D27D16F2A86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6" name="Google Shape;2951;p22">
              <a:extLst>
                <a:ext uri="{FF2B5EF4-FFF2-40B4-BE49-F238E27FC236}">
                  <a16:creationId xmlns:a16="http://schemas.microsoft.com/office/drawing/2014/main" id="{1A87E1E0-7633-FC55-4AFB-39F52EFBAFAD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7" name="Google Shape;2952;p22">
              <a:extLst>
                <a:ext uri="{FF2B5EF4-FFF2-40B4-BE49-F238E27FC236}">
                  <a16:creationId xmlns:a16="http://schemas.microsoft.com/office/drawing/2014/main" id="{77CB896C-8CEA-08BA-AF5B-38B8203CA105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8" name="Google Shape;2953;p22">
              <a:extLst>
                <a:ext uri="{FF2B5EF4-FFF2-40B4-BE49-F238E27FC236}">
                  <a16:creationId xmlns:a16="http://schemas.microsoft.com/office/drawing/2014/main" id="{2BFFD82E-55B5-83D3-F50C-8BAAFD3A43AC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9" name="Google Shape;2954;p22">
              <a:extLst>
                <a:ext uri="{FF2B5EF4-FFF2-40B4-BE49-F238E27FC236}">
                  <a16:creationId xmlns:a16="http://schemas.microsoft.com/office/drawing/2014/main" id="{231D1A9B-1031-DD81-E641-9BBE43EF1EA3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0" name="Google Shape;2955;p22">
              <a:extLst>
                <a:ext uri="{FF2B5EF4-FFF2-40B4-BE49-F238E27FC236}">
                  <a16:creationId xmlns:a16="http://schemas.microsoft.com/office/drawing/2014/main" id="{BDA6868F-7A39-6E61-8073-C008A0A58B0E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1" name="Google Shape;2956;p22">
              <a:extLst>
                <a:ext uri="{FF2B5EF4-FFF2-40B4-BE49-F238E27FC236}">
                  <a16:creationId xmlns:a16="http://schemas.microsoft.com/office/drawing/2014/main" id="{B3E05A04-CA93-09C0-58FE-728959C855BD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2" name="Google Shape;2957;p22">
              <a:extLst>
                <a:ext uri="{FF2B5EF4-FFF2-40B4-BE49-F238E27FC236}">
                  <a16:creationId xmlns:a16="http://schemas.microsoft.com/office/drawing/2014/main" id="{1DF3C29C-E57F-99BD-DAB9-CD5BEDFB0BB0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3" name="Google Shape;2958;p22">
              <a:extLst>
                <a:ext uri="{FF2B5EF4-FFF2-40B4-BE49-F238E27FC236}">
                  <a16:creationId xmlns:a16="http://schemas.microsoft.com/office/drawing/2014/main" id="{BEDD5403-A158-8F68-CAB6-5A4C6F5BC2BA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4" name="Google Shape;2959;p22">
              <a:extLst>
                <a:ext uri="{FF2B5EF4-FFF2-40B4-BE49-F238E27FC236}">
                  <a16:creationId xmlns:a16="http://schemas.microsoft.com/office/drawing/2014/main" id="{EA036D0F-4721-A684-3D71-91E59AB1BA59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5" name="Google Shape;2960;p22">
              <a:extLst>
                <a:ext uri="{FF2B5EF4-FFF2-40B4-BE49-F238E27FC236}">
                  <a16:creationId xmlns:a16="http://schemas.microsoft.com/office/drawing/2014/main" id="{8556C5D9-8A18-F79C-25F1-EA53704972D1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6" name="Google Shape;2961;p22">
              <a:extLst>
                <a:ext uri="{FF2B5EF4-FFF2-40B4-BE49-F238E27FC236}">
                  <a16:creationId xmlns:a16="http://schemas.microsoft.com/office/drawing/2014/main" id="{783B61A9-60DA-48BC-FBC8-2017448E1BCD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7" name="Google Shape;2962;p22">
              <a:extLst>
                <a:ext uri="{FF2B5EF4-FFF2-40B4-BE49-F238E27FC236}">
                  <a16:creationId xmlns:a16="http://schemas.microsoft.com/office/drawing/2014/main" id="{48B384DF-1957-74A2-684A-F4C3713CABBA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8" name="Google Shape;2963;p22">
              <a:extLst>
                <a:ext uri="{FF2B5EF4-FFF2-40B4-BE49-F238E27FC236}">
                  <a16:creationId xmlns:a16="http://schemas.microsoft.com/office/drawing/2014/main" id="{8F654A91-94D7-C035-D42F-010614636638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9" name="Google Shape;2964;p22">
              <a:extLst>
                <a:ext uri="{FF2B5EF4-FFF2-40B4-BE49-F238E27FC236}">
                  <a16:creationId xmlns:a16="http://schemas.microsoft.com/office/drawing/2014/main" id="{0E190224-C39C-185B-4465-2FCAC912C7C3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0" name="Google Shape;2965;p22">
              <a:extLst>
                <a:ext uri="{FF2B5EF4-FFF2-40B4-BE49-F238E27FC236}">
                  <a16:creationId xmlns:a16="http://schemas.microsoft.com/office/drawing/2014/main" id="{0FF36C9A-AB62-5246-4419-D6CE2AF35E10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1" name="Google Shape;2966;p22">
              <a:extLst>
                <a:ext uri="{FF2B5EF4-FFF2-40B4-BE49-F238E27FC236}">
                  <a16:creationId xmlns:a16="http://schemas.microsoft.com/office/drawing/2014/main" id="{0449BE83-A1A4-3BC4-795A-C13DC31E5CAE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2" name="Google Shape;2967;p22">
              <a:extLst>
                <a:ext uri="{FF2B5EF4-FFF2-40B4-BE49-F238E27FC236}">
                  <a16:creationId xmlns:a16="http://schemas.microsoft.com/office/drawing/2014/main" id="{E491547F-F139-8DF1-33B4-F3418E0AED82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3" name="Google Shape;2968;p22">
              <a:extLst>
                <a:ext uri="{FF2B5EF4-FFF2-40B4-BE49-F238E27FC236}">
                  <a16:creationId xmlns:a16="http://schemas.microsoft.com/office/drawing/2014/main" id="{34A761DE-F9A1-4ABD-FB4B-BD5C55CE13AE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4" name="Google Shape;2969;p22">
              <a:extLst>
                <a:ext uri="{FF2B5EF4-FFF2-40B4-BE49-F238E27FC236}">
                  <a16:creationId xmlns:a16="http://schemas.microsoft.com/office/drawing/2014/main" id="{C63E068F-AF63-F501-4A0E-26E2AD7DB5C0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5" name="Google Shape;2970;p22">
              <a:extLst>
                <a:ext uri="{FF2B5EF4-FFF2-40B4-BE49-F238E27FC236}">
                  <a16:creationId xmlns:a16="http://schemas.microsoft.com/office/drawing/2014/main" id="{29B68EC7-C41C-2A76-304F-F6F5085CB81E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6" name="Google Shape;2971;p22">
              <a:extLst>
                <a:ext uri="{FF2B5EF4-FFF2-40B4-BE49-F238E27FC236}">
                  <a16:creationId xmlns:a16="http://schemas.microsoft.com/office/drawing/2014/main" id="{CA6F7C31-8D8B-EFE9-D6F9-179DA67C8C45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7" name="Google Shape;2972;p22">
              <a:extLst>
                <a:ext uri="{FF2B5EF4-FFF2-40B4-BE49-F238E27FC236}">
                  <a16:creationId xmlns:a16="http://schemas.microsoft.com/office/drawing/2014/main" id="{07D8EE07-97AD-5424-42A2-A1151E46A0A9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8" name="Google Shape;2973;p22">
              <a:extLst>
                <a:ext uri="{FF2B5EF4-FFF2-40B4-BE49-F238E27FC236}">
                  <a16:creationId xmlns:a16="http://schemas.microsoft.com/office/drawing/2014/main" id="{8F22B469-0488-2607-20B3-4AA1C470C907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9" name="Google Shape;2974;p22">
              <a:extLst>
                <a:ext uri="{FF2B5EF4-FFF2-40B4-BE49-F238E27FC236}">
                  <a16:creationId xmlns:a16="http://schemas.microsoft.com/office/drawing/2014/main" id="{C2D4F5CB-6D89-E20B-2C4F-B231D22D3E72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0" name="Google Shape;2975;p22">
              <a:extLst>
                <a:ext uri="{FF2B5EF4-FFF2-40B4-BE49-F238E27FC236}">
                  <a16:creationId xmlns:a16="http://schemas.microsoft.com/office/drawing/2014/main" id="{D54E3C1B-3CBD-79EB-EA34-DDD35858C37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1" name="Google Shape;2976;p22">
              <a:extLst>
                <a:ext uri="{FF2B5EF4-FFF2-40B4-BE49-F238E27FC236}">
                  <a16:creationId xmlns:a16="http://schemas.microsoft.com/office/drawing/2014/main" id="{152D143B-09E6-BFCE-BEDB-BFB330750E70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2" name="Google Shape;2977;p22">
              <a:extLst>
                <a:ext uri="{FF2B5EF4-FFF2-40B4-BE49-F238E27FC236}">
                  <a16:creationId xmlns:a16="http://schemas.microsoft.com/office/drawing/2014/main" id="{F59DBCFE-88B3-6930-5F23-E9F1C399E1B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3" name="Google Shape;2978;p22">
              <a:extLst>
                <a:ext uri="{FF2B5EF4-FFF2-40B4-BE49-F238E27FC236}">
                  <a16:creationId xmlns:a16="http://schemas.microsoft.com/office/drawing/2014/main" id="{AABAD649-AE7C-BD33-00A6-6D262FB42266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4" name="Google Shape;2979;p22">
              <a:extLst>
                <a:ext uri="{FF2B5EF4-FFF2-40B4-BE49-F238E27FC236}">
                  <a16:creationId xmlns:a16="http://schemas.microsoft.com/office/drawing/2014/main" id="{3F1CA0F6-8B4C-1A6A-8200-DF6484D17C54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5" name="Google Shape;2980;p22">
              <a:extLst>
                <a:ext uri="{FF2B5EF4-FFF2-40B4-BE49-F238E27FC236}">
                  <a16:creationId xmlns:a16="http://schemas.microsoft.com/office/drawing/2014/main" id="{AC3019D0-4E74-075A-2A52-C57465C2A357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6" name="Google Shape;2981;p22">
              <a:extLst>
                <a:ext uri="{FF2B5EF4-FFF2-40B4-BE49-F238E27FC236}">
                  <a16:creationId xmlns:a16="http://schemas.microsoft.com/office/drawing/2014/main" id="{D1068964-6E2B-34FE-040E-7E3142DF6AC3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7" name="Google Shape;2982;p22">
              <a:extLst>
                <a:ext uri="{FF2B5EF4-FFF2-40B4-BE49-F238E27FC236}">
                  <a16:creationId xmlns:a16="http://schemas.microsoft.com/office/drawing/2014/main" id="{D99C55A0-B073-7D75-FBD9-084B3E29BA2C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8" name="Google Shape;2983;p22">
              <a:extLst>
                <a:ext uri="{FF2B5EF4-FFF2-40B4-BE49-F238E27FC236}">
                  <a16:creationId xmlns:a16="http://schemas.microsoft.com/office/drawing/2014/main" id="{93CAB448-DD40-4900-C025-6B0F7B7699A3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9" name="Google Shape;2984;p22">
              <a:extLst>
                <a:ext uri="{FF2B5EF4-FFF2-40B4-BE49-F238E27FC236}">
                  <a16:creationId xmlns:a16="http://schemas.microsoft.com/office/drawing/2014/main" id="{C0EE3392-586E-FABA-D29A-0C27405F5CFC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0" name="Google Shape;2985;p22">
              <a:extLst>
                <a:ext uri="{FF2B5EF4-FFF2-40B4-BE49-F238E27FC236}">
                  <a16:creationId xmlns:a16="http://schemas.microsoft.com/office/drawing/2014/main" id="{6BFD2901-85C9-3EF7-17AF-595074EE7D0E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1" name="Google Shape;2986;p22">
              <a:extLst>
                <a:ext uri="{FF2B5EF4-FFF2-40B4-BE49-F238E27FC236}">
                  <a16:creationId xmlns:a16="http://schemas.microsoft.com/office/drawing/2014/main" id="{08B94666-8A41-6819-C04A-C9F262A8594C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2" name="Google Shape;2987;p22">
              <a:extLst>
                <a:ext uri="{FF2B5EF4-FFF2-40B4-BE49-F238E27FC236}">
                  <a16:creationId xmlns:a16="http://schemas.microsoft.com/office/drawing/2014/main" id="{0629ABFE-8375-6905-D0F7-96829AFAD06D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3" name="Google Shape;2988;p22">
              <a:extLst>
                <a:ext uri="{FF2B5EF4-FFF2-40B4-BE49-F238E27FC236}">
                  <a16:creationId xmlns:a16="http://schemas.microsoft.com/office/drawing/2014/main" id="{5C8C6AFC-7B94-CDD9-A70C-6036A34CD88A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4" name="Google Shape;2989;p22">
              <a:extLst>
                <a:ext uri="{FF2B5EF4-FFF2-40B4-BE49-F238E27FC236}">
                  <a16:creationId xmlns:a16="http://schemas.microsoft.com/office/drawing/2014/main" id="{0A6D7206-C8DC-4914-54B6-EB64C205C9A0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5" name="Google Shape;2990;p22">
              <a:extLst>
                <a:ext uri="{FF2B5EF4-FFF2-40B4-BE49-F238E27FC236}">
                  <a16:creationId xmlns:a16="http://schemas.microsoft.com/office/drawing/2014/main" id="{0657481A-1B2A-E825-88FB-44BDEF2DD293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6" name="Google Shape;2991;p22">
              <a:extLst>
                <a:ext uri="{FF2B5EF4-FFF2-40B4-BE49-F238E27FC236}">
                  <a16:creationId xmlns:a16="http://schemas.microsoft.com/office/drawing/2014/main" id="{6F9B20A9-9D68-314E-BBED-DDDC5FC97501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7" name="Google Shape;2992;p22">
              <a:extLst>
                <a:ext uri="{FF2B5EF4-FFF2-40B4-BE49-F238E27FC236}">
                  <a16:creationId xmlns:a16="http://schemas.microsoft.com/office/drawing/2014/main" id="{1F8603FA-1D39-1500-1901-6BADF3900B0A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8" name="Google Shape;2993;p22">
              <a:extLst>
                <a:ext uri="{FF2B5EF4-FFF2-40B4-BE49-F238E27FC236}">
                  <a16:creationId xmlns:a16="http://schemas.microsoft.com/office/drawing/2014/main" id="{94560CE6-841D-7DB0-F6DE-F2B3B0706020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9" name="Google Shape;2994;p22">
              <a:extLst>
                <a:ext uri="{FF2B5EF4-FFF2-40B4-BE49-F238E27FC236}">
                  <a16:creationId xmlns:a16="http://schemas.microsoft.com/office/drawing/2014/main" id="{FB994A60-5140-3FD9-AF48-F5C6A3AF3EF6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0" name="Google Shape;2995;p22">
              <a:extLst>
                <a:ext uri="{FF2B5EF4-FFF2-40B4-BE49-F238E27FC236}">
                  <a16:creationId xmlns:a16="http://schemas.microsoft.com/office/drawing/2014/main" id="{F07FD76F-E4D3-25A4-F5AD-F12584B401BA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1" name="Google Shape;2996;p22">
              <a:extLst>
                <a:ext uri="{FF2B5EF4-FFF2-40B4-BE49-F238E27FC236}">
                  <a16:creationId xmlns:a16="http://schemas.microsoft.com/office/drawing/2014/main" id="{C9BB049C-B990-2752-916B-784E8ADF4E44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2" name="Google Shape;2997;p22">
              <a:extLst>
                <a:ext uri="{FF2B5EF4-FFF2-40B4-BE49-F238E27FC236}">
                  <a16:creationId xmlns:a16="http://schemas.microsoft.com/office/drawing/2014/main" id="{F0DAA384-FA09-F393-82F7-43D1FD2F0AE5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3" name="Google Shape;2998;p22">
              <a:extLst>
                <a:ext uri="{FF2B5EF4-FFF2-40B4-BE49-F238E27FC236}">
                  <a16:creationId xmlns:a16="http://schemas.microsoft.com/office/drawing/2014/main" id="{5E81E865-2C07-8063-6F80-FBD43D56D785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4" name="Google Shape;2999;p22">
              <a:extLst>
                <a:ext uri="{FF2B5EF4-FFF2-40B4-BE49-F238E27FC236}">
                  <a16:creationId xmlns:a16="http://schemas.microsoft.com/office/drawing/2014/main" id="{71BBA522-82F2-FE73-7FC9-44B1D3107D75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5" name="Google Shape;3000;p22">
              <a:extLst>
                <a:ext uri="{FF2B5EF4-FFF2-40B4-BE49-F238E27FC236}">
                  <a16:creationId xmlns:a16="http://schemas.microsoft.com/office/drawing/2014/main" id="{5788F5D1-4DF2-6607-38D6-A4A171339E06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6" name="Google Shape;3001;p22">
              <a:extLst>
                <a:ext uri="{FF2B5EF4-FFF2-40B4-BE49-F238E27FC236}">
                  <a16:creationId xmlns:a16="http://schemas.microsoft.com/office/drawing/2014/main" id="{6B5605E4-E247-1D58-3A77-8B97B9A62D47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7" name="Google Shape;3002;p22">
              <a:extLst>
                <a:ext uri="{FF2B5EF4-FFF2-40B4-BE49-F238E27FC236}">
                  <a16:creationId xmlns:a16="http://schemas.microsoft.com/office/drawing/2014/main" id="{6F472A1E-C9ED-CA55-4BD2-9CA55E1E8603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8" name="Google Shape;3003;p22">
              <a:extLst>
                <a:ext uri="{FF2B5EF4-FFF2-40B4-BE49-F238E27FC236}">
                  <a16:creationId xmlns:a16="http://schemas.microsoft.com/office/drawing/2014/main" id="{3C7AC862-81B1-1459-8DC9-AA5887483B7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9" name="Google Shape;3004;p22">
              <a:extLst>
                <a:ext uri="{FF2B5EF4-FFF2-40B4-BE49-F238E27FC236}">
                  <a16:creationId xmlns:a16="http://schemas.microsoft.com/office/drawing/2014/main" id="{8B08C606-E0A2-29E2-5699-7B69C6898E76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0" name="Google Shape;3005;p22">
              <a:extLst>
                <a:ext uri="{FF2B5EF4-FFF2-40B4-BE49-F238E27FC236}">
                  <a16:creationId xmlns:a16="http://schemas.microsoft.com/office/drawing/2014/main" id="{4D89CED0-96E5-A145-690D-26581D12FBA9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1" name="Google Shape;3006;p22">
              <a:extLst>
                <a:ext uri="{FF2B5EF4-FFF2-40B4-BE49-F238E27FC236}">
                  <a16:creationId xmlns:a16="http://schemas.microsoft.com/office/drawing/2014/main" id="{BE4C19E4-D4D8-62CD-5023-D7ACBD2E7CA8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2" name="Google Shape;3007;p22">
              <a:extLst>
                <a:ext uri="{FF2B5EF4-FFF2-40B4-BE49-F238E27FC236}">
                  <a16:creationId xmlns:a16="http://schemas.microsoft.com/office/drawing/2014/main" id="{CBC647BA-5F3B-2B08-CDA6-CB0E252DA9BB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3" name="Google Shape;3008;p22">
              <a:extLst>
                <a:ext uri="{FF2B5EF4-FFF2-40B4-BE49-F238E27FC236}">
                  <a16:creationId xmlns:a16="http://schemas.microsoft.com/office/drawing/2014/main" id="{BC9102A6-845B-9972-E9E1-7A28D393C041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4" name="Google Shape;3009;p22">
              <a:extLst>
                <a:ext uri="{FF2B5EF4-FFF2-40B4-BE49-F238E27FC236}">
                  <a16:creationId xmlns:a16="http://schemas.microsoft.com/office/drawing/2014/main" id="{A6FC0688-F297-80CB-09D5-0F60A9636EF9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5" name="Google Shape;3010;p22">
              <a:extLst>
                <a:ext uri="{FF2B5EF4-FFF2-40B4-BE49-F238E27FC236}">
                  <a16:creationId xmlns:a16="http://schemas.microsoft.com/office/drawing/2014/main" id="{2C0A6F98-B450-D541-4B29-C2797E27EE06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6" name="Google Shape;3011;p22">
              <a:extLst>
                <a:ext uri="{FF2B5EF4-FFF2-40B4-BE49-F238E27FC236}">
                  <a16:creationId xmlns:a16="http://schemas.microsoft.com/office/drawing/2014/main" id="{D5FFE8DC-3923-E0CC-9AFC-375AC28FA91E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7" name="Google Shape;3012;p22">
              <a:extLst>
                <a:ext uri="{FF2B5EF4-FFF2-40B4-BE49-F238E27FC236}">
                  <a16:creationId xmlns:a16="http://schemas.microsoft.com/office/drawing/2014/main" id="{CEA9B4BF-0CCF-44A2-AC27-D3BE09811731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8" name="Google Shape;3013;p22">
              <a:extLst>
                <a:ext uri="{FF2B5EF4-FFF2-40B4-BE49-F238E27FC236}">
                  <a16:creationId xmlns:a16="http://schemas.microsoft.com/office/drawing/2014/main" id="{856FFBB1-7877-C49D-6354-14AAF88DF955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9" name="Google Shape;3014;p22">
              <a:extLst>
                <a:ext uri="{FF2B5EF4-FFF2-40B4-BE49-F238E27FC236}">
                  <a16:creationId xmlns:a16="http://schemas.microsoft.com/office/drawing/2014/main" id="{F68DD452-87F0-5435-75CD-A42E692A74B8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0" name="Google Shape;3015;p22">
              <a:extLst>
                <a:ext uri="{FF2B5EF4-FFF2-40B4-BE49-F238E27FC236}">
                  <a16:creationId xmlns:a16="http://schemas.microsoft.com/office/drawing/2014/main" id="{C80B6A8D-ABB2-F6E4-41BB-20AD5C2F2328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1" name="Google Shape;3016;p22">
              <a:extLst>
                <a:ext uri="{FF2B5EF4-FFF2-40B4-BE49-F238E27FC236}">
                  <a16:creationId xmlns:a16="http://schemas.microsoft.com/office/drawing/2014/main" id="{73667D66-2A31-8A66-8386-CBCEEBEECD5F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2" name="Google Shape;3017;p22">
              <a:extLst>
                <a:ext uri="{FF2B5EF4-FFF2-40B4-BE49-F238E27FC236}">
                  <a16:creationId xmlns:a16="http://schemas.microsoft.com/office/drawing/2014/main" id="{8F61D9C2-F7B1-8842-1C8C-6657D8FCE780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3" name="Google Shape;3018;p22">
              <a:extLst>
                <a:ext uri="{FF2B5EF4-FFF2-40B4-BE49-F238E27FC236}">
                  <a16:creationId xmlns:a16="http://schemas.microsoft.com/office/drawing/2014/main" id="{EE7EF116-9D11-23AA-E4C1-03B5C05956FB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4" name="Google Shape;3019;p22">
              <a:extLst>
                <a:ext uri="{FF2B5EF4-FFF2-40B4-BE49-F238E27FC236}">
                  <a16:creationId xmlns:a16="http://schemas.microsoft.com/office/drawing/2014/main" id="{7F48D165-9419-556F-B0A7-EB50D55EB556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5" name="Google Shape;3020;p22">
              <a:extLst>
                <a:ext uri="{FF2B5EF4-FFF2-40B4-BE49-F238E27FC236}">
                  <a16:creationId xmlns:a16="http://schemas.microsoft.com/office/drawing/2014/main" id="{74D8963A-E6BB-6525-B2A3-ACDDDE5AAD05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6" name="Google Shape;3021;p22">
              <a:extLst>
                <a:ext uri="{FF2B5EF4-FFF2-40B4-BE49-F238E27FC236}">
                  <a16:creationId xmlns:a16="http://schemas.microsoft.com/office/drawing/2014/main" id="{752FDCD5-0026-94A5-354D-3701AE0D27FE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7" name="Google Shape;3022;p22">
              <a:extLst>
                <a:ext uri="{FF2B5EF4-FFF2-40B4-BE49-F238E27FC236}">
                  <a16:creationId xmlns:a16="http://schemas.microsoft.com/office/drawing/2014/main" id="{4644805A-864E-46D0-B92B-E40829B5D336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8" name="Google Shape;3023;p22">
              <a:extLst>
                <a:ext uri="{FF2B5EF4-FFF2-40B4-BE49-F238E27FC236}">
                  <a16:creationId xmlns:a16="http://schemas.microsoft.com/office/drawing/2014/main" id="{F97F691C-DD02-4952-AD74-A1C97851894C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9" name="Google Shape;3024;p22">
              <a:extLst>
                <a:ext uri="{FF2B5EF4-FFF2-40B4-BE49-F238E27FC236}">
                  <a16:creationId xmlns:a16="http://schemas.microsoft.com/office/drawing/2014/main" id="{20168C69-D433-5BD2-F7B2-F597DE9CBE06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0" name="Google Shape;3025;p22">
              <a:extLst>
                <a:ext uri="{FF2B5EF4-FFF2-40B4-BE49-F238E27FC236}">
                  <a16:creationId xmlns:a16="http://schemas.microsoft.com/office/drawing/2014/main" id="{AA2AA35F-5394-B458-16AD-8AA58551DAF2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1" name="Google Shape;3026;p22">
              <a:extLst>
                <a:ext uri="{FF2B5EF4-FFF2-40B4-BE49-F238E27FC236}">
                  <a16:creationId xmlns:a16="http://schemas.microsoft.com/office/drawing/2014/main" id="{B811893E-96AB-6ECC-E2EE-7F3CD66360C8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2" name="Google Shape;3027;p22">
              <a:extLst>
                <a:ext uri="{FF2B5EF4-FFF2-40B4-BE49-F238E27FC236}">
                  <a16:creationId xmlns:a16="http://schemas.microsoft.com/office/drawing/2014/main" id="{56DB3D96-8019-8DF3-3E06-CC66DD54FDEB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3" name="Google Shape;3028;p22">
              <a:extLst>
                <a:ext uri="{FF2B5EF4-FFF2-40B4-BE49-F238E27FC236}">
                  <a16:creationId xmlns:a16="http://schemas.microsoft.com/office/drawing/2014/main" id="{D8F74FAE-5568-2A80-EE94-2A8645AE1956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4" name="Google Shape;3029;p22">
              <a:extLst>
                <a:ext uri="{FF2B5EF4-FFF2-40B4-BE49-F238E27FC236}">
                  <a16:creationId xmlns:a16="http://schemas.microsoft.com/office/drawing/2014/main" id="{26612CD2-5552-B2EC-41ED-FDC620BBA310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5" name="Google Shape;3030;p22">
              <a:extLst>
                <a:ext uri="{FF2B5EF4-FFF2-40B4-BE49-F238E27FC236}">
                  <a16:creationId xmlns:a16="http://schemas.microsoft.com/office/drawing/2014/main" id="{59A81910-C61C-4721-B368-FB71F9256C50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6" name="Google Shape;3031;p22">
              <a:extLst>
                <a:ext uri="{FF2B5EF4-FFF2-40B4-BE49-F238E27FC236}">
                  <a16:creationId xmlns:a16="http://schemas.microsoft.com/office/drawing/2014/main" id="{B4243405-2DEF-9486-F569-D6C00AEDF6C8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7" name="Google Shape;3032;p22">
              <a:extLst>
                <a:ext uri="{FF2B5EF4-FFF2-40B4-BE49-F238E27FC236}">
                  <a16:creationId xmlns:a16="http://schemas.microsoft.com/office/drawing/2014/main" id="{6778D8F6-E03C-8A97-1E01-F1E606EFC571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8" name="Google Shape;3033;p22">
              <a:extLst>
                <a:ext uri="{FF2B5EF4-FFF2-40B4-BE49-F238E27FC236}">
                  <a16:creationId xmlns:a16="http://schemas.microsoft.com/office/drawing/2014/main" id="{B4289CFD-A0F3-83CC-D719-0B232954C672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9" name="Google Shape;3034;p22">
              <a:extLst>
                <a:ext uri="{FF2B5EF4-FFF2-40B4-BE49-F238E27FC236}">
                  <a16:creationId xmlns:a16="http://schemas.microsoft.com/office/drawing/2014/main" id="{F16F5C11-AE11-16D3-F291-D926CADCE23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0" name="Google Shape;3035;p22">
              <a:extLst>
                <a:ext uri="{FF2B5EF4-FFF2-40B4-BE49-F238E27FC236}">
                  <a16:creationId xmlns:a16="http://schemas.microsoft.com/office/drawing/2014/main" id="{F6D3F282-3A59-CAF0-FDCD-486E93ECFBD1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1" name="Google Shape;3036;p22">
              <a:extLst>
                <a:ext uri="{FF2B5EF4-FFF2-40B4-BE49-F238E27FC236}">
                  <a16:creationId xmlns:a16="http://schemas.microsoft.com/office/drawing/2014/main" id="{C97855D4-63C5-EED5-7044-8AD00DA5F689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2" name="Google Shape;3037;p22">
              <a:extLst>
                <a:ext uri="{FF2B5EF4-FFF2-40B4-BE49-F238E27FC236}">
                  <a16:creationId xmlns:a16="http://schemas.microsoft.com/office/drawing/2014/main" id="{D734D35B-8311-6F14-BDF5-E08AF57D6124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3" name="Google Shape;3038;p22">
              <a:extLst>
                <a:ext uri="{FF2B5EF4-FFF2-40B4-BE49-F238E27FC236}">
                  <a16:creationId xmlns:a16="http://schemas.microsoft.com/office/drawing/2014/main" id="{1B101D28-EA2B-40A3-4037-A5D84BC92EE6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4" name="Google Shape;3039;p22">
              <a:extLst>
                <a:ext uri="{FF2B5EF4-FFF2-40B4-BE49-F238E27FC236}">
                  <a16:creationId xmlns:a16="http://schemas.microsoft.com/office/drawing/2014/main" id="{F6786530-1BDE-7E5C-931C-AF25E0A7EEF0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5" name="Google Shape;3040;p22">
              <a:extLst>
                <a:ext uri="{FF2B5EF4-FFF2-40B4-BE49-F238E27FC236}">
                  <a16:creationId xmlns:a16="http://schemas.microsoft.com/office/drawing/2014/main" id="{D139C8E6-B03E-183B-17BC-4DD360AE7A0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6" name="Google Shape;3041;p22">
              <a:extLst>
                <a:ext uri="{FF2B5EF4-FFF2-40B4-BE49-F238E27FC236}">
                  <a16:creationId xmlns:a16="http://schemas.microsoft.com/office/drawing/2014/main" id="{28EADF4B-BD87-A752-0A67-1F1EF4028E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7" name="Google Shape;3042;p22">
              <a:extLst>
                <a:ext uri="{FF2B5EF4-FFF2-40B4-BE49-F238E27FC236}">
                  <a16:creationId xmlns:a16="http://schemas.microsoft.com/office/drawing/2014/main" id="{531B5B94-D9F3-ABFE-8589-3D760BC789C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8" name="Google Shape;3043;p22">
              <a:extLst>
                <a:ext uri="{FF2B5EF4-FFF2-40B4-BE49-F238E27FC236}">
                  <a16:creationId xmlns:a16="http://schemas.microsoft.com/office/drawing/2014/main" id="{3904DC9F-950F-373F-AF7D-17B82FA84493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9" name="Google Shape;3044;p22">
              <a:extLst>
                <a:ext uri="{FF2B5EF4-FFF2-40B4-BE49-F238E27FC236}">
                  <a16:creationId xmlns:a16="http://schemas.microsoft.com/office/drawing/2014/main" id="{898C660B-F9B4-F64F-302F-2083CCC797E7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0" name="Google Shape;3045;p22">
              <a:extLst>
                <a:ext uri="{FF2B5EF4-FFF2-40B4-BE49-F238E27FC236}">
                  <a16:creationId xmlns:a16="http://schemas.microsoft.com/office/drawing/2014/main" id="{D2C96BD9-EB10-269D-2F6A-79248EC484FB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1" name="Google Shape;3046;p22">
              <a:extLst>
                <a:ext uri="{FF2B5EF4-FFF2-40B4-BE49-F238E27FC236}">
                  <a16:creationId xmlns:a16="http://schemas.microsoft.com/office/drawing/2014/main" id="{B6438384-87A1-4355-9D20-CE9832C4E302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2" name="Google Shape;3047;p22">
              <a:extLst>
                <a:ext uri="{FF2B5EF4-FFF2-40B4-BE49-F238E27FC236}">
                  <a16:creationId xmlns:a16="http://schemas.microsoft.com/office/drawing/2014/main" id="{DC1E2D0C-9FBC-CABE-7047-81429D69BD13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3" name="Google Shape;3048;p22">
              <a:extLst>
                <a:ext uri="{FF2B5EF4-FFF2-40B4-BE49-F238E27FC236}">
                  <a16:creationId xmlns:a16="http://schemas.microsoft.com/office/drawing/2014/main" id="{F74B21E5-13D2-E54D-B8A0-AA2522624D14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4" name="Google Shape;3049;p22">
              <a:extLst>
                <a:ext uri="{FF2B5EF4-FFF2-40B4-BE49-F238E27FC236}">
                  <a16:creationId xmlns:a16="http://schemas.microsoft.com/office/drawing/2014/main" id="{EF7BA75A-E152-673D-B482-266A1AB1C355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5" name="Google Shape;3050;p22">
              <a:extLst>
                <a:ext uri="{FF2B5EF4-FFF2-40B4-BE49-F238E27FC236}">
                  <a16:creationId xmlns:a16="http://schemas.microsoft.com/office/drawing/2014/main" id="{B21EA6D7-C302-F227-A866-A9C10B571F4F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6" name="Google Shape;3051;p22">
              <a:extLst>
                <a:ext uri="{FF2B5EF4-FFF2-40B4-BE49-F238E27FC236}">
                  <a16:creationId xmlns:a16="http://schemas.microsoft.com/office/drawing/2014/main" id="{15EA7309-B688-82D9-711B-A544B07F645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7" name="Google Shape;3052;p22">
              <a:extLst>
                <a:ext uri="{FF2B5EF4-FFF2-40B4-BE49-F238E27FC236}">
                  <a16:creationId xmlns:a16="http://schemas.microsoft.com/office/drawing/2014/main" id="{6BCC6030-1F8B-B57C-AD74-FEBE35651EFE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8" name="Google Shape;3053;p22">
              <a:extLst>
                <a:ext uri="{FF2B5EF4-FFF2-40B4-BE49-F238E27FC236}">
                  <a16:creationId xmlns:a16="http://schemas.microsoft.com/office/drawing/2014/main" id="{C21A6EE5-7DE6-37A2-4FF9-26884DCD6A2B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9" name="Google Shape;3054;p22">
              <a:extLst>
                <a:ext uri="{FF2B5EF4-FFF2-40B4-BE49-F238E27FC236}">
                  <a16:creationId xmlns:a16="http://schemas.microsoft.com/office/drawing/2014/main" id="{4E6027F2-6FD3-62B0-BAEC-AE1611418147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0" name="Google Shape;3055;p22">
              <a:extLst>
                <a:ext uri="{FF2B5EF4-FFF2-40B4-BE49-F238E27FC236}">
                  <a16:creationId xmlns:a16="http://schemas.microsoft.com/office/drawing/2014/main" id="{FF4AD2D0-709A-6DDD-FEC6-EFB13BAAA30F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1" name="Google Shape;3056;p22">
              <a:extLst>
                <a:ext uri="{FF2B5EF4-FFF2-40B4-BE49-F238E27FC236}">
                  <a16:creationId xmlns:a16="http://schemas.microsoft.com/office/drawing/2014/main" id="{35EFAAA9-8753-51B8-AF41-2C54ECBFD6C7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2" name="Google Shape;3057;p22">
              <a:extLst>
                <a:ext uri="{FF2B5EF4-FFF2-40B4-BE49-F238E27FC236}">
                  <a16:creationId xmlns:a16="http://schemas.microsoft.com/office/drawing/2014/main" id="{571B5FB0-F9B1-8C40-8D1B-46A1FE41C8F3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3" name="Google Shape;3058;p22">
              <a:extLst>
                <a:ext uri="{FF2B5EF4-FFF2-40B4-BE49-F238E27FC236}">
                  <a16:creationId xmlns:a16="http://schemas.microsoft.com/office/drawing/2014/main" id="{7597EFA4-3D1C-9EE3-E775-3B0A77D1F7F3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4" name="Google Shape;3059;p22">
              <a:extLst>
                <a:ext uri="{FF2B5EF4-FFF2-40B4-BE49-F238E27FC236}">
                  <a16:creationId xmlns:a16="http://schemas.microsoft.com/office/drawing/2014/main" id="{DBF8F2F1-8BE6-4C8E-7612-CFA96A93207A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5" name="Google Shape;3060;p22">
              <a:extLst>
                <a:ext uri="{FF2B5EF4-FFF2-40B4-BE49-F238E27FC236}">
                  <a16:creationId xmlns:a16="http://schemas.microsoft.com/office/drawing/2014/main" id="{E9EA8007-A8BD-5EEB-0B93-E5D8C1141D2E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6" name="Google Shape;3061;p22">
              <a:extLst>
                <a:ext uri="{FF2B5EF4-FFF2-40B4-BE49-F238E27FC236}">
                  <a16:creationId xmlns:a16="http://schemas.microsoft.com/office/drawing/2014/main" id="{38937290-9D35-51D5-6C53-81487D41C1C5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7" name="Google Shape;3062;p22">
              <a:extLst>
                <a:ext uri="{FF2B5EF4-FFF2-40B4-BE49-F238E27FC236}">
                  <a16:creationId xmlns:a16="http://schemas.microsoft.com/office/drawing/2014/main" id="{805AE7B7-813B-6AA7-C01D-AC66DF51C3A7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8" name="Google Shape;3063;p22">
              <a:extLst>
                <a:ext uri="{FF2B5EF4-FFF2-40B4-BE49-F238E27FC236}">
                  <a16:creationId xmlns:a16="http://schemas.microsoft.com/office/drawing/2014/main" id="{57B915B8-9ECE-73CA-7F70-668F33779138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9" name="Google Shape;3064;p22">
              <a:extLst>
                <a:ext uri="{FF2B5EF4-FFF2-40B4-BE49-F238E27FC236}">
                  <a16:creationId xmlns:a16="http://schemas.microsoft.com/office/drawing/2014/main" id="{48CE8F95-708E-3CFF-D7BA-D70B0339E935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0" name="Google Shape;3065;p22">
              <a:extLst>
                <a:ext uri="{FF2B5EF4-FFF2-40B4-BE49-F238E27FC236}">
                  <a16:creationId xmlns:a16="http://schemas.microsoft.com/office/drawing/2014/main" id="{FC80E98B-EF88-7283-41B0-EFD0F6CCE833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1" name="Google Shape;3066;p22">
              <a:extLst>
                <a:ext uri="{FF2B5EF4-FFF2-40B4-BE49-F238E27FC236}">
                  <a16:creationId xmlns:a16="http://schemas.microsoft.com/office/drawing/2014/main" id="{36D4B92A-F9B1-2EC8-A681-97FD8C42CC4F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2" name="Google Shape;3067;p22">
              <a:extLst>
                <a:ext uri="{FF2B5EF4-FFF2-40B4-BE49-F238E27FC236}">
                  <a16:creationId xmlns:a16="http://schemas.microsoft.com/office/drawing/2014/main" id="{0DDF3D4B-E8BF-BFE1-5429-D50E7B51B575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3" name="Google Shape;3068;p22">
              <a:extLst>
                <a:ext uri="{FF2B5EF4-FFF2-40B4-BE49-F238E27FC236}">
                  <a16:creationId xmlns:a16="http://schemas.microsoft.com/office/drawing/2014/main" id="{C66797E6-31E8-B796-112A-2574AEED99B1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4" name="Google Shape;3069;p22">
              <a:extLst>
                <a:ext uri="{FF2B5EF4-FFF2-40B4-BE49-F238E27FC236}">
                  <a16:creationId xmlns:a16="http://schemas.microsoft.com/office/drawing/2014/main" id="{3BE62C41-A7BB-CE44-4B2E-28A3BF8A58C0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5" name="Google Shape;3070;p22">
              <a:extLst>
                <a:ext uri="{FF2B5EF4-FFF2-40B4-BE49-F238E27FC236}">
                  <a16:creationId xmlns:a16="http://schemas.microsoft.com/office/drawing/2014/main" id="{11D0F272-F851-23D3-8213-912C04441D22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6" name="Google Shape;3071;p22">
              <a:extLst>
                <a:ext uri="{FF2B5EF4-FFF2-40B4-BE49-F238E27FC236}">
                  <a16:creationId xmlns:a16="http://schemas.microsoft.com/office/drawing/2014/main" id="{E666C85F-0902-B875-49CC-FCADF6BA4B47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7" name="Google Shape;3072;p22">
              <a:extLst>
                <a:ext uri="{FF2B5EF4-FFF2-40B4-BE49-F238E27FC236}">
                  <a16:creationId xmlns:a16="http://schemas.microsoft.com/office/drawing/2014/main" id="{83129F17-9F3C-2FC8-B7D0-99F6C0CC0403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8" name="Google Shape;3073;p22">
              <a:extLst>
                <a:ext uri="{FF2B5EF4-FFF2-40B4-BE49-F238E27FC236}">
                  <a16:creationId xmlns:a16="http://schemas.microsoft.com/office/drawing/2014/main" id="{40F02AB9-8166-EBDB-9FB4-A0CF4BD70317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9" name="Google Shape;3074;p22">
              <a:extLst>
                <a:ext uri="{FF2B5EF4-FFF2-40B4-BE49-F238E27FC236}">
                  <a16:creationId xmlns:a16="http://schemas.microsoft.com/office/drawing/2014/main" id="{303E60DE-B6FF-E2B1-E821-E4D8028C5963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0" name="Google Shape;3075;p22">
              <a:extLst>
                <a:ext uri="{FF2B5EF4-FFF2-40B4-BE49-F238E27FC236}">
                  <a16:creationId xmlns:a16="http://schemas.microsoft.com/office/drawing/2014/main" id="{52AA78C6-10D1-F5D2-AB8B-DC798926B79A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1" name="Google Shape;3076;p22">
              <a:extLst>
                <a:ext uri="{FF2B5EF4-FFF2-40B4-BE49-F238E27FC236}">
                  <a16:creationId xmlns:a16="http://schemas.microsoft.com/office/drawing/2014/main" id="{4784C541-772D-17AD-8337-ACC33B65D098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2" name="Google Shape;3077;p22">
              <a:extLst>
                <a:ext uri="{FF2B5EF4-FFF2-40B4-BE49-F238E27FC236}">
                  <a16:creationId xmlns:a16="http://schemas.microsoft.com/office/drawing/2014/main" id="{E0BC1A04-BBD1-3F4C-6B0B-DFE4831173D7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3" name="Google Shape;3078;p22">
              <a:extLst>
                <a:ext uri="{FF2B5EF4-FFF2-40B4-BE49-F238E27FC236}">
                  <a16:creationId xmlns:a16="http://schemas.microsoft.com/office/drawing/2014/main" id="{B34F8324-68E3-397E-5944-37731B6E59F6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4" name="Google Shape;3079;p22">
              <a:extLst>
                <a:ext uri="{FF2B5EF4-FFF2-40B4-BE49-F238E27FC236}">
                  <a16:creationId xmlns:a16="http://schemas.microsoft.com/office/drawing/2014/main" id="{53B525D9-0C4D-102C-E0C6-3E7E6A1E9C15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5" name="Google Shape;3080;p22">
              <a:extLst>
                <a:ext uri="{FF2B5EF4-FFF2-40B4-BE49-F238E27FC236}">
                  <a16:creationId xmlns:a16="http://schemas.microsoft.com/office/drawing/2014/main" id="{28E82709-345E-7B81-0965-92EEDFE59871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6" name="Google Shape;3081;p22">
              <a:extLst>
                <a:ext uri="{FF2B5EF4-FFF2-40B4-BE49-F238E27FC236}">
                  <a16:creationId xmlns:a16="http://schemas.microsoft.com/office/drawing/2014/main" id="{49706BB0-C9C7-263D-B9A7-4A45383E9215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7" name="Google Shape;3082;p22">
              <a:extLst>
                <a:ext uri="{FF2B5EF4-FFF2-40B4-BE49-F238E27FC236}">
                  <a16:creationId xmlns:a16="http://schemas.microsoft.com/office/drawing/2014/main" id="{9BE1AF0E-CB6A-6CD2-9603-F4E779F0007B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8" name="Google Shape;3083;p22">
              <a:extLst>
                <a:ext uri="{FF2B5EF4-FFF2-40B4-BE49-F238E27FC236}">
                  <a16:creationId xmlns:a16="http://schemas.microsoft.com/office/drawing/2014/main" id="{D6C3F188-D24E-69FC-1E94-16A347062EF8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9" name="Google Shape;3084;p22">
              <a:extLst>
                <a:ext uri="{FF2B5EF4-FFF2-40B4-BE49-F238E27FC236}">
                  <a16:creationId xmlns:a16="http://schemas.microsoft.com/office/drawing/2014/main" id="{145E3352-C4D7-63B8-4D67-C8ACFB28D3FC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0" name="Google Shape;3085;p22">
              <a:extLst>
                <a:ext uri="{FF2B5EF4-FFF2-40B4-BE49-F238E27FC236}">
                  <a16:creationId xmlns:a16="http://schemas.microsoft.com/office/drawing/2014/main" id="{CDA6E878-7995-D3BD-0822-FEDFE4924CAA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1" name="Google Shape;3086;p22">
              <a:extLst>
                <a:ext uri="{FF2B5EF4-FFF2-40B4-BE49-F238E27FC236}">
                  <a16:creationId xmlns:a16="http://schemas.microsoft.com/office/drawing/2014/main" id="{1B5CE13B-6913-1481-33BB-EDA1347600D3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2" name="Google Shape;3087;p22">
              <a:extLst>
                <a:ext uri="{FF2B5EF4-FFF2-40B4-BE49-F238E27FC236}">
                  <a16:creationId xmlns:a16="http://schemas.microsoft.com/office/drawing/2014/main" id="{6EC391B3-9227-9E17-F059-ECB76D2142CA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3" name="Google Shape;3088;p22">
              <a:extLst>
                <a:ext uri="{FF2B5EF4-FFF2-40B4-BE49-F238E27FC236}">
                  <a16:creationId xmlns:a16="http://schemas.microsoft.com/office/drawing/2014/main" id="{B04F849D-FC31-EE99-4507-50599D4A2ACC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4" name="Google Shape;3089;p22">
              <a:extLst>
                <a:ext uri="{FF2B5EF4-FFF2-40B4-BE49-F238E27FC236}">
                  <a16:creationId xmlns:a16="http://schemas.microsoft.com/office/drawing/2014/main" id="{88B2085D-B8C2-6577-5AF7-BC386651FB23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5" name="Google Shape;3090;p22">
              <a:extLst>
                <a:ext uri="{FF2B5EF4-FFF2-40B4-BE49-F238E27FC236}">
                  <a16:creationId xmlns:a16="http://schemas.microsoft.com/office/drawing/2014/main" id="{E4CA09F2-E356-DC0B-2B4D-AC15D1E87080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6" name="Google Shape;3091;p22">
              <a:extLst>
                <a:ext uri="{FF2B5EF4-FFF2-40B4-BE49-F238E27FC236}">
                  <a16:creationId xmlns:a16="http://schemas.microsoft.com/office/drawing/2014/main" id="{3AFCB48D-7D52-89A5-C85B-95B826952BC2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7" name="Google Shape;3092;p22">
              <a:extLst>
                <a:ext uri="{FF2B5EF4-FFF2-40B4-BE49-F238E27FC236}">
                  <a16:creationId xmlns:a16="http://schemas.microsoft.com/office/drawing/2014/main" id="{BE99A5A9-5450-9B81-164B-6AC20977DE0B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8" name="Google Shape;3093;p22">
              <a:extLst>
                <a:ext uri="{FF2B5EF4-FFF2-40B4-BE49-F238E27FC236}">
                  <a16:creationId xmlns:a16="http://schemas.microsoft.com/office/drawing/2014/main" id="{618B98C9-36F5-5FCC-665F-F672F4F3E2C8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9" name="Google Shape;3094;p22">
              <a:extLst>
                <a:ext uri="{FF2B5EF4-FFF2-40B4-BE49-F238E27FC236}">
                  <a16:creationId xmlns:a16="http://schemas.microsoft.com/office/drawing/2014/main" id="{B1B2D5A5-CA41-8419-02C7-A1C4AB7E1A4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0" name="Google Shape;3095;p22">
              <a:extLst>
                <a:ext uri="{FF2B5EF4-FFF2-40B4-BE49-F238E27FC236}">
                  <a16:creationId xmlns:a16="http://schemas.microsoft.com/office/drawing/2014/main" id="{AA775615-A4AB-C8B7-5D98-2BB25DC52814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1" name="Google Shape;3096;p22">
              <a:extLst>
                <a:ext uri="{FF2B5EF4-FFF2-40B4-BE49-F238E27FC236}">
                  <a16:creationId xmlns:a16="http://schemas.microsoft.com/office/drawing/2014/main" id="{5B40648E-D471-C7F4-6DE1-1D21A876EACB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2" name="Google Shape;3097;p22">
              <a:extLst>
                <a:ext uri="{FF2B5EF4-FFF2-40B4-BE49-F238E27FC236}">
                  <a16:creationId xmlns:a16="http://schemas.microsoft.com/office/drawing/2014/main" id="{2D6D8B33-D008-1004-39FB-142084C56315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3" name="Google Shape;3098;p22">
              <a:extLst>
                <a:ext uri="{FF2B5EF4-FFF2-40B4-BE49-F238E27FC236}">
                  <a16:creationId xmlns:a16="http://schemas.microsoft.com/office/drawing/2014/main" id="{86FAF179-12CB-06D7-CEEE-32404CA74180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4" name="Google Shape;3099;p22">
              <a:extLst>
                <a:ext uri="{FF2B5EF4-FFF2-40B4-BE49-F238E27FC236}">
                  <a16:creationId xmlns:a16="http://schemas.microsoft.com/office/drawing/2014/main" id="{887D7D91-2916-E0E1-D0C4-35DF653DC005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5" name="Google Shape;3100;p22">
              <a:extLst>
                <a:ext uri="{FF2B5EF4-FFF2-40B4-BE49-F238E27FC236}">
                  <a16:creationId xmlns:a16="http://schemas.microsoft.com/office/drawing/2014/main" id="{FF58A095-1838-9F0B-3669-70F754B124FA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6" name="Google Shape;3101;p22">
              <a:extLst>
                <a:ext uri="{FF2B5EF4-FFF2-40B4-BE49-F238E27FC236}">
                  <a16:creationId xmlns:a16="http://schemas.microsoft.com/office/drawing/2014/main" id="{14676B37-3F19-6613-E5E4-97DF8D7409B7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7" name="Google Shape;3102;p22">
              <a:extLst>
                <a:ext uri="{FF2B5EF4-FFF2-40B4-BE49-F238E27FC236}">
                  <a16:creationId xmlns:a16="http://schemas.microsoft.com/office/drawing/2014/main" id="{D8E68AB0-0590-CF94-B9F3-6A21590BF17C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8" name="Google Shape;3103;p22">
              <a:extLst>
                <a:ext uri="{FF2B5EF4-FFF2-40B4-BE49-F238E27FC236}">
                  <a16:creationId xmlns:a16="http://schemas.microsoft.com/office/drawing/2014/main" id="{23192F6B-2C34-7134-43F4-428B153BCF5D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9" name="Google Shape;3104;p22">
              <a:extLst>
                <a:ext uri="{FF2B5EF4-FFF2-40B4-BE49-F238E27FC236}">
                  <a16:creationId xmlns:a16="http://schemas.microsoft.com/office/drawing/2014/main" id="{E0E08B0E-6FA6-3A93-4BA6-37555798BEC9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0" name="Google Shape;3105;p22">
              <a:extLst>
                <a:ext uri="{FF2B5EF4-FFF2-40B4-BE49-F238E27FC236}">
                  <a16:creationId xmlns:a16="http://schemas.microsoft.com/office/drawing/2014/main" id="{E4042713-3F39-8A44-0A4E-AF710B24D1DD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1" name="Google Shape;3106;p22">
              <a:extLst>
                <a:ext uri="{FF2B5EF4-FFF2-40B4-BE49-F238E27FC236}">
                  <a16:creationId xmlns:a16="http://schemas.microsoft.com/office/drawing/2014/main" id="{671A289D-E713-DE24-8D40-4296C3458B71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2" name="Google Shape;3107;p22">
              <a:extLst>
                <a:ext uri="{FF2B5EF4-FFF2-40B4-BE49-F238E27FC236}">
                  <a16:creationId xmlns:a16="http://schemas.microsoft.com/office/drawing/2014/main" id="{87B9267A-EB56-222B-A4DB-723CE4FAD41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3" name="Google Shape;3108;p22">
              <a:extLst>
                <a:ext uri="{FF2B5EF4-FFF2-40B4-BE49-F238E27FC236}">
                  <a16:creationId xmlns:a16="http://schemas.microsoft.com/office/drawing/2014/main" id="{98AE6E0B-8D7C-78CD-3E38-20D382E871F3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4" name="Google Shape;3109;p22">
              <a:extLst>
                <a:ext uri="{FF2B5EF4-FFF2-40B4-BE49-F238E27FC236}">
                  <a16:creationId xmlns:a16="http://schemas.microsoft.com/office/drawing/2014/main" id="{79FC613A-B44B-2664-D70D-720CB94C47CF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5" name="Google Shape;3110;p22">
              <a:extLst>
                <a:ext uri="{FF2B5EF4-FFF2-40B4-BE49-F238E27FC236}">
                  <a16:creationId xmlns:a16="http://schemas.microsoft.com/office/drawing/2014/main" id="{CF97E3AF-3B58-A05F-265E-1D44DAC5F795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6" name="Google Shape;3111;p22">
              <a:extLst>
                <a:ext uri="{FF2B5EF4-FFF2-40B4-BE49-F238E27FC236}">
                  <a16:creationId xmlns:a16="http://schemas.microsoft.com/office/drawing/2014/main" id="{840C3483-AB9E-C60D-E9FE-FE9E65B39950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7" name="Google Shape;3112;p22">
              <a:extLst>
                <a:ext uri="{FF2B5EF4-FFF2-40B4-BE49-F238E27FC236}">
                  <a16:creationId xmlns:a16="http://schemas.microsoft.com/office/drawing/2014/main" id="{4F5B5E14-03B6-4C4A-B755-18EEEAA7006B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8" name="Google Shape;3113;p22">
              <a:extLst>
                <a:ext uri="{FF2B5EF4-FFF2-40B4-BE49-F238E27FC236}">
                  <a16:creationId xmlns:a16="http://schemas.microsoft.com/office/drawing/2014/main" id="{1FDE1B9C-92FD-C0D3-C60A-4E817177D40A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9" name="Google Shape;3114;p22">
              <a:extLst>
                <a:ext uri="{FF2B5EF4-FFF2-40B4-BE49-F238E27FC236}">
                  <a16:creationId xmlns:a16="http://schemas.microsoft.com/office/drawing/2014/main" id="{EC5B4C3A-3B5C-03AD-924B-92C429C44D6B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0" name="Google Shape;3115;p22">
              <a:extLst>
                <a:ext uri="{FF2B5EF4-FFF2-40B4-BE49-F238E27FC236}">
                  <a16:creationId xmlns:a16="http://schemas.microsoft.com/office/drawing/2014/main" id="{C00E1DE8-AEED-2A29-9933-8D245AE23BE3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1" name="Google Shape;3116;p22">
              <a:extLst>
                <a:ext uri="{FF2B5EF4-FFF2-40B4-BE49-F238E27FC236}">
                  <a16:creationId xmlns:a16="http://schemas.microsoft.com/office/drawing/2014/main" id="{91142444-C945-0553-4E3D-E906764CB3BF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2" name="Google Shape;3117;p22">
              <a:extLst>
                <a:ext uri="{FF2B5EF4-FFF2-40B4-BE49-F238E27FC236}">
                  <a16:creationId xmlns:a16="http://schemas.microsoft.com/office/drawing/2014/main" id="{E19AE4B1-5436-FA7C-18D0-EF362FBACF5F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3" name="Google Shape;3118;p22">
              <a:extLst>
                <a:ext uri="{FF2B5EF4-FFF2-40B4-BE49-F238E27FC236}">
                  <a16:creationId xmlns:a16="http://schemas.microsoft.com/office/drawing/2014/main" id="{0B275761-868A-23DA-11C0-CCBC16AAAA8F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4" name="Google Shape;3119;p22">
              <a:extLst>
                <a:ext uri="{FF2B5EF4-FFF2-40B4-BE49-F238E27FC236}">
                  <a16:creationId xmlns:a16="http://schemas.microsoft.com/office/drawing/2014/main" id="{1AC2BF72-ACE6-9C59-C6C3-4DC1BB5FBD8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5" name="Google Shape;3120;p22">
              <a:extLst>
                <a:ext uri="{FF2B5EF4-FFF2-40B4-BE49-F238E27FC236}">
                  <a16:creationId xmlns:a16="http://schemas.microsoft.com/office/drawing/2014/main" id="{2F104815-9A57-C134-BE80-807E5DAF43FD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6" name="Google Shape;3121;p22">
              <a:extLst>
                <a:ext uri="{FF2B5EF4-FFF2-40B4-BE49-F238E27FC236}">
                  <a16:creationId xmlns:a16="http://schemas.microsoft.com/office/drawing/2014/main" id="{EA1A31AE-2F0B-CBC5-58BE-912B6EBE3861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7" name="Google Shape;3122;p22">
              <a:extLst>
                <a:ext uri="{FF2B5EF4-FFF2-40B4-BE49-F238E27FC236}">
                  <a16:creationId xmlns:a16="http://schemas.microsoft.com/office/drawing/2014/main" id="{075E3C45-4AE5-136E-E297-14D2AAB1F6FA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8" name="Google Shape;3123;p22">
              <a:extLst>
                <a:ext uri="{FF2B5EF4-FFF2-40B4-BE49-F238E27FC236}">
                  <a16:creationId xmlns:a16="http://schemas.microsoft.com/office/drawing/2014/main" id="{BC8D233F-5B48-D58E-9686-9FA8CD777CEA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9" name="Google Shape;3124;p22">
              <a:extLst>
                <a:ext uri="{FF2B5EF4-FFF2-40B4-BE49-F238E27FC236}">
                  <a16:creationId xmlns:a16="http://schemas.microsoft.com/office/drawing/2014/main" id="{45A2872B-4B4D-8A10-76AD-B98473E4D62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0" name="Google Shape;3125;p22">
              <a:extLst>
                <a:ext uri="{FF2B5EF4-FFF2-40B4-BE49-F238E27FC236}">
                  <a16:creationId xmlns:a16="http://schemas.microsoft.com/office/drawing/2014/main" id="{56C10AEF-ED30-0B66-BF18-1385FE378D98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1" name="Google Shape;3126;p22">
              <a:extLst>
                <a:ext uri="{FF2B5EF4-FFF2-40B4-BE49-F238E27FC236}">
                  <a16:creationId xmlns:a16="http://schemas.microsoft.com/office/drawing/2014/main" id="{863DBBC3-7999-DF02-956C-14683EABA4F0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2" name="Google Shape;3127;p22">
              <a:extLst>
                <a:ext uri="{FF2B5EF4-FFF2-40B4-BE49-F238E27FC236}">
                  <a16:creationId xmlns:a16="http://schemas.microsoft.com/office/drawing/2014/main" id="{2B871452-57C2-BBAC-F6AB-9FFA97A17B17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3" name="Google Shape;3128;p22">
              <a:extLst>
                <a:ext uri="{FF2B5EF4-FFF2-40B4-BE49-F238E27FC236}">
                  <a16:creationId xmlns:a16="http://schemas.microsoft.com/office/drawing/2014/main" id="{FD8C2F9D-0A52-7CC6-EA4A-D9D0597091FA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4" name="Google Shape;3129;p22">
              <a:extLst>
                <a:ext uri="{FF2B5EF4-FFF2-40B4-BE49-F238E27FC236}">
                  <a16:creationId xmlns:a16="http://schemas.microsoft.com/office/drawing/2014/main" id="{783333C9-29D6-D963-2D51-DA1E80543DBD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5" name="Google Shape;3130;p22">
              <a:extLst>
                <a:ext uri="{FF2B5EF4-FFF2-40B4-BE49-F238E27FC236}">
                  <a16:creationId xmlns:a16="http://schemas.microsoft.com/office/drawing/2014/main" id="{C8C028B5-6FC8-745D-DBD9-6666E8DB945B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6" name="Google Shape;3131;p22">
              <a:extLst>
                <a:ext uri="{FF2B5EF4-FFF2-40B4-BE49-F238E27FC236}">
                  <a16:creationId xmlns:a16="http://schemas.microsoft.com/office/drawing/2014/main" id="{86BD5882-6BA3-BE04-AE0A-71AFB0EBAAAC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7" name="Google Shape;3132;p22">
              <a:extLst>
                <a:ext uri="{FF2B5EF4-FFF2-40B4-BE49-F238E27FC236}">
                  <a16:creationId xmlns:a16="http://schemas.microsoft.com/office/drawing/2014/main" id="{25CFCF6D-934C-757D-07DB-3DAF3291603B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8" name="Google Shape;3133;p22">
              <a:extLst>
                <a:ext uri="{FF2B5EF4-FFF2-40B4-BE49-F238E27FC236}">
                  <a16:creationId xmlns:a16="http://schemas.microsoft.com/office/drawing/2014/main" id="{93C9BCBD-A110-C322-F7FA-CC6681ADC260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9" name="Google Shape;3134;p22">
              <a:extLst>
                <a:ext uri="{FF2B5EF4-FFF2-40B4-BE49-F238E27FC236}">
                  <a16:creationId xmlns:a16="http://schemas.microsoft.com/office/drawing/2014/main" id="{23A23882-69EF-5B13-FE51-7572BE9C11A1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0" name="Google Shape;3135;p22">
              <a:extLst>
                <a:ext uri="{FF2B5EF4-FFF2-40B4-BE49-F238E27FC236}">
                  <a16:creationId xmlns:a16="http://schemas.microsoft.com/office/drawing/2014/main" id="{AF15086A-2C2C-800C-429F-697ABD7DF2B0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1" name="Google Shape;3136;p22">
              <a:extLst>
                <a:ext uri="{FF2B5EF4-FFF2-40B4-BE49-F238E27FC236}">
                  <a16:creationId xmlns:a16="http://schemas.microsoft.com/office/drawing/2014/main" id="{452F9138-0F49-DBD7-9DF5-78F025C28C57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2" name="Google Shape;3137;p22">
              <a:extLst>
                <a:ext uri="{FF2B5EF4-FFF2-40B4-BE49-F238E27FC236}">
                  <a16:creationId xmlns:a16="http://schemas.microsoft.com/office/drawing/2014/main" id="{39574826-F8ED-7D08-D379-3B1F35889B87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3" name="Google Shape;3138;p22">
              <a:extLst>
                <a:ext uri="{FF2B5EF4-FFF2-40B4-BE49-F238E27FC236}">
                  <a16:creationId xmlns:a16="http://schemas.microsoft.com/office/drawing/2014/main" id="{7B3B5600-3B2A-6CBC-DAD9-04AD30E3B851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4" name="Google Shape;3139;p22">
              <a:extLst>
                <a:ext uri="{FF2B5EF4-FFF2-40B4-BE49-F238E27FC236}">
                  <a16:creationId xmlns:a16="http://schemas.microsoft.com/office/drawing/2014/main" id="{B9CC2574-9564-4755-C553-A80AF8D393E4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5" name="Google Shape;3140;p22">
              <a:extLst>
                <a:ext uri="{FF2B5EF4-FFF2-40B4-BE49-F238E27FC236}">
                  <a16:creationId xmlns:a16="http://schemas.microsoft.com/office/drawing/2014/main" id="{20568721-90A3-1429-4EC1-7517CFCBDE9C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6" name="Google Shape;3141;p22">
              <a:extLst>
                <a:ext uri="{FF2B5EF4-FFF2-40B4-BE49-F238E27FC236}">
                  <a16:creationId xmlns:a16="http://schemas.microsoft.com/office/drawing/2014/main" id="{D8B8CD03-9CFB-7643-94D2-CE897F251435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7" name="Google Shape;3142;p22">
              <a:extLst>
                <a:ext uri="{FF2B5EF4-FFF2-40B4-BE49-F238E27FC236}">
                  <a16:creationId xmlns:a16="http://schemas.microsoft.com/office/drawing/2014/main" id="{2B4CA16E-A7DD-C475-A479-0FBD7D299E25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8" name="Google Shape;3143;p22">
              <a:extLst>
                <a:ext uri="{FF2B5EF4-FFF2-40B4-BE49-F238E27FC236}">
                  <a16:creationId xmlns:a16="http://schemas.microsoft.com/office/drawing/2014/main" id="{F9AEE5A7-3F32-ACD2-4307-5ADD3C0F2B6D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9" name="Google Shape;3144;p22">
              <a:extLst>
                <a:ext uri="{FF2B5EF4-FFF2-40B4-BE49-F238E27FC236}">
                  <a16:creationId xmlns:a16="http://schemas.microsoft.com/office/drawing/2014/main" id="{96B0309C-6344-9EC0-C2EA-A175F08F05C1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0" name="Google Shape;3145;p22">
              <a:extLst>
                <a:ext uri="{FF2B5EF4-FFF2-40B4-BE49-F238E27FC236}">
                  <a16:creationId xmlns:a16="http://schemas.microsoft.com/office/drawing/2014/main" id="{0670742A-966F-AB7B-263A-E900AEB3FEF0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1" name="Google Shape;3146;p22">
              <a:extLst>
                <a:ext uri="{FF2B5EF4-FFF2-40B4-BE49-F238E27FC236}">
                  <a16:creationId xmlns:a16="http://schemas.microsoft.com/office/drawing/2014/main" id="{5D360E21-97EC-12F0-4EB9-193B993B994E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2" name="Google Shape;3147;p22">
              <a:extLst>
                <a:ext uri="{FF2B5EF4-FFF2-40B4-BE49-F238E27FC236}">
                  <a16:creationId xmlns:a16="http://schemas.microsoft.com/office/drawing/2014/main" id="{64D0B7DD-EE2B-D86E-2BA3-DDD0F1EFDDF5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3" name="Google Shape;3148;p22">
              <a:extLst>
                <a:ext uri="{FF2B5EF4-FFF2-40B4-BE49-F238E27FC236}">
                  <a16:creationId xmlns:a16="http://schemas.microsoft.com/office/drawing/2014/main" id="{608C12A1-0C3C-A79F-62B2-61457B18CD11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4" name="Google Shape;3149;p22">
              <a:extLst>
                <a:ext uri="{FF2B5EF4-FFF2-40B4-BE49-F238E27FC236}">
                  <a16:creationId xmlns:a16="http://schemas.microsoft.com/office/drawing/2014/main" id="{C4762756-1C72-6C55-FF1D-7DD147E8627A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5" name="Google Shape;3150;p22">
              <a:extLst>
                <a:ext uri="{FF2B5EF4-FFF2-40B4-BE49-F238E27FC236}">
                  <a16:creationId xmlns:a16="http://schemas.microsoft.com/office/drawing/2014/main" id="{74FF7E4F-3F7F-3CA1-F190-DCA747871668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6" name="Google Shape;3151;p22">
              <a:extLst>
                <a:ext uri="{FF2B5EF4-FFF2-40B4-BE49-F238E27FC236}">
                  <a16:creationId xmlns:a16="http://schemas.microsoft.com/office/drawing/2014/main" id="{4F9A051E-042F-492C-592D-FA787A219461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7" name="Google Shape;3152;p22">
              <a:extLst>
                <a:ext uri="{FF2B5EF4-FFF2-40B4-BE49-F238E27FC236}">
                  <a16:creationId xmlns:a16="http://schemas.microsoft.com/office/drawing/2014/main" id="{642D193B-DA98-C9BA-E8C2-31016BE60BFF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8" name="Google Shape;3153;p22">
              <a:extLst>
                <a:ext uri="{FF2B5EF4-FFF2-40B4-BE49-F238E27FC236}">
                  <a16:creationId xmlns:a16="http://schemas.microsoft.com/office/drawing/2014/main" id="{61566752-A284-38B8-6D82-34984612AD81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9" name="Google Shape;3154;p22">
              <a:extLst>
                <a:ext uri="{FF2B5EF4-FFF2-40B4-BE49-F238E27FC236}">
                  <a16:creationId xmlns:a16="http://schemas.microsoft.com/office/drawing/2014/main" id="{28A1B96D-AEE7-3F36-66A6-8CB56E8F3CB0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0" name="Google Shape;3155;p22">
              <a:extLst>
                <a:ext uri="{FF2B5EF4-FFF2-40B4-BE49-F238E27FC236}">
                  <a16:creationId xmlns:a16="http://schemas.microsoft.com/office/drawing/2014/main" id="{FC7371A4-77C7-7A49-17C1-0EEC3968742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1" name="Google Shape;3156;p22">
              <a:extLst>
                <a:ext uri="{FF2B5EF4-FFF2-40B4-BE49-F238E27FC236}">
                  <a16:creationId xmlns:a16="http://schemas.microsoft.com/office/drawing/2014/main" id="{B6F589E8-DDB4-0A7D-2E67-530DAC26E92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2" name="Google Shape;3157;p22">
              <a:extLst>
                <a:ext uri="{FF2B5EF4-FFF2-40B4-BE49-F238E27FC236}">
                  <a16:creationId xmlns:a16="http://schemas.microsoft.com/office/drawing/2014/main" id="{2A0B77D9-25D1-8B1D-4548-FDEDA9A0C860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3" name="Google Shape;3158;p22">
              <a:extLst>
                <a:ext uri="{FF2B5EF4-FFF2-40B4-BE49-F238E27FC236}">
                  <a16:creationId xmlns:a16="http://schemas.microsoft.com/office/drawing/2014/main" id="{0F7AACBE-68D4-844F-DE6F-9BA9EBE1FACF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4" name="Google Shape;3159;p22">
              <a:extLst>
                <a:ext uri="{FF2B5EF4-FFF2-40B4-BE49-F238E27FC236}">
                  <a16:creationId xmlns:a16="http://schemas.microsoft.com/office/drawing/2014/main" id="{F59234BB-E280-B8C9-8BC7-25B86EE4C6DE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5" name="Google Shape;3160;p22">
              <a:extLst>
                <a:ext uri="{FF2B5EF4-FFF2-40B4-BE49-F238E27FC236}">
                  <a16:creationId xmlns:a16="http://schemas.microsoft.com/office/drawing/2014/main" id="{3D08A2F7-3ADC-6561-3525-C43F8B8367E6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6" name="Google Shape;3161;p22">
              <a:extLst>
                <a:ext uri="{FF2B5EF4-FFF2-40B4-BE49-F238E27FC236}">
                  <a16:creationId xmlns:a16="http://schemas.microsoft.com/office/drawing/2014/main" id="{68F6CC3D-5129-8B13-A44B-AE4027F65B23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7" name="Google Shape;3162;p22">
              <a:extLst>
                <a:ext uri="{FF2B5EF4-FFF2-40B4-BE49-F238E27FC236}">
                  <a16:creationId xmlns:a16="http://schemas.microsoft.com/office/drawing/2014/main" id="{59D517B2-7226-5249-0D01-FC551C9461E3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8" name="Google Shape;3163;p22">
              <a:extLst>
                <a:ext uri="{FF2B5EF4-FFF2-40B4-BE49-F238E27FC236}">
                  <a16:creationId xmlns:a16="http://schemas.microsoft.com/office/drawing/2014/main" id="{02E69E7D-234E-A5A4-4757-2605B3291680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9" name="Google Shape;3164;p22">
              <a:extLst>
                <a:ext uri="{FF2B5EF4-FFF2-40B4-BE49-F238E27FC236}">
                  <a16:creationId xmlns:a16="http://schemas.microsoft.com/office/drawing/2014/main" id="{E90D02DD-D6BB-2B32-BF53-03511C0F7588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0" name="Google Shape;3165;p22">
              <a:extLst>
                <a:ext uri="{FF2B5EF4-FFF2-40B4-BE49-F238E27FC236}">
                  <a16:creationId xmlns:a16="http://schemas.microsoft.com/office/drawing/2014/main" id="{F0C8E1D8-86AE-4762-F081-53052F1A1CA5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1" name="Google Shape;3166;p22">
              <a:extLst>
                <a:ext uri="{FF2B5EF4-FFF2-40B4-BE49-F238E27FC236}">
                  <a16:creationId xmlns:a16="http://schemas.microsoft.com/office/drawing/2014/main" id="{895E22FC-C4CE-04CA-216F-496A82EEE0A2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2" name="Google Shape;3167;p22">
              <a:extLst>
                <a:ext uri="{FF2B5EF4-FFF2-40B4-BE49-F238E27FC236}">
                  <a16:creationId xmlns:a16="http://schemas.microsoft.com/office/drawing/2014/main" id="{1244AD64-B5F1-63BB-0D8D-73A2F8803D1A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3" name="Google Shape;3168;p22">
              <a:extLst>
                <a:ext uri="{FF2B5EF4-FFF2-40B4-BE49-F238E27FC236}">
                  <a16:creationId xmlns:a16="http://schemas.microsoft.com/office/drawing/2014/main" id="{1FFCFC42-1D5F-9E0D-E787-A92A59DED8DD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4" name="Google Shape;3169;p22">
              <a:extLst>
                <a:ext uri="{FF2B5EF4-FFF2-40B4-BE49-F238E27FC236}">
                  <a16:creationId xmlns:a16="http://schemas.microsoft.com/office/drawing/2014/main" id="{C96C834F-CB9D-C864-72FB-7E9E2591F8C2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5" name="Google Shape;3170;p22">
              <a:extLst>
                <a:ext uri="{FF2B5EF4-FFF2-40B4-BE49-F238E27FC236}">
                  <a16:creationId xmlns:a16="http://schemas.microsoft.com/office/drawing/2014/main" id="{EACE3921-B417-CD1C-B993-DEE14CDE196F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6" name="Google Shape;3171;p22">
              <a:extLst>
                <a:ext uri="{FF2B5EF4-FFF2-40B4-BE49-F238E27FC236}">
                  <a16:creationId xmlns:a16="http://schemas.microsoft.com/office/drawing/2014/main" id="{EF54B2DC-1E8D-9EBB-45D8-910A62F97DA3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7" name="Google Shape;3172;p22">
              <a:extLst>
                <a:ext uri="{FF2B5EF4-FFF2-40B4-BE49-F238E27FC236}">
                  <a16:creationId xmlns:a16="http://schemas.microsoft.com/office/drawing/2014/main" id="{D6A79517-CCE2-5404-E392-9B1504255FF2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8" name="Google Shape;3173;p22">
              <a:extLst>
                <a:ext uri="{FF2B5EF4-FFF2-40B4-BE49-F238E27FC236}">
                  <a16:creationId xmlns:a16="http://schemas.microsoft.com/office/drawing/2014/main" id="{6AAEAEEB-A27B-5D95-7190-845B7359D4B2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9" name="Google Shape;3174;p22">
              <a:extLst>
                <a:ext uri="{FF2B5EF4-FFF2-40B4-BE49-F238E27FC236}">
                  <a16:creationId xmlns:a16="http://schemas.microsoft.com/office/drawing/2014/main" id="{8F6EDE17-DC26-6318-0855-7EFAAF31152F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0" name="Google Shape;3175;p22">
              <a:extLst>
                <a:ext uri="{FF2B5EF4-FFF2-40B4-BE49-F238E27FC236}">
                  <a16:creationId xmlns:a16="http://schemas.microsoft.com/office/drawing/2014/main" id="{6BFB0633-907B-3ECC-F20F-7FA5802B1A50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1" name="Google Shape;3176;p22">
              <a:extLst>
                <a:ext uri="{FF2B5EF4-FFF2-40B4-BE49-F238E27FC236}">
                  <a16:creationId xmlns:a16="http://schemas.microsoft.com/office/drawing/2014/main" id="{FB1859EC-CCC8-2352-4886-FFDBEC294CDE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2" name="Google Shape;3177;p22">
              <a:extLst>
                <a:ext uri="{FF2B5EF4-FFF2-40B4-BE49-F238E27FC236}">
                  <a16:creationId xmlns:a16="http://schemas.microsoft.com/office/drawing/2014/main" id="{B7BC5B35-3467-B262-9228-171A60B4DA40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3" name="Google Shape;3178;p22">
              <a:extLst>
                <a:ext uri="{FF2B5EF4-FFF2-40B4-BE49-F238E27FC236}">
                  <a16:creationId xmlns:a16="http://schemas.microsoft.com/office/drawing/2014/main" id="{7546DAA6-A192-A0EC-DEBB-04AA6296CC04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4" name="Google Shape;3179;p22">
              <a:extLst>
                <a:ext uri="{FF2B5EF4-FFF2-40B4-BE49-F238E27FC236}">
                  <a16:creationId xmlns:a16="http://schemas.microsoft.com/office/drawing/2014/main" id="{1DD7CFC2-1D6D-F413-554C-93DB092461D3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5" name="Google Shape;3180;p22">
              <a:extLst>
                <a:ext uri="{FF2B5EF4-FFF2-40B4-BE49-F238E27FC236}">
                  <a16:creationId xmlns:a16="http://schemas.microsoft.com/office/drawing/2014/main" id="{603D7C3D-CE6A-316A-95D5-01C2430C6A85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6" name="Google Shape;3181;p22">
              <a:extLst>
                <a:ext uri="{FF2B5EF4-FFF2-40B4-BE49-F238E27FC236}">
                  <a16:creationId xmlns:a16="http://schemas.microsoft.com/office/drawing/2014/main" id="{F79F0713-77F0-3F87-2F34-7FD40F18810F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7" name="Google Shape;3182;p22">
              <a:extLst>
                <a:ext uri="{FF2B5EF4-FFF2-40B4-BE49-F238E27FC236}">
                  <a16:creationId xmlns:a16="http://schemas.microsoft.com/office/drawing/2014/main" id="{D29A32B1-3055-EF00-373A-8AD5CC1BA869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8" name="Google Shape;3183;p22">
              <a:extLst>
                <a:ext uri="{FF2B5EF4-FFF2-40B4-BE49-F238E27FC236}">
                  <a16:creationId xmlns:a16="http://schemas.microsoft.com/office/drawing/2014/main" id="{1A05B00E-2731-685B-3DE5-C24738D5EFFF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9" name="Google Shape;3184;p22">
              <a:extLst>
                <a:ext uri="{FF2B5EF4-FFF2-40B4-BE49-F238E27FC236}">
                  <a16:creationId xmlns:a16="http://schemas.microsoft.com/office/drawing/2014/main" id="{3FDEF3A1-1D35-C558-DFA9-E4B424DBBB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0" name="Google Shape;3185;p22">
              <a:extLst>
                <a:ext uri="{FF2B5EF4-FFF2-40B4-BE49-F238E27FC236}">
                  <a16:creationId xmlns:a16="http://schemas.microsoft.com/office/drawing/2014/main" id="{AAE57F7B-6DF8-3E7C-D2C9-76518788BCBC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1" name="Google Shape;3186;p22">
              <a:extLst>
                <a:ext uri="{FF2B5EF4-FFF2-40B4-BE49-F238E27FC236}">
                  <a16:creationId xmlns:a16="http://schemas.microsoft.com/office/drawing/2014/main" id="{8482B787-41AA-06FF-7047-EE987AEA8A81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2" name="Google Shape;3187;p22">
              <a:extLst>
                <a:ext uri="{FF2B5EF4-FFF2-40B4-BE49-F238E27FC236}">
                  <a16:creationId xmlns:a16="http://schemas.microsoft.com/office/drawing/2014/main" id="{C57EEC27-2986-A01E-C747-B7A48B08CF45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3" name="Google Shape;3188;p22">
              <a:extLst>
                <a:ext uri="{FF2B5EF4-FFF2-40B4-BE49-F238E27FC236}">
                  <a16:creationId xmlns:a16="http://schemas.microsoft.com/office/drawing/2014/main" id="{F4B98862-EC70-DBB9-F4E7-D656ED1801D6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4" name="Google Shape;3189;p22">
              <a:extLst>
                <a:ext uri="{FF2B5EF4-FFF2-40B4-BE49-F238E27FC236}">
                  <a16:creationId xmlns:a16="http://schemas.microsoft.com/office/drawing/2014/main" id="{D37B68AA-6800-2406-BA5D-08E6AD84464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5" name="Google Shape;3190;p22">
              <a:extLst>
                <a:ext uri="{FF2B5EF4-FFF2-40B4-BE49-F238E27FC236}">
                  <a16:creationId xmlns:a16="http://schemas.microsoft.com/office/drawing/2014/main" id="{5AB230B6-F8E3-4928-0AC7-65B52DFEB50B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6" name="Google Shape;3191;p22">
              <a:extLst>
                <a:ext uri="{FF2B5EF4-FFF2-40B4-BE49-F238E27FC236}">
                  <a16:creationId xmlns:a16="http://schemas.microsoft.com/office/drawing/2014/main" id="{33B1A3A4-78B7-A932-5749-675888CA7692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7" name="Google Shape;3192;p22">
              <a:extLst>
                <a:ext uri="{FF2B5EF4-FFF2-40B4-BE49-F238E27FC236}">
                  <a16:creationId xmlns:a16="http://schemas.microsoft.com/office/drawing/2014/main" id="{8AAC869A-7826-AD75-EA5A-9C6C34207880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8" name="Google Shape;3193;p22">
              <a:extLst>
                <a:ext uri="{FF2B5EF4-FFF2-40B4-BE49-F238E27FC236}">
                  <a16:creationId xmlns:a16="http://schemas.microsoft.com/office/drawing/2014/main" id="{B5BEF82A-7A0B-0E80-4186-1261B16F7216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9" name="Google Shape;3194;p22">
              <a:extLst>
                <a:ext uri="{FF2B5EF4-FFF2-40B4-BE49-F238E27FC236}">
                  <a16:creationId xmlns:a16="http://schemas.microsoft.com/office/drawing/2014/main" id="{45F79053-BB94-F211-4A95-0530F04BE77A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0" name="Google Shape;3195;p22">
              <a:extLst>
                <a:ext uri="{FF2B5EF4-FFF2-40B4-BE49-F238E27FC236}">
                  <a16:creationId xmlns:a16="http://schemas.microsoft.com/office/drawing/2014/main" id="{D5EAB27E-49F9-9017-DBAC-7EA98D62CC4C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1" name="Google Shape;3196;p22">
              <a:extLst>
                <a:ext uri="{FF2B5EF4-FFF2-40B4-BE49-F238E27FC236}">
                  <a16:creationId xmlns:a16="http://schemas.microsoft.com/office/drawing/2014/main" id="{1D123442-A56B-A03E-AA43-5A02E0999039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2" name="Google Shape;3197;p22">
              <a:extLst>
                <a:ext uri="{FF2B5EF4-FFF2-40B4-BE49-F238E27FC236}">
                  <a16:creationId xmlns:a16="http://schemas.microsoft.com/office/drawing/2014/main" id="{37D5F08B-DBF0-5014-0FA7-CDE8861A919D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3" name="Google Shape;3198;p22">
              <a:extLst>
                <a:ext uri="{FF2B5EF4-FFF2-40B4-BE49-F238E27FC236}">
                  <a16:creationId xmlns:a16="http://schemas.microsoft.com/office/drawing/2014/main" id="{A118534B-0367-CDB3-BF76-46790EC5D668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4" name="Google Shape;3199;p22">
              <a:extLst>
                <a:ext uri="{FF2B5EF4-FFF2-40B4-BE49-F238E27FC236}">
                  <a16:creationId xmlns:a16="http://schemas.microsoft.com/office/drawing/2014/main" id="{BEE7B7E5-DD46-8F1D-0BB2-F3D3EFEEB16D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5" name="Google Shape;3200;p22">
              <a:extLst>
                <a:ext uri="{FF2B5EF4-FFF2-40B4-BE49-F238E27FC236}">
                  <a16:creationId xmlns:a16="http://schemas.microsoft.com/office/drawing/2014/main" id="{7AF9A6B1-0EEC-3C53-06E0-608B28272E61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6" name="Google Shape;3201;p22">
              <a:extLst>
                <a:ext uri="{FF2B5EF4-FFF2-40B4-BE49-F238E27FC236}">
                  <a16:creationId xmlns:a16="http://schemas.microsoft.com/office/drawing/2014/main" id="{FD08B8CA-3743-C1DD-34F4-5420DD532213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7" name="Google Shape;3202;p22">
              <a:extLst>
                <a:ext uri="{FF2B5EF4-FFF2-40B4-BE49-F238E27FC236}">
                  <a16:creationId xmlns:a16="http://schemas.microsoft.com/office/drawing/2014/main" id="{5CE7FB34-9017-6C1D-3280-37314EAFE3E4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8" name="Google Shape;3203;p22">
              <a:extLst>
                <a:ext uri="{FF2B5EF4-FFF2-40B4-BE49-F238E27FC236}">
                  <a16:creationId xmlns:a16="http://schemas.microsoft.com/office/drawing/2014/main" id="{729F4460-826A-D115-D113-14E6A2F4AF0E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9" name="Google Shape;3204;p22">
              <a:extLst>
                <a:ext uri="{FF2B5EF4-FFF2-40B4-BE49-F238E27FC236}">
                  <a16:creationId xmlns:a16="http://schemas.microsoft.com/office/drawing/2014/main" id="{D394FD27-492A-0216-FD8C-DAD0E67727A5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0" name="Google Shape;3205;p22">
              <a:extLst>
                <a:ext uri="{FF2B5EF4-FFF2-40B4-BE49-F238E27FC236}">
                  <a16:creationId xmlns:a16="http://schemas.microsoft.com/office/drawing/2014/main" id="{8284F4C5-7B8A-2C3C-AFC2-9E50905F4D80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1" name="Google Shape;3206;p22">
              <a:extLst>
                <a:ext uri="{FF2B5EF4-FFF2-40B4-BE49-F238E27FC236}">
                  <a16:creationId xmlns:a16="http://schemas.microsoft.com/office/drawing/2014/main" id="{3A2BF264-88E4-B69A-BAFC-D821CC24453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2" name="Google Shape;3207;p22">
              <a:extLst>
                <a:ext uri="{FF2B5EF4-FFF2-40B4-BE49-F238E27FC236}">
                  <a16:creationId xmlns:a16="http://schemas.microsoft.com/office/drawing/2014/main" id="{095AB1A4-FBDD-BBEA-BB73-15E16EC75F6B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3" name="Google Shape;3208;p22">
              <a:extLst>
                <a:ext uri="{FF2B5EF4-FFF2-40B4-BE49-F238E27FC236}">
                  <a16:creationId xmlns:a16="http://schemas.microsoft.com/office/drawing/2014/main" id="{502AFDFA-8B54-F15F-4F6A-CA70C14C8F32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4" name="Google Shape;3209;p22">
              <a:extLst>
                <a:ext uri="{FF2B5EF4-FFF2-40B4-BE49-F238E27FC236}">
                  <a16:creationId xmlns:a16="http://schemas.microsoft.com/office/drawing/2014/main" id="{2F9AECF9-1A88-C884-AA05-ED955A88A8FB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5" name="Google Shape;3210;p22">
              <a:extLst>
                <a:ext uri="{FF2B5EF4-FFF2-40B4-BE49-F238E27FC236}">
                  <a16:creationId xmlns:a16="http://schemas.microsoft.com/office/drawing/2014/main" id="{F46DA9F6-3297-12AB-F00E-35DA09AFDEDC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6" name="Google Shape;3211;p22">
              <a:extLst>
                <a:ext uri="{FF2B5EF4-FFF2-40B4-BE49-F238E27FC236}">
                  <a16:creationId xmlns:a16="http://schemas.microsoft.com/office/drawing/2014/main" id="{24066BA2-13CB-EA38-2090-1F64B64760F4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7" name="Google Shape;3212;p22">
              <a:extLst>
                <a:ext uri="{FF2B5EF4-FFF2-40B4-BE49-F238E27FC236}">
                  <a16:creationId xmlns:a16="http://schemas.microsoft.com/office/drawing/2014/main" id="{5476F17F-FA5A-80A2-F9EC-1A5728A546FB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8" name="Google Shape;3213;p22">
              <a:extLst>
                <a:ext uri="{FF2B5EF4-FFF2-40B4-BE49-F238E27FC236}">
                  <a16:creationId xmlns:a16="http://schemas.microsoft.com/office/drawing/2014/main" id="{76BE7FD6-2D60-7DB7-ECAC-402DB90B1AD6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9" name="Google Shape;3214;p22">
              <a:extLst>
                <a:ext uri="{FF2B5EF4-FFF2-40B4-BE49-F238E27FC236}">
                  <a16:creationId xmlns:a16="http://schemas.microsoft.com/office/drawing/2014/main" id="{725F2C9A-463D-40C1-EFA7-CA6CA797287C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0" name="Google Shape;3215;p22">
              <a:extLst>
                <a:ext uri="{FF2B5EF4-FFF2-40B4-BE49-F238E27FC236}">
                  <a16:creationId xmlns:a16="http://schemas.microsoft.com/office/drawing/2014/main" id="{1BA469F0-9984-3342-940B-F39DF68EB0F2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1" name="Google Shape;3216;p22">
              <a:extLst>
                <a:ext uri="{FF2B5EF4-FFF2-40B4-BE49-F238E27FC236}">
                  <a16:creationId xmlns:a16="http://schemas.microsoft.com/office/drawing/2014/main" id="{EADE7D48-26D6-D064-E6FB-E20DE88450FD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2" name="Google Shape;3217;p22">
              <a:extLst>
                <a:ext uri="{FF2B5EF4-FFF2-40B4-BE49-F238E27FC236}">
                  <a16:creationId xmlns:a16="http://schemas.microsoft.com/office/drawing/2014/main" id="{A4ED7E60-F3AB-22F2-BAB4-9A09F7EC9B87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3" name="Google Shape;3218;p22">
              <a:extLst>
                <a:ext uri="{FF2B5EF4-FFF2-40B4-BE49-F238E27FC236}">
                  <a16:creationId xmlns:a16="http://schemas.microsoft.com/office/drawing/2014/main" id="{F1D1F40C-327F-068D-D7FC-39D7067E4DCA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4" name="Google Shape;3219;p22">
              <a:extLst>
                <a:ext uri="{FF2B5EF4-FFF2-40B4-BE49-F238E27FC236}">
                  <a16:creationId xmlns:a16="http://schemas.microsoft.com/office/drawing/2014/main" id="{7DF3BCD7-1A0C-630E-92E3-0112ADFD297B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5" name="Google Shape;3220;p22">
              <a:extLst>
                <a:ext uri="{FF2B5EF4-FFF2-40B4-BE49-F238E27FC236}">
                  <a16:creationId xmlns:a16="http://schemas.microsoft.com/office/drawing/2014/main" id="{E4277B3F-1A44-EDA2-6DA7-33440537166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6" name="Google Shape;3221;p22">
              <a:extLst>
                <a:ext uri="{FF2B5EF4-FFF2-40B4-BE49-F238E27FC236}">
                  <a16:creationId xmlns:a16="http://schemas.microsoft.com/office/drawing/2014/main" id="{F2D8147B-3B90-062D-1A32-3E235FEBB16F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7" name="Google Shape;3222;p22">
              <a:extLst>
                <a:ext uri="{FF2B5EF4-FFF2-40B4-BE49-F238E27FC236}">
                  <a16:creationId xmlns:a16="http://schemas.microsoft.com/office/drawing/2014/main" id="{E5901F1C-3C8E-8C8A-02BA-6C333DF8C93D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8" name="Google Shape;3223;p22">
              <a:extLst>
                <a:ext uri="{FF2B5EF4-FFF2-40B4-BE49-F238E27FC236}">
                  <a16:creationId xmlns:a16="http://schemas.microsoft.com/office/drawing/2014/main" id="{6AAFDB8A-738F-4763-6637-9B5B37787148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9" name="Google Shape;3224;p22">
              <a:extLst>
                <a:ext uri="{FF2B5EF4-FFF2-40B4-BE49-F238E27FC236}">
                  <a16:creationId xmlns:a16="http://schemas.microsoft.com/office/drawing/2014/main" id="{E86A9145-8E4D-F6C8-A210-D5C9C5669452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0" name="Google Shape;3225;p22">
              <a:extLst>
                <a:ext uri="{FF2B5EF4-FFF2-40B4-BE49-F238E27FC236}">
                  <a16:creationId xmlns:a16="http://schemas.microsoft.com/office/drawing/2014/main" id="{CB6F2552-2681-748F-E573-B85B2E7E67EC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1" name="Google Shape;3226;p22">
              <a:extLst>
                <a:ext uri="{FF2B5EF4-FFF2-40B4-BE49-F238E27FC236}">
                  <a16:creationId xmlns:a16="http://schemas.microsoft.com/office/drawing/2014/main" id="{406C1D79-8026-EB1C-488B-5D35CF43789B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2" name="Google Shape;3227;p22">
              <a:extLst>
                <a:ext uri="{FF2B5EF4-FFF2-40B4-BE49-F238E27FC236}">
                  <a16:creationId xmlns:a16="http://schemas.microsoft.com/office/drawing/2014/main" id="{29495D9B-1382-E081-CB64-FF89C6614C79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3" name="Google Shape;3228;p22">
              <a:extLst>
                <a:ext uri="{FF2B5EF4-FFF2-40B4-BE49-F238E27FC236}">
                  <a16:creationId xmlns:a16="http://schemas.microsoft.com/office/drawing/2014/main" id="{6DE42042-8E96-7846-7C38-DFDE845ECC17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4" name="Google Shape;3229;p22">
              <a:extLst>
                <a:ext uri="{FF2B5EF4-FFF2-40B4-BE49-F238E27FC236}">
                  <a16:creationId xmlns:a16="http://schemas.microsoft.com/office/drawing/2014/main" id="{46ABA7FF-39BC-5C82-2EF2-E4B596565822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5" name="Google Shape;3230;p22">
              <a:extLst>
                <a:ext uri="{FF2B5EF4-FFF2-40B4-BE49-F238E27FC236}">
                  <a16:creationId xmlns:a16="http://schemas.microsoft.com/office/drawing/2014/main" id="{D1A8072C-723C-BF6F-1A68-DAAE22B21F0C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6" name="Google Shape;3231;p22">
              <a:extLst>
                <a:ext uri="{FF2B5EF4-FFF2-40B4-BE49-F238E27FC236}">
                  <a16:creationId xmlns:a16="http://schemas.microsoft.com/office/drawing/2014/main" id="{7414EEC9-1939-7C96-D36C-33F20C50E1D8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7" name="Google Shape;3232;p22">
              <a:extLst>
                <a:ext uri="{FF2B5EF4-FFF2-40B4-BE49-F238E27FC236}">
                  <a16:creationId xmlns:a16="http://schemas.microsoft.com/office/drawing/2014/main" id="{043327F5-D07F-2E1A-B82B-3018861AAB65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8" name="Google Shape;3233;p22">
              <a:extLst>
                <a:ext uri="{FF2B5EF4-FFF2-40B4-BE49-F238E27FC236}">
                  <a16:creationId xmlns:a16="http://schemas.microsoft.com/office/drawing/2014/main" id="{E1B68984-40F2-CC04-86E1-982675DDF427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9" name="Google Shape;3234;p22">
              <a:extLst>
                <a:ext uri="{FF2B5EF4-FFF2-40B4-BE49-F238E27FC236}">
                  <a16:creationId xmlns:a16="http://schemas.microsoft.com/office/drawing/2014/main" id="{6318ED80-9020-DBAB-6E3F-D5EB935C5ED4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0" name="Google Shape;3235;p22">
              <a:extLst>
                <a:ext uri="{FF2B5EF4-FFF2-40B4-BE49-F238E27FC236}">
                  <a16:creationId xmlns:a16="http://schemas.microsoft.com/office/drawing/2014/main" id="{D13D6DF9-9CF9-1CF3-7A1F-0DB6986F18B5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1" name="Google Shape;3236;p22">
              <a:extLst>
                <a:ext uri="{FF2B5EF4-FFF2-40B4-BE49-F238E27FC236}">
                  <a16:creationId xmlns:a16="http://schemas.microsoft.com/office/drawing/2014/main" id="{519D8359-533F-3B02-A1D5-B6542D697C28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2" name="Google Shape;3237;p22">
              <a:extLst>
                <a:ext uri="{FF2B5EF4-FFF2-40B4-BE49-F238E27FC236}">
                  <a16:creationId xmlns:a16="http://schemas.microsoft.com/office/drawing/2014/main" id="{A0250A31-1865-ED6E-C9EB-DB15EFE271B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3" name="Google Shape;3238;p22">
              <a:extLst>
                <a:ext uri="{FF2B5EF4-FFF2-40B4-BE49-F238E27FC236}">
                  <a16:creationId xmlns:a16="http://schemas.microsoft.com/office/drawing/2014/main" id="{AB635961-472E-C598-53BF-3F29D7100A93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4" name="Google Shape;3239;p22">
              <a:extLst>
                <a:ext uri="{FF2B5EF4-FFF2-40B4-BE49-F238E27FC236}">
                  <a16:creationId xmlns:a16="http://schemas.microsoft.com/office/drawing/2014/main" id="{A197EE1C-5A9F-9505-0149-AB7A646B1988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5" name="Google Shape;3240;p22">
              <a:extLst>
                <a:ext uri="{FF2B5EF4-FFF2-40B4-BE49-F238E27FC236}">
                  <a16:creationId xmlns:a16="http://schemas.microsoft.com/office/drawing/2014/main" id="{082FA3CB-BD57-7D2A-C379-1E0DC703432F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6" name="Google Shape;3241;p22">
              <a:extLst>
                <a:ext uri="{FF2B5EF4-FFF2-40B4-BE49-F238E27FC236}">
                  <a16:creationId xmlns:a16="http://schemas.microsoft.com/office/drawing/2014/main" id="{ADF2FFCA-F9F0-AE48-0FED-14A26C218461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7" name="Google Shape;3242;p22">
              <a:extLst>
                <a:ext uri="{FF2B5EF4-FFF2-40B4-BE49-F238E27FC236}">
                  <a16:creationId xmlns:a16="http://schemas.microsoft.com/office/drawing/2014/main" id="{5F9B8DAB-29AE-8072-B311-E9F047FECE55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8" name="Google Shape;3243;p22">
              <a:extLst>
                <a:ext uri="{FF2B5EF4-FFF2-40B4-BE49-F238E27FC236}">
                  <a16:creationId xmlns:a16="http://schemas.microsoft.com/office/drawing/2014/main" id="{3F7F01BF-C951-77A5-42CE-A649EFE76A96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9" name="Google Shape;3244;p22">
              <a:extLst>
                <a:ext uri="{FF2B5EF4-FFF2-40B4-BE49-F238E27FC236}">
                  <a16:creationId xmlns:a16="http://schemas.microsoft.com/office/drawing/2014/main" id="{022593A0-07BC-14AE-CAC4-1BD540091F9F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0" name="Google Shape;3245;p22">
              <a:extLst>
                <a:ext uri="{FF2B5EF4-FFF2-40B4-BE49-F238E27FC236}">
                  <a16:creationId xmlns:a16="http://schemas.microsoft.com/office/drawing/2014/main" id="{64328EA6-9799-26AE-B5A5-83168D3DA1BD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1" name="Google Shape;3246;p22">
              <a:extLst>
                <a:ext uri="{FF2B5EF4-FFF2-40B4-BE49-F238E27FC236}">
                  <a16:creationId xmlns:a16="http://schemas.microsoft.com/office/drawing/2014/main" id="{14FECDC7-D768-D206-81CB-5E8284849AA2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2" name="Google Shape;3247;p22">
              <a:extLst>
                <a:ext uri="{FF2B5EF4-FFF2-40B4-BE49-F238E27FC236}">
                  <a16:creationId xmlns:a16="http://schemas.microsoft.com/office/drawing/2014/main" id="{8A3595C9-DB85-E051-6468-A1B9B776A781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3" name="Google Shape;3248;p22">
              <a:extLst>
                <a:ext uri="{FF2B5EF4-FFF2-40B4-BE49-F238E27FC236}">
                  <a16:creationId xmlns:a16="http://schemas.microsoft.com/office/drawing/2014/main" id="{D052D37E-ED3F-2ED6-EE4D-8FC97A8D3756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4" name="Google Shape;3249;p22">
              <a:extLst>
                <a:ext uri="{FF2B5EF4-FFF2-40B4-BE49-F238E27FC236}">
                  <a16:creationId xmlns:a16="http://schemas.microsoft.com/office/drawing/2014/main" id="{E8ED5F29-B936-732E-226B-252D38C7712B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5" name="Google Shape;3250;p22">
              <a:extLst>
                <a:ext uri="{FF2B5EF4-FFF2-40B4-BE49-F238E27FC236}">
                  <a16:creationId xmlns:a16="http://schemas.microsoft.com/office/drawing/2014/main" id="{DD5F357F-AAC8-9565-ECBB-11B20515C466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6" name="Google Shape;3251;p22">
              <a:extLst>
                <a:ext uri="{FF2B5EF4-FFF2-40B4-BE49-F238E27FC236}">
                  <a16:creationId xmlns:a16="http://schemas.microsoft.com/office/drawing/2014/main" id="{B957C5D1-3AF3-651E-8BAC-37510640F9EF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7" name="Google Shape;3252;p22">
              <a:extLst>
                <a:ext uri="{FF2B5EF4-FFF2-40B4-BE49-F238E27FC236}">
                  <a16:creationId xmlns:a16="http://schemas.microsoft.com/office/drawing/2014/main" id="{524FDE00-6B3A-81EC-6ED6-9D1338EA6886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8" name="Google Shape;3253;p22">
              <a:extLst>
                <a:ext uri="{FF2B5EF4-FFF2-40B4-BE49-F238E27FC236}">
                  <a16:creationId xmlns:a16="http://schemas.microsoft.com/office/drawing/2014/main" id="{C2EA8DA8-612D-EFB8-70E0-D43448AB320D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9" name="Google Shape;3254;p22">
              <a:extLst>
                <a:ext uri="{FF2B5EF4-FFF2-40B4-BE49-F238E27FC236}">
                  <a16:creationId xmlns:a16="http://schemas.microsoft.com/office/drawing/2014/main" id="{A7AA3763-6CFF-FDBF-B373-78963C9B3F9E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0" name="Google Shape;3255;p22">
              <a:extLst>
                <a:ext uri="{FF2B5EF4-FFF2-40B4-BE49-F238E27FC236}">
                  <a16:creationId xmlns:a16="http://schemas.microsoft.com/office/drawing/2014/main" id="{2740919B-780C-71C4-437C-6321A8165337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1" name="Google Shape;3256;p22">
              <a:extLst>
                <a:ext uri="{FF2B5EF4-FFF2-40B4-BE49-F238E27FC236}">
                  <a16:creationId xmlns:a16="http://schemas.microsoft.com/office/drawing/2014/main" id="{F40CF17C-6DD5-2FAC-712B-4EDE1534BCF3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2" name="Google Shape;3257;p22">
              <a:extLst>
                <a:ext uri="{FF2B5EF4-FFF2-40B4-BE49-F238E27FC236}">
                  <a16:creationId xmlns:a16="http://schemas.microsoft.com/office/drawing/2014/main" id="{D7BA68AB-6919-CB32-0272-CB7050081388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3" name="Google Shape;3258;p22">
              <a:extLst>
                <a:ext uri="{FF2B5EF4-FFF2-40B4-BE49-F238E27FC236}">
                  <a16:creationId xmlns:a16="http://schemas.microsoft.com/office/drawing/2014/main" id="{05CC1780-01F7-32B8-9249-33782B364BD7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4" name="Google Shape;3259;p22">
              <a:extLst>
                <a:ext uri="{FF2B5EF4-FFF2-40B4-BE49-F238E27FC236}">
                  <a16:creationId xmlns:a16="http://schemas.microsoft.com/office/drawing/2014/main" id="{D1779F9F-85E5-95C6-D976-1C74C91136C4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5" name="Google Shape;3260;p22">
              <a:extLst>
                <a:ext uri="{FF2B5EF4-FFF2-40B4-BE49-F238E27FC236}">
                  <a16:creationId xmlns:a16="http://schemas.microsoft.com/office/drawing/2014/main" id="{3FAC2EB6-77BF-F4C9-36F3-90E270848D5F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6" name="Google Shape;3261;p22">
              <a:extLst>
                <a:ext uri="{FF2B5EF4-FFF2-40B4-BE49-F238E27FC236}">
                  <a16:creationId xmlns:a16="http://schemas.microsoft.com/office/drawing/2014/main" id="{E06618D6-86D8-B618-D046-F0CD38DF9035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7" name="Google Shape;3262;p22">
              <a:extLst>
                <a:ext uri="{FF2B5EF4-FFF2-40B4-BE49-F238E27FC236}">
                  <a16:creationId xmlns:a16="http://schemas.microsoft.com/office/drawing/2014/main" id="{246737ED-DB25-EC44-B52F-FE886A565489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8" name="Google Shape;3263;p22">
              <a:extLst>
                <a:ext uri="{FF2B5EF4-FFF2-40B4-BE49-F238E27FC236}">
                  <a16:creationId xmlns:a16="http://schemas.microsoft.com/office/drawing/2014/main" id="{7DA09F9F-D016-EC41-4D72-A0809D45E64C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9" name="Google Shape;3264;p22">
              <a:extLst>
                <a:ext uri="{FF2B5EF4-FFF2-40B4-BE49-F238E27FC236}">
                  <a16:creationId xmlns:a16="http://schemas.microsoft.com/office/drawing/2014/main" id="{A7A0CAB7-DE3C-0B37-0E72-CAAC4C72355F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0" name="Google Shape;3265;p22">
              <a:extLst>
                <a:ext uri="{FF2B5EF4-FFF2-40B4-BE49-F238E27FC236}">
                  <a16:creationId xmlns:a16="http://schemas.microsoft.com/office/drawing/2014/main" id="{A97BF95F-06BA-1062-FB8F-7E9EDB870F5C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1" name="Google Shape;3266;p22">
              <a:extLst>
                <a:ext uri="{FF2B5EF4-FFF2-40B4-BE49-F238E27FC236}">
                  <a16:creationId xmlns:a16="http://schemas.microsoft.com/office/drawing/2014/main" id="{F0E26E63-5E8D-AC2B-660B-3A852CE50192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2" name="Google Shape;3267;p22">
              <a:extLst>
                <a:ext uri="{FF2B5EF4-FFF2-40B4-BE49-F238E27FC236}">
                  <a16:creationId xmlns:a16="http://schemas.microsoft.com/office/drawing/2014/main" id="{2C96D96B-CD83-E5C8-0461-98382AB42253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3" name="Google Shape;3268;p22">
              <a:extLst>
                <a:ext uri="{FF2B5EF4-FFF2-40B4-BE49-F238E27FC236}">
                  <a16:creationId xmlns:a16="http://schemas.microsoft.com/office/drawing/2014/main" id="{2F1E7829-253A-5FA9-3023-20FF5BAA6E2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4" name="Google Shape;3269;p22">
              <a:extLst>
                <a:ext uri="{FF2B5EF4-FFF2-40B4-BE49-F238E27FC236}">
                  <a16:creationId xmlns:a16="http://schemas.microsoft.com/office/drawing/2014/main" id="{2B1B9337-7C4A-6AD2-05F5-35F55F084442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5" name="Google Shape;3270;p22">
              <a:extLst>
                <a:ext uri="{FF2B5EF4-FFF2-40B4-BE49-F238E27FC236}">
                  <a16:creationId xmlns:a16="http://schemas.microsoft.com/office/drawing/2014/main" id="{3FC05779-59AC-28A8-1343-02C60EBEAFCB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6" name="Google Shape;3271;p22">
              <a:extLst>
                <a:ext uri="{FF2B5EF4-FFF2-40B4-BE49-F238E27FC236}">
                  <a16:creationId xmlns:a16="http://schemas.microsoft.com/office/drawing/2014/main" id="{749C7C67-32FF-D9FE-131C-1303BA9C968B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7" name="Google Shape;3272;p22">
              <a:extLst>
                <a:ext uri="{FF2B5EF4-FFF2-40B4-BE49-F238E27FC236}">
                  <a16:creationId xmlns:a16="http://schemas.microsoft.com/office/drawing/2014/main" id="{6D465989-B31C-4B7E-5644-EB9709B89A74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8" name="Google Shape;3273;p22">
              <a:extLst>
                <a:ext uri="{FF2B5EF4-FFF2-40B4-BE49-F238E27FC236}">
                  <a16:creationId xmlns:a16="http://schemas.microsoft.com/office/drawing/2014/main" id="{F4189B4B-0E73-3A55-CAB8-19517A576E89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9" name="Google Shape;3274;p22">
              <a:extLst>
                <a:ext uri="{FF2B5EF4-FFF2-40B4-BE49-F238E27FC236}">
                  <a16:creationId xmlns:a16="http://schemas.microsoft.com/office/drawing/2014/main" id="{41DB4E34-3AB1-6A2A-65AF-C7F02F9BEF1D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0" name="Google Shape;3275;p22">
              <a:extLst>
                <a:ext uri="{FF2B5EF4-FFF2-40B4-BE49-F238E27FC236}">
                  <a16:creationId xmlns:a16="http://schemas.microsoft.com/office/drawing/2014/main" id="{33CD32C5-6B4E-8B6F-9D1B-56467C393D23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1" name="Google Shape;3276;p22">
              <a:extLst>
                <a:ext uri="{FF2B5EF4-FFF2-40B4-BE49-F238E27FC236}">
                  <a16:creationId xmlns:a16="http://schemas.microsoft.com/office/drawing/2014/main" id="{06A3320E-07F9-63B4-216F-7B948925E7AA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2" name="Google Shape;3277;p22">
              <a:extLst>
                <a:ext uri="{FF2B5EF4-FFF2-40B4-BE49-F238E27FC236}">
                  <a16:creationId xmlns:a16="http://schemas.microsoft.com/office/drawing/2014/main" id="{2622F332-31E6-21B4-4934-D60E6F793D97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3" name="Google Shape;3278;p22">
              <a:extLst>
                <a:ext uri="{FF2B5EF4-FFF2-40B4-BE49-F238E27FC236}">
                  <a16:creationId xmlns:a16="http://schemas.microsoft.com/office/drawing/2014/main" id="{DD3F26EB-9949-9671-282D-D6DC6F07B605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4" name="Google Shape;3279;p22">
              <a:extLst>
                <a:ext uri="{FF2B5EF4-FFF2-40B4-BE49-F238E27FC236}">
                  <a16:creationId xmlns:a16="http://schemas.microsoft.com/office/drawing/2014/main" id="{19104586-BD24-0F5D-94E2-1DAD741E0AFF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5" name="Google Shape;3280;p22">
              <a:extLst>
                <a:ext uri="{FF2B5EF4-FFF2-40B4-BE49-F238E27FC236}">
                  <a16:creationId xmlns:a16="http://schemas.microsoft.com/office/drawing/2014/main" id="{145C531C-2AD2-CBBC-B781-67E3E6E8345E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6" name="Google Shape;3281;p22">
              <a:extLst>
                <a:ext uri="{FF2B5EF4-FFF2-40B4-BE49-F238E27FC236}">
                  <a16:creationId xmlns:a16="http://schemas.microsoft.com/office/drawing/2014/main" id="{0B9E862D-D61A-2848-4FB2-1ECA54E70B06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7" name="Google Shape;3282;p22">
              <a:extLst>
                <a:ext uri="{FF2B5EF4-FFF2-40B4-BE49-F238E27FC236}">
                  <a16:creationId xmlns:a16="http://schemas.microsoft.com/office/drawing/2014/main" id="{B2BE5F8B-D1F4-250D-258B-116A9AAA61AD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8" name="Google Shape;3283;p22">
              <a:extLst>
                <a:ext uri="{FF2B5EF4-FFF2-40B4-BE49-F238E27FC236}">
                  <a16:creationId xmlns:a16="http://schemas.microsoft.com/office/drawing/2014/main" id="{68D84104-17FF-82EF-B1A9-DFBBB3141986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9" name="Google Shape;3284;p22">
              <a:extLst>
                <a:ext uri="{FF2B5EF4-FFF2-40B4-BE49-F238E27FC236}">
                  <a16:creationId xmlns:a16="http://schemas.microsoft.com/office/drawing/2014/main" id="{1170593D-6E6A-F3CC-E695-03DB054533D7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0" name="Google Shape;3285;p22">
              <a:extLst>
                <a:ext uri="{FF2B5EF4-FFF2-40B4-BE49-F238E27FC236}">
                  <a16:creationId xmlns:a16="http://schemas.microsoft.com/office/drawing/2014/main" id="{8406995F-20D7-672E-1809-8AD3E10F605D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1" name="Google Shape;3286;p22">
              <a:extLst>
                <a:ext uri="{FF2B5EF4-FFF2-40B4-BE49-F238E27FC236}">
                  <a16:creationId xmlns:a16="http://schemas.microsoft.com/office/drawing/2014/main" id="{F797D83B-5D68-515F-BEA3-8DE24E2F2D73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2" name="Google Shape;3287;p22">
              <a:extLst>
                <a:ext uri="{FF2B5EF4-FFF2-40B4-BE49-F238E27FC236}">
                  <a16:creationId xmlns:a16="http://schemas.microsoft.com/office/drawing/2014/main" id="{5C678C39-E58F-E79E-C70D-592D4EBE3F0D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3" name="Google Shape;3288;p22">
              <a:extLst>
                <a:ext uri="{FF2B5EF4-FFF2-40B4-BE49-F238E27FC236}">
                  <a16:creationId xmlns:a16="http://schemas.microsoft.com/office/drawing/2014/main" id="{6FEA3E09-99DD-BAB3-42D4-7EA029840EE2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4" name="Google Shape;3289;p22">
              <a:extLst>
                <a:ext uri="{FF2B5EF4-FFF2-40B4-BE49-F238E27FC236}">
                  <a16:creationId xmlns:a16="http://schemas.microsoft.com/office/drawing/2014/main" id="{95AA9AC9-5833-3C34-442C-AD2DDA071FC6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5" name="Google Shape;3290;p22">
              <a:extLst>
                <a:ext uri="{FF2B5EF4-FFF2-40B4-BE49-F238E27FC236}">
                  <a16:creationId xmlns:a16="http://schemas.microsoft.com/office/drawing/2014/main" id="{8AE4061C-B0F7-4FAB-99C0-1AD1AEFDC3C9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6" name="Google Shape;3291;p22">
              <a:extLst>
                <a:ext uri="{FF2B5EF4-FFF2-40B4-BE49-F238E27FC236}">
                  <a16:creationId xmlns:a16="http://schemas.microsoft.com/office/drawing/2014/main" id="{23717E4D-AFFE-294C-605A-0E901069189F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7" name="Google Shape;3292;p22">
              <a:extLst>
                <a:ext uri="{FF2B5EF4-FFF2-40B4-BE49-F238E27FC236}">
                  <a16:creationId xmlns:a16="http://schemas.microsoft.com/office/drawing/2014/main" id="{560F78EB-EC6D-E6C4-C5D7-21AE805455DF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8" name="Google Shape;3293;p22">
              <a:extLst>
                <a:ext uri="{FF2B5EF4-FFF2-40B4-BE49-F238E27FC236}">
                  <a16:creationId xmlns:a16="http://schemas.microsoft.com/office/drawing/2014/main" id="{B2E214EF-FB79-FFEE-1268-D26C663E9B64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9" name="Google Shape;3294;p22">
              <a:extLst>
                <a:ext uri="{FF2B5EF4-FFF2-40B4-BE49-F238E27FC236}">
                  <a16:creationId xmlns:a16="http://schemas.microsoft.com/office/drawing/2014/main" id="{67A6F190-4BF5-2CD5-2CF3-D03B99F355BE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0" name="Google Shape;3295;p22">
              <a:extLst>
                <a:ext uri="{FF2B5EF4-FFF2-40B4-BE49-F238E27FC236}">
                  <a16:creationId xmlns:a16="http://schemas.microsoft.com/office/drawing/2014/main" id="{976A910F-D778-4FE4-96B1-DC651B77FA12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1" name="Google Shape;3296;p22">
              <a:extLst>
                <a:ext uri="{FF2B5EF4-FFF2-40B4-BE49-F238E27FC236}">
                  <a16:creationId xmlns:a16="http://schemas.microsoft.com/office/drawing/2014/main" id="{0743D8A6-32D9-025F-E7BA-F6BF5B5D4E5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2" name="Google Shape;3297;p22">
              <a:extLst>
                <a:ext uri="{FF2B5EF4-FFF2-40B4-BE49-F238E27FC236}">
                  <a16:creationId xmlns:a16="http://schemas.microsoft.com/office/drawing/2014/main" id="{DB6DC061-DBDB-AE63-90B5-DBB9D2BBF7CB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3" name="Google Shape;3298;p22">
              <a:extLst>
                <a:ext uri="{FF2B5EF4-FFF2-40B4-BE49-F238E27FC236}">
                  <a16:creationId xmlns:a16="http://schemas.microsoft.com/office/drawing/2014/main" id="{5D98CF13-7FE6-EBFB-FBB3-3C0C9F433930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4" name="Google Shape;3299;p22">
              <a:extLst>
                <a:ext uri="{FF2B5EF4-FFF2-40B4-BE49-F238E27FC236}">
                  <a16:creationId xmlns:a16="http://schemas.microsoft.com/office/drawing/2014/main" id="{0BFA0273-E64C-70CD-9259-6A9DDE0E0C79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5" name="Google Shape;3300;p22">
              <a:extLst>
                <a:ext uri="{FF2B5EF4-FFF2-40B4-BE49-F238E27FC236}">
                  <a16:creationId xmlns:a16="http://schemas.microsoft.com/office/drawing/2014/main" id="{FE7DE422-14CF-E931-7569-9556B9AAB623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6" name="Google Shape;3301;p22">
              <a:extLst>
                <a:ext uri="{FF2B5EF4-FFF2-40B4-BE49-F238E27FC236}">
                  <a16:creationId xmlns:a16="http://schemas.microsoft.com/office/drawing/2014/main" id="{12CE0409-877B-1610-CADE-E45B5F702179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7" name="Google Shape;3302;p22">
              <a:extLst>
                <a:ext uri="{FF2B5EF4-FFF2-40B4-BE49-F238E27FC236}">
                  <a16:creationId xmlns:a16="http://schemas.microsoft.com/office/drawing/2014/main" id="{334C8865-3766-2722-98E2-838953A81F55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8" name="Google Shape;3303;p22">
              <a:extLst>
                <a:ext uri="{FF2B5EF4-FFF2-40B4-BE49-F238E27FC236}">
                  <a16:creationId xmlns:a16="http://schemas.microsoft.com/office/drawing/2014/main" id="{BB1AF8EB-876B-0F56-1CF9-D66C085B659C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9" name="Google Shape;3304;p22">
              <a:extLst>
                <a:ext uri="{FF2B5EF4-FFF2-40B4-BE49-F238E27FC236}">
                  <a16:creationId xmlns:a16="http://schemas.microsoft.com/office/drawing/2014/main" id="{8EBB2780-0E35-1684-929B-1828A8B71FFB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0" name="Google Shape;3305;p22">
              <a:extLst>
                <a:ext uri="{FF2B5EF4-FFF2-40B4-BE49-F238E27FC236}">
                  <a16:creationId xmlns:a16="http://schemas.microsoft.com/office/drawing/2014/main" id="{5C904803-4331-6311-98CC-B6456EA31A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1" name="Google Shape;3306;p22">
              <a:extLst>
                <a:ext uri="{FF2B5EF4-FFF2-40B4-BE49-F238E27FC236}">
                  <a16:creationId xmlns:a16="http://schemas.microsoft.com/office/drawing/2014/main" id="{5584264B-132C-8BB6-22EB-380FDBA31CF3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2" name="Google Shape;3307;p22">
              <a:extLst>
                <a:ext uri="{FF2B5EF4-FFF2-40B4-BE49-F238E27FC236}">
                  <a16:creationId xmlns:a16="http://schemas.microsoft.com/office/drawing/2014/main" id="{EB199ED5-1478-1771-20CA-46662F31D287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3" name="Google Shape;3308;p22">
              <a:extLst>
                <a:ext uri="{FF2B5EF4-FFF2-40B4-BE49-F238E27FC236}">
                  <a16:creationId xmlns:a16="http://schemas.microsoft.com/office/drawing/2014/main" id="{DD4D2D6C-FBB7-2368-D761-16E7D58E27E8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4" name="Google Shape;3309;p22">
              <a:extLst>
                <a:ext uri="{FF2B5EF4-FFF2-40B4-BE49-F238E27FC236}">
                  <a16:creationId xmlns:a16="http://schemas.microsoft.com/office/drawing/2014/main" id="{3B579D9D-7806-9FA3-7CB2-F6F3C9423E06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5" name="Google Shape;3310;p22">
              <a:extLst>
                <a:ext uri="{FF2B5EF4-FFF2-40B4-BE49-F238E27FC236}">
                  <a16:creationId xmlns:a16="http://schemas.microsoft.com/office/drawing/2014/main" id="{E9BD1EEB-D900-1BAF-6615-B3EE90A07D7C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6" name="Google Shape;3311;p22">
              <a:extLst>
                <a:ext uri="{FF2B5EF4-FFF2-40B4-BE49-F238E27FC236}">
                  <a16:creationId xmlns:a16="http://schemas.microsoft.com/office/drawing/2014/main" id="{BE3EC9E5-73A1-8E34-FAD0-A28F63030DEC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7" name="Google Shape;3312;p22">
              <a:extLst>
                <a:ext uri="{FF2B5EF4-FFF2-40B4-BE49-F238E27FC236}">
                  <a16:creationId xmlns:a16="http://schemas.microsoft.com/office/drawing/2014/main" id="{33850074-2F6F-83AE-02FC-D83889A0B700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8" name="Google Shape;3313;p22">
              <a:extLst>
                <a:ext uri="{FF2B5EF4-FFF2-40B4-BE49-F238E27FC236}">
                  <a16:creationId xmlns:a16="http://schemas.microsoft.com/office/drawing/2014/main" id="{05412082-E95C-149D-9889-F3B79CC1E3CA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9" name="Google Shape;3314;p22">
              <a:extLst>
                <a:ext uri="{FF2B5EF4-FFF2-40B4-BE49-F238E27FC236}">
                  <a16:creationId xmlns:a16="http://schemas.microsoft.com/office/drawing/2014/main" id="{2A970E3F-EAE9-3106-CB0D-D0891F575827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0" name="Google Shape;3315;p22">
              <a:extLst>
                <a:ext uri="{FF2B5EF4-FFF2-40B4-BE49-F238E27FC236}">
                  <a16:creationId xmlns:a16="http://schemas.microsoft.com/office/drawing/2014/main" id="{DD6B1BFA-E5F9-2E81-BF07-E60AB6A33C32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1" name="Google Shape;3316;p22">
              <a:extLst>
                <a:ext uri="{FF2B5EF4-FFF2-40B4-BE49-F238E27FC236}">
                  <a16:creationId xmlns:a16="http://schemas.microsoft.com/office/drawing/2014/main" id="{0B0E47FD-1404-84E8-89D6-B9D6640DD6B4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2" name="Google Shape;3317;p22">
              <a:extLst>
                <a:ext uri="{FF2B5EF4-FFF2-40B4-BE49-F238E27FC236}">
                  <a16:creationId xmlns:a16="http://schemas.microsoft.com/office/drawing/2014/main" id="{FA4BEF1C-0E49-64DB-79F5-D1814CFEA6F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3" name="Google Shape;3318;p22">
              <a:extLst>
                <a:ext uri="{FF2B5EF4-FFF2-40B4-BE49-F238E27FC236}">
                  <a16:creationId xmlns:a16="http://schemas.microsoft.com/office/drawing/2014/main" id="{46E33E73-2807-99F4-3B8F-ABC4A3C18289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4" name="Google Shape;3319;p22">
              <a:extLst>
                <a:ext uri="{FF2B5EF4-FFF2-40B4-BE49-F238E27FC236}">
                  <a16:creationId xmlns:a16="http://schemas.microsoft.com/office/drawing/2014/main" id="{078819B2-E58A-FA0C-1BC7-80C3ACC8536C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5" name="Google Shape;3320;p22">
              <a:extLst>
                <a:ext uri="{FF2B5EF4-FFF2-40B4-BE49-F238E27FC236}">
                  <a16:creationId xmlns:a16="http://schemas.microsoft.com/office/drawing/2014/main" id="{92A8A372-EE9E-5E2D-889E-F03EC2936DC5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6" name="Google Shape;3321;p22">
              <a:extLst>
                <a:ext uri="{FF2B5EF4-FFF2-40B4-BE49-F238E27FC236}">
                  <a16:creationId xmlns:a16="http://schemas.microsoft.com/office/drawing/2014/main" id="{C6B86740-2B77-B81E-0307-E7517B8063E3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7" name="Google Shape;3322;p22">
              <a:extLst>
                <a:ext uri="{FF2B5EF4-FFF2-40B4-BE49-F238E27FC236}">
                  <a16:creationId xmlns:a16="http://schemas.microsoft.com/office/drawing/2014/main" id="{2B7A34A2-34F0-1776-13AB-CBEA05199CAB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8" name="Google Shape;3323;p22">
              <a:extLst>
                <a:ext uri="{FF2B5EF4-FFF2-40B4-BE49-F238E27FC236}">
                  <a16:creationId xmlns:a16="http://schemas.microsoft.com/office/drawing/2014/main" id="{32082BBB-49F0-12DA-8E56-FFCE79850422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9" name="Google Shape;3324;p22">
              <a:extLst>
                <a:ext uri="{FF2B5EF4-FFF2-40B4-BE49-F238E27FC236}">
                  <a16:creationId xmlns:a16="http://schemas.microsoft.com/office/drawing/2014/main" id="{C0167F86-2521-20F1-CC3D-C26BC622A036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0" name="Google Shape;3325;p22">
              <a:extLst>
                <a:ext uri="{FF2B5EF4-FFF2-40B4-BE49-F238E27FC236}">
                  <a16:creationId xmlns:a16="http://schemas.microsoft.com/office/drawing/2014/main" id="{61CD3222-FAC6-6021-25C7-4FF4050F661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1" name="Google Shape;3326;p22">
              <a:extLst>
                <a:ext uri="{FF2B5EF4-FFF2-40B4-BE49-F238E27FC236}">
                  <a16:creationId xmlns:a16="http://schemas.microsoft.com/office/drawing/2014/main" id="{E3CC35DE-838B-4C05-4C02-3D5D8DCE9776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2" name="Google Shape;3327;p22">
              <a:extLst>
                <a:ext uri="{FF2B5EF4-FFF2-40B4-BE49-F238E27FC236}">
                  <a16:creationId xmlns:a16="http://schemas.microsoft.com/office/drawing/2014/main" id="{3097A5B2-9519-AAA2-0A5F-1BB5784B2730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3" name="Google Shape;3328;p22">
              <a:extLst>
                <a:ext uri="{FF2B5EF4-FFF2-40B4-BE49-F238E27FC236}">
                  <a16:creationId xmlns:a16="http://schemas.microsoft.com/office/drawing/2014/main" id="{04D4031E-4DE4-2956-6F55-65E5E551E9B2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4" name="Google Shape;3329;p22">
              <a:extLst>
                <a:ext uri="{FF2B5EF4-FFF2-40B4-BE49-F238E27FC236}">
                  <a16:creationId xmlns:a16="http://schemas.microsoft.com/office/drawing/2014/main" id="{1E031C6C-D9D4-7366-D07C-4F0223FFD45A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5" name="Google Shape;3330;p22">
              <a:extLst>
                <a:ext uri="{FF2B5EF4-FFF2-40B4-BE49-F238E27FC236}">
                  <a16:creationId xmlns:a16="http://schemas.microsoft.com/office/drawing/2014/main" id="{A8EA06C7-0585-1D4C-188E-E0706967178D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6" name="Google Shape;3331;p22">
              <a:extLst>
                <a:ext uri="{FF2B5EF4-FFF2-40B4-BE49-F238E27FC236}">
                  <a16:creationId xmlns:a16="http://schemas.microsoft.com/office/drawing/2014/main" id="{4BA4FAAF-CA2F-C838-D2A9-88D24FDB8069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7" name="Google Shape;3332;p22">
              <a:extLst>
                <a:ext uri="{FF2B5EF4-FFF2-40B4-BE49-F238E27FC236}">
                  <a16:creationId xmlns:a16="http://schemas.microsoft.com/office/drawing/2014/main" id="{B1781F92-1326-DCA7-8257-E2844F44ECC5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8" name="Google Shape;3333;p22">
              <a:extLst>
                <a:ext uri="{FF2B5EF4-FFF2-40B4-BE49-F238E27FC236}">
                  <a16:creationId xmlns:a16="http://schemas.microsoft.com/office/drawing/2014/main" id="{8B959760-C7E9-400F-0DE4-22449A75BB6D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9" name="Google Shape;3334;p22">
              <a:extLst>
                <a:ext uri="{FF2B5EF4-FFF2-40B4-BE49-F238E27FC236}">
                  <a16:creationId xmlns:a16="http://schemas.microsoft.com/office/drawing/2014/main" id="{CDCFB2A2-ABF6-61A1-0368-6D9E92A56284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0" name="Google Shape;3335;p22">
              <a:extLst>
                <a:ext uri="{FF2B5EF4-FFF2-40B4-BE49-F238E27FC236}">
                  <a16:creationId xmlns:a16="http://schemas.microsoft.com/office/drawing/2014/main" id="{A0AAD75D-04CC-9911-762E-467FE04DC5DE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1" name="Google Shape;3336;p22">
              <a:extLst>
                <a:ext uri="{FF2B5EF4-FFF2-40B4-BE49-F238E27FC236}">
                  <a16:creationId xmlns:a16="http://schemas.microsoft.com/office/drawing/2014/main" id="{228B3DAD-2A27-3776-E493-77A52C331262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2" name="Google Shape;3337;p22">
              <a:extLst>
                <a:ext uri="{FF2B5EF4-FFF2-40B4-BE49-F238E27FC236}">
                  <a16:creationId xmlns:a16="http://schemas.microsoft.com/office/drawing/2014/main" id="{813BF25E-F32B-7A8B-B4F8-5121AE2D7707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3" name="Google Shape;3338;p22">
              <a:extLst>
                <a:ext uri="{FF2B5EF4-FFF2-40B4-BE49-F238E27FC236}">
                  <a16:creationId xmlns:a16="http://schemas.microsoft.com/office/drawing/2014/main" id="{AE7204E3-482A-7199-1002-C9ED079BF565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4" name="Google Shape;3339;p22">
              <a:extLst>
                <a:ext uri="{FF2B5EF4-FFF2-40B4-BE49-F238E27FC236}">
                  <a16:creationId xmlns:a16="http://schemas.microsoft.com/office/drawing/2014/main" id="{812D45E5-F91B-9442-142B-559ED3924267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5" name="Google Shape;3340;p22">
              <a:extLst>
                <a:ext uri="{FF2B5EF4-FFF2-40B4-BE49-F238E27FC236}">
                  <a16:creationId xmlns:a16="http://schemas.microsoft.com/office/drawing/2014/main" id="{228BBC12-349D-6056-033B-3C15F3887763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6" name="Google Shape;3341;p22">
              <a:extLst>
                <a:ext uri="{FF2B5EF4-FFF2-40B4-BE49-F238E27FC236}">
                  <a16:creationId xmlns:a16="http://schemas.microsoft.com/office/drawing/2014/main" id="{E06BEB7E-6B8E-E142-BC8F-31D543DE9AC0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7" name="Google Shape;3342;p22">
              <a:extLst>
                <a:ext uri="{FF2B5EF4-FFF2-40B4-BE49-F238E27FC236}">
                  <a16:creationId xmlns:a16="http://schemas.microsoft.com/office/drawing/2014/main" id="{692AC7D9-8AE0-F78E-A17F-C20FE5DE377D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8" name="Google Shape;3343;p22">
              <a:extLst>
                <a:ext uri="{FF2B5EF4-FFF2-40B4-BE49-F238E27FC236}">
                  <a16:creationId xmlns:a16="http://schemas.microsoft.com/office/drawing/2014/main" id="{D8EFF987-C09B-55E0-189F-72301E2F3F8C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9" name="Google Shape;3344;p22">
              <a:extLst>
                <a:ext uri="{FF2B5EF4-FFF2-40B4-BE49-F238E27FC236}">
                  <a16:creationId xmlns:a16="http://schemas.microsoft.com/office/drawing/2014/main" id="{E1E2A88C-894D-9A6C-A820-7D1DBD50DA00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0" name="Google Shape;3345;p22">
              <a:extLst>
                <a:ext uri="{FF2B5EF4-FFF2-40B4-BE49-F238E27FC236}">
                  <a16:creationId xmlns:a16="http://schemas.microsoft.com/office/drawing/2014/main" id="{B087FBAA-D1D1-1218-31ED-3607270171CE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1" name="Google Shape;3346;p22">
              <a:extLst>
                <a:ext uri="{FF2B5EF4-FFF2-40B4-BE49-F238E27FC236}">
                  <a16:creationId xmlns:a16="http://schemas.microsoft.com/office/drawing/2014/main" id="{5203FAF2-0189-0C4E-4DA8-339E72E15BB2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2" name="Google Shape;3347;p22">
              <a:extLst>
                <a:ext uri="{FF2B5EF4-FFF2-40B4-BE49-F238E27FC236}">
                  <a16:creationId xmlns:a16="http://schemas.microsoft.com/office/drawing/2014/main" id="{7D19057C-33BF-7805-DAB2-8BD2DD3112CF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3" name="Google Shape;3348;p22">
              <a:extLst>
                <a:ext uri="{FF2B5EF4-FFF2-40B4-BE49-F238E27FC236}">
                  <a16:creationId xmlns:a16="http://schemas.microsoft.com/office/drawing/2014/main" id="{17C586CF-5AC7-3FCA-C6E8-83F4858BB6D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4" name="Google Shape;3349;p22">
              <a:extLst>
                <a:ext uri="{FF2B5EF4-FFF2-40B4-BE49-F238E27FC236}">
                  <a16:creationId xmlns:a16="http://schemas.microsoft.com/office/drawing/2014/main" id="{E15BC715-09F2-8222-10C2-6405C810007C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5" name="Google Shape;3350;p22">
              <a:extLst>
                <a:ext uri="{FF2B5EF4-FFF2-40B4-BE49-F238E27FC236}">
                  <a16:creationId xmlns:a16="http://schemas.microsoft.com/office/drawing/2014/main" id="{56BAE8A1-71AC-62ED-F219-8CA0FC454CEC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6" name="Google Shape;3351;p22">
              <a:extLst>
                <a:ext uri="{FF2B5EF4-FFF2-40B4-BE49-F238E27FC236}">
                  <a16:creationId xmlns:a16="http://schemas.microsoft.com/office/drawing/2014/main" id="{62BD5839-5654-4289-CD98-F08174FBAF49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7" name="Google Shape;3352;p22">
              <a:extLst>
                <a:ext uri="{FF2B5EF4-FFF2-40B4-BE49-F238E27FC236}">
                  <a16:creationId xmlns:a16="http://schemas.microsoft.com/office/drawing/2014/main" id="{738C279B-8BA9-8E9F-8E63-CA34B90C2AF0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8" name="Google Shape;3353;p22">
              <a:extLst>
                <a:ext uri="{FF2B5EF4-FFF2-40B4-BE49-F238E27FC236}">
                  <a16:creationId xmlns:a16="http://schemas.microsoft.com/office/drawing/2014/main" id="{BC4AE261-60A0-3AEC-1321-7762C231BA4D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9" name="Google Shape;3354;p22">
              <a:extLst>
                <a:ext uri="{FF2B5EF4-FFF2-40B4-BE49-F238E27FC236}">
                  <a16:creationId xmlns:a16="http://schemas.microsoft.com/office/drawing/2014/main" id="{C70E1929-3FA7-4E27-9373-A6F1674A551E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0" name="Google Shape;3355;p22">
              <a:extLst>
                <a:ext uri="{FF2B5EF4-FFF2-40B4-BE49-F238E27FC236}">
                  <a16:creationId xmlns:a16="http://schemas.microsoft.com/office/drawing/2014/main" id="{400F16EA-E34C-8C29-87DE-26E415C095C5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1" name="Google Shape;3356;p22">
              <a:extLst>
                <a:ext uri="{FF2B5EF4-FFF2-40B4-BE49-F238E27FC236}">
                  <a16:creationId xmlns:a16="http://schemas.microsoft.com/office/drawing/2014/main" id="{65F2F37F-66A7-AC9D-0FA4-921E1197768F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2" name="Google Shape;3357;p22">
              <a:extLst>
                <a:ext uri="{FF2B5EF4-FFF2-40B4-BE49-F238E27FC236}">
                  <a16:creationId xmlns:a16="http://schemas.microsoft.com/office/drawing/2014/main" id="{52AECD8F-36AB-7AF2-3A55-30FD6C9D6497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3" name="Google Shape;3358;p22">
              <a:extLst>
                <a:ext uri="{FF2B5EF4-FFF2-40B4-BE49-F238E27FC236}">
                  <a16:creationId xmlns:a16="http://schemas.microsoft.com/office/drawing/2014/main" id="{E5F37998-467F-C2CF-F586-9703771DC51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4" name="Google Shape;3359;p22">
              <a:extLst>
                <a:ext uri="{FF2B5EF4-FFF2-40B4-BE49-F238E27FC236}">
                  <a16:creationId xmlns:a16="http://schemas.microsoft.com/office/drawing/2014/main" id="{C249E0BE-0DC4-627F-7C48-30FF42B75D2F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5" name="Google Shape;3360;p22">
              <a:extLst>
                <a:ext uri="{FF2B5EF4-FFF2-40B4-BE49-F238E27FC236}">
                  <a16:creationId xmlns:a16="http://schemas.microsoft.com/office/drawing/2014/main" id="{91758465-CEED-F0A3-4823-FD0837F006CF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6" name="Google Shape;3361;p22">
              <a:extLst>
                <a:ext uri="{FF2B5EF4-FFF2-40B4-BE49-F238E27FC236}">
                  <a16:creationId xmlns:a16="http://schemas.microsoft.com/office/drawing/2014/main" id="{D0FEFC2D-2396-4BC0-DACD-569208198C21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7" name="Google Shape;3362;p22">
              <a:extLst>
                <a:ext uri="{FF2B5EF4-FFF2-40B4-BE49-F238E27FC236}">
                  <a16:creationId xmlns:a16="http://schemas.microsoft.com/office/drawing/2014/main" id="{9E1262BD-8895-67B2-47AD-6D667693C550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8" name="Google Shape;3363;p22">
              <a:extLst>
                <a:ext uri="{FF2B5EF4-FFF2-40B4-BE49-F238E27FC236}">
                  <a16:creationId xmlns:a16="http://schemas.microsoft.com/office/drawing/2014/main" id="{51DCA6AC-C137-2014-2ABE-55570B48E6A0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9" name="Google Shape;3364;p22">
              <a:extLst>
                <a:ext uri="{FF2B5EF4-FFF2-40B4-BE49-F238E27FC236}">
                  <a16:creationId xmlns:a16="http://schemas.microsoft.com/office/drawing/2014/main" id="{78520BAC-9F7B-17B9-7FA3-ED8560528C91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0" name="Google Shape;3365;p22">
              <a:extLst>
                <a:ext uri="{FF2B5EF4-FFF2-40B4-BE49-F238E27FC236}">
                  <a16:creationId xmlns:a16="http://schemas.microsoft.com/office/drawing/2014/main" id="{7ADE60C3-29AA-C354-D1E4-C3BF661CF86B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1" name="Google Shape;3366;p22">
              <a:extLst>
                <a:ext uri="{FF2B5EF4-FFF2-40B4-BE49-F238E27FC236}">
                  <a16:creationId xmlns:a16="http://schemas.microsoft.com/office/drawing/2014/main" id="{A4E62D3E-DC26-68F5-D3F9-6C335775A1C6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2" name="Google Shape;3367;p22">
              <a:extLst>
                <a:ext uri="{FF2B5EF4-FFF2-40B4-BE49-F238E27FC236}">
                  <a16:creationId xmlns:a16="http://schemas.microsoft.com/office/drawing/2014/main" id="{AA28CD1A-4EFB-0DA3-CF4B-53F6FB8C3763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3" name="Google Shape;3368;p22">
              <a:extLst>
                <a:ext uri="{FF2B5EF4-FFF2-40B4-BE49-F238E27FC236}">
                  <a16:creationId xmlns:a16="http://schemas.microsoft.com/office/drawing/2014/main" id="{AC73CC14-E737-EA3D-80D1-2BC35D573557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4" name="Google Shape;3369;p22">
              <a:extLst>
                <a:ext uri="{FF2B5EF4-FFF2-40B4-BE49-F238E27FC236}">
                  <a16:creationId xmlns:a16="http://schemas.microsoft.com/office/drawing/2014/main" id="{DFE1530D-2B84-8D41-9A21-37D4C20E7515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5" name="Google Shape;3370;p22">
              <a:extLst>
                <a:ext uri="{FF2B5EF4-FFF2-40B4-BE49-F238E27FC236}">
                  <a16:creationId xmlns:a16="http://schemas.microsoft.com/office/drawing/2014/main" id="{33F08256-E276-E731-12AB-D8A52583FEB3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6" name="Google Shape;3371;p22">
              <a:extLst>
                <a:ext uri="{FF2B5EF4-FFF2-40B4-BE49-F238E27FC236}">
                  <a16:creationId xmlns:a16="http://schemas.microsoft.com/office/drawing/2014/main" id="{97576CBA-2E85-440A-FD30-3E3E2D394ECB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7" name="Google Shape;3372;p22">
              <a:extLst>
                <a:ext uri="{FF2B5EF4-FFF2-40B4-BE49-F238E27FC236}">
                  <a16:creationId xmlns:a16="http://schemas.microsoft.com/office/drawing/2014/main" id="{3E3D6179-5A9B-0A09-38E4-EE737397F9F8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8" name="Google Shape;3373;p22">
              <a:extLst>
                <a:ext uri="{FF2B5EF4-FFF2-40B4-BE49-F238E27FC236}">
                  <a16:creationId xmlns:a16="http://schemas.microsoft.com/office/drawing/2014/main" id="{3F6BB529-8F8D-4FCE-C59A-A604EB3C040E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9" name="Google Shape;3374;p22">
              <a:extLst>
                <a:ext uri="{FF2B5EF4-FFF2-40B4-BE49-F238E27FC236}">
                  <a16:creationId xmlns:a16="http://schemas.microsoft.com/office/drawing/2014/main" id="{8211B65F-AF0B-7E22-5ADE-3F1132C13A4D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0" name="Google Shape;3375;p22">
              <a:extLst>
                <a:ext uri="{FF2B5EF4-FFF2-40B4-BE49-F238E27FC236}">
                  <a16:creationId xmlns:a16="http://schemas.microsoft.com/office/drawing/2014/main" id="{7EDDCD08-BA38-D23B-BF84-0913A62010C3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1" name="Google Shape;3376;p22">
              <a:extLst>
                <a:ext uri="{FF2B5EF4-FFF2-40B4-BE49-F238E27FC236}">
                  <a16:creationId xmlns:a16="http://schemas.microsoft.com/office/drawing/2014/main" id="{60811272-9056-2FA6-B770-B0505DE80E5E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2" name="Google Shape;3377;p22">
              <a:extLst>
                <a:ext uri="{FF2B5EF4-FFF2-40B4-BE49-F238E27FC236}">
                  <a16:creationId xmlns:a16="http://schemas.microsoft.com/office/drawing/2014/main" id="{7AADEC33-1234-43C5-2025-F43F97553EC5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3" name="Google Shape;3378;p22">
              <a:extLst>
                <a:ext uri="{FF2B5EF4-FFF2-40B4-BE49-F238E27FC236}">
                  <a16:creationId xmlns:a16="http://schemas.microsoft.com/office/drawing/2014/main" id="{1C5DA808-6A70-43A6-7461-05E08AE5CD91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4" name="Google Shape;3379;p22">
              <a:extLst>
                <a:ext uri="{FF2B5EF4-FFF2-40B4-BE49-F238E27FC236}">
                  <a16:creationId xmlns:a16="http://schemas.microsoft.com/office/drawing/2014/main" id="{1D895B9D-F301-BDC8-89E2-0BF306ED4DED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5" name="Google Shape;3380;p22">
              <a:extLst>
                <a:ext uri="{FF2B5EF4-FFF2-40B4-BE49-F238E27FC236}">
                  <a16:creationId xmlns:a16="http://schemas.microsoft.com/office/drawing/2014/main" id="{E18D2DB8-C0F6-2E26-A111-F04A96AC6703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6" name="Google Shape;3381;p22">
              <a:extLst>
                <a:ext uri="{FF2B5EF4-FFF2-40B4-BE49-F238E27FC236}">
                  <a16:creationId xmlns:a16="http://schemas.microsoft.com/office/drawing/2014/main" id="{AFB50E6C-4A92-450E-A892-019CB9F80DD4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7" name="Google Shape;3382;p22">
              <a:extLst>
                <a:ext uri="{FF2B5EF4-FFF2-40B4-BE49-F238E27FC236}">
                  <a16:creationId xmlns:a16="http://schemas.microsoft.com/office/drawing/2014/main" id="{4C1AB2F9-1C32-210B-2117-7F4200E7142E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8" name="Google Shape;3383;p22">
              <a:extLst>
                <a:ext uri="{FF2B5EF4-FFF2-40B4-BE49-F238E27FC236}">
                  <a16:creationId xmlns:a16="http://schemas.microsoft.com/office/drawing/2014/main" id="{1C24A512-18DB-7C31-C083-9F51177BEA06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9" name="Google Shape;3384;p22">
              <a:extLst>
                <a:ext uri="{FF2B5EF4-FFF2-40B4-BE49-F238E27FC236}">
                  <a16:creationId xmlns:a16="http://schemas.microsoft.com/office/drawing/2014/main" id="{67BB296F-F8F3-1255-B51E-6252A476A638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0" name="Google Shape;3385;p22">
              <a:extLst>
                <a:ext uri="{FF2B5EF4-FFF2-40B4-BE49-F238E27FC236}">
                  <a16:creationId xmlns:a16="http://schemas.microsoft.com/office/drawing/2014/main" id="{0DCD103E-775B-72DD-407C-9A9222A31F9C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1" name="Google Shape;3386;p22">
              <a:extLst>
                <a:ext uri="{FF2B5EF4-FFF2-40B4-BE49-F238E27FC236}">
                  <a16:creationId xmlns:a16="http://schemas.microsoft.com/office/drawing/2014/main" id="{924BFB5C-7DEA-D517-D268-1BF68BCE208F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2" name="Google Shape;3387;p22">
              <a:extLst>
                <a:ext uri="{FF2B5EF4-FFF2-40B4-BE49-F238E27FC236}">
                  <a16:creationId xmlns:a16="http://schemas.microsoft.com/office/drawing/2014/main" id="{850C42D7-D38C-D2C3-82EC-D16308CF1F41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3" name="Google Shape;3388;p22">
              <a:extLst>
                <a:ext uri="{FF2B5EF4-FFF2-40B4-BE49-F238E27FC236}">
                  <a16:creationId xmlns:a16="http://schemas.microsoft.com/office/drawing/2014/main" id="{5E134F2C-D1E8-8901-2FBC-25E0451BD5B2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4" name="Google Shape;3389;p22">
              <a:extLst>
                <a:ext uri="{FF2B5EF4-FFF2-40B4-BE49-F238E27FC236}">
                  <a16:creationId xmlns:a16="http://schemas.microsoft.com/office/drawing/2014/main" id="{0754B839-A52E-8A5A-E980-3D7CFF595C1A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5" name="Google Shape;3390;p22">
              <a:extLst>
                <a:ext uri="{FF2B5EF4-FFF2-40B4-BE49-F238E27FC236}">
                  <a16:creationId xmlns:a16="http://schemas.microsoft.com/office/drawing/2014/main" id="{1D4A4480-44DF-EA5D-B3A9-615FBA7BEE10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6" name="Google Shape;3391;p22">
              <a:extLst>
                <a:ext uri="{FF2B5EF4-FFF2-40B4-BE49-F238E27FC236}">
                  <a16:creationId xmlns:a16="http://schemas.microsoft.com/office/drawing/2014/main" id="{45EE8ED0-C5F9-CDFF-0838-51301C76B5D7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7" name="Google Shape;3392;p22">
              <a:extLst>
                <a:ext uri="{FF2B5EF4-FFF2-40B4-BE49-F238E27FC236}">
                  <a16:creationId xmlns:a16="http://schemas.microsoft.com/office/drawing/2014/main" id="{37E511FB-12B9-71D1-FD9A-58C9A0429734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8" name="Google Shape;3393;p22">
              <a:extLst>
                <a:ext uri="{FF2B5EF4-FFF2-40B4-BE49-F238E27FC236}">
                  <a16:creationId xmlns:a16="http://schemas.microsoft.com/office/drawing/2014/main" id="{2DEAA14D-59BB-FD09-C63D-8128811796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9" name="Google Shape;3394;p22">
              <a:extLst>
                <a:ext uri="{FF2B5EF4-FFF2-40B4-BE49-F238E27FC236}">
                  <a16:creationId xmlns:a16="http://schemas.microsoft.com/office/drawing/2014/main" id="{C60C5CFB-1277-9F33-DB26-D9C2FB432036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0" name="Google Shape;3395;p22">
              <a:extLst>
                <a:ext uri="{FF2B5EF4-FFF2-40B4-BE49-F238E27FC236}">
                  <a16:creationId xmlns:a16="http://schemas.microsoft.com/office/drawing/2014/main" id="{A01C0497-7476-398E-6EA4-B89703A53AF7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1" name="Google Shape;3396;p22">
              <a:extLst>
                <a:ext uri="{FF2B5EF4-FFF2-40B4-BE49-F238E27FC236}">
                  <a16:creationId xmlns:a16="http://schemas.microsoft.com/office/drawing/2014/main" id="{20A509DF-7152-1DDD-AA9F-C6AB56BC8822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2" name="Google Shape;3397;p22">
              <a:extLst>
                <a:ext uri="{FF2B5EF4-FFF2-40B4-BE49-F238E27FC236}">
                  <a16:creationId xmlns:a16="http://schemas.microsoft.com/office/drawing/2014/main" id="{5AE4383D-DCC9-980D-4E31-7307A3297E5A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3" name="Google Shape;3398;p22">
              <a:extLst>
                <a:ext uri="{FF2B5EF4-FFF2-40B4-BE49-F238E27FC236}">
                  <a16:creationId xmlns:a16="http://schemas.microsoft.com/office/drawing/2014/main" id="{991E053C-BBDB-6F62-8453-0CCB634F4C00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4" name="Google Shape;3399;p22">
              <a:extLst>
                <a:ext uri="{FF2B5EF4-FFF2-40B4-BE49-F238E27FC236}">
                  <a16:creationId xmlns:a16="http://schemas.microsoft.com/office/drawing/2014/main" id="{6524EA4A-AD59-FF9A-73DF-9224896311D2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5" name="Google Shape;3400;p22">
              <a:extLst>
                <a:ext uri="{FF2B5EF4-FFF2-40B4-BE49-F238E27FC236}">
                  <a16:creationId xmlns:a16="http://schemas.microsoft.com/office/drawing/2014/main" id="{9CBEF690-B4DF-76C4-8FE1-BC449B738B18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6" name="Google Shape;3401;p22">
              <a:extLst>
                <a:ext uri="{FF2B5EF4-FFF2-40B4-BE49-F238E27FC236}">
                  <a16:creationId xmlns:a16="http://schemas.microsoft.com/office/drawing/2014/main" id="{37C18AB2-0B01-2539-97B2-0620C5797522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7" name="Google Shape;3402;p22">
              <a:extLst>
                <a:ext uri="{FF2B5EF4-FFF2-40B4-BE49-F238E27FC236}">
                  <a16:creationId xmlns:a16="http://schemas.microsoft.com/office/drawing/2014/main" id="{21CACBED-1434-12EF-F330-96BB30195104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8" name="Google Shape;3403;p22">
              <a:extLst>
                <a:ext uri="{FF2B5EF4-FFF2-40B4-BE49-F238E27FC236}">
                  <a16:creationId xmlns:a16="http://schemas.microsoft.com/office/drawing/2014/main" id="{D4CDF159-4611-BD80-7EEC-8357D0167C1D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9" name="Google Shape;3404;p22">
              <a:extLst>
                <a:ext uri="{FF2B5EF4-FFF2-40B4-BE49-F238E27FC236}">
                  <a16:creationId xmlns:a16="http://schemas.microsoft.com/office/drawing/2014/main" id="{02A4D80B-8E98-D4B1-C78F-BF7DE996FF45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0" name="Google Shape;3405;p22">
              <a:extLst>
                <a:ext uri="{FF2B5EF4-FFF2-40B4-BE49-F238E27FC236}">
                  <a16:creationId xmlns:a16="http://schemas.microsoft.com/office/drawing/2014/main" id="{471A7B9E-EA52-FCF6-CF4A-57822F857639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1" name="Google Shape;3406;p22">
              <a:extLst>
                <a:ext uri="{FF2B5EF4-FFF2-40B4-BE49-F238E27FC236}">
                  <a16:creationId xmlns:a16="http://schemas.microsoft.com/office/drawing/2014/main" id="{9D61F9C9-A65A-E4A9-6BBE-BB129628950E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2" name="Google Shape;3407;p22">
              <a:extLst>
                <a:ext uri="{FF2B5EF4-FFF2-40B4-BE49-F238E27FC236}">
                  <a16:creationId xmlns:a16="http://schemas.microsoft.com/office/drawing/2014/main" id="{32C8BE84-8100-F6E9-9CFD-4B7061226248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3" name="Google Shape;3408;p22">
              <a:extLst>
                <a:ext uri="{FF2B5EF4-FFF2-40B4-BE49-F238E27FC236}">
                  <a16:creationId xmlns:a16="http://schemas.microsoft.com/office/drawing/2014/main" id="{3B0CEC94-680D-D445-DB46-9AE605C54172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4" name="Google Shape;3409;p22">
              <a:extLst>
                <a:ext uri="{FF2B5EF4-FFF2-40B4-BE49-F238E27FC236}">
                  <a16:creationId xmlns:a16="http://schemas.microsoft.com/office/drawing/2014/main" id="{095AD742-B98B-7080-F0E6-FB9EA7DEEF40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5" name="Google Shape;3410;p22">
              <a:extLst>
                <a:ext uri="{FF2B5EF4-FFF2-40B4-BE49-F238E27FC236}">
                  <a16:creationId xmlns:a16="http://schemas.microsoft.com/office/drawing/2014/main" id="{2844FA7C-09A4-DD9B-EF7F-BDE6D3F4EEE3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6" name="Google Shape;3411;p22">
              <a:extLst>
                <a:ext uri="{FF2B5EF4-FFF2-40B4-BE49-F238E27FC236}">
                  <a16:creationId xmlns:a16="http://schemas.microsoft.com/office/drawing/2014/main" id="{71B20062-C891-1132-058E-F81111632F8F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7" name="Google Shape;3412;p22">
              <a:extLst>
                <a:ext uri="{FF2B5EF4-FFF2-40B4-BE49-F238E27FC236}">
                  <a16:creationId xmlns:a16="http://schemas.microsoft.com/office/drawing/2014/main" id="{AEE08F97-BA99-E2BC-F52A-383269413D36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8" name="Google Shape;3413;p22">
              <a:extLst>
                <a:ext uri="{FF2B5EF4-FFF2-40B4-BE49-F238E27FC236}">
                  <a16:creationId xmlns:a16="http://schemas.microsoft.com/office/drawing/2014/main" id="{29638FC4-D3BF-86F2-0554-B5B427198036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9" name="Google Shape;3414;p22">
              <a:extLst>
                <a:ext uri="{FF2B5EF4-FFF2-40B4-BE49-F238E27FC236}">
                  <a16:creationId xmlns:a16="http://schemas.microsoft.com/office/drawing/2014/main" id="{509A4660-52E3-4C6F-D147-6F24B0CAE323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0" name="Google Shape;3415;p22">
              <a:extLst>
                <a:ext uri="{FF2B5EF4-FFF2-40B4-BE49-F238E27FC236}">
                  <a16:creationId xmlns:a16="http://schemas.microsoft.com/office/drawing/2014/main" id="{7D2DFF0D-9436-1EFE-4E81-2CD3F8B2709C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1" name="Google Shape;3416;p22">
              <a:extLst>
                <a:ext uri="{FF2B5EF4-FFF2-40B4-BE49-F238E27FC236}">
                  <a16:creationId xmlns:a16="http://schemas.microsoft.com/office/drawing/2014/main" id="{592801E6-ADA4-6B3D-392F-442CE267E1B1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2" name="Google Shape;3417;p22">
              <a:extLst>
                <a:ext uri="{FF2B5EF4-FFF2-40B4-BE49-F238E27FC236}">
                  <a16:creationId xmlns:a16="http://schemas.microsoft.com/office/drawing/2014/main" id="{A8AE78D3-E1EB-BC14-9200-3830BBC966AC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3" name="Google Shape;3418;p22">
              <a:extLst>
                <a:ext uri="{FF2B5EF4-FFF2-40B4-BE49-F238E27FC236}">
                  <a16:creationId xmlns:a16="http://schemas.microsoft.com/office/drawing/2014/main" id="{DAA7A4A3-FFED-E07D-91A0-5A8A958EB2A1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4" name="Google Shape;3419;p22">
              <a:extLst>
                <a:ext uri="{FF2B5EF4-FFF2-40B4-BE49-F238E27FC236}">
                  <a16:creationId xmlns:a16="http://schemas.microsoft.com/office/drawing/2014/main" id="{33AA8EF0-52E1-C4C3-524C-9869A4BA0079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5" name="Google Shape;3420;p22">
              <a:extLst>
                <a:ext uri="{FF2B5EF4-FFF2-40B4-BE49-F238E27FC236}">
                  <a16:creationId xmlns:a16="http://schemas.microsoft.com/office/drawing/2014/main" id="{41CA0818-5F06-56D6-8EB2-9E8D18C9AE38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6" name="Google Shape;3421;p22">
              <a:extLst>
                <a:ext uri="{FF2B5EF4-FFF2-40B4-BE49-F238E27FC236}">
                  <a16:creationId xmlns:a16="http://schemas.microsoft.com/office/drawing/2014/main" id="{B0DF304E-6AFB-07F6-C840-734C2E2874AF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7" name="Google Shape;3422;p22">
              <a:extLst>
                <a:ext uri="{FF2B5EF4-FFF2-40B4-BE49-F238E27FC236}">
                  <a16:creationId xmlns:a16="http://schemas.microsoft.com/office/drawing/2014/main" id="{6BEF3531-3216-BD42-205D-913DBF7A8BAC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8" name="Google Shape;3423;p22">
              <a:extLst>
                <a:ext uri="{FF2B5EF4-FFF2-40B4-BE49-F238E27FC236}">
                  <a16:creationId xmlns:a16="http://schemas.microsoft.com/office/drawing/2014/main" id="{999C3486-B073-DF4B-9023-EFBC8F8080DC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9" name="Google Shape;3424;p22">
              <a:extLst>
                <a:ext uri="{FF2B5EF4-FFF2-40B4-BE49-F238E27FC236}">
                  <a16:creationId xmlns:a16="http://schemas.microsoft.com/office/drawing/2014/main" id="{04EC95D8-A161-687F-2E66-6DADAB3EBCD4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0" name="Google Shape;3425;p22">
              <a:extLst>
                <a:ext uri="{FF2B5EF4-FFF2-40B4-BE49-F238E27FC236}">
                  <a16:creationId xmlns:a16="http://schemas.microsoft.com/office/drawing/2014/main" id="{55D5E360-6867-2D42-2602-04BE75FE9013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1" name="Google Shape;3426;p22">
              <a:extLst>
                <a:ext uri="{FF2B5EF4-FFF2-40B4-BE49-F238E27FC236}">
                  <a16:creationId xmlns:a16="http://schemas.microsoft.com/office/drawing/2014/main" id="{C6C39259-CE18-9A37-9EB2-0BA629DB2A8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2" name="Google Shape;3427;p22">
              <a:extLst>
                <a:ext uri="{FF2B5EF4-FFF2-40B4-BE49-F238E27FC236}">
                  <a16:creationId xmlns:a16="http://schemas.microsoft.com/office/drawing/2014/main" id="{CDEDC2AB-172F-EFB9-7837-A63DC12DB5A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3" name="Google Shape;3428;p22">
              <a:extLst>
                <a:ext uri="{FF2B5EF4-FFF2-40B4-BE49-F238E27FC236}">
                  <a16:creationId xmlns:a16="http://schemas.microsoft.com/office/drawing/2014/main" id="{8366DC7F-51E4-F549-E348-2C7D329D10C9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4" name="Google Shape;3429;p22">
              <a:extLst>
                <a:ext uri="{FF2B5EF4-FFF2-40B4-BE49-F238E27FC236}">
                  <a16:creationId xmlns:a16="http://schemas.microsoft.com/office/drawing/2014/main" id="{F4F8B483-E638-8C60-E9E8-471ACF893DE4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5" name="Google Shape;3430;p22">
              <a:extLst>
                <a:ext uri="{FF2B5EF4-FFF2-40B4-BE49-F238E27FC236}">
                  <a16:creationId xmlns:a16="http://schemas.microsoft.com/office/drawing/2014/main" id="{500B3916-2BEB-23C4-0B2D-B2F8BACB38C8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6" name="Google Shape;3431;p22">
              <a:extLst>
                <a:ext uri="{FF2B5EF4-FFF2-40B4-BE49-F238E27FC236}">
                  <a16:creationId xmlns:a16="http://schemas.microsoft.com/office/drawing/2014/main" id="{F100F02E-C753-8ED2-794D-0EA588B2432B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7" name="Google Shape;3432;p22">
              <a:extLst>
                <a:ext uri="{FF2B5EF4-FFF2-40B4-BE49-F238E27FC236}">
                  <a16:creationId xmlns:a16="http://schemas.microsoft.com/office/drawing/2014/main" id="{EEED6929-CDDC-11ED-468F-BC6810A40E97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8" name="Google Shape;3433;p22">
              <a:extLst>
                <a:ext uri="{FF2B5EF4-FFF2-40B4-BE49-F238E27FC236}">
                  <a16:creationId xmlns:a16="http://schemas.microsoft.com/office/drawing/2014/main" id="{528DD184-F87C-15D8-3C0C-02C7D46601B7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9" name="Google Shape;3434;p22">
              <a:extLst>
                <a:ext uri="{FF2B5EF4-FFF2-40B4-BE49-F238E27FC236}">
                  <a16:creationId xmlns:a16="http://schemas.microsoft.com/office/drawing/2014/main" id="{EEA97B11-D4B3-2E53-0660-A3C1B366CC9A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0" name="Google Shape;3435;p22">
              <a:extLst>
                <a:ext uri="{FF2B5EF4-FFF2-40B4-BE49-F238E27FC236}">
                  <a16:creationId xmlns:a16="http://schemas.microsoft.com/office/drawing/2014/main" id="{38B91E37-C8B6-CB51-4E88-4AB7878A8173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1" name="Google Shape;3436;p22">
              <a:extLst>
                <a:ext uri="{FF2B5EF4-FFF2-40B4-BE49-F238E27FC236}">
                  <a16:creationId xmlns:a16="http://schemas.microsoft.com/office/drawing/2014/main" id="{DC7D7080-FA12-48FD-DE88-83F16352D64A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2" name="Google Shape;3437;p22">
              <a:extLst>
                <a:ext uri="{FF2B5EF4-FFF2-40B4-BE49-F238E27FC236}">
                  <a16:creationId xmlns:a16="http://schemas.microsoft.com/office/drawing/2014/main" id="{2E9396AB-5CE1-80E5-8BDB-FE9094BD62AC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3" name="Google Shape;3438;p22">
              <a:extLst>
                <a:ext uri="{FF2B5EF4-FFF2-40B4-BE49-F238E27FC236}">
                  <a16:creationId xmlns:a16="http://schemas.microsoft.com/office/drawing/2014/main" id="{A9CACF99-5693-903E-06F9-85B31FD8E6A4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4" name="Google Shape;3439;p22">
              <a:extLst>
                <a:ext uri="{FF2B5EF4-FFF2-40B4-BE49-F238E27FC236}">
                  <a16:creationId xmlns:a16="http://schemas.microsoft.com/office/drawing/2014/main" id="{CFE85552-0A7E-45FF-AB65-9BF9183F529E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5" name="Google Shape;3440;p22">
              <a:extLst>
                <a:ext uri="{FF2B5EF4-FFF2-40B4-BE49-F238E27FC236}">
                  <a16:creationId xmlns:a16="http://schemas.microsoft.com/office/drawing/2014/main" id="{4583AB49-2653-1872-2417-7D34A4D0E24F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6" name="Google Shape;3441;p22">
              <a:extLst>
                <a:ext uri="{FF2B5EF4-FFF2-40B4-BE49-F238E27FC236}">
                  <a16:creationId xmlns:a16="http://schemas.microsoft.com/office/drawing/2014/main" id="{FCBD82BA-180F-11EC-F85F-D55576BAB346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7" name="Google Shape;3442;p22">
              <a:extLst>
                <a:ext uri="{FF2B5EF4-FFF2-40B4-BE49-F238E27FC236}">
                  <a16:creationId xmlns:a16="http://schemas.microsoft.com/office/drawing/2014/main" id="{3D0DFD7A-57E6-A05A-47A9-598839FC30AD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8" name="Google Shape;3443;p22">
              <a:extLst>
                <a:ext uri="{FF2B5EF4-FFF2-40B4-BE49-F238E27FC236}">
                  <a16:creationId xmlns:a16="http://schemas.microsoft.com/office/drawing/2014/main" id="{C90F017B-0702-DE6F-3D6E-A231FED2A5D7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9" name="Google Shape;3444;p22">
              <a:extLst>
                <a:ext uri="{FF2B5EF4-FFF2-40B4-BE49-F238E27FC236}">
                  <a16:creationId xmlns:a16="http://schemas.microsoft.com/office/drawing/2014/main" id="{90D2D121-3196-57FD-57BA-FCA28EA26767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0" name="Google Shape;3445;p22">
              <a:extLst>
                <a:ext uri="{FF2B5EF4-FFF2-40B4-BE49-F238E27FC236}">
                  <a16:creationId xmlns:a16="http://schemas.microsoft.com/office/drawing/2014/main" id="{083FA3F6-72B4-CCFF-8346-04FA45B2021D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1" name="Google Shape;3446;p22">
              <a:extLst>
                <a:ext uri="{FF2B5EF4-FFF2-40B4-BE49-F238E27FC236}">
                  <a16:creationId xmlns:a16="http://schemas.microsoft.com/office/drawing/2014/main" id="{C6E53384-4C9C-9358-8429-38B2114E8115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2" name="Google Shape;3447;p22">
              <a:extLst>
                <a:ext uri="{FF2B5EF4-FFF2-40B4-BE49-F238E27FC236}">
                  <a16:creationId xmlns:a16="http://schemas.microsoft.com/office/drawing/2014/main" id="{113D898E-4EA9-2F13-6008-9119AD9E041F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3" name="Google Shape;3448;p22">
              <a:extLst>
                <a:ext uri="{FF2B5EF4-FFF2-40B4-BE49-F238E27FC236}">
                  <a16:creationId xmlns:a16="http://schemas.microsoft.com/office/drawing/2014/main" id="{F10C0EF4-780B-9307-4156-E018A31816EB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4" name="Google Shape;3449;p22">
              <a:extLst>
                <a:ext uri="{FF2B5EF4-FFF2-40B4-BE49-F238E27FC236}">
                  <a16:creationId xmlns:a16="http://schemas.microsoft.com/office/drawing/2014/main" id="{9B9D0D9B-ADC2-E5FE-7762-276EBECCA730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5" name="Google Shape;3450;p22">
              <a:extLst>
                <a:ext uri="{FF2B5EF4-FFF2-40B4-BE49-F238E27FC236}">
                  <a16:creationId xmlns:a16="http://schemas.microsoft.com/office/drawing/2014/main" id="{AD7094CF-2063-F66E-399F-EAF848313C2A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6" name="Google Shape;3451;p22">
              <a:extLst>
                <a:ext uri="{FF2B5EF4-FFF2-40B4-BE49-F238E27FC236}">
                  <a16:creationId xmlns:a16="http://schemas.microsoft.com/office/drawing/2014/main" id="{D330F138-360D-F9AC-CD72-763E5CE35E8C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7" name="Google Shape;3452;p22">
              <a:extLst>
                <a:ext uri="{FF2B5EF4-FFF2-40B4-BE49-F238E27FC236}">
                  <a16:creationId xmlns:a16="http://schemas.microsoft.com/office/drawing/2014/main" id="{41E7429E-410B-C73F-FDB1-78084D52A8BF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8" name="Google Shape;3453;p22">
              <a:extLst>
                <a:ext uri="{FF2B5EF4-FFF2-40B4-BE49-F238E27FC236}">
                  <a16:creationId xmlns:a16="http://schemas.microsoft.com/office/drawing/2014/main" id="{8EC3E26F-EAEA-F0A9-8670-6FF28E172D3E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9" name="Google Shape;3454;p22">
              <a:extLst>
                <a:ext uri="{FF2B5EF4-FFF2-40B4-BE49-F238E27FC236}">
                  <a16:creationId xmlns:a16="http://schemas.microsoft.com/office/drawing/2014/main" id="{A3937F19-94FB-23A1-BBED-DB255D41EBF8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0" name="Google Shape;3455;p22">
              <a:extLst>
                <a:ext uri="{FF2B5EF4-FFF2-40B4-BE49-F238E27FC236}">
                  <a16:creationId xmlns:a16="http://schemas.microsoft.com/office/drawing/2014/main" id="{C9454BBD-E457-E027-40A4-9A2794D23FEB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1" name="Google Shape;3456;p22">
              <a:extLst>
                <a:ext uri="{FF2B5EF4-FFF2-40B4-BE49-F238E27FC236}">
                  <a16:creationId xmlns:a16="http://schemas.microsoft.com/office/drawing/2014/main" id="{534EF322-19CF-DC54-4159-874314178B4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2" name="Google Shape;3457;p22">
              <a:extLst>
                <a:ext uri="{FF2B5EF4-FFF2-40B4-BE49-F238E27FC236}">
                  <a16:creationId xmlns:a16="http://schemas.microsoft.com/office/drawing/2014/main" id="{C5C29046-FD57-3604-42E3-747781CB29AB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3" name="Google Shape;3458;p22">
              <a:extLst>
                <a:ext uri="{FF2B5EF4-FFF2-40B4-BE49-F238E27FC236}">
                  <a16:creationId xmlns:a16="http://schemas.microsoft.com/office/drawing/2014/main" id="{BF6D0926-9F0B-ACA8-92FA-B7E25B7A269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4" name="Google Shape;3459;p22">
              <a:extLst>
                <a:ext uri="{FF2B5EF4-FFF2-40B4-BE49-F238E27FC236}">
                  <a16:creationId xmlns:a16="http://schemas.microsoft.com/office/drawing/2014/main" id="{70965A37-78FF-3239-2C5C-58F39A8E35B3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5" name="Google Shape;3460;p22">
              <a:extLst>
                <a:ext uri="{FF2B5EF4-FFF2-40B4-BE49-F238E27FC236}">
                  <a16:creationId xmlns:a16="http://schemas.microsoft.com/office/drawing/2014/main" id="{8532A0CA-632B-A7C7-A9CD-652191026172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6" name="Google Shape;3461;p22">
              <a:extLst>
                <a:ext uri="{FF2B5EF4-FFF2-40B4-BE49-F238E27FC236}">
                  <a16:creationId xmlns:a16="http://schemas.microsoft.com/office/drawing/2014/main" id="{52B8CD44-DB1C-BA7D-24CF-3841B120D491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7" name="Google Shape;3462;p22">
              <a:extLst>
                <a:ext uri="{FF2B5EF4-FFF2-40B4-BE49-F238E27FC236}">
                  <a16:creationId xmlns:a16="http://schemas.microsoft.com/office/drawing/2014/main" id="{A6CA0867-D007-9FCE-7C3F-B0627C66B641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8" name="Google Shape;3463;p22">
              <a:extLst>
                <a:ext uri="{FF2B5EF4-FFF2-40B4-BE49-F238E27FC236}">
                  <a16:creationId xmlns:a16="http://schemas.microsoft.com/office/drawing/2014/main" id="{9558F7C7-354A-7F92-B05B-167C922BAFF6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9" name="Google Shape;3464;p22">
              <a:extLst>
                <a:ext uri="{FF2B5EF4-FFF2-40B4-BE49-F238E27FC236}">
                  <a16:creationId xmlns:a16="http://schemas.microsoft.com/office/drawing/2014/main" id="{D701435C-32D6-935D-A377-1E0067E3868F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0" name="Google Shape;3465;p22">
              <a:extLst>
                <a:ext uri="{FF2B5EF4-FFF2-40B4-BE49-F238E27FC236}">
                  <a16:creationId xmlns:a16="http://schemas.microsoft.com/office/drawing/2014/main" id="{E08B4202-BC57-E3D6-E3DB-CF21307E7460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1" name="Google Shape;3466;p22">
              <a:extLst>
                <a:ext uri="{FF2B5EF4-FFF2-40B4-BE49-F238E27FC236}">
                  <a16:creationId xmlns:a16="http://schemas.microsoft.com/office/drawing/2014/main" id="{6B8D8CB1-BF63-C6D4-9E5B-84992F7C817C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2" name="Google Shape;3467;p22">
              <a:extLst>
                <a:ext uri="{FF2B5EF4-FFF2-40B4-BE49-F238E27FC236}">
                  <a16:creationId xmlns:a16="http://schemas.microsoft.com/office/drawing/2014/main" id="{6D44942A-445F-E5B2-CCC7-9A2956CA3736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3" name="Google Shape;3468;p22">
              <a:extLst>
                <a:ext uri="{FF2B5EF4-FFF2-40B4-BE49-F238E27FC236}">
                  <a16:creationId xmlns:a16="http://schemas.microsoft.com/office/drawing/2014/main" id="{5FAD0DF3-D4FF-13B0-9C98-09C02AC145A1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4" name="Google Shape;3469;p22">
              <a:extLst>
                <a:ext uri="{FF2B5EF4-FFF2-40B4-BE49-F238E27FC236}">
                  <a16:creationId xmlns:a16="http://schemas.microsoft.com/office/drawing/2014/main" id="{0E241138-5E70-65FE-7B88-8D95262711F0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5" name="Google Shape;3470;p22">
              <a:extLst>
                <a:ext uri="{FF2B5EF4-FFF2-40B4-BE49-F238E27FC236}">
                  <a16:creationId xmlns:a16="http://schemas.microsoft.com/office/drawing/2014/main" id="{E4D4435A-8D7F-EAE4-DFED-53CB8784E860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6" name="Google Shape;3471;p22">
              <a:extLst>
                <a:ext uri="{FF2B5EF4-FFF2-40B4-BE49-F238E27FC236}">
                  <a16:creationId xmlns:a16="http://schemas.microsoft.com/office/drawing/2014/main" id="{7B325549-D786-0A2A-C559-3D05267B00AE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7" name="Google Shape;3472;p22">
              <a:extLst>
                <a:ext uri="{FF2B5EF4-FFF2-40B4-BE49-F238E27FC236}">
                  <a16:creationId xmlns:a16="http://schemas.microsoft.com/office/drawing/2014/main" id="{3D0DBBBC-1D33-CFB1-2725-B53DE38C2E8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8" name="Google Shape;3473;p22">
              <a:extLst>
                <a:ext uri="{FF2B5EF4-FFF2-40B4-BE49-F238E27FC236}">
                  <a16:creationId xmlns:a16="http://schemas.microsoft.com/office/drawing/2014/main" id="{EDE0E6DB-2FEA-3422-6087-CAFF2D89401A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9" name="Google Shape;3474;p22">
              <a:extLst>
                <a:ext uri="{FF2B5EF4-FFF2-40B4-BE49-F238E27FC236}">
                  <a16:creationId xmlns:a16="http://schemas.microsoft.com/office/drawing/2014/main" id="{A68B8AF8-D66E-78ED-B043-484C5EA86177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0" name="Google Shape;3475;p22">
              <a:extLst>
                <a:ext uri="{FF2B5EF4-FFF2-40B4-BE49-F238E27FC236}">
                  <a16:creationId xmlns:a16="http://schemas.microsoft.com/office/drawing/2014/main" id="{658820C6-F0CA-2AE9-998A-920944865C81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1" name="Google Shape;3476;p22">
              <a:extLst>
                <a:ext uri="{FF2B5EF4-FFF2-40B4-BE49-F238E27FC236}">
                  <a16:creationId xmlns:a16="http://schemas.microsoft.com/office/drawing/2014/main" id="{F84B1FB7-935C-DEF2-2B6C-7B8B8728F880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2" name="Google Shape;3477;p22">
              <a:extLst>
                <a:ext uri="{FF2B5EF4-FFF2-40B4-BE49-F238E27FC236}">
                  <a16:creationId xmlns:a16="http://schemas.microsoft.com/office/drawing/2014/main" id="{B12FDCC5-8C43-D982-9352-94163F102206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3" name="Google Shape;3478;p22">
              <a:extLst>
                <a:ext uri="{FF2B5EF4-FFF2-40B4-BE49-F238E27FC236}">
                  <a16:creationId xmlns:a16="http://schemas.microsoft.com/office/drawing/2014/main" id="{700FE851-0DCF-F6BD-AFD6-9DF142304ECF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4" name="Google Shape;3479;p22">
              <a:extLst>
                <a:ext uri="{FF2B5EF4-FFF2-40B4-BE49-F238E27FC236}">
                  <a16:creationId xmlns:a16="http://schemas.microsoft.com/office/drawing/2014/main" id="{129B8810-A0DF-9BAC-4EE6-01FCAE65A552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5" name="Google Shape;3480;p22">
              <a:extLst>
                <a:ext uri="{FF2B5EF4-FFF2-40B4-BE49-F238E27FC236}">
                  <a16:creationId xmlns:a16="http://schemas.microsoft.com/office/drawing/2014/main" id="{ECDE7B00-647D-E364-D657-D7519CFD056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6" name="Google Shape;3481;p22">
              <a:extLst>
                <a:ext uri="{FF2B5EF4-FFF2-40B4-BE49-F238E27FC236}">
                  <a16:creationId xmlns:a16="http://schemas.microsoft.com/office/drawing/2014/main" id="{7C066A4D-934E-DA5A-05B2-0C96E3069F7F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7" name="Google Shape;3482;p22">
              <a:extLst>
                <a:ext uri="{FF2B5EF4-FFF2-40B4-BE49-F238E27FC236}">
                  <a16:creationId xmlns:a16="http://schemas.microsoft.com/office/drawing/2014/main" id="{DB591851-0C3B-BDB3-C425-E12BFD98DB76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8" name="Google Shape;3483;p22">
              <a:extLst>
                <a:ext uri="{FF2B5EF4-FFF2-40B4-BE49-F238E27FC236}">
                  <a16:creationId xmlns:a16="http://schemas.microsoft.com/office/drawing/2014/main" id="{73A76970-56A9-5D27-2F94-F7447CAF9501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9" name="Google Shape;3484;p22">
              <a:extLst>
                <a:ext uri="{FF2B5EF4-FFF2-40B4-BE49-F238E27FC236}">
                  <a16:creationId xmlns:a16="http://schemas.microsoft.com/office/drawing/2014/main" id="{FE193994-FAD9-14AE-915A-121F1B7CB5C8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0" name="Google Shape;3485;p22">
              <a:extLst>
                <a:ext uri="{FF2B5EF4-FFF2-40B4-BE49-F238E27FC236}">
                  <a16:creationId xmlns:a16="http://schemas.microsoft.com/office/drawing/2014/main" id="{43C71E8B-33F3-A23F-DCBE-5800FFD4E834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1" name="Google Shape;3486;p22">
              <a:extLst>
                <a:ext uri="{FF2B5EF4-FFF2-40B4-BE49-F238E27FC236}">
                  <a16:creationId xmlns:a16="http://schemas.microsoft.com/office/drawing/2014/main" id="{3757B4CA-4B42-C3E0-4B8B-039CB9ACF115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2" name="Google Shape;3487;p22">
              <a:extLst>
                <a:ext uri="{FF2B5EF4-FFF2-40B4-BE49-F238E27FC236}">
                  <a16:creationId xmlns:a16="http://schemas.microsoft.com/office/drawing/2014/main" id="{3E19083B-72CF-7695-FA07-B7CD4F01416B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3" name="Google Shape;3488;p22">
              <a:extLst>
                <a:ext uri="{FF2B5EF4-FFF2-40B4-BE49-F238E27FC236}">
                  <a16:creationId xmlns:a16="http://schemas.microsoft.com/office/drawing/2014/main" id="{905A72C5-C3AF-400C-0848-1CE3F8735EBF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4" name="Google Shape;3489;p22">
              <a:extLst>
                <a:ext uri="{FF2B5EF4-FFF2-40B4-BE49-F238E27FC236}">
                  <a16:creationId xmlns:a16="http://schemas.microsoft.com/office/drawing/2014/main" id="{85673D72-A4AB-4ABA-294F-B02E4DCE481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5" name="Google Shape;3490;p22">
              <a:extLst>
                <a:ext uri="{FF2B5EF4-FFF2-40B4-BE49-F238E27FC236}">
                  <a16:creationId xmlns:a16="http://schemas.microsoft.com/office/drawing/2014/main" id="{2A5A2334-0C60-B3DE-C21E-0B1181862B08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6" name="Google Shape;3491;p22">
              <a:extLst>
                <a:ext uri="{FF2B5EF4-FFF2-40B4-BE49-F238E27FC236}">
                  <a16:creationId xmlns:a16="http://schemas.microsoft.com/office/drawing/2014/main" id="{9706D801-57BF-D25A-0442-A6938D3EAC4F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7" name="Google Shape;3492;p22">
              <a:extLst>
                <a:ext uri="{FF2B5EF4-FFF2-40B4-BE49-F238E27FC236}">
                  <a16:creationId xmlns:a16="http://schemas.microsoft.com/office/drawing/2014/main" id="{CED76564-7D40-ABC7-A9C3-9A2D8330E52D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8" name="Google Shape;3493;p22">
              <a:extLst>
                <a:ext uri="{FF2B5EF4-FFF2-40B4-BE49-F238E27FC236}">
                  <a16:creationId xmlns:a16="http://schemas.microsoft.com/office/drawing/2014/main" id="{851B7BD7-28B7-7703-BC85-612F363A056B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9" name="Google Shape;3494;p22">
              <a:extLst>
                <a:ext uri="{FF2B5EF4-FFF2-40B4-BE49-F238E27FC236}">
                  <a16:creationId xmlns:a16="http://schemas.microsoft.com/office/drawing/2014/main" id="{7A46D5FD-3298-7137-FFF4-AF913E93A3CF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0" name="Google Shape;3495;p22">
              <a:extLst>
                <a:ext uri="{FF2B5EF4-FFF2-40B4-BE49-F238E27FC236}">
                  <a16:creationId xmlns:a16="http://schemas.microsoft.com/office/drawing/2014/main" id="{039C6052-9DB0-991A-9C7D-6C53AF072B00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1" name="Google Shape;3496;p22">
              <a:extLst>
                <a:ext uri="{FF2B5EF4-FFF2-40B4-BE49-F238E27FC236}">
                  <a16:creationId xmlns:a16="http://schemas.microsoft.com/office/drawing/2014/main" id="{8C4BB381-4D9E-F4E7-98EF-482201C82586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2" name="Google Shape;3497;p22">
              <a:extLst>
                <a:ext uri="{FF2B5EF4-FFF2-40B4-BE49-F238E27FC236}">
                  <a16:creationId xmlns:a16="http://schemas.microsoft.com/office/drawing/2014/main" id="{B45D1981-C633-9318-C940-1AF2A07C3134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3" name="Google Shape;3498;p22">
              <a:extLst>
                <a:ext uri="{FF2B5EF4-FFF2-40B4-BE49-F238E27FC236}">
                  <a16:creationId xmlns:a16="http://schemas.microsoft.com/office/drawing/2014/main" id="{FBBDE599-6A17-0E1C-E7E1-889BDDE6FA04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4" name="Google Shape;3499;p22">
              <a:extLst>
                <a:ext uri="{FF2B5EF4-FFF2-40B4-BE49-F238E27FC236}">
                  <a16:creationId xmlns:a16="http://schemas.microsoft.com/office/drawing/2014/main" id="{33E1E030-7447-43F6-6E53-B712149C74C1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5" name="Google Shape;3500;p22">
              <a:extLst>
                <a:ext uri="{FF2B5EF4-FFF2-40B4-BE49-F238E27FC236}">
                  <a16:creationId xmlns:a16="http://schemas.microsoft.com/office/drawing/2014/main" id="{A263849A-E106-0B98-3AF3-5C2D2FE66700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6" name="Google Shape;3501;p22">
              <a:extLst>
                <a:ext uri="{FF2B5EF4-FFF2-40B4-BE49-F238E27FC236}">
                  <a16:creationId xmlns:a16="http://schemas.microsoft.com/office/drawing/2014/main" id="{5AFFCE60-EE35-AA3C-7939-3C4277C660A5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7" name="Google Shape;3502;p22">
              <a:extLst>
                <a:ext uri="{FF2B5EF4-FFF2-40B4-BE49-F238E27FC236}">
                  <a16:creationId xmlns:a16="http://schemas.microsoft.com/office/drawing/2014/main" id="{21F3AD99-2C89-0DF7-D7C1-86B8DE8A0C75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8" name="Google Shape;3503;p22">
              <a:extLst>
                <a:ext uri="{FF2B5EF4-FFF2-40B4-BE49-F238E27FC236}">
                  <a16:creationId xmlns:a16="http://schemas.microsoft.com/office/drawing/2014/main" id="{4DDD0C76-B364-7E73-FCE5-C05E68B8B7BA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9" name="Google Shape;3504;p22">
              <a:extLst>
                <a:ext uri="{FF2B5EF4-FFF2-40B4-BE49-F238E27FC236}">
                  <a16:creationId xmlns:a16="http://schemas.microsoft.com/office/drawing/2014/main" id="{C046224D-9A38-553F-1339-6E80B6F26DD4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0" name="Google Shape;3505;p22">
              <a:extLst>
                <a:ext uri="{FF2B5EF4-FFF2-40B4-BE49-F238E27FC236}">
                  <a16:creationId xmlns:a16="http://schemas.microsoft.com/office/drawing/2014/main" id="{11A516DF-425F-687E-D7FC-6C7873EA083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1" name="Google Shape;3506;p22">
              <a:extLst>
                <a:ext uri="{FF2B5EF4-FFF2-40B4-BE49-F238E27FC236}">
                  <a16:creationId xmlns:a16="http://schemas.microsoft.com/office/drawing/2014/main" id="{7BECF1E6-E43F-F03B-E5F9-24F73C6DCDEB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2" name="Google Shape;3507;p22">
              <a:extLst>
                <a:ext uri="{FF2B5EF4-FFF2-40B4-BE49-F238E27FC236}">
                  <a16:creationId xmlns:a16="http://schemas.microsoft.com/office/drawing/2014/main" id="{44029CA6-9617-4009-5117-44628918E005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3" name="Google Shape;3508;p22">
              <a:extLst>
                <a:ext uri="{FF2B5EF4-FFF2-40B4-BE49-F238E27FC236}">
                  <a16:creationId xmlns:a16="http://schemas.microsoft.com/office/drawing/2014/main" id="{609E7C42-808E-019E-CD04-CF9118820DB5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4" name="Google Shape;3509;p22">
              <a:extLst>
                <a:ext uri="{FF2B5EF4-FFF2-40B4-BE49-F238E27FC236}">
                  <a16:creationId xmlns:a16="http://schemas.microsoft.com/office/drawing/2014/main" id="{20C848DF-ACBB-9083-E1BC-3E7A2DF4E33D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5" name="Google Shape;3510;p22">
              <a:extLst>
                <a:ext uri="{FF2B5EF4-FFF2-40B4-BE49-F238E27FC236}">
                  <a16:creationId xmlns:a16="http://schemas.microsoft.com/office/drawing/2014/main" id="{803F02BF-097D-E133-28F6-A3448C5A3A24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6" name="Google Shape;3511;p22">
              <a:extLst>
                <a:ext uri="{FF2B5EF4-FFF2-40B4-BE49-F238E27FC236}">
                  <a16:creationId xmlns:a16="http://schemas.microsoft.com/office/drawing/2014/main" id="{F138978D-57FA-5A9C-B7BC-6C1009622685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7" name="Google Shape;3512;p22">
              <a:extLst>
                <a:ext uri="{FF2B5EF4-FFF2-40B4-BE49-F238E27FC236}">
                  <a16:creationId xmlns:a16="http://schemas.microsoft.com/office/drawing/2014/main" id="{0567B63E-8BB4-76B0-595A-E47B389ED4E0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8" name="Google Shape;3513;p22">
              <a:extLst>
                <a:ext uri="{FF2B5EF4-FFF2-40B4-BE49-F238E27FC236}">
                  <a16:creationId xmlns:a16="http://schemas.microsoft.com/office/drawing/2014/main" id="{31457CD3-2BC6-3264-8547-03AFECD89157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9" name="Google Shape;3514;p22">
              <a:extLst>
                <a:ext uri="{FF2B5EF4-FFF2-40B4-BE49-F238E27FC236}">
                  <a16:creationId xmlns:a16="http://schemas.microsoft.com/office/drawing/2014/main" id="{4E697536-9826-71B4-FEF9-295B797E1D8D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0" name="Google Shape;3515;p22">
              <a:extLst>
                <a:ext uri="{FF2B5EF4-FFF2-40B4-BE49-F238E27FC236}">
                  <a16:creationId xmlns:a16="http://schemas.microsoft.com/office/drawing/2014/main" id="{D9420EE9-7E4A-E4A4-9DB4-1131159D3B74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1" name="Google Shape;3516;p22">
              <a:extLst>
                <a:ext uri="{FF2B5EF4-FFF2-40B4-BE49-F238E27FC236}">
                  <a16:creationId xmlns:a16="http://schemas.microsoft.com/office/drawing/2014/main" id="{2ABD826C-FEA6-F4FD-BC5A-1FA2C889A44A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2" name="Google Shape;3517;p22">
              <a:extLst>
                <a:ext uri="{FF2B5EF4-FFF2-40B4-BE49-F238E27FC236}">
                  <a16:creationId xmlns:a16="http://schemas.microsoft.com/office/drawing/2014/main" id="{E2A4768F-B600-2136-4E93-36F600F3F3C8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3" name="Google Shape;3518;p22">
              <a:extLst>
                <a:ext uri="{FF2B5EF4-FFF2-40B4-BE49-F238E27FC236}">
                  <a16:creationId xmlns:a16="http://schemas.microsoft.com/office/drawing/2014/main" id="{F9040876-74FE-0614-7820-3642E4FA44CC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4" name="Google Shape;3519;p22">
              <a:extLst>
                <a:ext uri="{FF2B5EF4-FFF2-40B4-BE49-F238E27FC236}">
                  <a16:creationId xmlns:a16="http://schemas.microsoft.com/office/drawing/2014/main" id="{DEA97D48-F8B8-4C84-F45E-395BEE5E1243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5" name="Google Shape;3520;p22">
              <a:extLst>
                <a:ext uri="{FF2B5EF4-FFF2-40B4-BE49-F238E27FC236}">
                  <a16:creationId xmlns:a16="http://schemas.microsoft.com/office/drawing/2014/main" id="{B6694590-6F2C-F411-87AD-9BA82103887F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6" name="Google Shape;3521;p22">
              <a:extLst>
                <a:ext uri="{FF2B5EF4-FFF2-40B4-BE49-F238E27FC236}">
                  <a16:creationId xmlns:a16="http://schemas.microsoft.com/office/drawing/2014/main" id="{DFB3F7EF-A56B-4048-7435-5ED50B6722A7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7" name="Google Shape;3522;p22">
              <a:extLst>
                <a:ext uri="{FF2B5EF4-FFF2-40B4-BE49-F238E27FC236}">
                  <a16:creationId xmlns:a16="http://schemas.microsoft.com/office/drawing/2014/main" id="{478B6776-56B2-3B62-14EC-2DC41E495083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8" name="Google Shape;3523;p22">
              <a:extLst>
                <a:ext uri="{FF2B5EF4-FFF2-40B4-BE49-F238E27FC236}">
                  <a16:creationId xmlns:a16="http://schemas.microsoft.com/office/drawing/2014/main" id="{DD0F56D6-FC64-6636-7BD3-7FA04C33C20C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9" name="Google Shape;3524;p22">
              <a:extLst>
                <a:ext uri="{FF2B5EF4-FFF2-40B4-BE49-F238E27FC236}">
                  <a16:creationId xmlns:a16="http://schemas.microsoft.com/office/drawing/2014/main" id="{556E9F14-407E-B5E6-280B-0CAC744656CE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0" name="Google Shape;3525;p22">
              <a:extLst>
                <a:ext uri="{FF2B5EF4-FFF2-40B4-BE49-F238E27FC236}">
                  <a16:creationId xmlns:a16="http://schemas.microsoft.com/office/drawing/2014/main" id="{D42385C3-3A45-EE18-3BCA-26C7FA3DA7F4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1" name="Google Shape;3526;p22">
              <a:extLst>
                <a:ext uri="{FF2B5EF4-FFF2-40B4-BE49-F238E27FC236}">
                  <a16:creationId xmlns:a16="http://schemas.microsoft.com/office/drawing/2014/main" id="{438EC8B9-C120-8EDE-3186-454EF1B844CB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2" name="Google Shape;3527;p22">
              <a:extLst>
                <a:ext uri="{FF2B5EF4-FFF2-40B4-BE49-F238E27FC236}">
                  <a16:creationId xmlns:a16="http://schemas.microsoft.com/office/drawing/2014/main" id="{47AF1F6A-C475-AAE2-F00A-8A4E52D24D1D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3" name="Google Shape;3528;p22">
              <a:extLst>
                <a:ext uri="{FF2B5EF4-FFF2-40B4-BE49-F238E27FC236}">
                  <a16:creationId xmlns:a16="http://schemas.microsoft.com/office/drawing/2014/main" id="{39EE5522-4CA1-908B-9D84-7E6230C1DD81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4" name="Google Shape;3529;p22">
              <a:extLst>
                <a:ext uri="{FF2B5EF4-FFF2-40B4-BE49-F238E27FC236}">
                  <a16:creationId xmlns:a16="http://schemas.microsoft.com/office/drawing/2014/main" id="{CB1EBCB0-337A-DCA3-0EEA-FE407C6F23F7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5" name="Google Shape;3530;p22">
              <a:extLst>
                <a:ext uri="{FF2B5EF4-FFF2-40B4-BE49-F238E27FC236}">
                  <a16:creationId xmlns:a16="http://schemas.microsoft.com/office/drawing/2014/main" id="{B5FFB0DC-B9F8-CB2D-CE68-11F87B84BCBF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6" name="Google Shape;3531;p22">
              <a:extLst>
                <a:ext uri="{FF2B5EF4-FFF2-40B4-BE49-F238E27FC236}">
                  <a16:creationId xmlns:a16="http://schemas.microsoft.com/office/drawing/2014/main" id="{354DC2D9-FA77-4C6E-353C-A9DA765E42E3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7" name="Google Shape;3532;p22">
              <a:extLst>
                <a:ext uri="{FF2B5EF4-FFF2-40B4-BE49-F238E27FC236}">
                  <a16:creationId xmlns:a16="http://schemas.microsoft.com/office/drawing/2014/main" id="{4635F908-C054-73FC-26F0-2A58867544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8" name="Google Shape;3533;p22">
              <a:extLst>
                <a:ext uri="{FF2B5EF4-FFF2-40B4-BE49-F238E27FC236}">
                  <a16:creationId xmlns:a16="http://schemas.microsoft.com/office/drawing/2014/main" id="{410CA990-49AD-6253-4ACB-795A09323FC2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9" name="Google Shape;3534;p22">
              <a:extLst>
                <a:ext uri="{FF2B5EF4-FFF2-40B4-BE49-F238E27FC236}">
                  <a16:creationId xmlns:a16="http://schemas.microsoft.com/office/drawing/2014/main" id="{164D6800-C1D4-7281-C268-BB51BBA090D2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0" name="Google Shape;3535;p22">
              <a:extLst>
                <a:ext uri="{FF2B5EF4-FFF2-40B4-BE49-F238E27FC236}">
                  <a16:creationId xmlns:a16="http://schemas.microsoft.com/office/drawing/2014/main" id="{325069C6-6EE5-B7DA-24AB-31FC7AE21FFD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1" name="Google Shape;3536;p22">
              <a:extLst>
                <a:ext uri="{FF2B5EF4-FFF2-40B4-BE49-F238E27FC236}">
                  <a16:creationId xmlns:a16="http://schemas.microsoft.com/office/drawing/2014/main" id="{BD2BDE97-83C1-5D95-E41B-3C3DFF05773A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2" name="Google Shape;3537;p22">
              <a:extLst>
                <a:ext uri="{FF2B5EF4-FFF2-40B4-BE49-F238E27FC236}">
                  <a16:creationId xmlns:a16="http://schemas.microsoft.com/office/drawing/2014/main" id="{C787073A-02E8-CCA0-27CF-402B0D742B5F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3" name="Google Shape;3538;p22">
              <a:extLst>
                <a:ext uri="{FF2B5EF4-FFF2-40B4-BE49-F238E27FC236}">
                  <a16:creationId xmlns:a16="http://schemas.microsoft.com/office/drawing/2014/main" id="{22A6AC45-1623-6C74-8538-E50F95F9CFF5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4" name="Google Shape;3539;p22">
              <a:extLst>
                <a:ext uri="{FF2B5EF4-FFF2-40B4-BE49-F238E27FC236}">
                  <a16:creationId xmlns:a16="http://schemas.microsoft.com/office/drawing/2014/main" id="{85D2D1E5-826B-A57C-3A66-799EC0D92FF4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5" name="Google Shape;3540;p22">
              <a:extLst>
                <a:ext uri="{FF2B5EF4-FFF2-40B4-BE49-F238E27FC236}">
                  <a16:creationId xmlns:a16="http://schemas.microsoft.com/office/drawing/2014/main" id="{E531071F-2222-9D13-A0B0-AAAC531DE4FF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6" name="Google Shape;3541;p22">
              <a:extLst>
                <a:ext uri="{FF2B5EF4-FFF2-40B4-BE49-F238E27FC236}">
                  <a16:creationId xmlns:a16="http://schemas.microsoft.com/office/drawing/2014/main" id="{C98383C5-D8B6-601F-B467-E7F96AD9CB37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7" name="Google Shape;3542;p22">
              <a:extLst>
                <a:ext uri="{FF2B5EF4-FFF2-40B4-BE49-F238E27FC236}">
                  <a16:creationId xmlns:a16="http://schemas.microsoft.com/office/drawing/2014/main" id="{F7F84F63-8FB3-6DCC-AEAA-36217F7B1330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8" name="Google Shape;3543;p22">
              <a:extLst>
                <a:ext uri="{FF2B5EF4-FFF2-40B4-BE49-F238E27FC236}">
                  <a16:creationId xmlns:a16="http://schemas.microsoft.com/office/drawing/2014/main" id="{04F447CF-4EFC-9B4B-0C58-D8350CE26ADC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9" name="Google Shape;3544;p22">
              <a:extLst>
                <a:ext uri="{FF2B5EF4-FFF2-40B4-BE49-F238E27FC236}">
                  <a16:creationId xmlns:a16="http://schemas.microsoft.com/office/drawing/2014/main" id="{F46AAAF9-3A50-3377-3EFC-8081BA23AB5D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0" name="Google Shape;3545;p22">
              <a:extLst>
                <a:ext uri="{FF2B5EF4-FFF2-40B4-BE49-F238E27FC236}">
                  <a16:creationId xmlns:a16="http://schemas.microsoft.com/office/drawing/2014/main" id="{1444D1F6-DBDA-657C-E6E2-9502230BCB13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1" name="Google Shape;3546;p22">
              <a:extLst>
                <a:ext uri="{FF2B5EF4-FFF2-40B4-BE49-F238E27FC236}">
                  <a16:creationId xmlns:a16="http://schemas.microsoft.com/office/drawing/2014/main" id="{16AF4B5F-379D-88A4-9F68-E78B6B909DD4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2" name="Google Shape;3547;p22">
              <a:extLst>
                <a:ext uri="{FF2B5EF4-FFF2-40B4-BE49-F238E27FC236}">
                  <a16:creationId xmlns:a16="http://schemas.microsoft.com/office/drawing/2014/main" id="{3F89F2DD-5666-E809-8CA8-8001971DE418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3" name="Google Shape;3548;p22">
              <a:extLst>
                <a:ext uri="{FF2B5EF4-FFF2-40B4-BE49-F238E27FC236}">
                  <a16:creationId xmlns:a16="http://schemas.microsoft.com/office/drawing/2014/main" id="{1C2828C4-9C0A-EECD-52B0-6E94AA26DB38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4" name="Google Shape;3549;p22">
              <a:extLst>
                <a:ext uri="{FF2B5EF4-FFF2-40B4-BE49-F238E27FC236}">
                  <a16:creationId xmlns:a16="http://schemas.microsoft.com/office/drawing/2014/main" id="{69F428C3-52DA-4F2F-7D1C-84940561B001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5" name="Google Shape;3550;p22">
              <a:extLst>
                <a:ext uri="{FF2B5EF4-FFF2-40B4-BE49-F238E27FC236}">
                  <a16:creationId xmlns:a16="http://schemas.microsoft.com/office/drawing/2014/main" id="{800CCDBC-6859-42A8-45B6-369D1BF88774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6" name="Google Shape;3551;p22">
              <a:extLst>
                <a:ext uri="{FF2B5EF4-FFF2-40B4-BE49-F238E27FC236}">
                  <a16:creationId xmlns:a16="http://schemas.microsoft.com/office/drawing/2014/main" id="{0DC866DA-1231-E0F9-AFEA-D9FFC31372ED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7" name="Google Shape;3552;p22">
              <a:extLst>
                <a:ext uri="{FF2B5EF4-FFF2-40B4-BE49-F238E27FC236}">
                  <a16:creationId xmlns:a16="http://schemas.microsoft.com/office/drawing/2014/main" id="{4F61AB46-5D93-9C3F-DBF0-F23285379534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8" name="Google Shape;3553;p22">
              <a:extLst>
                <a:ext uri="{FF2B5EF4-FFF2-40B4-BE49-F238E27FC236}">
                  <a16:creationId xmlns:a16="http://schemas.microsoft.com/office/drawing/2014/main" id="{813DD749-596D-58C7-A76F-93C8669C7850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9" name="Google Shape;3554;p22">
              <a:extLst>
                <a:ext uri="{FF2B5EF4-FFF2-40B4-BE49-F238E27FC236}">
                  <a16:creationId xmlns:a16="http://schemas.microsoft.com/office/drawing/2014/main" id="{EE250407-EA72-0FF1-10A0-1D9BE34E74A9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0" name="Google Shape;3555;p22">
              <a:extLst>
                <a:ext uri="{FF2B5EF4-FFF2-40B4-BE49-F238E27FC236}">
                  <a16:creationId xmlns:a16="http://schemas.microsoft.com/office/drawing/2014/main" id="{592CC276-F5C5-48FB-B8E0-5F49689C7511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1" name="Google Shape;3556;p22">
              <a:extLst>
                <a:ext uri="{FF2B5EF4-FFF2-40B4-BE49-F238E27FC236}">
                  <a16:creationId xmlns:a16="http://schemas.microsoft.com/office/drawing/2014/main" id="{390CBE85-293B-A926-B7A0-21D3FAEEFCD6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2" name="Google Shape;3557;p22">
              <a:extLst>
                <a:ext uri="{FF2B5EF4-FFF2-40B4-BE49-F238E27FC236}">
                  <a16:creationId xmlns:a16="http://schemas.microsoft.com/office/drawing/2014/main" id="{CC018F53-F41A-FA33-6AB9-D65D938F8229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3" name="Google Shape;3558;p22">
              <a:extLst>
                <a:ext uri="{FF2B5EF4-FFF2-40B4-BE49-F238E27FC236}">
                  <a16:creationId xmlns:a16="http://schemas.microsoft.com/office/drawing/2014/main" id="{B14B181A-A842-A83A-C751-B6D05336EC63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4" name="Google Shape;3559;p22">
              <a:extLst>
                <a:ext uri="{FF2B5EF4-FFF2-40B4-BE49-F238E27FC236}">
                  <a16:creationId xmlns:a16="http://schemas.microsoft.com/office/drawing/2014/main" id="{91840AF1-41D7-E15A-4624-ABEF4819B43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5" name="Google Shape;3560;p22">
              <a:extLst>
                <a:ext uri="{FF2B5EF4-FFF2-40B4-BE49-F238E27FC236}">
                  <a16:creationId xmlns:a16="http://schemas.microsoft.com/office/drawing/2014/main" id="{669F09E8-DB41-D516-C52C-D68FD1356758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6" name="Google Shape;3561;p22">
              <a:extLst>
                <a:ext uri="{FF2B5EF4-FFF2-40B4-BE49-F238E27FC236}">
                  <a16:creationId xmlns:a16="http://schemas.microsoft.com/office/drawing/2014/main" id="{04753EC8-CCC9-D436-5B16-19DA1B2DA18A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7" name="Google Shape;3562;p22">
              <a:extLst>
                <a:ext uri="{FF2B5EF4-FFF2-40B4-BE49-F238E27FC236}">
                  <a16:creationId xmlns:a16="http://schemas.microsoft.com/office/drawing/2014/main" id="{9CEDF884-4BBC-D627-4855-699B413EEB0C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8" name="Google Shape;3563;p22">
              <a:extLst>
                <a:ext uri="{FF2B5EF4-FFF2-40B4-BE49-F238E27FC236}">
                  <a16:creationId xmlns:a16="http://schemas.microsoft.com/office/drawing/2014/main" id="{52DF49B3-1E58-3DCB-0C6E-7068FE6EEC5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9" name="Google Shape;3564;p22">
              <a:extLst>
                <a:ext uri="{FF2B5EF4-FFF2-40B4-BE49-F238E27FC236}">
                  <a16:creationId xmlns:a16="http://schemas.microsoft.com/office/drawing/2014/main" id="{03570268-9892-FA78-07C3-BB30BBB81C6F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0" name="Google Shape;3565;p22">
              <a:extLst>
                <a:ext uri="{FF2B5EF4-FFF2-40B4-BE49-F238E27FC236}">
                  <a16:creationId xmlns:a16="http://schemas.microsoft.com/office/drawing/2014/main" id="{250E1EA2-42BE-F7E3-1215-FFB670B3F0EE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1" name="Google Shape;3566;p22">
              <a:extLst>
                <a:ext uri="{FF2B5EF4-FFF2-40B4-BE49-F238E27FC236}">
                  <a16:creationId xmlns:a16="http://schemas.microsoft.com/office/drawing/2014/main" id="{1764B8EC-7516-C505-60B0-8EB76FD9C270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2" name="Google Shape;3567;p22">
              <a:extLst>
                <a:ext uri="{FF2B5EF4-FFF2-40B4-BE49-F238E27FC236}">
                  <a16:creationId xmlns:a16="http://schemas.microsoft.com/office/drawing/2014/main" id="{E1230D80-BD8D-4FC1-9A46-D238CBDB8608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3" name="Google Shape;3568;p22">
              <a:extLst>
                <a:ext uri="{FF2B5EF4-FFF2-40B4-BE49-F238E27FC236}">
                  <a16:creationId xmlns:a16="http://schemas.microsoft.com/office/drawing/2014/main" id="{634EF2A5-CC84-EDB8-C201-473B0564E822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4" name="Google Shape;3569;p22">
              <a:extLst>
                <a:ext uri="{FF2B5EF4-FFF2-40B4-BE49-F238E27FC236}">
                  <a16:creationId xmlns:a16="http://schemas.microsoft.com/office/drawing/2014/main" id="{447FCBE6-1ADF-2565-DCE4-DFCF3B4DCEF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5" name="Google Shape;3570;p22">
              <a:extLst>
                <a:ext uri="{FF2B5EF4-FFF2-40B4-BE49-F238E27FC236}">
                  <a16:creationId xmlns:a16="http://schemas.microsoft.com/office/drawing/2014/main" id="{95173D57-4ABD-B6EC-B0EC-ECC6623F7507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6" name="Google Shape;3571;p22">
              <a:extLst>
                <a:ext uri="{FF2B5EF4-FFF2-40B4-BE49-F238E27FC236}">
                  <a16:creationId xmlns:a16="http://schemas.microsoft.com/office/drawing/2014/main" id="{3BDA1C22-1B58-D247-E6A1-F89F0729E99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7" name="Google Shape;3572;p22">
              <a:extLst>
                <a:ext uri="{FF2B5EF4-FFF2-40B4-BE49-F238E27FC236}">
                  <a16:creationId xmlns:a16="http://schemas.microsoft.com/office/drawing/2014/main" id="{AD40DD7C-8BBD-2E4D-F3EF-EF53DED64AF1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8" name="Google Shape;3573;p22">
              <a:extLst>
                <a:ext uri="{FF2B5EF4-FFF2-40B4-BE49-F238E27FC236}">
                  <a16:creationId xmlns:a16="http://schemas.microsoft.com/office/drawing/2014/main" id="{4648F1EE-45DE-9E96-B3E9-47B1B3C212AC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9" name="Google Shape;3574;p22">
              <a:extLst>
                <a:ext uri="{FF2B5EF4-FFF2-40B4-BE49-F238E27FC236}">
                  <a16:creationId xmlns:a16="http://schemas.microsoft.com/office/drawing/2014/main" id="{59F05043-F79B-6005-5738-9DA6D64BAF57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0" name="Google Shape;3575;p22">
              <a:extLst>
                <a:ext uri="{FF2B5EF4-FFF2-40B4-BE49-F238E27FC236}">
                  <a16:creationId xmlns:a16="http://schemas.microsoft.com/office/drawing/2014/main" id="{E3D80C57-031A-C72F-1B31-88E4087783C6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1" name="Google Shape;3576;p22">
              <a:extLst>
                <a:ext uri="{FF2B5EF4-FFF2-40B4-BE49-F238E27FC236}">
                  <a16:creationId xmlns:a16="http://schemas.microsoft.com/office/drawing/2014/main" id="{6BDDD8C8-39FD-C128-D452-DBF1FD021069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2" name="Google Shape;3577;p22">
              <a:extLst>
                <a:ext uri="{FF2B5EF4-FFF2-40B4-BE49-F238E27FC236}">
                  <a16:creationId xmlns:a16="http://schemas.microsoft.com/office/drawing/2014/main" id="{BBAFF2E7-8D50-E3A3-94A2-CCC1B50CCB3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3" name="Google Shape;3578;p22">
              <a:extLst>
                <a:ext uri="{FF2B5EF4-FFF2-40B4-BE49-F238E27FC236}">
                  <a16:creationId xmlns:a16="http://schemas.microsoft.com/office/drawing/2014/main" id="{0904BDBA-BE0E-B035-2CD3-36F2FB7C0528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4" name="Google Shape;3579;p22">
              <a:extLst>
                <a:ext uri="{FF2B5EF4-FFF2-40B4-BE49-F238E27FC236}">
                  <a16:creationId xmlns:a16="http://schemas.microsoft.com/office/drawing/2014/main" id="{C1D51C04-2B81-3AD1-F342-7D7F2CC6F8D2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5" name="Google Shape;3580;p22">
              <a:extLst>
                <a:ext uri="{FF2B5EF4-FFF2-40B4-BE49-F238E27FC236}">
                  <a16:creationId xmlns:a16="http://schemas.microsoft.com/office/drawing/2014/main" id="{8AABDF21-D569-F2E2-002C-87ABB5AEAF08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6" name="Google Shape;3581;p22">
              <a:extLst>
                <a:ext uri="{FF2B5EF4-FFF2-40B4-BE49-F238E27FC236}">
                  <a16:creationId xmlns:a16="http://schemas.microsoft.com/office/drawing/2014/main" id="{426DDE61-91E6-4CF8-BAEF-501D50AB96B7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7" name="Google Shape;3582;p22">
              <a:extLst>
                <a:ext uri="{FF2B5EF4-FFF2-40B4-BE49-F238E27FC236}">
                  <a16:creationId xmlns:a16="http://schemas.microsoft.com/office/drawing/2014/main" id="{3E6ABFA4-E338-AAD8-8DD7-DB529816FCB3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8" name="Google Shape;3583;p22">
              <a:extLst>
                <a:ext uri="{FF2B5EF4-FFF2-40B4-BE49-F238E27FC236}">
                  <a16:creationId xmlns:a16="http://schemas.microsoft.com/office/drawing/2014/main" id="{8B3DD4BA-3E3B-5168-4D51-F691873C5717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9" name="Google Shape;3584;p22">
              <a:extLst>
                <a:ext uri="{FF2B5EF4-FFF2-40B4-BE49-F238E27FC236}">
                  <a16:creationId xmlns:a16="http://schemas.microsoft.com/office/drawing/2014/main" id="{87ECECC6-D526-18CF-2365-F72E25535FF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0" name="Google Shape;3585;p22">
              <a:extLst>
                <a:ext uri="{FF2B5EF4-FFF2-40B4-BE49-F238E27FC236}">
                  <a16:creationId xmlns:a16="http://schemas.microsoft.com/office/drawing/2014/main" id="{EE602B53-5BE6-7694-43CA-D4635CB2F474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1" name="Google Shape;3586;p22">
              <a:extLst>
                <a:ext uri="{FF2B5EF4-FFF2-40B4-BE49-F238E27FC236}">
                  <a16:creationId xmlns:a16="http://schemas.microsoft.com/office/drawing/2014/main" id="{F4D23B7E-F555-C526-E84C-84980FE5252B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2" name="Google Shape;3587;p22">
              <a:extLst>
                <a:ext uri="{FF2B5EF4-FFF2-40B4-BE49-F238E27FC236}">
                  <a16:creationId xmlns:a16="http://schemas.microsoft.com/office/drawing/2014/main" id="{D82FCFD4-17A2-662A-5D90-9B46C6F7D3FD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3" name="Google Shape;3588;p22">
              <a:extLst>
                <a:ext uri="{FF2B5EF4-FFF2-40B4-BE49-F238E27FC236}">
                  <a16:creationId xmlns:a16="http://schemas.microsoft.com/office/drawing/2014/main" id="{212343BD-4D7F-43BB-EE63-B58F4C5DFD45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4" name="Google Shape;3589;p22">
              <a:extLst>
                <a:ext uri="{FF2B5EF4-FFF2-40B4-BE49-F238E27FC236}">
                  <a16:creationId xmlns:a16="http://schemas.microsoft.com/office/drawing/2014/main" id="{24694180-9D29-67F5-9B99-83DF0D87A5FB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5" name="Google Shape;3590;p22">
              <a:extLst>
                <a:ext uri="{FF2B5EF4-FFF2-40B4-BE49-F238E27FC236}">
                  <a16:creationId xmlns:a16="http://schemas.microsoft.com/office/drawing/2014/main" id="{BC9C6E17-0EA5-04D3-5B2A-00C170D5B145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6" name="Google Shape;3591;p22">
              <a:extLst>
                <a:ext uri="{FF2B5EF4-FFF2-40B4-BE49-F238E27FC236}">
                  <a16:creationId xmlns:a16="http://schemas.microsoft.com/office/drawing/2014/main" id="{2AF8BF08-B535-46CC-3D89-F3218944B462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7" name="Google Shape;3592;p22">
              <a:extLst>
                <a:ext uri="{FF2B5EF4-FFF2-40B4-BE49-F238E27FC236}">
                  <a16:creationId xmlns:a16="http://schemas.microsoft.com/office/drawing/2014/main" id="{987E83D8-46B6-8456-FBE9-04EE1B7ADDBE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8" name="Google Shape;3593;p22">
              <a:extLst>
                <a:ext uri="{FF2B5EF4-FFF2-40B4-BE49-F238E27FC236}">
                  <a16:creationId xmlns:a16="http://schemas.microsoft.com/office/drawing/2014/main" id="{A1FD4458-0CE1-7470-BEAC-724AE67F8522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9" name="Google Shape;3594;p22">
              <a:extLst>
                <a:ext uri="{FF2B5EF4-FFF2-40B4-BE49-F238E27FC236}">
                  <a16:creationId xmlns:a16="http://schemas.microsoft.com/office/drawing/2014/main" id="{8B846266-D153-83FB-ECF5-BABE5A66BD6E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0" name="Google Shape;3595;p22">
              <a:extLst>
                <a:ext uri="{FF2B5EF4-FFF2-40B4-BE49-F238E27FC236}">
                  <a16:creationId xmlns:a16="http://schemas.microsoft.com/office/drawing/2014/main" id="{9AE8EFEF-91F2-EF9B-C2FC-0F3EA443C424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1" name="Google Shape;3596;p22">
              <a:extLst>
                <a:ext uri="{FF2B5EF4-FFF2-40B4-BE49-F238E27FC236}">
                  <a16:creationId xmlns:a16="http://schemas.microsoft.com/office/drawing/2014/main" id="{D16D854E-C225-3A7C-1D32-A74ED3BE26F8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2" name="Google Shape;3597;p22">
              <a:extLst>
                <a:ext uri="{FF2B5EF4-FFF2-40B4-BE49-F238E27FC236}">
                  <a16:creationId xmlns:a16="http://schemas.microsoft.com/office/drawing/2014/main" id="{E88FCFD4-B2BA-5E22-27FE-39ABD9737D9E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3" name="Google Shape;3598;p22">
              <a:extLst>
                <a:ext uri="{FF2B5EF4-FFF2-40B4-BE49-F238E27FC236}">
                  <a16:creationId xmlns:a16="http://schemas.microsoft.com/office/drawing/2014/main" id="{32CA5DFC-6F2A-6B7E-BDC5-184007BB1E92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4" name="Google Shape;3599;p22">
              <a:extLst>
                <a:ext uri="{FF2B5EF4-FFF2-40B4-BE49-F238E27FC236}">
                  <a16:creationId xmlns:a16="http://schemas.microsoft.com/office/drawing/2014/main" id="{97CA06F6-C2AC-2AF1-A2F5-ED73FB8E5414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5" name="Google Shape;3600;p22">
              <a:extLst>
                <a:ext uri="{FF2B5EF4-FFF2-40B4-BE49-F238E27FC236}">
                  <a16:creationId xmlns:a16="http://schemas.microsoft.com/office/drawing/2014/main" id="{04AD9D9F-1A94-FBF7-53B2-0C166CD12E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6" name="Google Shape;3601;p22">
              <a:extLst>
                <a:ext uri="{FF2B5EF4-FFF2-40B4-BE49-F238E27FC236}">
                  <a16:creationId xmlns:a16="http://schemas.microsoft.com/office/drawing/2014/main" id="{F3EC5E56-AD3B-2D1A-D4C8-9EB62464A901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7" name="Google Shape;3602;p22">
              <a:extLst>
                <a:ext uri="{FF2B5EF4-FFF2-40B4-BE49-F238E27FC236}">
                  <a16:creationId xmlns:a16="http://schemas.microsoft.com/office/drawing/2014/main" id="{897A628D-0D87-DDE6-217D-C65900521EB7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8" name="Google Shape;3603;p22">
              <a:extLst>
                <a:ext uri="{FF2B5EF4-FFF2-40B4-BE49-F238E27FC236}">
                  <a16:creationId xmlns:a16="http://schemas.microsoft.com/office/drawing/2014/main" id="{C7670662-252F-506F-D9CA-87B10B2F1749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9" name="Google Shape;3604;p22">
              <a:extLst>
                <a:ext uri="{FF2B5EF4-FFF2-40B4-BE49-F238E27FC236}">
                  <a16:creationId xmlns:a16="http://schemas.microsoft.com/office/drawing/2014/main" id="{B242B75B-65EE-4BCC-0BE6-7364432161A9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0" name="Google Shape;3605;p22">
              <a:extLst>
                <a:ext uri="{FF2B5EF4-FFF2-40B4-BE49-F238E27FC236}">
                  <a16:creationId xmlns:a16="http://schemas.microsoft.com/office/drawing/2014/main" id="{B62D3209-CBBB-27E1-7CB6-3F847874DD2B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1" name="Google Shape;3606;p22">
              <a:extLst>
                <a:ext uri="{FF2B5EF4-FFF2-40B4-BE49-F238E27FC236}">
                  <a16:creationId xmlns:a16="http://schemas.microsoft.com/office/drawing/2014/main" id="{E13DC6DF-B9D7-EFC8-AAE3-142BF20B57DE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2" name="Google Shape;3607;p22">
              <a:extLst>
                <a:ext uri="{FF2B5EF4-FFF2-40B4-BE49-F238E27FC236}">
                  <a16:creationId xmlns:a16="http://schemas.microsoft.com/office/drawing/2014/main" id="{6191021D-4E5D-D397-AE69-E2CDE9AECD78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3" name="Google Shape;3608;p22">
              <a:extLst>
                <a:ext uri="{FF2B5EF4-FFF2-40B4-BE49-F238E27FC236}">
                  <a16:creationId xmlns:a16="http://schemas.microsoft.com/office/drawing/2014/main" id="{E28A3A33-A4F6-857C-8671-83C2411D746F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4" name="Google Shape;3609;p22">
              <a:extLst>
                <a:ext uri="{FF2B5EF4-FFF2-40B4-BE49-F238E27FC236}">
                  <a16:creationId xmlns:a16="http://schemas.microsoft.com/office/drawing/2014/main" id="{A27027A3-8EB6-062F-6C9C-D30C5C7043EB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5" name="Google Shape;3610;p22">
              <a:extLst>
                <a:ext uri="{FF2B5EF4-FFF2-40B4-BE49-F238E27FC236}">
                  <a16:creationId xmlns:a16="http://schemas.microsoft.com/office/drawing/2014/main" id="{55170DEB-5593-EEEB-8E4F-F139F702FACD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6" name="Google Shape;3611;p22">
              <a:extLst>
                <a:ext uri="{FF2B5EF4-FFF2-40B4-BE49-F238E27FC236}">
                  <a16:creationId xmlns:a16="http://schemas.microsoft.com/office/drawing/2014/main" id="{330C8D2D-368F-1E17-4C89-012AA7B6AAC9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7" name="Google Shape;3612;p22">
              <a:extLst>
                <a:ext uri="{FF2B5EF4-FFF2-40B4-BE49-F238E27FC236}">
                  <a16:creationId xmlns:a16="http://schemas.microsoft.com/office/drawing/2014/main" id="{0B7A932B-FE87-997B-6EC2-4B8BB39262FF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8" name="Google Shape;3613;p22">
              <a:extLst>
                <a:ext uri="{FF2B5EF4-FFF2-40B4-BE49-F238E27FC236}">
                  <a16:creationId xmlns:a16="http://schemas.microsoft.com/office/drawing/2014/main" id="{2B3EB019-616E-C940-4969-C5E37A1EE0E4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9" name="Google Shape;3614;p22">
              <a:extLst>
                <a:ext uri="{FF2B5EF4-FFF2-40B4-BE49-F238E27FC236}">
                  <a16:creationId xmlns:a16="http://schemas.microsoft.com/office/drawing/2014/main" id="{71EF1D19-18B0-CDAB-13CD-86BBB2E87B44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0" name="Google Shape;3615;p22">
              <a:extLst>
                <a:ext uri="{FF2B5EF4-FFF2-40B4-BE49-F238E27FC236}">
                  <a16:creationId xmlns:a16="http://schemas.microsoft.com/office/drawing/2014/main" id="{E524C149-E3CB-A19D-BEB3-794006DECD5C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1" name="Google Shape;3616;p22">
              <a:extLst>
                <a:ext uri="{FF2B5EF4-FFF2-40B4-BE49-F238E27FC236}">
                  <a16:creationId xmlns:a16="http://schemas.microsoft.com/office/drawing/2014/main" id="{2D140C9E-BC49-5EF3-F738-A0D36AF6AB63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2" name="Google Shape;3617;p22">
              <a:extLst>
                <a:ext uri="{FF2B5EF4-FFF2-40B4-BE49-F238E27FC236}">
                  <a16:creationId xmlns:a16="http://schemas.microsoft.com/office/drawing/2014/main" id="{CD1EF83D-654C-3540-840C-BB4658CF065B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3" name="Google Shape;3618;p22">
              <a:extLst>
                <a:ext uri="{FF2B5EF4-FFF2-40B4-BE49-F238E27FC236}">
                  <a16:creationId xmlns:a16="http://schemas.microsoft.com/office/drawing/2014/main" id="{24ADDB81-16C3-9087-4427-71984373D472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4" name="Google Shape;3619;p22">
              <a:extLst>
                <a:ext uri="{FF2B5EF4-FFF2-40B4-BE49-F238E27FC236}">
                  <a16:creationId xmlns:a16="http://schemas.microsoft.com/office/drawing/2014/main" id="{860EEE54-3D88-50BF-3481-E41867853B0D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solidFill>
              <a:srgbClr val="38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5" name="Google Shape;3620;p22">
              <a:extLst>
                <a:ext uri="{FF2B5EF4-FFF2-40B4-BE49-F238E27FC236}">
                  <a16:creationId xmlns:a16="http://schemas.microsoft.com/office/drawing/2014/main" id="{426471AD-4EB0-6DA2-A28C-59C209A3A55A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6" name="Google Shape;3621;p22">
              <a:extLst>
                <a:ext uri="{FF2B5EF4-FFF2-40B4-BE49-F238E27FC236}">
                  <a16:creationId xmlns:a16="http://schemas.microsoft.com/office/drawing/2014/main" id="{1691B633-64C1-D19F-5810-40BCCE94C569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7" name="Google Shape;3622;p22">
              <a:extLst>
                <a:ext uri="{FF2B5EF4-FFF2-40B4-BE49-F238E27FC236}">
                  <a16:creationId xmlns:a16="http://schemas.microsoft.com/office/drawing/2014/main" id="{B75F6F9E-A610-3441-B10B-D4664497E3B2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8" name="Google Shape;3623;p22">
              <a:extLst>
                <a:ext uri="{FF2B5EF4-FFF2-40B4-BE49-F238E27FC236}">
                  <a16:creationId xmlns:a16="http://schemas.microsoft.com/office/drawing/2014/main" id="{6208E274-A2B6-3A72-EB07-B922BF4CBE4D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9" name="Google Shape;3624;p22">
              <a:extLst>
                <a:ext uri="{FF2B5EF4-FFF2-40B4-BE49-F238E27FC236}">
                  <a16:creationId xmlns:a16="http://schemas.microsoft.com/office/drawing/2014/main" id="{AE8C4F15-D504-2D1E-3893-35B1FFB4A9C3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0" name="Google Shape;3625;p22">
              <a:extLst>
                <a:ext uri="{FF2B5EF4-FFF2-40B4-BE49-F238E27FC236}">
                  <a16:creationId xmlns:a16="http://schemas.microsoft.com/office/drawing/2014/main" id="{38813CD9-417A-EB4F-2B6E-2F6C9AE602B1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1" name="Google Shape;3626;p22">
              <a:extLst>
                <a:ext uri="{FF2B5EF4-FFF2-40B4-BE49-F238E27FC236}">
                  <a16:creationId xmlns:a16="http://schemas.microsoft.com/office/drawing/2014/main" id="{8F3F9430-B264-5649-254E-DCE3976684E0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2" name="Google Shape;3627;p22">
              <a:extLst>
                <a:ext uri="{FF2B5EF4-FFF2-40B4-BE49-F238E27FC236}">
                  <a16:creationId xmlns:a16="http://schemas.microsoft.com/office/drawing/2014/main" id="{B93D3655-1A46-3523-A786-6566FC25EB55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3" name="Google Shape;3628;p22">
              <a:extLst>
                <a:ext uri="{FF2B5EF4-FFF2-40B4-BE49-F238E27FC236}">
                  <a16:creationId xmlns:a16="http://schemas.microsoft.com/office/drawing/2014/main" id="{F562D373-FB05-3B7E-C528-5942BE8875C0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4" name="Google Shape;3629;p22">
              <a:extLst>
                <a:ext uri="{FF2B5EF4-FFF2-40B4-BE49-F238E27FC236}">
                  <a16:creationId xmlns:a16="http://schemas.microsoft.com/office/drawing/2014/main" id="{F90928E4-6504-6C21-07F3-382B970D2C15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5" name="Google Shape;3630;p22">
              <a:extLst>
                <a:ext uri="{FF2B5EF4-FFF2-40B4-BE49-F238E27FC236}">
                  <a16:creationId xmlns:a16="http://schemas.microsoft.com/office/drawing/2014/main" id="{F8C8AFA6-AC4B-7FA3-477E-4CA23C455739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6" name="Google Shape;3631;p22">
              <a:extLst>
                <a:ext uri="{FF2B5EF4-FFF2-40B4-BE49-F238E27FC236}">
                  <a16:creationId xmlns:a16="http://schemas.microsoft.com/office/drawing/2014/main" id="{22B023E8-85E6-D31B-5915-3141539C636E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7" name="Google Shape;3632;p22">
              <a:extLst>
                <a:ext uri="{FF2B5EF4-FFF2-40B4-BE49-F238E27FC236}">
                  <a16:creationId xmlns:a16="http://schemas.microsoft.com/office/drawing/2014/main" id="{DD7FB34A-2980-37FA-3E1C-255C628D9939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8" name="Google Shape;3633;p22">
              <a:extLst>
                <a:ext uri="{FF2B5EF4-FFF2-40B4-BE49-F238E27FC236}">
                  <a16:creationId xmlns:a16="http://schemas.microsoft.com/office/drawing/2014/main" id="{0FD7D98F-78AF-7B6A-0575-252EF55FA252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9" name="Google Shape;3634;p22">
              <a:extLst>
                <a:ext uri="{FF2B5EF4-FFF2-40B4-BE49-F238E27FC236}">
                  <a16:creationId xmlns:a16="http://schemas.microsoft.com/office/drawing/2014/main" id="{10C42052-20BF-6A74-299E-9745B6D4D8A0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0" name="Google Shape;3635;p22">
              <a:extLst>
                <a:ext uri="{FF2B5EF4-FFF2-40B4-BE49-F238E27FC236}">
                  <a16:creationId xmlns:a16="http://schemas.microsoft.com/office/drawing/2014/main" id="{5F3930DF-F8C0-5B28-921F-4FF69AB7C36D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1" name="Google Shape;3636;p22">
              <a:extLst>
                <a:ext uri="{FF2B5EF4-FFF2-40B4-BE49-F238E27FC236}">
                  <a16:creationId xmlns:a16="http://schemas.microsoft.com/office/drawing/2014/main" id="{765F45FC-37EE-ACB7-1919-DF0183A8E541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2" name="Google Shape;3637;p22">
              <a:extLst>
                <a:ext uri="{FF2B5EF4-FFF2-40B4-BE49-F238E27FC236}">
                  <a16:creationId xmlns:a16="http://schemas.microsoft.com/office/drawing/2014/main" id="{D0DA00F9-4DBC-6E2C-BE23-190EFCFABF3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3" name="Google Shape;3638;p22">
              <a:extLst>
                <a:ext uri="{FF2B5EF4-FFF2-40B4-BE49-F238E27FC236}">
                  <a16:creationId xmlns:a16="http://schemas.microsoft.com/office/drawing/2014/main" id="{5AA5E15A-3875-E135-CE27-8079B7C32FE6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4" name="Google Shape;3639;p22">
              <a:extLst>
                <a:ext uri="{FF2B5EF4-FFF2-40B4-BE49-F238E27FC236}">
                  <a16:creationId xmlns:a16="http://schemas.microsoft.com/office/drawing/2014/main" id="{CB262BD5-A17F-F38C-1448-0FE095954F73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5" name="Google Shape;3640;p22">
              <a:extLst>
                <a:ext uri="{FF2B5EF4-FFF2-40B4-BE49-F238E27FC236}">
                  <a16:creationId xmlns:a16="http://schemas.microsoft.com/office/drawing/2014/main" id="{BF838982-C866-D509-9FF3-923B3929757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6" name="Google Shape;3641;p22">
              <a:extLst>
                <a:ext uri="{FF2B5EF4-FFF2-40B4-BE49-F238E27FC236}">
                  <a16:creationId xmlns:a16="http://schemas.microsoft.com/office/drawing/2014/main" id="{48CF8371-4A6C-6373-CD4A-431D8F77C82E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7" name="Google Shape;3642;p22">
              <a:extLst>
                <a:ext uri="{FF2B5EF4-FFF2-40B4-BE49-F238E27FC236}">
                  <a16:creationId xmlns:a16="http://schemas.microsoft.com/office/drawing/2014/main" id="{71CD8C37-0A38-5F3F-1AA5-E54FE681329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8" name="Google Shape;3643;p22">
              <a:extLst>
                <a:ext uri="{FF2B5EF4-FFF2-40B4-BE49-F238E27FC236}">
                  <a16:creationId xmlns:a16="http://schemas.microsoft.com/office/drawing/2014/main" id="{F552D8A3-C3BF-DB95-5F2A-B9255AE0E72F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9" name="Google Shape;3644;p22">
              <a:extLst>
                <a:ext uri="{FF2B5EF4-FFF2-40B4-BE49-F238E27FC236}">
                  <a16:creationId xmlns:a16="http://schemas.microsoft.com/office/drawing/2014/main" id="{F69701CA-BAF6-1091-86B8-FA89F63E1176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0" name="Google Shape;3645;p22">
              <a:extLst>
                <a:ext uri="{FF2B5EF4-FFF2-40B4-BE49-F238E27FC236}">
                  <a16:creationId xmlns:a16="http://schemas.microsoft.com/office/drawing/2014/main" id="{0D15C662-47F8-65CD-442C-06B7560856D3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1" name="Google Shape;3646;p22">
              <a:extLst>
                <a:ext uri="{FF2B5EF4-FFF2-40B4-BE49-F238E27FC236}">
                  <a16:creationId xmlns:a16="http://schemas.microsoft.com/office/drawing/2014/main" id="{D319CCF0-AE61-748C-C43E-F902D4DD9B25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2" name="Google Shape;3647;p22">
              <a:extLst>
                <a:ext uri="{FF2B5EF4-FFF2-40B4-BE49-F238E27FC236}">
                  <a16:creationId xmlns:a16="http://schemas.microsoft.com/office/drawing/2014/main" id="{D2FDFD78-8EF5-D141-930F-0B1287C0DCEC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3" name="Google Shape;3648;p22">
              <a:extLst>
                <a:ext uri="{FF2B5EF4-FFF2-40B4-BE49-F238E27FC236}">
                  <a16:creationId xmlns:a16="http://schemas.microsoft.com/office/drawing/2014/main" id="{56CB1C14-722C-43E1-DEEF-7BB17F5B1A10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4" name="Google Shape;3649;p22">
              <a:extLst>
                <a:ext uri="{FF2B5EF4-FFF2-40B4-BE49-F238E27FC236}">
                  <a16:creationId xmlns:a16="http://schemas.microsoft.com/office/drawing/2014/main" id="{66A02CD1-9EFE-E8BB-2444-228F8A0A9807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5" name="Google Shape;3650;p22">
              <a:extLst>
                <a:ext uri="{FF2B5EF4-FFF2-40B4-BE49-F238E27FC236}">
                  <a16:creationId xmlns:a16="http://schemas.microsoft.com/office/drawing/2014/main" id="{CE63B688-E3EC-C1E0-C3A1-18FD0A122814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6" name="Google Shape;3651;p22">
              <a:extLst>
                <a:ext uri="{FF2B5EF4-FFF2-40B4-BE49-F238E27FC236}">
                  <a16:creationId xmlns:a16="http://schemas.microsoft.com/office/drawing/2014/main" id="{ED91CC93-7884-A863-48A8-A655C8DA4541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7" name="Google Shape;3652;p22">
              <a:extLst>
                <a:ext uri="{FF2B5EF4-FFF2-40B4-BE49-F238E27FC236}">
                  <a16:creationId xmlns:a16="http://schemas.microsoft.com/office/drawing/2014/main" id="{D99C4515-07CC-61F4-0021-EBC469B4ACC9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8" name="Google Shape;3653;p22">
              <a:extLst>
                <a:ext uri="{FF2B5EF4-FFF2-40B4-BE49-F238E27FC236}">
                  <a16:creationId xmlns:a16="http://schemas.microsoft.com/office/drawing/2014/main" id="{654659CC-06C9-3F6E-6414-28FB37EF04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9" name="Google Shape;3654;p22">
              <a:extLst>
                <a:ext uri="{FF2B5EF4-FFF2-40B4-BE49-F238E27FC236}">
                  <a16:creationId xmlns:a16="http://schemas.microsoft.com/office/drawing/2014/main" id="{85745C60-8F13-583D-BF14-72EFFE7884C4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0" name="Google Shape;3655;p22">
              <a:extLst>
                <a:ext uri="{FF2B5EF4-FFF2-40B4-BE49-F238E27FC236}">
                  <a16:creationId xmlns:a16="http://schemas.microsoft.com/office/drawing/2014/main" id="{87835661-525C-8029-E987-51EA2566C20D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1" name="Google Shape;3656;p22">
              <a:extLst>
                <a:ext uri="{FF2B5EF4-FFF2-40B4-BE49-F238E27FC236}">
                  <a16:creationId xmlns:a16="http://schemas.microsoft.com/office/drawing/2014/main" id="{4543D304-A299-05A3-0DC9-B1FD150E0E84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2" name="Google Shape;3657;p22">
              <a:extLst>
                <a:ext uri="{FF2B5EF4-FFF2-40B4-BE49-F238E27FC236}">
                  <a16:creationId xmlns:a16="http://schemas.microsoft.com/office/drawing/2014/main" id="{0D34B815-B03E-7BDE-2B60-5E2B57290C70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3" name="Google Shape;3658;p22">
              <a:extLst>
                <a:ext uri="{FF2B5EF4-FFF2-40B4-BE49-F238E27FC236}">
                  <a16:creationId xmlns:a16="http://schemas.microsoft.com/office/drawing/2014/main" id="{2DC964DA-5330-3907-6E28-9B3E715DCFB1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4" name="Google Shape;3659;p22">
              <a:extLst>
                <a:ext uri="{FF2B5EF4-FFF2-40B4-BE49-F238E27FC236}">
                  <a16:creationId xmlns:a16="http://schemas.microsoft.com/office/drawing/2014/main" id="{F682FC25-8DA8-3AF4-0B59-CAE1FE1F7299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5" name="Google Shape;3660;p22">
              <a:extLst>
                <a:ext uri="{FF2B5EF4-FFF2-40B4-BE49-F238E27FC236}">
                  <a16:creationId xmlns:a16="http://schemas.microsoft.com/office/drawing/2014/main" id="{0A6EA4B9-CFA1-0DC2-F4D6-90AA075077F7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6" name="Google Shape;3661;p22">
              <a:extLst>
                <a:ext uri="{FF2B5EF4-FFF2-40B4-BE49-F238E27FC236}">
                  <a16:creationId xmlns:a16="http://schemas.microsoft.com/office/drawing/2014/main" id="{99D46DBA-6295-6B17-1E3E-4B2F9E5DF50B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7" name="Google Shape;3662;p22">
              <a:extLst>
                <a:ext uri="{FF2B5EF4-FFF2-40B4-BE49-F238E27FC236}">
                  <a16:creationId xmlns:a16="http://schemas.microsoft.com/office/drawing/2014/main" id="{9951F219-9A5A-F4C1-F1BD-AFE255631813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8" name="Google Shape;3663;p22">
              <a:extLst>
                <a:ext uri="{FF2B5EF4-FFF2-40B4-BE49-F238E27FC236}">
                  <a16:creationId xmlns:a16="http://schemas.microsoft.com/office/drawing/2014/main" id="{803BE206-D073-535F-B737-1E7AB2A8D8D7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9" name="Google Shape;3664;p22">
              <a:extLst>
                <a:ext uri="{FF2B5EF4-FFF2-40B4-BE49-F238E27FC236}">
                  <a16:creationId xmlns:a16="http://schemas.microsoft.com/office/drawing/2014/main" id="{7AE3C2C8-A3FC-AD18-E4B4-13E00D964196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0" name="Google Shape;3665;p22">
              <a:extLst>
                <a:ext uri="{FF2B5EF4-FFF2-40B4-BE49-F238E27FC236}">
                  <a16:creationId xmlns:a16="http://schemas.microsoft.com/office/drawing/2014/main" id="{18B458C4-9339-F37E-9462-2E41003B864E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1" name="Google Shape;3666;p22">
              <a:extLst>
                <a:ext uri="{FF2B5EF4-FFF2-40B4-BE49-F238E27FC236}">
                  <a16:creationId xmlns:a16="http://schemas.microsoft.com/office/drawing/2014/main" id="{06A3E873-2583-4171-7F79-56F41FB5E290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2" name="Google Shape;3667;p22">
              <a:extLst>
                <a:ext uri="{FF2B5EF4-FFF2-40B4-BE49-F238E27FC236}">
                  <a16:creationId xmlns:a16="http://schemas.microsoft.com/office/drawing/2014/main" id="{F0A0EC77-FDC7-6A48-EBE1-CA84F2AB5A69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3" name="Google Shape;3668;p22">
              <a:extLst>
                <a:ext uri="{FF2B5EF4-FFF2-40B4-BE49-F238E27FC236}">
                  <a16:creationId xmlns:a16="http://schemas.microsoft.com/office/drawing/2014/main" id="{29949F62-720E-9AF4-29E5-F0E8D3C89CB3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4" name="Google Shape;3669;p22">
              <a:extLst>
                <a:ext uri="{FF2B5EF4-FFF2-40B4-BE49-F238E27FC236}">
                  <a16:creationId xmlns:a16="http://schemas.microsoft.com/office/drawing/2014/main" id="{3EFF72FB-E034-202E-01E1-526CD2073FA7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5" name="Google Shape;3670;p22">
              <a:extLst>
                <a:ext uri="{FF2B5EF4-FFF2-40B4-BE49-F238E27FC236}">
                  <a16:creationId xmlns:a16="http://schemas.microsoft.com/office/drawing/2014/main" id="{F7348E8A-42CA-A37B-249B-0DD7A3D1BAE0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6" name="Google Shape;3671;p22">
              <a:extLst>
                <a:ext uri="{FF2B5EF4-FFF2-40B4-BE49-F238E27FC236}">
                  <a16:creationId xmlns:a16="http://schemas.microsoft.com/office/drawing/2014/main" id="{FE378DE9-3553-10AC-931D-538B50FA7CC2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7" name="Google Shape;3672;p22">
              <a:extLst>
                <a:ext uri="{FF2B5EF4-FFF2-40B4-BE49-F238E27FC236}">
                  <a16:creationId xmlns:a16="http://schemas.microsoft.com/office/drawing/2014/main" id="{0B888C53-E538-262D-774B-96C7C769FAC4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8" name="Google Shape;3673;p22">
              <a:extLst>
                <a:ext uri="{FF2B5EF4-FFF2-40B4-BE49-F238E27FC236}">
                  <a16:creationId xmlns:a16="http://schemas.microsoft.com/office/drawing/2014/main" id="{3C819FE0-FA6F-0BA9-3436-3447D613C961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9" name="Google Shape;3674;p22">
              <a:extLst>
                <a:ext uri="{FF2B5EF4-FFF2-40B4-BE49-F238E27FC236}">
                  <a16:creationId xmlns:a16="http://schemas.microsoft.com/office/drawing/2014/main" id="{3DDE8EDA-7E80-6FCC-6948-8D11CB8ADC79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0" name="Google Shape;3675;p22">
              <a:extLst>
                <a:ext uri="{FF2B5EF4-FFF2-40B4-BE49-F238E27FC236}">
                  <a16:creationId xmlns:a16="http://schemas.microsoft.com/office/drawing/2014/main" id="{766174B4-C8BA-B0C1-B89B-B793FC37D539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1" name="Google Shape;3676;p22">
              <a:extLst>
                <a:ext uri="{FF2B5EF4-FFF2-40B4-BE49-F238E27FC236}">
                  <a16:creationId xmlns:a16="http://schemas.microsoft.com/office/drawing/2014/main" id="{36EC47EE-CEA0-1F7E-9BD3-6953B3B9DCC4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2" name="Google Shape;3677;p22">
              <a:extLst>
                <a:ext uri="{FF2B5EF4-FFF2-40B4-BE49-F238E27FC236}">
                  <a16:creationId xmlns:a16="http://schemas.microsoft.com/office/drawing/2014/main" id="{2130DBFC-34E0-746A-8F38-8C460BF10491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3" name="Google Shape;3678;p22">
              <a:extLst>
                <a:ext uri="{FF2B5EF4-FFF2-40B4-BE49-F238E27FC236}">
                  <a16:creationId xmlns:a16="http://schemas.microsoft.com/office/drawing/2014/main" id="{EDD28EA0-E474-03BE-CCFE-7FCA4DC4232C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4" name="Google Shape;3679;p22">
              <a:extLst>
                <a:ext uri="{FF2B5EF4-FFF2-40B4-BE49-F238E27FC236}">
                  <a16:creationId xmlns:a16="http://schemas.microsoft.com/office/drawing/2014/main" id="{74B1EC55-5A27-D8F9-9396-AB3D24869173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5" name="Google Shape;3680;p22">
              <a:extLst>
                <a:ext uri="{FF2B5EF4-FFF2-40B4-BE49-F238E27FC236}">
                  <a16:creationId xmlns:a16="http://schemas.microsoft.com/office/drawing/2014/main" id="{B5C1B6ED-12C4-65A4-0051-A502718FFA71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6" name="Google Shape;3681;p22">
              <a:extLst>
                <a:ext uri="{FF2B5EF4-FFF2-40B4-BE49-F238E27FC236}">
                  <a16:creationId xmlns:a16="http://schemas.microsoft.com/office/drawing/2014/main" id="{721F39DE-F6E7-EEF6-88DC-2778E3B90D56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7" name="Google Shape;3682;p22">
              <a:extLst>
                <a:ext uri="{FF2B5EF4-FFF2-40B4-BE49-F238E27FC236}">
                  <a16:creationId xmlns:a16="http://schemas.microsoft.com/office/drawing/2014/main" id="{61366B9D-CB43-94E9-2E9B-E4032096B165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8" name="Google Shape;3683;p22">
              <a:extLst>
                <a:ext uri="{FF2B5EF4-FFF2-40B4-BE49-F238E27FC236}">
                  <a16:creationId xmlns:a16="http://schemas.microsoft.com/office/drawing/2014/main" id="{5F26A60E-8A35-59BD-628C-5E3B35C479AA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9" name="Google Shape;3684;p22">
              <a:extLst>
                <a:ext uri="{FF2B5EF4-FFF2-40B4-BE49-F238E27FC236}">
                  <a16:creationId xmlns:a16="http://schemas.microsoft.com/office/drawing/2014/main" id="{2DCEC5AB-F05B-69AB-32BA-D1E3DB472ED1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0" name="Google Shape;3685;p22">
              <a:extLst>
                <a:ext uri="{FF2B5EF4-FFF2-40B4-BE49-F238E27FC236}">
                  <a16:creationId xmlns:a16="http://schemas.microsoft.com/office/drawing/2014/main" id="{AA35B2EA-2C75-7058-77E2-C5078B51E78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1" name="Google Shape;3686;p22">
              <a:extLst>
                <a:ext uri="{FF2B5EF4-FFF2-40B4-BE49-F238E27FC236}">
                  <a16:creationId xmlns:a16="http://schemas.microsoft.com/office/drawing/2014/main" id="{535B6E4A-4AE9-726D-3754-7F732BA60ECF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2" name="Google Shape;3687;p22">
              <a:extLst>
                <a:ext uri="{FF2B5EF4-FFF2-40B4-BE49-F238E27FC236}">
                  <a16:creationId xmlns:a16="http://schemas.microsoft.com/office/drawing/2014/main" id="{7484918C-E996-CB69-AEAA-0944D63FCB30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3" name="Google Shape;3688;p22">
              <a:extLst>
                <a:ext uri="{FF2B5EF4-FFF2-40B4-BE49-F238E27FC236}">
                  <a16:creationId xmlns:a16="http://schemas.microsoft.com/office/drawing/2014/main" id="{9197B4C6-6D5D-6637-1AA6-F88E78472FFC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4" name="Google Shape;3689;p22">
              <a:extLst>
                <a:ext uri="{FF2B5EF4-FFF2-40B4-BE49-F238E27FC236}">
                  <a16:creationId xmlns:a16="http://schemas.microsoft.com/office/drawing/2014/main" id="{C59118B6-4025-BB92-175B-1F58430FD319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5" name="Google Shape;3690;p22">
              <a:extLst>
                <a:ext uri="{FF2B5EF4-FFF2-40B4-BE49-F238E27FC236}">
                  <a16:creationId xmlns:a16="http://schemas.microsoft.com/office/drawing/2014/main" id="{B87B5C6C-16EE-4999-2654-714358104A07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6" name="Google Shape;3691;p22">
              <a:extLst>
                <a:ext uri="{FF2B5EF4-FFF2-40B4-BE49-F238E27FC236}">
                  <a16:creationId xmlns:a16="http://schemas.microsoft.com/office/drawing/2014/main" id="{D455171E-8F76-A5E7-4FFD-452177BC11A6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7" name="Google Shape;3692;p22">
              <a:extLst>
                <a:ext uri="{FF2B5EF4-FFF2-40B4-BE49-F238E27FC236}">
                  <a16:creationId xmlns:a16="http://schemas.microsoft.com/office/drawing/2014/main" id="{0D8D9F41-FED8-A730-98E7-2A4A22ABBC25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8" name="Google Shape;3693;p22">
              <a:extLst>
                <a:ext uri="{FF2B5EF4-FFF2-40B4-BE49-F238E27FC236}">
                  <a16:creationId xmlns:a16="http://schemas.microsoft.com/office/drawing/2014/main" id="{14775C35-9FB9-5946-0433-6FD70E23F32B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9" name="Google Shape;3694;p22">
              <a:extLst>
                <a:ext uri="{FF2B5EF4-FFF2-40B4-BE49-F238E27FC236}">
                  <a16:creationId xmlns:a16="http://schemas.microsoft.com/office/drawing/2014/main" id="{501FDE80-74C8-B6F8-7B60-E068F70CE85E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0" name="Google Shape;3695;p22">
              <a:extLst>
                <a:ext uri="{FF2B5EF4-FFF2-40B4-BE49-F238E27FC236}">
                  <a16:creationId xmlns:a16="http://schemas.microsoft.com/office/drawing/2014/main" id="{0F79EE93-3185-0D11-BDC0-978190C2691A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1" name="Google Shape;3696;p22">
              <a:extLst>
                <a:ext uri="{FF2B5EF4-FFF2-40B4-BE49-F238E27FC236}">
                  <a16:creationId xmlns:a16="http://schemas.microsoft.com/office/drawing/2014/main" id="{7865D4F9-8A97-782C-FBB0-F6BCEBFDD09D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2" name="Google Shape;3697;p22">
              <a:extLst>
                <a:ext uri="{FF2B5EF4-FFF2-40B4-BE49-F238E27FC236}">
                  <a16:creationId xmlns:a16="http://schemas.microsoft.com/office/drawing/2014/main" id="{54A2B5B9-B218-374F-77A6-F21C6B7AEE6F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3" name="Google Shape;3698;p22">
              <a:extLst>
                <a:ext uri="{FF2B5EF4-FFF2-40B4-BE49-F238E27FC236}">
                  <a16:creationId xmlns:a16="http://schemas.microsoft.com/office/drawing/2014/main" id="{7F42849C-0066-7ECE-EF8F-A6E4768507D9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4" name="Google Shape;3699;p22">
              <a:extLst>
                <a:ext uri="{FF2B5EF4-FFF2-40B4-BE49-F238E27FC236}">
                  <a16:creationId xmlns:a16="http://schemas.microsoft.com/office/drawing/2014/main" id="{7F37F636-FEEF-D175-3B3C-CE5986A9EFA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5" name="Google Shape;3700;p22">
              <a:extLst>
                <a:ext uri="{FF2B5EF4-FFF2-40B4-BE49-F238E27FC236}">
                  <a16:creationId xmlns:a16="http://schemas.microsoft.com/office/drawing/2014/main" id="{992DB833-3C41-0F89-F732-822FBA833ED5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6" name="Google Shape;3701;p22">
              <a:extLst>
                <a:ext uri="{FF2B5EF4-FFF2-40B4-BE49-F238E27FC236}">
                  <a16:creationId xmlns:a16="http://schemas.microsoft.com/office/drawing/2014/main" id="{3897FC41-92F4-5787-1E9C-E14111ACFACD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7" name="Google Shape;3702;p22">
              <a:extLst>
                <a:ext uri="{FF2B5EF4-FFF2-40B4-BE49-F238E27FC236}">
                  <a16:creationId xmlns:a16="http://schemas.microsoft.com/office/drawing/2014/main" id="{046EB36D-E8CE-6B90-B79F-EDAEC44D1122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8" name="Google Shape;3703;p22">
              <a:extLst>
                <a:ext uri="{FF2B5EF4-FFF2-40B4-BE49-F238E27FC236}">
                  <a16:creationId xmlns:a16="http://schemas.microsoft.com/office/drawing/2014/main" id="{8D799F41-7AAE-38C2-4E00-6AF371BF3EE7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9" name="Google Shape;3704;p22">
              <a:extLst>
                <a:ext uri="{FF2B5EF4-FFF2-40B4-BE49-F238E27FC236}">
                  <a16:creationId xmlns:a16="http://schemas.microsoft.com/office/drawing/2014/main" id="{D75EA658-064F-12DF-9FB6-E8A0BFA524DB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0" name="Google Shape;3705;p22">
              <a:extLst>
                <a:ext uri="{FF2B5EF4-FFF2-40B4-BE49-F238E27FC236}">
                  <a16:creationId xmlns:a16="http://schemas.microsoft.com/office/drawing/2014/main" id="{FF15E851-29A4-44E4-51CE-4CDD2C49111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1" name="Google Shape;3706;p22">
              <a:extLst>
                <a:ext uri="{FF2B5EF4-FFF2-40B4-BE49-F238E27FC236}">
                  <a16:creationId xmlns:a16="http://schemas.microsoft.com/office/drawing/2014/main" id="{440D6AAF-6FF0-8B60-9C79-85C63AD0280E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2" name="Google Shape;3707;p22">
              <a:extLst>
                <a:ext uri="{FF2B5EF4-FFF2-40B4-BE49-F238E27FC236}">
                  <a16:creationId xmlns:a16="http://schemas.microsoft.com/office/drawing/2014/main" id="{26F72A38-C1E1-B69A-9DF6-E6E6BA85A06E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3" name="Google Shape;3708;p22">
              <a:extLst>
                <a:ext uri="{FF2B5EF4-FFF2-40B4-BE49-F238E27FC236}">
                  <a16:creationId xmlns:a16="http://schemas.microsoft.com/office/drawing/2014/main" id="{9F8EEEC3-1039-FFF0-24B9-B432D278A53D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4" name="Google Shape;3709;p22">
              <a:extLst>
                <a:ext uri="{FF2B5EF4-FFF2-40B4-BE49-F238E27FC236}">
                  <a16:creationId xmlns:a16="http://schemas.microsoft.com/office/drawing/2014/main" id="{0A130E28-21EC-1ADE-2D81-6A3211DB950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5" name="Google Shape;3710;p22">
              <a:extLst>
                <a:ext uri="{FF2B5EF4-FFF2-40B4-BE49-F238E27FC236}">
                  <a16:creationId xmlns:a16="http://schemas.microsoft.com/office/drawing/2014/main" id="{C761FEC3-949A-0216-8222-54E72EFFA264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6" name="Google Shape;3711;p22">
              <a:extLst>
                <a:ext uri="{FF2B5EF4-FFF2-40B4-BE49-F238E27FC236}">
                  <a16:creationId xmlns:a16="http://schemas.microsoft.com/office/drawing/2014/main" id="{38C3755C-A689-932B-F5A5-5E7C44E02174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7" name="Google Shape;3712;p22">
              <a:extLst>
                <a:ext uri="{FF2B5EF4-FFF2-40B4-BE49-F238E27FC236}">
                  <a16:creationId xmlns:a16="http://schemas.microsoft.com/office/drawing/2014/main" id="{99552DE1-90A6-89FB-83B6-7EAFE2B13F00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8" name="Google Shape;3713;p22">
              <a:extLst>
                <a:ext uri="{FF2B5EF4-FFF2-40B4-BE49-F238E27FC236}">
                  <a16:creationId xmlns:a16="http://schemas.microsoft.com/office/drawing/2014/main" id="{9F79051D-8FD8-6449-E837-1F951BAA0A5F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9" name="Google Shape;3714;p22">
              <a:extLst>
                <a:ext uri="{FF2B5EF4-FFF2-40B4-BE49-F238E27FC236}">
                  <a16:creationId xmlns:a16="http://schemas.microsoft.com/office/drawing/2014/main" id="{D3FA50F1-E486-D156-1F23-C02656DDAB02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0" name="Google Shape;3715;p22">
              <a:extLst>
                <a:ext uri="{FF2B5EF4-FFF2-40B4-BE49-F238E27FC236}">
                  <a16:creationId xmlns:a16="http://schemas.microsoft.com/office/drawing/2014/main" id="{A411F988-CCBF-98FE-1B0B-372256BDA0E8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1" name="Google Shape;3716;p22">
              <a:extLst>
                <a:ext uri="{FF2B5EF4-FFF2-40B4-BE49-F238E27FC236}">
                  <a16:creationId xmlns:a16="http://schemas.microsoft.com/office/drawing/2014/main" id="{AD73E1E4-C63D-2497-5597-021B585F210F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2" name="Google Shape;3717;p22">
              <a:extLst>
                <a:ext uri="{FF2B5EF4-FFF2-40B4-BE49-F238E27FC236}">
                  <a16:creationId xmlns:a16="http://schemas.microsoft.com/office/drawing/2014/main" id="{E18D5E43-1CBF-FCD2-1149-C717249AA39A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3" name="Google Shape;3718;p22">
              <a:extLst>
                <a:ext uri="{FF2B5EF4-FFF2-40B4-BE49-F238E27FC236}">
                  <a16:creationId xmlns:a16="http://schemas.microsoft.com/office/drawing/2014/main" id="{5735FD0D-BE8B-DBF1-7460-1A4C3BC33D5E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4" name="Google Shape;3719;p22">
              <a:extLst>
                <a:ext uri="{FF2B5EF4-FFF2-40B4-BE49-F238E27FC236}">
                  <a16:creationId xmlns:a16="http://schemas.microsoft.com/office/drawing/2014/main" id="{A4B23CB4-279F-E2F0-673B-4F763ECD2ECB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5" name="Google Shape;3720;p22">
              <a:extLst>
                <a:ext uri="{FF2B5EF4-FFF2-40B4-BE49-F238E27FC236}">
                  <a16:creationId xmlns:a16="http://schemas.microsoft.com/office/drawing/2014/main" id="{58327E01-D51A-5F39-881B-9116A04C14D7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6" name="Google Shape;3721;p22">
              <a:extLst>
                <a:ext uri="{FF2B5EF4-FFF2-40B4-BE49-F238E27FC236}">
                  <a16:creationId xmlns:a16="http://schemas.microsoft.com/office/drawing/2014/main" id="{C3F9F955-1A08-DAFD-A729-F59655A4766B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7" name="Google Shape;3722;p22">
              <a:extLst>
                <a:ext uri="{FF2B5EF4-FFF2-40B4-BE49-F238E27FC236}">
                  <a16:creationId xmlns:a16="http://schemas.microsoft.com/office/drawing/2014/main" id="{4F23E9FA-5B0F-FB7D-1237-9D1A991F17DA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8" name="Google Shape;3723;p22">
              <a:extLst>
                <a:ext uri="{FF2B5EF4-FFF2-40B4-BE49-F238E27FC236}">
                  <a16:creationId xmlns:a16="http://schemas.microsoft.com/office/drawing/2014/main" id="{831A6A9C-B8C5-8BA3-FCEC-2F84112669BE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9" name="Google Shape;3724;p22">
              <a:extLst>
                <a:ext uri="{FF2B5EF4-FFF2-40B4-BE49-F238E27FC236}">
                  <a16:creationId xmlns:a16="http://schemas.microsoft.com/office/drawing/2014/main" id="{75813290-9A10-863B-518E-CCA92FBFA182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0" name="Google Shape;3725;p22">
              <a:extLst>
                <a:ext uri="{FF2B5EF4-FFF2-40B4-BE49-F238E27FC236}">
                  <a16:creationId xmlns:a16="http://schemas.microsoft.com/office/drawing/2014/main" id="{616086E0-41E2-32C3-B2CA-0868BDA74D4F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1" name="Google Shape;3726;p22">
              <a:extLst>
                <a:ext uri="{FF2B5EF4-FFF2-40B4-BE49-F238E27FC236}">
                  <a16:creationId xmlns:a16="http://schemas.microsoft.com/office/drawing/2014/main" id="{8A414A86-F27C-D731-FB3B-C49F9FE69590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2" name="Google Shape;3727;p22">
              <a:extLst>
                <a:ext uri="{FF2B5EF4-FFF2-40B4-BE49-F238E27FC236}">
                  <a16:creationId xmlns:a16="http://schemas.microsoft.com/office/drawing/2014/main" id="{19495D9C-27C9-EF22-46E1-2D16DE7600FC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3" name="Google Shape;3728;p22">
              <a:extLst>
                <a:ext uri="{FF2B5EF4-FFF2-40B4-BE49-F238E27FC236}">
                  <a16:creationId xmlns:a16="http://schemas.microsoft.com/office/drawing/2014/main" id="{1C5CE797-FDF8-B91A-C732-EDA310FFCA10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4" name="Google Shape;3729;p22">
              <a:extLst>
                <a:ext uri="{FF2B5EF4-FFF2-40B4-BE49-F238E27FC236}">
                  <a16:creationId xmlns:a16="http://schemas.microsoft.com/office/drawing/2014/main" id="{CD660B86-EA42-0A8B-7608-7C36D49522AF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5" name="Google Shape;3730;p22">
              <a:extLst>
                <a:ext uri="{FF2B5EF4-FFF2-40B4-BE49-F238E27FC236}">
                  <a16:creationId xmlns:a16="http://schemas.microsoft.com/office/drawing/2014/main" id="{55187D44-7396-BDEB-5C5C-E920C413612C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6" name="Google Shape;3731;p22">
              <a:extLst>
                <a:ext uri="{FF2B5EF4-FFF2-40B4-BE49-F238E27FC236}">
                  <a16:creationId xmlns:a16="http://schemas.microsoft.com/office/drawing/2014/main" id="{375475B5-3694-360F-122F-F5DCF50E6F5C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7" name="Google Shape;3732;p22">
              <a:extLst>
                <a:ext uri="{FF2B5EF4-FFF2-40B4-BE49-F238E27FC236}">
                  <a16:creationId xmlns:a16="http://schemas.microsoft.com/office/drawing/2014/main" id="{FFF85A90-5D85-3CBD-ABCA-2813B7845389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8" name="Google Shape;3733;p22">
              <a:extLst>
                <a:ext uri="{FF2B5EF4-FFF2-40B4-BE49-F238E27FC236}">
                  <a16:creationId xmlns:a16="http://schemas.microsoft.com/office/drawing/2014/main" id="{8A39E17A-4897-6228-FE97-C58DB5A3A6F4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9" name="Google Shape;3734;p22">
              <a:extLst>
                <a:ext uri="{FF2B5EF4-FFF2-40B4-BE49-F238E27FC236}">
                  <a16:creationId xmlns:a16="http://schemas.microsoft.com/office/drawing/2014/main" id="{B8880AEB-F6DC-6834-8777-C1651A9C2BA5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0" name="Google Shape;3735;p22">
              <a:extLst>
                <a:ext uri="{FF2B5EF4-FFF2-40B4-BE49-F238E27FC236}">
                  <a16:creationId xmlns:a16="http://schemas.microsoft.com/office/drawing/2014/main" id="{6010F99E-93AD-A1B5-A83D-46CD64285FEC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1" name="Google Shape;3736;p22">
              <a:extLst>
                <a:ext uri="{FF2B5EF4-FFF2-40B4-BE49-F238E27FC236}">
                  <a16:creationId xmlns:a16="http://schemas.microsoft.com/office/drawing/2014/main" id="{2F06D7A7-3D57-9CF8-2311-594C431F14D5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2" name="Google Shape;3737;p22">
              <a:extLst>
                <a:ext uri="{FF2B5EF4-FFF2-40B4-BE49-F238E27FC236}">
                  <a16:creationId xmlns:a16="http://schemas.microsoft.com/office/drawing/2014/main" id="{48717863-971D-8C59-896E-0ED4969FEF50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3" name="Google Shape;3738;p22">
              <a:extLst>
                <a:ext uri="{FF2B5EF4-FFF2-40B4-BE49-F238E27FC236}">
                  <a16:creationId xmlns:a16="http://schemas.microsoft.com/office/drawing/2014/main" id="{9A78C6C0-4B16-B291-3F78-33E1D37C794E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4" name="Google Shape;3739;p22">
              <a:extLst>
                <a:ext uri="{FF2B5EF4-FFF2-40B4-BE49-F238E27FC236}">
                  <a16:creationId xmlns:a16="http://schemas.microsoft.com/office/drawing/2014/main" id="{BB5CCFC0-8376-3652-8D1C-06F51F18F765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5" name="Google Shape;3740;p22">
              <a:extLst>
                <a:ext uri="{FF2B5EF4-FFF2-40B4-BE49-F238E27FC236}">
                  <a16:creationId xmlns:a16="http://schemas.microsoft.com/office/drawing/2014/main" id="{161A5F6B-BD7F-BEB2-404A-693B0ACAC2F9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6" name="Google Shape;3741;p22">
              <a:extLst>
                <a:ext uri="{FF2B5EF4-FFF2-40B4-BE49-F238E27FC236}">
                  <a16:creationId xmlns:a16="http://schemas.microsoft.com/office/drawing/2014/main" id="{D7FAB3A4-52BF-41AA-D36D-123A8A2BF2AD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7" name="Google Shape;3742;p22">
              <a:extLst>
                <a:ext uri="{FF2B5EF4-FFF2-40B4-BE49-F238E27FC236}">
                  <a16:creationId xmlns:a16="http://schemas.microsoft.com/office/drawing/2014/main" id="{E54444DB-E66D-9413-8933-CFE09B98622E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8" name="Google Shape;3743;p22">
              <a:extLst>
                <a:ext uri="{FF2B5EF4-FFF2-40B4-BE49-F238E27FC236}">
                  <a16:creationId xmlns:a16="http://schemas.microsoft.com/office/drawing/2014/main" id="{D5FEE10B-6AEE-4ABC-40C7-5F9D5A46677D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9" name="Google Shape;3744;p22">
              <a:extLst>
                <a:ext uri="{FF2B5EF4-FFF2-40B4-BE49-F238E27FC236}">
                  <a16:creationId xmlns:a16="http://schemas.microsoft.com/office/drawing/2014/main" id="{B32F94E1-E1D2-371F-3C69-55272AB47CC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0" name="Google Shape;3745;p22">
              <a:extLst>
                <a:ext uri="{FF2B5EF4-FFF2-40B4-BE49-F238E27FC236}">
                  <a16:creationId xmlns:a16="http://schemas.microsoft.com/office/drawing/2014/main" id="{2C1E3E11-B258-3455-B156-E86B0878F21C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1" name="Google Shape;3746;p22">
              <a:extLst>
                <a:ext uri="{FF2B5EF4-FFF2-40B4-BE49-F238E27FC236}">
                  <a16:creationId xmlns:a16="http://schemas.microsoft.com/office/drawing/2014/main" id="{A3A9AEBC-6287-F270-305E-B166523CBD42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2" name="Google Shape;3747;p22">
              <a:extLst>
                <a:ext uri="{FF2B5EF4-FFF2-40B4-BE49-F238E27FC236}">
                  <a16:creationId xmlns:a16="http://schemas.microsoft.com/office/drawing/2014/main" id="{154396F9-C17A-9C27-4E67-512974D2075B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3" name="Google Shape;3748;p22">
              <a:extLst>
                <a:ext uri="{FF2B5EF4-FFF2-40B4-BE49-F238E27FC236}">
                  <a16:creationId xmlns:a16="http://schemas.microsoft.com/office/drawing/2014/main" id="{316C192D-75D1-34DD-9B78-A7628ADD9444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4" name="Google Shape;3749;p22">
              <a:extLst>
                <a:ext uri="{FF2B5EF4-FFF2-40B4-BE49-F238E27FC236}">
                  <a16:creationId xmlns:a16="http://schemas.microsoft.com/office/drawing/2014/main" id="{27AF58AC-E3B9-1B4D-34C6-1517F6792F21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5" name="Google Shape;3750;p22">
              <a:extLst>
                <a:ext uri="{FF2B5EF4-FFF2-40B4-BE49-F238E27FC236}">
                  <a16:creationId xmlns:a16="http://schemas.microsoft.com/office/drawing/2014/main" id="{3C76EB38-DC08-3CE0-7045-EE78D3A179EE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6" name="Google Shape;3751;p22">
              <a:extLst>
                <a:ext uri="{FF2B5EF4-FFF2-40B4-BE49-F238E27FC236}">
                  <a16:creationId xmlns:a16="http://schemas.microsoft.com/office/drawing/2014/main" id="{FDB905D0-567D-8216-6143-560ED1E070C7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7" name="Google Shape;3752;p22">
              <a:extLst>
                <a:ext uri="{FF2B5EF4-FFF2-40B4-BE49-F238E27FC236}">
                  <a16:creationId xmlns:a16="http://schemas.microsoft.com/office/drawing/2014/main" id="{A1247509-C3A2-FEA6-18D3-4D1D17CBDFC7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8" name="Google Shape;3753;p22">
              <a:extLst>
                <a:ext uri="{FF2B5EF4-FFF2-40B4-BE49-F238E27FC236}">
                  <a16:creationId xmlns:a16="http://schemas.microsoft.com/office/drawing/2014/main" id="{030EBF5B-B2F8-B6E3-50D1-D487B81203E4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9" name="Google Shape;3754;p22">
              <a:extLst>
                <a:ext uri="{FF2B5EF4-FFF2-40B4-BE49-F238E27FC236}">
                  <a16:creationId xmlns:a16="http://schemas.microsoft.com/office/drawing/2014/main" id="{D4F74C36-2E19-C57B-392B-36B0FA000BAA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0" name="Google Shape;3755;p22">
              <a:extLst>
                <a:ext uri="{FF2B5EF4-FFF2-40B4-BE49-F238E27FC236}">
                  <a16:creationId xmlns:a16="http://schemas.microsoft.com/office/drawing/2014/main" id="{2BB96958-3AB8-7401-2234-9BE9EFFE81AF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1" name="Google Shape;3756;p22">
              <a:extLst>
                <a:ext uri="{FF2B5EF4-FFF2-40B4-BE49-F238E27FC236}">
                  <a16:creationId xmlns:a16="http://schemas.microsoft.com/office/drawing/2014/main" id="{85B70F14-CB06-1EB3-318A-D574155F880F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2" name="Google Shape;3757;p22">
              <a:extLst>
                <a:ext uri="{FF2B5EF4-FFF2-40B4-BE49-F238E27FC236}">
                  <a16:creationId xmlns:a16="http://schemas.microsoft.com/office/drawing/2014/main" id="{6D646BF6-127C-17C5-08CE-C1D1D5882AEA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3" name="Google Shape;3758;p22">
              <a:extLst>
                <a:ext uri="{FF2B5EF4-FFF2-40B4-BE49-F238E27FC236}">
                  <a16:creationId xmlns:a16="http://schemas.microsoft.com/office/drawing/2014/main" id="{BB8DD3AB-3FD2-AB66-C6F8-F441FEC9D094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4" name="Google Shape;3759;p22">
              <a:extLst>
                <a:ext uri="{FF2B5EF4-FFF2-40B4-BE49-F238E27FC236}">
                  <a16:creationId xmlns:a16="http://schemas.microsoft.com/office/drawing/2014/main" id="{43447067-6FD2-EBFA-7DBA-0D686E30045A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5" name="Google Shape;3760;p22">
              <a:extLst>
                <a:ext uri="{FF2B5EF4-FFF2-40B4-BE49-F238E27FC236}">
                  <a16:creationId xmlns:a16="http://schemas.microsoft.com/office/drawing/2014/main" id="{05D4897E-857F-B83D-9FE4-68D94CF908E7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6" name="Google Shape;3761;p22">
              <a:extLst>
                <a:ext uri="{FF2B5EF4-FFF2-40B4-BE49-F238E27FC236}">
                  <a16:creationId xmlns:a16="http://schemas.microsoft.com/office/drawing/2014/main" id="{F5625712-BB80-6953-A83B-C773CBA3E91B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7" name="Google Shape;3762;p22">
              <a:extLst>
                <a:ext uri="{FF2B5EF4-FFF2-40B4-BE49-F238E27FC236}">
                  <a16:creationId xmlns:a16="http://schemas.microsoft.com/office/drawing/2014/main" id="{045B2D96-7C9D-133A-E6AF-DB57E9568457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8" name="Google Shape;3763;p22">
              <a:extLst>
                <a:ext uri="{FF2B5EF4-FFF2-40B4-BE49-F238E27FC236}">
                  <a16:creationId xmlns:a16="http://schemas.microsoft.com/office/drawing/2014/main" id="{1C99E6C8-F82F-894F-48EC-8CC27993D33B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9" name="Google Shape;3764;p22">
              <a:extLst>
                <a:ext uri="{FF2B5EF4-FFF2-40B4-BE49-F238E27FC236}">
                  <a16:creationId xmlns:a16="http://schemas.microsoft.com/office/drawing/2014/main" id="{E97F7D84-FB62-0F15-B2A4-CC6BDDB73ECB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0" name="Google Shape;3765;p22">
              <a:extLst>
                <a:ext uri="{FF2B5EF4-FFF2-40B4-BE49-F238E27FC236}">
                  <a16:creationId xmlns:a16="http://schemas.microsoft.com/office/drawing/2014/main" id="{C6AB0247-5282-14A9-5855-1824DFC67B5E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1" name="Google Shape;3766;p22">
              <a:extLst>
                <a:ext uri="{FF2B5EF4-FFF2-40B4-BE49-F238E27FC236}">
                  <a16:creationId xmlns:a16="http://schemas.microsoft.com/office/drawing/2014/main" id="{CF0741A1-6BD0-55B7-6E91-05F16DC986A9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2" name="Google Shape;3767;p22">
              <a:extLst>
                <a:ext uri="{FF2B5EF4-FFF2-40B4-BE49-F238E27FC236}">
                  <a16:creationId xmlns:a16="http://schemas.microsoft.com/office/drawing/2014/main" id="{6659DD2A-1367-2824-D9D3-0463334ABBAF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3" name="Google Shape;3768;p22">
              <a:extLst>
                <a:ext uri="{FF2B5EF4-FFF2-40B4-BE49-F238E27FC236}">
                  <a16:creationId xmlns:a16="http://schemas.microsoft.com/office/drawing/2014/main" id="{3D263748-3A44-9E9B-42DB-128046E1FB0F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4" name="Google Shape;3769;p22">
              <a:extLst>
                <a:ext uri="{FF2B5EF4-FFF2-40B4-BE49-F238E27FC236}">
                  <a16:creationId xmlns:a16="http://schemas.microsoft.com/office/drawing/2014/main" id="{CC6CBD12-6AAC-9CCC-0E5B-FB0D9209DBA6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5" name="Google Shape;3770;p22">
              <a:extLst>
                <a:ext uri="{FF2B5EF4-FFF2-40B4-BE49-F238E27FC236}">
                  <a16:creationId xmlns:a16="http://schemas.microsoft.com/office/drawing/2014/main" id="{49178DBD-CCB0-5E64-90A3-BE0B49D4B406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6" name="Google Shape;3771;p22">
              <a:extLst>
                <a:ext uri="{FF2B5EF4-FFF2-40B4-BE49-F238E27FC236}">
                  <a16:creationId xmlns:a16="http://schemas.microsoft.com/office/drawing/2014/main" id="{3A84CF66-9A58-38B4-1FDB-10C111536488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7" name="Google Shape;3772;p22">
              <a:extLst>
                <a:ext uri="{FF2B5EF4-FFF2-40B4-BE49-F238E27FC236}">
                  <a16:creationId xmlns:a16="http://schemas.microsoft.com/office/drawing/2014/main" id="{BB85AA7F-A4E1-5FA6-F5FB-BE89A11B374F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8" name="Google Shape;3773;p22">
              <a:extLst>
                <a:ext uri="{FF2B5EF4-FFF2-40B4-BE49-F238E27FC236}">
                  <a16:creationId xmlns:a16="http://schemas.microsoft.com/office/drawing/2014/main" id="{F47A4C68-9161-3C3E-7364-46BF120F0B92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9" name="Google Shape;3774;p22">
              <a:extLst>
                <a:ext uri="{FF2B5EF4-FFF2-40B4-BE49-F238E27FC236}">
                  <a16:creationId xmlns:a16="http://schemas.microsoft.com/office/drawing/2014/main" id="{2FD0046C-C17E-4E23-DDA9-5116520A6059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0" name="Google Shape;3775;p22">
              <a:extLst>
                <a:ext uri="{FF2B5EF4-FFF2-40B4-BE49-F238E27FC236}">
                  <a16:creationId xmlns:a16="http://schemas.microsoft.com/office/drawing/2014/main" id="{097E8EA9-2A7A-F250-8502-62CF1BC44E3A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1" name="Google Shape;3776;p22">
              <a:extLst>
                <a:ext uri="{FF2B5EF4-FFF2-40B4-BE49-F238E27FC236}">
                  <a16:creationId xmlns:a16="http://schemas.microsoft.com/office/drawing/2014/main" id="{2F433403-8A0F-DFC5-1578-E64940296AA1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2" name="Google Shape;3777;p22">
              <a:extLst>
                <a:ext uri="{FF2B5EF4-FFF2-40B4-BE49-F238E27FC236}">
                  <a16:creationId xmlns:a16="http://schemas.microsoft.com/office/drawing/2014/main" id="{7B9488C3-3F99-D262-4A13-D730F7816D93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3" name="Google Shape;3778;p22">
              <a:extLst>
                <a:ext uri="{FF2B5EF4-FFF2-40B4-BE49-F238E27FC236}">
                  <a16:creationId xmlns:a16="http://schemas.microsoft.com/office/drawing/2014/main" id="{57658088-7F88-D635-DBF6-F13C35709A0D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4" name="Google Shape;3779;p22">
              <a:extLst>
                <a:ext uri="{FF2B5EF4-FFF2-40B4-BE49-F238E27FC236}">
                  <a16:creationId xmlns:a16="http://schemas.microsoft.com/office/drawing/2014/main" id="{F8EA57A9-55A5-A78C-688F-4EE240D56073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5" name="Google Shape;3780;p22">
              <a:extLst>
                <a:ext uri="{FF2B5EF4-FFF2-40B4-BE49-F238E27FC236}">
                  <a16:creationId xmlns:a16="http://schemas.microsoft.com/office/drawing/2014/main" id="{227B1E8A-3CD4-2301-D44C-2D74C97E401B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6" name="Google Shape;3781;p22">
              <a:extLst>
                <a:ext uri="{FF2B5EF4-FFF2-40B4-BE49-F238E27FC236}">
                  <a16:creationId xmlns:a16="http://schemas.microsoft.com/office/drawing/2014/main" id="{C1D9E34C-30D4-1F5F-6EE3-0C32BA33DBB5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7" name="Google Shape;3782;p22">
              <a:extLst>
                <a:ext uri="{FF2B5EF4-FFF2-40B4-BE49-F238E27FC236}">
                  <a16:creationId xmlns:a16="http://schemas.microsoft.com/office/drawing/2014/main" id="{E2FCB8D2-EF7A-B7DE-64C8-C480A92634EB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8" name="Google Shape;3783;p22">
              <a:extLst>
                <a:ext uri="{FF2B5EF4-FFF2-40B4-BE49-F238E27FC236}">
                  <a16:creationId xmlns:a16="http://schemas.microsoft.com/office/drawing/2014/main" id="{51891277-FE9F-4240-A0FB-B9F571D5F736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9" name="Google Shape;3784;p22">
              <a:extLst>
                <a:ext uri="{FF2B5EF4-FFF2-40B4-BE49-F238E27FC236}">
                  <a16:creationId xmlns:a16="http://schemas.microsoft.com/office/drawing/2014/main" id="{E29E9408-FBC5-A88E-17C0-4E40293A23CC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0" name="Google Shape;3785;p22">
              <a:extLst>
                <a:ext uri="{FF2B5EF4-FFF2-40B4-BE49-F238E27FC236}">
                  <a16:creationId xmlns:a16="http://schemas.microsoft.com/office/drawing/2014/main" id="{8B09FB40-04B3-E0F1-188F-5D1F1574F783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1" name="Google Shape;3786;p22">
              <a:extLst>
                <a:ext uri="{FF2B5EF4-FFF2-40B4-BE49-F238E27FC236}">
                  <a16:creationId xmlns:a16="http://schemas.microsoft.com/office/drawing/2014/main" id="{3A04CBB1-F38C-E4DE-554A-AB389CC23F9D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2" name="Google Shape;3787;p22">
              <a:extLst>
                <a:ext uri="{FF2B5EF4-FFF2-40B4-BE49-F238E27FC236}">
                  <a16:creationId xmlns:a16="http://schemas.microsoft.com/office/drawing/2014/main" id="{DB3572E8-5A02-0F29-81C9-26B21B1AF27B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3" name="Google Shape;3788;p22">
              <a:extLst>
                <a:ext uri="{FF2B5EF4-FFF2-40B4-BE49-F238E27FC236}">
                  <a16:creationId xmlns:a16="http://schemas.microsoft.com/office/drawing/2014/main" id="{C11F3EE2-7517-14DB-576F-92456F2EBCA2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4" name="Google Shape;3789;p22">
              <a:extLst>
                <a:ext uri="{FF2B5EF4-FFF2-40B4-BE49-F238E27FC236}">
                  <a16:creationId xmlns:a16="http://schemas.microsoft.com/office/drawing/2014/main" id="{5C5CB474-BCDB-271F-361C-767AB60D021C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5" name="Google Shape;3790;p22">
              <a:extLst>
                <a:ext uri="{FF2B5EF4-FFF2-40B4-BE49-F238E27FC236}">
                  <a16:creationId xmlns:a16="http://schemas.microsoft.com/office/drawing/2014/main" id="{F9FD0BD2-8117-CF8A-5EE3-829095A454DE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6" name="Google Shape;3791;p22">
              <a:extLst>
                <a:ext uri="{FF2B5EF4-FFF2-40B4-BE49-F238E27FC236}">
                  <a16:creationId xmlns:a16="http://schemas.microsoft.com/office/drawing/2014/main" id="{C6A6F7EF-6A28-ECD6-8CBF-71A1371BF7A6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7" name="Google Shape;3792;p22">
              <a:extLst>
                <a:ext uri="{FF2B5EF4-FFF2-40B4-BE49-F238E27FC236}">
                  <a16:creationId xmlns:a16="http://schemas.microsoft.com/office/drawing/2014/main" id="{D1B902B3-56A2-8418-AFE9-981C54D36DD4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8" name="Google Shape;3793;p22">
              <a:extLst>
                <a:ext uri="{FF2B5EF4-FFF2-40B4-BE49-F238E27FC236}">
                  <a16:creationId xmlns:a16="http://schemas.microsoft.com/office/drawing/2014/main" id="{551E435A-0F6B-B9CD-AA3F-93A7AF55BFFE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9" name="Google Shape;3794;p22">
              <a:extLst>
                <a:ext uri="{FF2B5EF4-FFF2-40B4-BE49-F238E27FC236}">
                  <a16:creationId xmlns:a16="http://schemas.microsoft.com/office/drawing/2014/main" id="{A8BBDF1C-E1B0-26CF-CC40-E2C9C7E075CE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0" name="Google Shape;3795;p22">
              <a:extLst>
                <a:ext uri="{FF2B5EF4-FFF2-40B4-BE49-F238E27FC236}">
                  <a16:creationId xmlns:a16="http://schemas.microsoft.com/office/drawing/2014/main" id="{44C6ABAD-6B3D-1CA9-31D6-A6BF76F73FCE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1" name="Google Shape;3796;p22">
              <a:extLst>
                <a:ext uri="{FF2B5EF4-FFF2-40B4-BE49-F238E27FC236}">
                  <a16:creationId xmlns:a16="http://schemas.microsoft.com/office/drawing/2014/main" id="{9D27BD6A-8735-723E-A01D-CB94B6F9CAD2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2" name="Google Shape;3797;p22">
              <a:extLst>
                <a:ext uri="{FF2B5EF4-FFF2-40B4-BE49-F238E27FC236}">
                  <a16:creationId xmlns:a16="http://schemas.microsoft.com/office/drawing/2014/main" id="{AD618200-955D-5412-D0BC-5A0E272FECF5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3" name="Google Shape;3798;p22">
              <a:extLst>
                <a:ext uri="{FF2B5EF4-FFF2-40B4-BE49-F238E27FC236}">
                  <a16:creationId xmlns:a16="http://schemas.microsoft.com/office/drawing/2014/main" id="{6268629D-DA45-5725-A818-A5DD513EAA4A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4" name="Google Shape;3799;p22">
              <a:extLst>
                <a:ext uri="{FF2B5EF4-FFF2-40B4-BE49-F238E27FC236}">
                  <a16:creationId xmlns:a16="http://schemas.microsoft.com/office/drawing/2014/main" id="{5FB13B32-EF30-E1D4-A6DC-8EF14D6DC88B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5" name="Google Shape;3800;p22">
              <a:extLst>
                <a:ext uri="{FF2B5EF4-FFF2-40B4-BE49-F238E27FC236}">
                  <a16:creationId xmlns:a16="http://schemas.microsoft.com/office/drawing/2014/main" id="{032BF099-201F-3AB3-B318-C42D2291A41F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6" name="Google Shape;3801;p22">
              <a:extLst>
                <a:ext uri="{FF2B5EF4-FFF2-40B4-BE49-F238E27FC236}">
                  <a16:creationId xmlns:a16="http://schemas.microsoft.com/office/drawing/2014/main" id="{6F8419CA-32EF-9044-5651-F9AA973D37C0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7" name="Google Shape;3802;p22">
              <a:extLst>
                <a:ext uri="{FF2B5EF4-FFF2-40B4-BE49-F238E27FC236}">
                  <a16:creationId xmlns:a16="http://schemas.microsoft.com/office/drawing/2014/main" id="{7AA96CFA-397F-FD3F-85EC-BFE8A4E827A3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8" name="Google Shape;3803;p22">
              <a:extLst>
                <a:ext uri="{FF2B5EF4-FFF2-40B4-BE49-F238E27FC236}">
                  <a16:creationId xmlns:a16="http://schemas.microsoft.com/office/drawing/2014/main" id="{72D0E0D9-8D99-B5A6-D766-DBEBE06E3CA0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9" name="Google Shape;3804;p22">
              <a:extLst>
                <a:ext uri="{FF2B5EF4-FFF2-40B4-BE49-F238E27FC236}">
                  <a16:creationId xmlns:a16="http://schemas.microsoft.com/office/drawing/2014/main" id="{37CBD66B-DE0B-AF10-0B3A-5786C3B77045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0" name="Google Shape;3805;p22">
              <a:extLst>
                <a:ext uri="{FF2B5EF4-FFF2-40B4-BE49-F238E27FC236}">
                  <a16:creationId xmlns:a16="http://schemas.microsoft.com/office/drawing/2014/main" id="{9C8DB754-8D3A-87C5-EEDC-33EA0C615C83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1" name="Google Shape;3806;p22">
              <a:extLst>
                <a:ext uri="{FF2B5EF4-FFF2-40B4-BE49-F238E27FC236}">
                  <a16:creationId xmlns:a16="http://schemas.microsoft.com/office/drawing/2014/main" id="{454C395F-753C-D5AA-006E-979EAF46516C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2" name="Google Shape;3807;p22">
              <a:extLst>
                <a:ext uri="{FF2B5EF4-FFF2-40B4-BE49-F238E27FC236}">
                  <a16:creationId xmlns:a16="http://schemas.microsoft.com/office/drawing/2014/main" id="{090658B3-0A27-3D1A-5359-06ED6DDDC1B0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3" name="Google Shape;3808;p22">
              <a:extLst>
                <a:ext uri="{FF2B5EF4-FFF2-40B4-BE49-F238E27FC236}">
                  <a16:creationId xmlns:a16="http://schemas.microsoft.com/office/drawing/2014/main" id="{FDFC1576-2ED9-BDB9-106F-717AD4717FB3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4" name="Google Shape;3809;p22">
              <a:extLst>
                <a:ext uri="{FF2B5EF4-FFF2-40B4-BE49-F238E27FC236}">
                  <a16:creationId xmlns:a16="http://schemas.microsoft.com/office/drawing/2014/main" id="{91EB2527-6285-B64B-1254-2D2065EB369C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5" name="Google Shape;3810;p22">
              <a:extLst>
                <a:ext uri="{FF2B5EF4-FFF2-40B4-BE49-F238E27FC236}">
                  <a16:creationId xmlns:a16="http://schemas.microsoft.com/office/drawing/2014/main" id="{40B29953-E4DA-F762-9727-B0B27D30A14F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6" name="Google Shape;3811;p22">
              <a:extLst>
                <a:ext uri="{FF2B5EF4-FFF2-40B4-BE49-F238E27FC236}">
                  <a16:creationId xmlns:a16="http://schemas.microsoft.com/office/drawing/2014/main" id="{AD3B12BB-1BEF-8A46-C371-26B3540ABD9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7" name="Google Shape;3812;p22">
              <a:extLst>
                <a:ext uri="{FF2B5EF4-FFF2-40B4-BE49-F238E27FC236}">
                  <a16:creationId xmlns:a16="http://schemas.microsoft.com/office/drawing/2014/main" id="{A6F84D7C-225B-63AF-7B3F-E90E85B07C5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8" name="Google Shape;3813;p22">
              <a:extLst>
                <a:ext uri="{FF2B5EF4-FFF2-40B4-BE49-F238E27FC236}">
                  <a16:creationId xmlns:a16="http://schemas.microsoft.com/office/drawing/2014/main" id="{D65D1712-B095-9AC3-5734-F6FE9032EF0A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9" name="Google Shape;3814;p22">
              <a:extLst>
                <a:ext uri="{FF2B5EF4-FFF2-40B4-BE49-F238E27FC236}">
                  <a16:creationId xmlns:a16="http://schemas.microsoft.com/office/drawing/2014/main" id="{A2DA83DC-EC86-258A-702B-031F25C20227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0" name="Google Shape;3815;p22">
              <a:extLst>
                <a:ext uri="{FF2B5EF4-FFF2-40B4-BE49-F238E27FC236}">
                  <a16:creationId xmlns:a16="http://schemas.microsoft.com/office/drawing/2014/main" id="{46CBE531-EFAC-50D2-747A-56F7E26FFC34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1" name="Google Shape;3816;p22">
              <a:extLst>
                <a:ext uri="{FF2B5EF4-FFF2-40B4-BE49-F238E27FC236}">
                  <a16:creationId xmlns:a16="http://schemas.microsoft.com/office/drawing/2014/main" id="{7F09B868-D71C-5FC7-672A-1029DB2B5C43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2" name="Google Shape;3817;p22">
              <a:extLst>
                <a:ext uri="{FF2B5EF4-FFF2-40B4-BE49-F238E27FC236}">
                  <a16:creationId xmlns:a16="http://schemas.microsoft.com/office/drawing/2014/main" id="{AB315435-FB2F-F84E-8A67-6D3CB0074459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3" name="Google Shape;3818;p22">
              <a:extLst>
                <a:ext uri="{FF2B5EF4-FFF2-40B4-BE49-F238E27FC236}">
                  <a16:creationId xmlns:a16="http://schemas.microsoft.com/office/drawing/2014/main" id="{D5BC8BF2-08B7-B817-708F-C58DBC01A892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4" name="Google Shape;3819;p22">
              <a:extLst>
                <a:ext uri="{FF2B5EF4-FFF2-40B4-BE49-F238E27FC236}">
                  <a16:creationId xmlns:a16="http://schemas.microsoft.com/office/drawing/2014/main" id="{7710B7AA-9D11-702A-7BCA-6A3422E4FA43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5" name="Google Shape;3820;p22">
              <a:extLst>
                <a:ext uri="{FF2B5EF4-FFF2-40B4-BE49-F238E27FC236}">
                  <a16:creationId xmlns:a16="http://schemas.microsoft.com/office/drawing/2014/main" id="{8188E6C3-D587-457A-B76F-42E4B4F67748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6" name="Google Shape;3821;p22">
              <a:extLst>
                <a:ext uri="{FF2B5EF4-FFF2-40B4-BE49-F238E27FC236}">
                  <a16:creationId xmlns:a16="http://schemas.microsoft.com/office/drawing/2014/main" id="{F300671B-A2B0-85EA-3B3F-2BB249559B75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7" name="Google Shape;3822;p22">
              <a:extLst>
                <a:ext uri="{FF2B5EF4-FFF2-40B4-BE49-F238E27FC236}">
                  <a16:creationId xmlns:a16="http://schemas.microsoft.com/office/drawing/2014/main" id="{265AAF9A-863C-DFFA-0898-8CC20BC033BE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8" name="Google Shape;3823;p22">
              <a:extLst>
                <a:ext uri="{FF2B5EF4-FFF2-40B4-BE49-F238E27FC236}">
                  <a16:creationId xmlns:a16="http://schemas.microsoft.com/office/drawing/2014/main" id="{D6A34CEB-0FC5-A9E1-F836-68F2974BADFE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9" name="Google Shape;3824;p22">
              <a:extLst>
                <a:ext uri="{FF2B5EF4-FFF2-40B4-BE49-F238E27FC236}">
                  <a16:creationId xmlns:a16="http://schemas.microsoft.com/office/drawing/2014/main" id="{AFE5EBAF-E3DE-1BAE-24B6-800D57C1CB5F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0" name="Google Shape;3825;p22">
              <a:extLst>
                <a:ext uri="{FF2B5EF4-FFF2-40B4-BE49-F238E27FC236}">
                  <a16:creationId xmlns:a16="http://schemas.microsoft.com/office/drawing/2014/main" id="{AE77A64D-DA22-1432-9F5F-B6C7C886DEB5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1" name="Google Shape;3826;p22">
              <a:extLst>
                <a:ext uri="{FF2B5EF4-FFF2-40B4-BE49-F238E27FC236}">
                  <a16:creationId xmlns:a16="http://schemas.microsoft.com/office/drawing/2014/main" id="{69E9F104-28F6-CEF3-6399-84930D505960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2" name="Google Shape;3827;p22">
              <a:extLst>
                <a:ext uri="{FF2B5EF4-FFF2-40B4-BE49-F238E27FC236}">
                  <a16:creationId xmlns:a16="http://schemas.microsoft.com/office/drawing/2014/main" id="{CF5C5EF8-BCDD-DDE6-D861-6842CE0A3D13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3" name="Google Shape;3828;p22">
              <a:extLst>
                <a:ext uri="{FF2B5EF4-FFF2-40B4-BE49-F238E27FC236}">
                  <a16:creationId xmlns:a16="http://schemas.microsoft.com/office/drawing/2014/main" id="{5336F1CE-BF0E-8922-E185-856F4A9CA13A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4" name="Google Shape;3829;p22">
              <a:extLst>
                <a:ext uri="{FF2B5EF4-FFF2-40B4-BE49-F238E27FC236}">
                  <a16:creationId xmlns:a16="http://schemas.microsoft.com/office/drawing/2014/main" id="{2AAD88B8-30AF-E97D-A2AB-783EDBC6172E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5" name="Google Shape;3830;p22">
              <a:extLst>
                <a:ext uri="{FF2B5EF4-FFF2-40B4-BE49-F238E27FC236}">
                  <a16:creationId xmlns:a16="http://schemas.microsoft.com/office/drawing/2014/main" id="{32ADFFB5-DC62-47F9-BB7A-41B80A834F0E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6" name="Google Shape;3831;p22">
              <a:extLst>
                <a:ext uri="{FF2B5EF4-FFF2-40B4-BE49-F238E27FC236}">
                  <a16:creationId xmlns:a16="http://schemas.microsoft.com/office/drawing/2014/main" id="{53A1E045-B5B8-8BE7-A4AB-8DD1DE5356EA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7" name="Google Shape;3832;p22">
              <a:extLst>
                <a:ext uri="{FF2B5EF4-FFF2-40B4-BE49-F238E27FC236}">
                  <a16:creationId xmlns:a16="http://schemas.microsoft.com/office/drawing/2014/main" id="{AEFBEBC4-A52D-35CC-E94F-F10FB9B3581B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8" name="Google Shape;3833;p22">
              <a:extLst>
                <a:ext uri="{FF2B5EF4-FFF2-40B4-BE49-F238E27FC236}">
                  <a16:creationId xmlns:a16="http://schemas.microsoft.com/office/drawing/2014/main" id="{A935D2EC-2678-B9BC-5EB5-BAC566AAEA12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9" name="Google Shape;3834;p22">
              <a:extLst>
                <a:ext uri="{FF2B5EF4-FFF2-40B4-BE49-F238E27FC236}">
                  <a16:creationId xmlns:a16="http://schemas.microsoft.com/office/drawing/2014/main" id="{0845BD6C-F26A-212B-2530-1A171187185C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0" name="Google Shape;3835;p22">
              <a:extLst>
                <a:ext uri="{FF2B5EF4-FFF2-40B4-BE49-F238E27FC236}">
                  <a16:creationId xmlns:a16="http://schemas.microsoft.com/office/drawing/2014/main" id="{1B092A0B-2937-DE73-978D-0D80134FBA8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1" name="Google Shape;3836;p22">
              <a:extLst>
                <a:ext uri="{FF2B5EF4-FFF2-40B4-BE49-F238E27FC236}">
                  <a16:creationId xmlns:a16="http://schemas.microsoft.com/office/drawing/2014/main" id="{22111DE3-C33D-9195-BFF7-F58938EC0A49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2" name="Google Shape;3837;p22">
              <a:extLst>
                <a:ext uri="{FF2B5EF4-FFF2-40B4-BE49-F238E27FC236}">
                  <a16:creationId xmlns:a16="http://schemas.microsoft.com/office/drawing/2014/main" id="{1577CAD7-A759-1464-A676-699FA3802612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3" name="Google Shape;3838;p22">
              <a:extLst>
                <a:ext uri="{FF2B5EF4-FFF2-40B4-BE49-F238E27FC236}">
                  <a16:creationId xmlns:a16="http://schemas.microsoft.com/office/drawing/2014/main" id="{74C9370C-A970-EB9B-27D3-4070FD9A2483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4" name="Google Shape;3839;p22">
              <a:extLst>
                <a:ext uri="{FF2B5EF4-FFF2-40B4-BE49-F238E27FC236}">
                  <a16:creationId xmlns:a16="http://schemas.microsoft.com/office/drawing/2014/main" id="{6D7DBBF5-5557-CF19-6559-4A1E810FF47E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5" name="Google Shape;3840;p22">
              <a:extLst>
                <a:ext uri="{FF2B5EF4-FFF2-40B4-BE49-F238E27FC236}">
                  <a16:creationId xmlns:a16="http://schemas.microsoft.com/office/drawing/2014/main" id="{2CAA78F9-5E5B-5A9B-CFD3-C82CE09F2423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6" name="Google Shape;3841;p22">
              <a:extLst>
                <a:ext uri="{FF2B5EF4-FFF2-40B4-BE49-F238E27FC236}">
                  <a16:creationId xmlns:a16="http://schemas.microsoft.com/office/drawing/2014/main" id="{0D30D7D7-7F55-F91F-991C-BE47DC593EE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7" name="Google Shape;3842;p22">
              <a:extLst>
                <a:ext uri="{FF2B5EF4-FFF2-40B4-BE49-F238E27FC236}">
                  <a16:creationId xmlns:a16="http://schemas.microsoft.com/office/drawing/2014/main" id="{994CAECC-657C-D7F6-FEDF-77D3BF4EE508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8" name="Google Shape;3843;p22">
              <a:extLst>
                <a:ext uri="{FF2B5EF4-FFF2-40B4-BE49-F238E27FC236}">
                  <a16:creationId xmlns:a16="http://schemas.microsoft.com/office/drawing/2014/main" id="{6174EA98-ED81-46DC-7893-A616295B2D0E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9" name="Google Shape;3844;p22">
              <a:extLst>
                <a:ext uri="{FF2B5EF4-FFF2-40B4-BE49-F238E27FC236}">
                  <a16:creationId xmlns:a16="http://schemas.microsoft.com/office/drawing/2014/main" id="{55697180-0CCD-51CC-AF1A-B140D13ED0DD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0" name="Google Shape;3845;p22">
              <a:extLst>
                <a:ext uri="{FF2B5EF4-FFF2-40B4-BE49-F238E27FC236}">
                  <a16:creationId xmlns:a16="http://schemas.microsoft.com/office/drawing/2014/main" id="{77B91077-3216-814D-1FEE-EB0CDAD53F92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1" name="Google Shape;3846;p22">
              <a:extLst>
                <a:ext uri="{FF2B5EF4-FFF2-40B4-BE49-F238E27FC236}">
                  <a16:creationId xmlns:a16="http://schemas.microsoft.com/office/drawing/2014/main" id="{D8C69E78-5CEA-29ED-3393-FBA489DD9D7E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2" name="Google Shape;3847;p22">
              <a:extLst>
                <a:ext uri="{FF2B5EF4-FFF2-40B4-BE49-F238E27FC236}">
                  <a16:creationId xmlns:a16="http://schemas.microsoft.com/office/drawing/2014/main" id="{E343CD1A-3EF8-D758-89D3-EEA7257E0B25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3" name="Google Shape;3848;p22">
              <a:extLst>
                <a:ext uri="{FF2B5EF4-FFF2-40B4-BE49-F238E27FC236}">
                  <a16:creationId xmlns:a16="http://schemas.microsoft.com/office/drawing/2014/main" id="{C5E56E3E-F7A1-26D1-99F8-EA5B22416D5E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4" name="Google Shape;3849;p22">
              <a:extLst>
                <a:ext uri="{FF2B5EF4-FFF2-40B4-BE49-F238E27FC236}">
                  <a16:creationId xmlns:a16="http://schemas.microsoft.com/office/drawing/2014/main" id="{63ACA84B-AFD6-5734-12A3-344BAB8A4681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5" name="Google Shape;3850;p22">
              <a:extLst>
                <a:ext uri="{FF2B5EF4-FFF2-40B4-BE49-F238E27FC236}">
                  <a16:creationId xmlns:a16="http://schemas.microsoft.com/office/drawing/2014/main" id="{83073CA3-5244-F087-3895-FA01A939BC33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6" name="Google Shape;3851;p22">
              <a:extLst>
                <a:ext uri="{FF2B5EF4-FFF2-40B4-BE49-F238E27FC236}">
                  <a16:creationId xmlns:a16="http://schemas.microsoft.com/office/drawing/2014/main" id="{F0CBAA61-3A76-B6C7-8E32-A70FBC759B54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7" name="Google Shape;3852;p22">
              <a:extLst>
                <a:ext uri="{FF2B5EF4-FFF2-40B4-BE49-F238E27FC236}">
                  <a16:creationId xmlns:a16="http://schemas.microsoft.com/office/drawing/2014/main" id="{A81E51DE-B677-4C4C-478D-BF3A4022C364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8" name="Google Shape;3853;p22">
              <a:extLst>
                <a:ext uri="{FF2B5EF4-FFF2-40B4-BE49-F238E27FC236}">
                  <a16:creationId xmlns:a16="http://schemas.microsoft.com/office/drawing/2014/main" id="{0331F200-77A6-EBB8-D0DE-BC15C9A8464B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9" name="Google Shape;3854;p22">
              <a:extLst>
                <a:ext uri="{FF2B5EF4-FFF2-40B4-BE49-F238E27FC236}">
                  <a16:creationId xmlns:a16="http://schemas.microsoft.com/office/drawing/2014/main" id="{955F9171-F6BB-FF0D-3966-15F48533BA10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0" name="Google Shape;3855;p22">
              <a:extLst>
                <a:ext uri="{FF2B5EF4-FFF2-40B4-BE49-F238E27FC236}">
                  <a16:creationId xmlns:a16="http://schemas.microsoft.com/office/drawing/2014/main" id="{1D78D492-A7A8-18B5-D728-1021C562D7B3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1" name="Google Shape;3856;p22">
              <a:extLst>
                <a:ext uri="{FF2B5EF4-FFF2-40B4-BE49-F238E27FC236}">
                  <a16:creationId xmlns:a16="http://schemas.microsoft.com/office/drawing/2014/main" id="{CC1FE3A7-2AF8-8175-3310-D07BBDD30929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2" name="Google Shape;3857;p22">
              <a:extLst>
                <a:ext uri="{FF2B5EF4-FFF2-40B4-BE49-F238E27FC236}">
                  <a16:creationId xmlns:a16="http://schemas.microsoft.com/office/drawing/2014/main" id="{0E3FA89C-9783-BB95-D6A0-F001D788843D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3" name="Google Shape;3858;p22">
              <a:extLst>
                <a:ext uri="{FF2B5EF4-FFF2-40B4-BE49-F238E27FC236}">
                  <a16:creationId xmlns:a16="http://schemas.microsoft.com/office/drawing/2014/main" id="{FA4D8233-9359-6FED-9000-27FAF789F911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4" name="Google Shape;3859;p22">
              <a:extLst>
                <a:ext uri="{FF2B5EF4-FFF2-40B4-BE49-F238E27FC236}">
                  <a16:creationId xmlns:a16="http://schemas.microsoft.com/office/drawing/2014/main" id="{DE52E986-9937-1BFC-93A7-BFAA4D3CAA0F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5" name="Google Shape;3860;p22">
              <a:extLst>
                <a:ext uri="{FF2B5EF4-FFF2-40B4-BE49-F238E27FC236}">
                  <a16:creationId xmlns:a16="http://schemas.microsoft.com/office/drawing/2014/main" id="{D8DE93CC-D9DD-6B35-7BEB-AA6E8FE51BB2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6" name="Google Shape;3861;p22">
              <a:extLst>
                <a:ext uri="{FF2B5EF4-FFF2-40B4-BE49-F238E27FC236}">
                  <a16:creationId xmlns:a16="http://schemas.microsoft.com/office/drawing/2014/main" id="{5786FAC1-99E9-E124-B5D5-1A34E00D016E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7" name="Google Shape;3862;p22">
              <a:extLst>
                <a:ext uri="{FF2B5EF4-FFF2-40B4-BE49-F238E27FC236}">
                  <a16:creationId xmlns:a16="http://schemas.microsoft.com/office/drawing/2014/main" id="{36260CE4-82BA-CFEE-DB1C-D554FBFB994B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8" name="Google Shape;3863;p22">
              <a:extLst>
                <a:ext uri="{FF2B5EF4-FFF2-40B4-BE49-F238E27FC236}">
                  <a16:creationId xmlns:a16="http://schemas.microsoft.com/office/drawing/2014/main" id="{CEB78107-6996-AB0F-A22A-CF353BCC0838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9" name="Google Shape;3864;p22">
              <a:extLst>
                <a:ext uri="{FF2B5EF4-FFF2-40B4-BE49-F238E27FC236}">
                  <a16:creationId xmlns:a16="http://schemas.microsoft.com/office/drawing/2014/main" id="{04303B57-D718-D97C-1DC4-B1EBBDA987FB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0" name="Google Shape;3865;p22">
              <a:extLst>
                <a:ext uri="{FF2B5EF4-FFF2-40B4-BE49-F238E27FC236}">
                  <a16:creationId xmlns:a16="http://schemas.microsoft.com/office/drawing/2014/main" id="{612F327B-3112-00C0-7FC1-E82D13881C01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1" name="Google Shape;3866;p22">
              <a:extLst>
                <a:ext uri="{FF2B5EF4-FFF2-40B4-BE49-F238E27FC236}">
                  <a16:creationId xmlns:a16="http://schemas.microsoft.com/office/drawing/2014/main" id="{3F688A63-049F-26C4-1007-9DFA98E178D4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2" name="Google Shape;3867;p22">
              <a:extLst>
                <a:ext uri="{FF2B5EF4-FFF2-40B4-BE49-F238E27FC236}">
                  <a16:creationId xmlns:a16="http://schemas.microsoft.com/office/drawing/2014/main" id="{FBAD8239-EA3B-0E8D-85EB-689C1CAE0FD7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3" name="Google Shape;3868;p22">
              <a:extLst>
                <a:ext uri="{FF2B5EF4-FFF2-40B4-BE49-F238E27FC236}">
                  <a16:creationId xmlns:a16="http://schemas.microsoft.com/office/drawing/2014/main" id="{EAB7105F-9452-79AF-325E-D1C6E0C6AE0F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4" name="Google Shape;3869;p22">
              <a:extLst>
                <a:ext uri="{FF2B5EF4-FFF2-40B4-BE49-F238E27FC236}">
                  <a16:creationId xmlns:a16="http://schemas.microsoft.com/office/drawing/2014/main" id="{13566B94-07FB-5109-9884-B116FF152797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5" name="Google Shape;3870;p22">
              <a:extLst>
                <a:ext uri="{FF2B5EF4-FFF2-40B4-BE49-F238E27FC236}">
                  <a16:creationId xmlns:a16="http://schemas.microsoft.com/office/drawing/2014/main" id="{CDF57532-EEE2-95CC-1EF6-FDE6FB3C5765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6" name="Google Shape;3871;p22">
              <a:extLst>
                <a:ext uri="{FF2B5EF4-FFF2-40B4-BE49-F238E27FC236}">
                  <a16:creationId xmlns:a16="http://schemas.microsoft.com/office/drawing/2014/main" id="{5D8B8671-FE69-36E1-2276-4E1AD77B834B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7" name="Google Shape;3872;p22">
              <a:extLst>
                <a:ext uri="{FF2B5EF4-FFF2-40B4-BE49-F238E27FC236}">
                  <a16:creationId xmlns:a16="http://schemas.microsoft.com/office/drawing/2014/main" id="{7B4D02B9-33A0-AD5D-A433-6736EAAB8FD2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8" name="Google Shape;3873;p22">
              <a:extLst>
                <a:ext uri="{FF2B5EF4-FFF2-40B4-BE49-F238E27FC236}">
                  <a16:creationId xmlns:a16="http://schemas.microsoft.com/office/drawing/2014/main" id="{8345106E-CEC1-1F6E-D1EF-7516703B05A4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9" name="Google Shape;3874;p22">
              <a:extLst>
                <a:ext uri="{FF2B5EF4-FFF2-40B4-BE49-F238E27FC236}">
                  <a16:creationId xmlns:a16="http://schemas.microsoft.com/office/drawing/2014/main" id="{C75EEF5C-A63A-94D7-3FBB-75A2E56D36AF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0" name="Google Shape;3875;p22">
              <a:extLst>
                <a:ext uri="{FF2B5EF4-FFF2-40B4-BE49-F238E27FC236}">
                  <a16:creationId xmlns:a16="http://schemas.microsoft.com/office/drawing/2014/main" id="{D2FAB6B9-C3DB-72DC-6900-91B7622C29E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1" name="Google Shape;3876;p22">
              <a:extLst>
                <a:ext uri="{FF2B5EF4-FFF2-40B4-BE49-F238E27FC236}">
                  <a16:creationId xmlns:a16="http://schemas.microsoft.com/office/drawing/2014/main" id="{568C5CE3-0FB0-C22D-DEB8-B2CF99C24EEE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2" name="Google Shape;3877;p22">
              <a:extLst>
                <a:ext uri="{FF2B5EF4-FFF2-40B4-BE49-F238E27FC236}">
                  <a16:creationId xmlns:a16="http://schemas.microsoft.com/office/drawing/2014/main" id="{3E09BCF6-BB34-E9FF-83E9-4881C0743108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3" name="Google Shape;3878;p22">
              <a:extLst>
                <a:ext uri="{FF2B5EF4-FFF2-40B4-BE49-F238E27FC236}">
                  <a16:creationId xmlns:a16="http://schemas.microsoft.com/office/drawing/2014/main" id="{7571759A-DDF5-D0A5-5591-554616B37F89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4" name="Google Shape;3879;p22">
              <a:extLst>
                <a:ext uri="{FF2B5EF4-FFF2-40B4-BE49-F238E27FC236}">
                  <a16:creationId xmlns:a16="http://schemas.microsoft.com/office/drawing/2014/main" id="{D41CCB0A-0F52-4828-D1B9-A1A6A43A7919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5" name="Google Shape;3880;p22">
              <a:extLst>
                <a:ext uri="{FF2B5EF4-FFF2-40B4-BE49-F238E27FC236}">
                  <a16:creationId xmlns:a16="http://schemas.microsoft.com/office/drawing/2014/main" id="{4D214AE8-AFD5-D207-6DD8-2089F65A80C1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6" name="Google Shape;3881;p22">
              <a:extLst>
                <a:ext uri="{FF2B5EF4-FFF2-40B4-BE49-F238E27FC236}">
                  <a16:creationId xmlns:a16="http://schemas.microsoft.com/office/drawing/2014/main" id="{4148C694-A14B-B29C-7371-0363E8BDA1D1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7" name="Google Shape;3882;p22">
              <a:extLst>
                <a:ext uri="{FF2B5EF4-FFF2-40B4-BE49-F238E27FC236}">
                  <a16:creationId xmlns:a16="http://schemas.microsoft.com/office/drawing/2014/main" id="{67625681-3166-6961-2B70-0469E333E103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8" name="Google Shape;3883;p22">
              <a:extLst>
                <a:ext uri="{FF2B5EF4-FFF2-40B4-BE49-F238E27FC236}">
                  <a16:creationId xmlns:a16="http://schemas.microsoft.com/office/drawing/2014/main" id="{B3B87082-70E6-77FF-9A7F-260D06A89793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9" name="Google Shape;3884;p22">
              <a:extLst>
                <a:ext uri="{FF2B5EF4-FFF2-40B4-BE49-F238E27FC236}">
                  <a16:creationId xmlns:a16="http://schemas.microsoft.com/office/drawing/2014/main" id="{47009032-674E-19BB-DE14-DF4A9C89F4A3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0" name="Google Shape;3885;p22">
              <a:extLst>
                <a:ext uri="{FF2B5EF4-FFF2-40B4-BE49-F238E27FC236}">
                  <a16:creationId xmlns:a16="http://schemas.microsoft.com/office/drawing/2014/main" id="{AC6DCD24-0778-6A5B-2B3E-C8CF74655C85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1" name="Google Shape;3886;p22">
              <a:extLst>
                <a:ext uri="{FF2B5EF4-FFF2-40B4-BE49-F238E27FC236}">
                  <a16:creationId xmlns:a16="http://schemas.microsoft.com/office/drawing/2014/main" id="{C78076D8-980A-F32E-B946-5BCD4E598F7E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2" name="Google Shape;3887;p22">
              <a:extLst>
                <a:ext uri="{FF2B5EF4-FFF2-40B4-BE49-F238E27FC236}">
                  <a16:creationId xmlns:a16="http://schemas.microsoft.com/office/drawing/2014/main" id="{641C8842-A136-2D79-474A-A078CD4B6925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3" name="Google Shape;3888;p22">
              <a:extLst>
                <a:ext uri="{FF2B5EF4-FFF2-40B4-BE49-F238E27FC236}">
                  <a16:creationId xmlns:a16="http://schemas.microsoft.com/office/drawing/2014/main" id="{41D85194-E502-70F7-CA43-660C8E25A180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4" name="Google Shape;3889;p22">
              <a:extLst>
                <a:ext uri="{FF2B5EF4-FFF2-40B4-BE49-F238E27FC236}">
                  <a16:creationId xmlns:a16="http://schemas.microsoft.com/office/drawing/2014/main" id="{8201365C-7FC2-1658-261E-74D50D5FDD74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5" name="Google Shape;3890;p22">
              <a:extLst>
                <a:ext uri="{FF2B5EF4-FFF2-40B4-BE49-F238E27FC236}">
                  <a16:creationId xmlns:a16="http://schemas.microsoft.com/office/drawing/2014/main" id="{EF03788F-C609-C8B4-8347-877B8AA7ABD0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6" name="Google Shape;3891;p22">
              <a:extLst>
                <a:ext uri="{FF2B5EF4-FFF2-40B4-BE49-F238E27FC236}">
                  <a16:creationId xmlns:a16="http://schemas.microsoft.com/office/drawing/2014/main" id="{2CD5DD2F-0DDD-2E00-8357-4C931E77A32E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7" name="Google Shape;3892;p22">
              <a:extLst>
                <a:ext uri="{FF2B5EF4-FFF2-40B4-BE49-F238E27FC236}">
                  <a16:creationId xmlns:a16="http://schemas.microsoft.com/office/drawing/2014/main" id="{8374F9E8-967B-64F6-CBC2-293CC498B4B4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8" name="Google Shape;3893;p22">
              <a:extLst>
                <a:ext uri="{FF2B5EF4-FFF2-40B4-BE49-F238E27FC236}">
                  <a16:creationId xmlns:a16="http://schemas.microsoft.com/office/drawing/2014/main" id="{4F6B0787-D24D-B77A-5B15-5685E717E248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9" name="Google Shape;3894;p22">
              <a:extLst>
                <a:ext uri="{FF2B5EF4-FFF2-40B4-BE49-F238E27FC236}">
                  <a16:creationId xmlns:a16="http://schemas.microsoft.com/office/drawing/2014/main" id="{AFB41073-BDB2-5472-1507-A81E991ED853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0" name="Google Shape;3895;p22">
              <a:extLst>
                <a:ext uri="{FF2B5EF4-FFF2-40B4-BE49-F238E27FC236}">
                  <a16:creationId xmlns:a16="http://schemas.microsoft.com/office/drawing/2014/main" id="{375A25B6-368F-9BC1-E3DF-03A8333FC098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1" name="Google Shape;3896;p22">
              <a:extLst>
                <a:ext uri="{FF2B5EF4-FFF2-40B4-BE49-F238E27FC236}">
                  <a16:creationId xmlns:a16="http://schemas.microsoft.com/office/drawing/2014/main" id="{2D74A51B-78E0-824F-67A9-93E9E883AB1A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2" name="Google Shape;3897;p22">
              <a:extLst>
                <a:ext uri="{FF2B5EF4-FFF2-40B4-BE49-F238E27FC236}">
                  <a16:creationId xmlns:a16="http://schemas.microsoft.com/office/drawing/2014/main" id="{F6CFDE57-20E8-8E20-512F-6FD3EAF6887C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3" name="Google Shape;3898;p22">
              <a:extLst>
                <a:ext uri="{FF2B5EF4-FFF2-40B4-BE49-F238E27FC236}">
                  <a16:creationId xmlns:a16="http://schemas.microsoft.com/office/drawing/2014/main" id="{30E4241B-A3C2-4B9E-77FB-98418E5EEA56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4" name="Google Shape;3899;p22">
              <a:extLst>
                <a:ext uri="{FF2B5EF4-FFF2-40B4-BE49-F238E27FC236}">
                  <a16:creationId xmlns:a16="http://schemas.microsoft.com/office/drawing/2014/main" id="{DAD4F9ED-2109-0A2B-0EAA-943DB4644F51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5" name="Google Shape;3900;p22">
              <a:extLst>
                <a:ext uri="{FF2B5EF4-FFF2-40B4-BE49-F238E27FC236}">
                  <a16:creationId xmlns:a16="http://schemas.microsoft.com/office/drawing/2014/main" id="{37313AB0-768F-C51D-9588-70A3A65FEA0F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6" name="Google Shape;3901;p22">
              <a:extLst>
                <a:ext uri="{FF2B5EF4-FFF2-40B4-BE49-F238E27FC236}">
                  <a16:creationId xmlns:a16="http://schemas.microsoft.com/office/drawing/2014/main" id="{758AB930-FD18-B76B-FD1E-5068FAED9A86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7" name="Google Shape;3902;p22">
              <a:extLst>
                <a:ext uri="{FF2B5EF4-FFF2-40B4-BE49-F238E27FC236}">
                  <a16:creationId xmlns:a16="http://schemas.microsoft.com/office/drawing/2014/main" id="{EF183004-BE83-B242-82EE-D553722E0CBF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8" name="Google Shape;3903;p22">
              <a:extLst>
                <a:ext uri="{FF2B5EF4-FFF2-40B4-BE49-F238E27FC236}">
                  <a16:creationId xmlns:a16="http://schemas.microsoft.com/office/drawing/2014/main" id="{0A565148-2FC3-F18E-78C6-08CADAC44270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9" name="Google Shape;3904;p22">
              <a:extLst>
                <a:ext uri="{FF2B5EF4-FFF2-40B4-BE49-F238E27FC236}">
                  <a16:creationId xmlns:a16="http://schemas.microsoft.com/office/drawing/2014/main" id="{8AA7C696-1510-2FB6-3B66-483A64EA3171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0" name="Google Shape;3905;p22">
              <a:extLst>
                <a:ext uri="{FF2B5EF4-FFF2-40B4-BE49-F238E27FC236}">
                  <a16:creationId xmlns:a16="http://schemas.microsoft.com/office/drawing/2014/main" id="{02E0401E-B865-1B88-17B0-86150B0BD6DC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1" name="Google Shape;3906;p22">
              <a:extLst>
                <a:ext uri="{FF2B5EF4-FFF2-40B4-BE49-F238E27FC236}">
                  <a16:creationId xmlns:a16="http://schemas.microsoft.com/office/drawing/2014/main" id="{9B1A88C1-8F63-C812-6F48-9C2F94033A96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2" name="Google Shape;3907;p22">
              <a:extLst>
                <a:ext uri="{FF2B5EF4-FFF2-40B4-BE49-F238E27FC236}">
                  <a16:creationId xmlns:a16="http://schemas.microsoft.com/office/drawing/2014/main" id="{5CC9BB47-1C1C-114F-32ED-A33472906C03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3" name="Google Shape;3908;p22">
              <a:extLst>
                <a:ext uri="{FF2B5EF4-FFF2-40B4-BE49-F238E27FC236}">
                  <a16:creationId xmlns:a16="http://schemas.microsoft.com/office/drawing/2014/main" id="{DC061FF1-01D5-60B1-4311-F5B75F87CDFB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4" name="Google Shape;3909;p22">
              <a:extLst>
                <a:ext uri="{FF2B5EF4-FFF2-40B4-BE49-F238E27FC236}">
                  <a16:creationId xmlns:a16="http://schemas.microsoft.com/office/drawing/2014/main" id="{6D14DBB8-21D4-DF65-96FC-EAB5D0C3E899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5" name="Google Shape;3910;p22">
              <a:extLst>
                <a:ext uri="{FF2B5EF4-FFF2-40B4-BE49-F238E27FC236}">
                  <a16:creationId xmlns:a16="http://schemas.microsoft.com/office/drawing/2014/main" id="{C54C4AB0-811A-4299-0FC9-E81557BC34E2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6" name="Google Shape;3911;p22">
              <a:extLst>
                <a:ext uri="{FF2B5EF4-FFF2-40B4-BE49-F238E27FC236}">
                  <a16:creationId xmlns:a16="http://schemas.microsoft.com/office/drawing/2014/main" id="{829C74E3-8143-BFE4-F695-CBCC6D554553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7" name="Google Shape;3912;p22">
              <a:extLst>
                <a:ext uri="{FF2B5EF4-FFF2-40B4-BE49-F238E27FC236}">
                  <a16:creationId xmlns:a16="http://schemas.microsoft.com/office/drawing/2014/main" id="{F0A8C0AD-C797-A36E-1DC5-20E3C4A19E3A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8" name="Google Shape;3913;p22">
              <a:extLst>
                <a:ext uri="{FF2B5EF4-FFF2-40B4-BE49-F238E27FC236}">
                  <a16:creationId xmlns:a16="http://schemas.microsoft.com/office/drawing/2014/main" id="{538736F1-4388-09D0-2D37-5FF3555D580C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9" name="Google Shape;3914;p22">
              <a:extLst>
                <a:ext uri="{FF2B5EF4-FFF2-40B4-BE49-F238E27FC236}">
                  <a16:creationId xmlns:a16="http://schemas.microsoft.com/office/drawing/2014/main" id="{4E3BE5DC-41B9-C877-414E-D055D53746B5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0" name="Google Shape;3915;p22">
              <a:extLst>
                <a:ext uri="{FF2B5EF4-FFF2-40B4-BE49-F238E27FC236}">
                  <a16:creationId xmlns:a16="http://schemas.microsoft.com/office/drawing/2014/main" id="{393F50CA-47D7-5400-03F7-415A3C1CC6BE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1" name="Google Shape;3916;p22">
              <a:extLst>
                <a:ext uri="{FF2B5EF4-FFF2-40B4-BE49-F238E27FC236}">
                  <a16:creationId xmlns:a16="http://schemas.microsoft.com/office/drawing/2014/main" id="{03C29DBE-36D9-47DE-3B2C-2402601E9012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2" name="Google Shape;3917;p22">
              <a:extLst>
                <a:ext uri="{FF2B5EF4-FFF2-40B4-BE49-F238E27FC236}">
                  <a16:creationId xmlns:a16="http://schemas.microsoft.com/office/drawing/2014/main" id="{3FDAE723-07D2-FA6C-18F8-FFDAE0746416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3" name="Google Shape;3918;p22">
              <a:extLst>
                <a:ext uri="{FF2B5EF4-FFF2-40B4-BE49-F238E27FC236}">
                  <a16:creationId xmlns:a16="http://schemas.microsoft.com/office/drawing/2014/main" id="{77D0A968-E02E-E5F0-6CCC-C5585A54628F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4" name="Google Shape;3919;p22">
              <a:extLst>
                <a:ext uri="{FF2B5EF4-FFF2-40B4-BE49-F238E27FC236}">
                  <a16:creationId xmlns:a16="http://schemas.microsoft.com/office/drawing/2014/main" id="{4DBE1C0D-2E8D-A928-D81D-CBA06619D1E6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5" name="Google Shape;3920;p22">
              <a:extLst>
                <a:ext uri="{FF2B5EF4-FFF2-40B4-BE49-F238E27FC236}">
                  <a16:creationId xmlns:a16="http://schemas.microsoft.com/office/drawing/2014/main" id="{365E25B1-1779-FD5B-A369-EF4ED773E64B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6" name="Google Shape;3921;p22">
              <a:extLst>
                <a:ext uri="{FF2B5EF4-FFF2-40B4-BE49-F238E27FC236}">
                  <a16:creationId xmlns:a16="http://schemas.microsoft.com/office/drawing/2014/main" id="{45C94FDF-29BD-B235-C511-E6D2FDE4C6BC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7" name="Google Shape;3922;p22">
              <a:extLst>
                <a:ext uri="{FF2B5EF4-FFF2-40B4-BE49-F238E27FC236}">
                  <a16:creationId xmlns:a16="http://schemas.microsoft.com/office/drawing/2014/main" id="{A44F3723-E4CD-82BC-D961-CC3950E3141C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8" name="Google Shape;3923;p22">
              <a:extLst>
                <a:ext uri="{FF2B5EF4-FFF2-40B4-BE49-F238E27FC236}">
                  <a16:creationId xmlns:a16="http://schemas.microsoft.com/office/drawing/2014/main" id="{F41D85D2-F554-F3B9-1857-518C79796B58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9" name="Google Shape;3924;p22">
              <a:extLst>
                <a:ext uri="{FF2B5EF4-FFF2-40B4-BE49-F238E27FC236}">
                  <a16:creationId xmlns:a16="http://schemas.microsoft.com/office/drawing/2014/main" id="{1CDA17AA-A7B1-84BE-8022-DF635662D35C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0" name="Google Shape;3925;p22">
              <a:extLst>
                <a:ext uri="{FF2B5EF4-FFF2-40B4-BE49-F238E27FC236}">
                  <a16:creationId xmlns:a16="http://schemas.microsoft.com/office/drawing/2014/main" id="{0E93733B-0205-8C37-1B80-FAEBABDBFAAB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1" name="Google Shape;3926;p22">
              <a:extLst>
                <a:ext uri="{FF2B5EF4-FFF2-40B4-BE49-F238E27FC236}">
                  <a16:creationId xmlns:a16="http://schemas.microsoft.com/office/drawing/2014/main" id="{37CD6FBC-3EB6-78F8-3B4B-9210A9F6C419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2" name="Google Shape;3927;p22">
              <a:extLst>
                <a:ext uri="{FF2B5EF4-FFF2-40B4-BE49-F238E27FC236}">
                  <a16:creationId xmlns:a16="http://schemas.microsoft.com/office/drawing/2014/main" id="{EA4135BA-B71E-E8AC-7636-18DFCA07598D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3" name="Google Shape;3928;p22">
              <a:extLst>
                <a:ext uri="{FF2B5EF4-FFF2-40B4-BE49-F238E27FC236}">
                  <a16:creationId xmlns:a16="http://schemas.microsoft.com/office/drawing/2014/main" id="{F2DE09C9-DCED-2D31-F7B1-612CA5971D08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4" name="Google Shape;3929;p22">
              <a:extLst>
                <a:ext uri="{FF2B5EF4-FFF2-40B4-BE49-F238E27FC236}">
                  <a16:creationId xmlns:a16="http://schemas.microsoft.com/office/drawing/2014/main" id="{B24215EC-F657-9E29-D364-1A91286FBF9A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5" name="Google Shape;3930;p22">
              <a:extLst>
                <a:ext uri="{FF2B5EF4-FFF2-40B4-BE49-F238E27FC236}">
                  <a16:creationId xmlns:a16="http://schemas.microsoft.com/office/drawing/2014/main" id="{DD1263DE-1C10-EC46-F6B3-E9A92A048756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6" name="Google Shape;3931;p22">
              <a:extLst>
                <a:ext uri="{FF2B5EF4-FFF2-40B4-BE49-F238E27FC236}">
                  <a16:creationId xmlns:a16="http://schemas.microsoft.com/office/drawing/2014/main" id="{08C41146-E5BF-42D1-3A0D-6DAEEB59EDC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7" name="Google Shape;3932;p22">
              <a:extLst>
                <a:ext uri="{FF2B5EF4-FFF2-40B4-BE49-F238E27FC236}">
                  <a16:creationId xmlns:a16="http://schemas.microsoft.com/office/drawing/2014/main" id="{D46B3802-90EF-61DC-45EA-844AA4A56D6D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8" name="Google Shape;3933;p22">
              <a:extLst>
                <a:ext uri="{FF2B5EF4-FFF2-40B4-BE49-F238E27FC236}">
                  <a16:creationId xmlns:a16="http://schemas.microsoft.com/office/drawing/2014/main" id="{32B35761-FEC6-4D34-7D86-9124FB2F933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9" name="Google Shape;3934;p22">
              <a:extLst>
                <a:ext uri="{FF2B5EF4-FFF2-40B4-BE49-F238E27FC236}">
                  <a16:creationId xmlns:a16="http://schemas.microsoft.com/office/drawing/2014/main" id="{5F33CC22-03E5-529F-5533-D80F0906B1DC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0" name="Google Shape;3935;p22">
              <a:extLst>
                <a:ext uri="{FF2B5EF4-FFF2-40B4-BE49-F238E27FC236}">
                  <a16:creationId xmlns:a16="http://schemas.microsoft.com/office/drawing/2014/main" id="{32680B72-56E5-5B63-A425-0C8EBE6CBCF5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1" name="Google Shape;3936;p22">
              <a:extLst>
                <a:ext uri="{FF2B5EF4-FFF2-40B4-BE49-F238E27FC236}">
                  <a16:creationId xmlns:a16="http://schemas.microsoft.com/office/drawing/2014/main" id="{126C7A47-2190-E564-793E-1B799053ABE3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2" name="Google Shape;3937;p22">
              <a:extLst>
                <a:ext uri="{FF2B5EF4-FFF2-40B4-BE49-F238E27FC236}">
                  <a16:creationId xmlns:a16="http://schemas.microsoft.com/office/drawing/2014/main" id="{7DF8A0E3-7509-87E6-A5C8-BEF5CB8FC56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3" name="Google Shape;3938;p22">
              <a:extLst>
                <a:ext uri="{FF2B5EF4-FFF2-40B4-BE49-F238E27FC236}">
                  <a16:creationId xmlns:a16="http://schemas.microsoft.com/office/drawing/2014/main" id="{953674C4-DEFB-9376-53C8-725E3B0E78EB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4" name="Google Shape;3939;p22">
              <a:extLst>
                <a:ext uri="{FF2B5EF4-FFF2-40B4-BE49-F238E27FC236}">
                  <a16:creationId xmlns:a16="http://schemas.microsoft.com/office/drawing/2014/main" id="{A04E2061-63C1-97F6-2628-FE7C3B082056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5" name="Google Shape;3940;p22">
              <a:extLst>
                <a:ext uri="{FF2B5EF4-FFF2-40B4-BE49-F238E27FC236}">
                  <a16:creationId xmlns:a16="http://schemas.microsoft.com/office/drawing/2014/main" id="{8BC9FDF4-0C19-1CD1-6722-0A162D583AF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6" name="Google Shape;3941;p22">
              <a:extLst>
                <a:ext uri="{FF2B5EF4-FFF2-40B4-BE49-F238E27FC236}">
                  <a16:creationId xmlns:a16="http://schemas.microsoft.com/office/drawing/2014/main" id="{1EB414FE-6EAD-1F9E-3472-A75DC0E2D0B7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7" name="Google Shape;3942;p22">
              <a:extLst>
                <a:ext uri="{FF2B5EF4-FFF2-40B4-BE49-F238E27FC236}">
                  <a16:creationId xmlns:a16="http://schemas.microsoft.com/office/drawing/2014/main" id="{ED242916-2D49-3579-6A81-34113E481D93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8" name="Google Shape;3943;p22">
              <a:extLst>
                <a:ext uri="{FF2B5EF4-FFF2-40B4-BE49-F238E27FC236}">
                  <a16:creationId xmlns:a16="http://schemas.microsoft.com/office/drawing/2014/main" id="{FEA18B2A-E058-FD92-2A18-A3F4FAB1AC3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9" name="Google Shape;3944;p22">
              <a:extLst>
                <a:ext uri="{FF2B5EF4-FFF2-40B4-BE49-F238E27FC236}">
                  <a16:creationId xmlns:a16="http://schemas.microsoft.com/office/drawing/2014/main" id="{C3E74D7C-8C53-EE22-E694-B1F4ED4F092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0" name="Google Shape;3945;p22">
              <a:extLst>
                <a:ext uri="{FF2B5EF4-FFF2-40B4-BE49-F238E27FC236}">
                  <a16:creationId xmlns:a16="http://schemas.microsoft.com/office/drawing/2014/main" id="{29623449-45BE-7974-0467-D7789A9924D0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1" name="Google Shape;3946;p22">
              <a:extLst>
                <a:ext uri="{FF2B5EF4-FFF2-40B4-BE49-F238E27FC236}">
                  <a16:creationId xmlns:a16="http://schemas.microsoft.com/office/drawing/2014/main" id="{6DE4F2A2-0A90-167C-8614-C2DA5A1350B8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2" name="Google Shape;3947;p22">
              <a:extLst>
                <a:ext uri="{FF2B5EF4-FFF2-40B4-BE49-F238E27FC236}">
                  <a16:creationId xmlns:a16="http://schemas.microsoft.com/office/drawing/2014/main" id="{C05A5F13-2ABD-2829-6853-F69578BFCDA0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3" name="Google Shape;3948;p22">
              <a:extLst>
                <a:ext uri="{FF2B5EF4-FFF2-40B4-BE49-F238E27FC236}">
                  <a16:creationId xmlns:a16="http://schemas.microsoft.com/office/drawing/2014/main" id="{723DC9C0-1C23-1363-C75D-F1CA8E91B173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4" name="Google Shape;3949;p22">
              <a:extLst>
                <a:ext uri="{FF2B5EF4-FFF2-40B4-BE49-F238E27FC236}">
                  <a16:creationId xmlns:a16="http://schemas.microsoft.com/office/drawing/2014/main" id="{A7DE28C2-4901-6CCE-8B70-2AFEF05BEA13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5" name="Google Shape;3950;p22">
              <a:extLst>
                <a:ext uri="{FF2B5EF4-FFF2-40B4-BE49-F238E27FC236}">
                  <a16:creationId xmlns:a16="http://schemas.microsoft.com/office/drawing/2014/main" id="{7F6976BD-46D4-C3B8-993C-E92CA93FF39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6" name="Google Shape;3951;p22">
              <a:extLst>
                <a:ext uri="{FF2B5EF4-FFF2-40B4-BE49-F238E27FC236}">
                  <a16:creationId xmlns:a16="http://schemas.microsoft.com/office/drawing/2014/main" id="{6FD96892-B64C-5743-5261-7BF598D1E5A5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7" name="Google Shape;3952;p22">
              <a:extLst>
                <a:ext uri="{FF2B5EF4-FFF2-40B4-BE49-F238E27FC236}">
                  <a16:creationId xmlns:a16="http://schemas.microsoft.com/office/drawing/2014/main" id="{3A701285-80A8-DF78-E5E8-7EFF5391DDB5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8" name="Google Shape;3953;p22">
              <a:extLst>
                <a:ext uri="{FF2B5EF4-FFF2-40B4-BE49-F238E27FC236}">
                  <a16:creationId xmlns:a16="http://schemas.microsoft.com/office/drawing/2014/main" id="{F40A28D9-33BD-6069-A85B-6AC5F902A299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9" name="Google Shape;3954;p22">
              <a:extLst>
                <a:ext uri="{FF2B5EF4-FFF2-40B4-BE49-F238E27FC236}">
                  <a16:creationId xmlns:a16="http://schemas.microsoft.com/office/drawing/2014/main" id="{1316C9BF-6024-4BB6-0A5F-92FB9ED49C0D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0" name="Google Shape;3955;p22">
              <a:extLst>
                <a:ext uri="{FF2B5EF4-FFF2-40B4-BE49-F238E27FC236}">
                  <a16:creationId xmlns:a16="http://schemas.microsoft.com/office/drawing/2014/main" id="{7AE77862-9AC4-805F-E4A4-C8E22D8AF4D9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1" name="Google Shape;3956;p22">
              <a:extLst>
                <a:ext uri="{FF2B5EF4-FFF2-40B4-BE49-F238E27FC236}">
                  <a16:creationId xmlns:a16="http://schemas.microsoft.com/office/drawing/2014/main" id="{E5CCCAC3-71A7-2424-FDA4-78FBE91E6753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2" name="Google Shape;3957;p22">
              <a:extLst>
                <a:ext uri="{FF2B5EF4-FFF2-40B4-BE49-F238E27FC236}">
                  <a16:creationId xmlns:a16="http://schemas.microsoft.com/office/drawing/2014/main" id="{1744FBE0-26EC-5AC2-904F-FB297E7D52E9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3" name="Google Shape;3958;p22">
              <a:extLst>
                <a:ext uri="{FF2B5EF4-FFF2-40B4-BE49-F238E27FC236}">
                  <a16:creationId xmlns:a16="http://schemas.microsoft.com/office/drawing/2014/main" id="{B5F1CB2E-24D7-100E-1CD4-87EE084E6F66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4" name="Google Shape;3959;p22">
              <a:extLst>
                <a:ext uri="{FF2B5EF4-FFF2-40B4-BE49-F238E27FC236}">
                  <a16:creationId xmlns:a16="http://schemas.microsoft.com/office/drawing/2014/main" id="{BF0CE957-930F-1595-EC8D-88403B066DB0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5" name="Google Shape;3960;p22">
              <a:extLst>
                <a:ext uri="{FF2B5EF4-FFF2-40B4-BE49-F238E27FC236}">
                  <a16:creationId xmlns:a16="http://schemas.microsoft.com/office/drawing/2014/main" id="{28DEBF7D-B40C-E49B-469B-40C349106D91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6" name="Google Shape;3961;p22">
              <a:extLst>
                <a:ext uri="{FF2B5EF4-FFF2-40B4-BE49-F238E27FC236}">
                  <a16:creationId xmlns:a16="http://schemas.microsoft.com/office/drawing/2014/main" id="{AFB50755-1C88-7B89-47BB-A076357409D9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7" name="Google Shape;3962;p22">
              <a:extLst>
                <a:ext uri="{FF2B5EF4-FFF2-40B4-BE49-F238E27FC236}">
                  <a16:creationId xmlns:a16="http://schemas.microsoft.com/office/drawing/2014/main" id="{D3C176E2-74B3-BE4E-3A5C-3312ADD37307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8" name="Google Shape;3963;p22">
              <a:extLst>
                <a:ext uri="{FF2B5EF4-FFF2-40B4-BE49-F238E27FC236}">
                  <a16:creationId xmlns:a16="http://schemas.microsoft.com/office/drawing/2014/main" id="{33890750-0A95-456D-3237-41729BC93BA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9" name="Google Shape;3964;p22">
              <a:extLst>
                <a:ext uri="{FF2B5EF4-FFF2-40B4-BE49-F238E27FC236}">
                  <a16:creationId xmlns:a16="http://schemas.microsoft.com/office/drawing/2014/main" id="{F60B90A5-7074-0265-FF42-E511BBB25A2F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0" name="Google Shape;3965;p22">
              <a:extLst>
                <a:ext uri="{FF2B5EF4-FFF2-40B4-BE49-F238E27FC236}">
                  <a16:creationId xmlns:a16="http://schemas.microsoft.com/office/drawing/2014/main" id="{B328FB39-4EA1-C925-E44D-410003BCE645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1" name="Google Shape;3966;p22">
              <a:extLst>
                <a:ext uri="{FF2B5EF4-FFF2-40B4-BE49-F238E27FC236}">
                  <a16:creationId xmlns:a16="http://schemas.microsoft.com/office/drawing/2014/main" id="{0CFB66FD-692D-E4C3-7574-77752252968C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2" name="Google Shape;3967;p22">
              <a:extLst>
                <a:ext uri="{FF2B5EF4-FFF2-40B4-BE49-F238E27FC236}">
                  <a16:creationId xmlns:a16="http://schemas.microsoft.com/office/drawing/2014/main" id="{5F52B5B3-8612-2A0B-5ECC-3A1B7BA2A474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3" name="Google Shape;3968;p22">
              <a:extLst>
                <a:ext uri="{FF2B5EF4-FFF2-40B4-BE49-F238E27FC236}">
                  <a16:creationId xmlns:a16="http://schemas.microsoft.com/office/drawing/2014/main" id="{51FB476D-EBFE-A4E4-7F0C-0C74AD6B439D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4" name="Google Shape;3969;p22">
              <a:extLst>
                <a:ext uri="{FF2B5EF4-FFF2-40B4-BE49-F238E27FC236}">
                  <a16:creationId xmlns:a16="http://schemas.microsoft.com/office/drawing/2014/main" id="{C8C89848-D70C-4180-0114-A3C052E57159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5" name="Google Shape;3970;p22">
              <a:extLst>
                <a:ext uri="{FF2B5EF4-FFF2-40B4-BE49-F238E27FC236}">
                  <a16:creationId xmlns:a16="http://schemas.microsoft.com/office/drawing/2014/main" id="{845B1DEA-3275-0E79-B792-F9E00FC9A80E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6" name="Google Shape;3971;p22">
              <a:extLst>
                <a:ext uri="{FF2B5EF4-FFF2-40B4-BE49-F238E27FC236}">
                  <a16:creationId xmlns:a16="http://schemas.microsoft.com/office/drawing/2014/main" id="{6A1E2A87-B3E1-38D6-03FC-AF798D3F6715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7" name="Google Shape;3972;p22">
              <a:extLst>
                <a:ext uri="{FF2B5EF4-FFF2-40B4-BE49-F238E27FC236}">
                  <a16:creationId xmlns:a16="http://schemas.microsoft.com/office/drawing/2014/main" id="{FDD521E6-18CF-5D10-952E-17314F7FD743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8" name="Google Shape;3973;p22">
              <a:extLst>
                <a:ext uri="{FF2B5EF4-FFF2-40B4-BE49-F238E27FC236}">
                  <a16:creationId xmlns:a16="http://schemas.microsoft.com/office/drawing/2014/main" id="{10FA758E-C503-BCD4-4F95-9475C8E78F9B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9" name="Google Shape;3974;p22">
              <a:extLst>
                <a:ext uri="{FF2B5EF4-FFF2-40B4-BE49-F238E27FC236}">
                  <a16:creationId xmlns:a16="http://schemas.microsoft.com/office/drawing/2014/main" id="{DB84BD9E-2A3B-6A6D-BF0D-AFC42D8B27EC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0" name="Google Shape;3975;p22">
              <a:extLst>
                <a:ext uri="{FF2B5EF4-FFF2-40B4-BE49-F238E27FC236}">
                  <a16:creationId xmlns:a16="http://schemas.microsoft.com/office/drawing/2014/main" id="{981FB8F0-FB23-2F61-21E7-52E331C336EF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1" name="Google Shape;3976;p22">
              <a:extLst>
                <a:ext uri="{FF2B5EF4-FFF2-40B4-BE49-F238E27FC236}">
                  <a16:creationId xmlns:a16="http://schemas.microsoft.com/office/drawing/2014/main" id="{A3E07761-83CE-C7D5-91DF-218082A1194A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2" name="Google Shape;3977;p22">
              <a:extLst>
                <a:ext uri="{FF2B5EF4-FFF2-40B4-BE49-F238E27FC236}">
                  <a16:creationId xmlns:a16="http://schemas.microsoft.com/office/drawing/2014/main" id="{DF25105A-9D37-F88A-C590-A51BF438B9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3" name="Google Shape;3978;p22">
              <a:extLst>
                <a:ext uri="{FF2B5EF4-FFF2-40B4-BE49-F238E27FC236}">
                  <a16:creationId xmlns:a16="http://schemas.microsoft.com/office/drawing/2014/main" id="{A1D96C57-EB96-8C62-ADC7-60C58CF90080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4" name="Google Shape;3979;p22">
              <a:extLst>
                <a:ext uri="{FF2B5EF4-FFF2-40B4-BE49-F238E27FC236}">
                  <a16:creationId xmlns:a16="http://schemas.microsoft.com/office/drawing/2014/main" id="{2241598C-E5E7-4691-338E-0EE31E8E9B9A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5" name="Google Shape;3980;p22">
              <a:extLst>
                <a:ext uri="{FF2B5EF4-FFF2-40B4-BE49-F238E27FC236}">
                  <a16:creationId xmlns:a16="http://schemas.microsoft.com/office/drawing/2014/main" id="{20F8CB98-C609-A9E8-57B9-698D8FB9A0A7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6" name="Google Shape;3981;p22">
              <a:extLst>
                <a:ext uri="{FF2B5EF4-FFF2-40B4-BE49-F238E27FC236}">
                  <a16:creationId xmlns:a16="http://schemas.microsoft.com/office/drawing/2014/main" id="{23F698D9-4025-C4B7-249A-2E198ACAFBCF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7" name="Google Shape;3982;p22">
              <a:extLst>
                <a:ext uri="{FF2B5EF4-FFF2-40B4-BE49-F238E27FC236}">
                  <a16:creationId xmlns:a16="http://schemas.microsoft.com/office/drawing/2014/main" id="{4DF98FF1-E299-9367-E6F5-AB60170E78B9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8" name="Google Shape;3983;p22">
              <a:extLst>
                <a:ext uri="{FF2B5EF4-FFF2-40B4-BE49-F238E27FC236}">
                  <a16:creationId xmlns:a16="http://schemas.microsoft.com/office/drawing/2014/main" id="{DA7480B6-4389-8BA8-9946-27AA06F3706C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9" name="Google Shape;3984;p22">
              <a:extLst>
                <a:ext uri="{FF2B5EF4-FFF2-40B4-BE49-F238E27FC236}">
                  <a16:creationId xmlns:a16="http://schemas.microsoft.com/office/drawing/2014/main" id="{C7CC032C-DA5B-127D-D354-11F23F191DBE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0" name="Google Shape;3985;p22">
              <a:extLst>
                <a:ext uri="{FF2B5EF4-FFF2-40B4-BE49-F238E27FC236}">
                  <a16:creationId xmlns:a16="http://schemas.microsoft.com/office/drawing/2014/main" id="{CAA89CC1-3CFA-741E-9443-FF653429139F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1" name="Google Shape;3986;p22">
              <a:extLst>
                <a:ext uri="{FF2B5EF4-FFF2-40B4-BE49-F238E27FC236}">
                  <a16:creationId xmlns:a16="http://schemas.microsoft.com/office/drawing/2014/main" id="{E99B6522-4CA5-E2ED-CB1D-37839955E9AA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2" name="Google Shape;3987;p22">
              <a:extLst>
                <a:ext uri="{FF2B5EF4-FFF2-40B4-BE49-F238E27FC236}">
                  <a16:creationId xmlns:a16="http://schemas.microsoft.com/office/drawing/2014/main" id="{E52B5313-2EAD-EA2B-D74A-19BF410330B7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3" name="Google Shape;3988;p22">
              <a:extLst>
                <a:ext uri="{FF2B5EF4-FFF2-40B4-BE49-F238E27FC236}">
                  <a16:creationId xmlns:a16="http://schemas.microsoft.com/office/drawing/2014/main" id="{3776C546-2D32-3A00-D33D-32C4C3E147ED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4" name="Google Shape;3989;p22">
              <a:extLst>
                <a:ext uri="{FF2B5EF4-FFF2-40B4-BE49-F238E27FC236}">
                  <a16:creationId xmlns:a16="http://schemas.microsoft.com/office/drawing/2014/main" id="{5C69CD46-7EF2-3D0D-66CA-7663D591E19C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5" name="Google Shape;3990;p22">
              <a:extLst>
                <a:ext uri="{FF2B5EF4-FFF2-40B4-BE49-F238E27FC236}">
                  <a16:creationId xmlns:a16="http://schemas.microsoft.com/office/drawing/2014/main" id="{B91E5FAC-7619-B50A-71FA-E8A445F0EA7B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6" name="Google Shape;3991;p22">
              <a:extLst>
                <a:ext uri="{FF2B5EF4-FFF2-40B4-BE49-F238E27FC236}">
                  <a16:creationId xmlns:a16="http://schemas.microsoft.com/office/drawing/2014/main" id="{9F119E20-C55B-DBD8-12A2-95B9F58E3A79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7" name="Google Shape;3992;p22">
              <a:extLst>
                <a:ext uri="{FF2B5EF4-FFF2-40B4-BE49-F238E27FC236}">
                  <a16:creationId xmlns:a16="http://schemas.microsoft.com/office/drawing/2014/main" id="{A3EE45CE-EA11-6F3E-111E-90257EABEB9E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8" name="Google Shape;3993;p22">
              <a:extLst>
                <a:ext uri="{FF2B5EF4-FFF2-40B4-BE49-F238E27FC236}">
                  <a16:creationId xmlns:a16="http://schemas.microsoft.com/office/drawing/2014/main" id="{34E2712D-0396-582D-8C26-7076D0A35FAC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9" name="Google Shape;3994;p22">
              <a:extLst>
                <a:ext uri="{FF2B5EF4-FFF2-40B4-BE49-F238E27FC236}">
                  <a16:creationId xmlns:a16="http://schemas.microsoft.com/office/drawing/2014/main" id="{3C9E70F9-D9AB-2A9E-40B5-AA30EE0DEE28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0" name="Google Shape;3995;p22">
              <a:extLst>
                <a:ext uri="{FF2B5EF4-FFF2-40B4-BE49-F238E27FC236}">
                  <a16:creationId xmlns:a16="http://schemas.microsoft.com/office/drawing/2014/main" id="{2989F738-BC20-84DC-1F2A-225E1137F36C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1" name="Google Shape;3996;p22">
              <a:extLst>
                <a:ext uri="{FF2B5EF4-FFF2-40B4-BE49-F238E27FC236}">
                  <a16:creationId xmlns:a16="http://schemas.microsoft.com/office/drawing/2014/main" id="{347D7F06-4B4A-EB36-2460-A2C4E83590F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2" name="Google Shape;3997;p22">
              <a:extLst>
                <a:ext uri="{FF2B5EF4-FFF2-40B4-BE49-F238E27FC236}">
                  <a16:creationId xmlns:a16="http://schemas.microsoft.com/office/drawing/2014/main" id="{44369145-F159-3F97-28CA-BC262CE8E9C2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3" name="Google Shape;3998;p22">
              <a:extLst>
                <a:ext uri="{FF2B5EF4-FFF2-40B4-BE49-F238E27FC236}">
                  <a16:creationId xmlns:a16="http://schemas.microsoft.com/office/drawing/2014/main" id="{572186B0-9BBA-5544-A63F-352044A69E61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4" name="Google Shape;3999;p22">
              <a:extLst>
                <a:ext uri="{FF2B5EF4-FFF2-40B4-BE49-F238E27FC236}">
                  <a16:creationId xmlns:a16="http://schemas.microsoft.com/office/drawing/2014/main" id="{9554EDC1-91CB-0E7A-ADFF-AF0554ABC8FE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5" name="Google Shape;4000;p22">
              <a:extLst>
                <a:ext uri="{FF2B5EF4-FFF2-40B4-BE49-F238E27FC236}">
                  <a16:creationId xmlns:a16="http://schemas.microsoft.com/office/drawing/2014/main" id="{09E23133-873C-859D-7F14-171168EB9C85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6" name="Google Shape;4001;p22">
              <a:extLst>
                <a:ext uri="{FF2B5EF4-FFF2-40B4-BE49-F238E27FC236}">
                  <a16:creationId xmlns:a16="http://schemas.microsoft.com/office/drawing/2014/main" id="{F63E153C-EC73-9698-9275-8E534702ECC1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7" name="Google Shape;4002;p22">
              <a:extLst>
                <a:ext uri="{FF2B5EF4-FFF2-40B4-BE49-F238E27FC236}">
                  <a16:creationId xmlns:a16="http://schemas.microsoft.com/office/drawing/2014/main" id="{96BC37AB-47DD-92D8-C2E5-50328588BEEF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8" name="Google Shape;4003;p22">
              <a:extLst>
                <a:ext uri="{FF2B5EF4-FFF2-40B4-BE49-F238E27FC236}">
                  <a16:creationId xmlns:a16="http://schemas.microsoft.com/office/drawing/2014/main" id="{A473C9D1-B06B-E8B7-677A-37E80242D8DC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9" name="Google Shape;4004;p22">
              <a:extLst>
                <a:ext uri="{FF2B5EF4-FFF2-40B4-BE49-F238E27FC236}">
                  <a16:creationId xmlns:a16="http://schemas.microsoft.com/office/drawing/2014/main" id="{36C0F0C4-E6FF-E627-8A92-136E6CA38D47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0" name="Google Shape;4005;p22">
              <a:extLst>
                <a:ext uri="{FF2B5EF4-FFF2-40B4-BE49-F238E27FC236}">
                  <a16:creationId xmlns:a16="http://schemas.microsoft.com/office/drawing/2014/main" id="{C395B0E9-5A7D-1C6C-429A-B58D764DF397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1" name="Google Shape;4006;p22">
              <a:extLst>
                <a:ext uri="{FF2B5EF4-FFF2-40B4-BE49-F238E27FC236}">
                  <a16:creationId xmlns:a16="http://schemas.microsoft.com/office/drawing/2014/main" id="{67BF1278-B633-365A-49B2-BE0F7BAAC2C1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2" name="Google Shape;4007;p22">
              <a:extLst>
                <a:ext uri="{FF2B5EF4-FFF2-40B4-BE49-F238E27FC236}">
                  <a16:creationId xmlns:a16="http://schemas.microsoft.com/office/drawing/2014/main" id="{55438BA7-113E-798C-C1CF-545CFBE1FA0E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3" name="Google Shape;4008;p22">
              <a:extLst>
                <a:ext uri="{FF2B5EF4-FFF2-40B4-BE49-F238E27FC236}">
                  <a16:creationId xmlns:a16="http://schemas.microsoft.com/office/drawing/2014/main" id="{AAC57F0E-5E5E-1260-8A06-4A8DF8E003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4" name="Google Shape;4009;p22">
              <a:extLst>
                <a:ext uri="{FF2B5EF4-FFF2-40B4-BE49-F238E27FC236}">
                  <a16:creationId xmlns:a16="http://schemas.microsoft.com/office/drawing/2014/main" id="{BEF5FB8A-78D8-5AAD-22B3-2FDD8FD12F56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5" name="Google Shape;4010;p22">
              <a:extLst>
                <a:ext uri="{FF2B5EF4-FFF2-40B4-BE49-F238E27FC236}">
                  <a16:creationId xmlns:a16="http://schemas.microsoft.com/office/drawing/2014/main" id="{5C75C442-7223-0A41-16A0-142E207AF875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6" name="Google Shape;4011;p22">
              <a:extLst>
                <a:ext uri="{FF2B5EF4-FFF2-40B4-BE49-F238E27FC236}">
                  <a16:creationId xmlns:a16="http://schemas.microsoft.com/office/drawing/2014/main" id="{F90CDB9D-B881-DCE5-F579-A200F07593E4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7" name="Google Shape;4012;p22">
              <a:extLst>
                <a:ext uri="{FF2B5EF4-FFF2-40B4-BE49-F238E27FC236}">
                  <a16:creationId xmlns:a16="http://schemas.microsoft.com/office/drawing/2014/main" id="{F5C9EAF3-55C4-4790-B1BB-9E9690795E6A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8" name="Google Shape;4013;p22">
              <a:extLst>
                <a:ext uri="{FF2B5EF4-FFF2-40B4-BE49-F238E27FC236}">
                  <a16:creationId xmlns:a16="http://schemas.microsoft.com/office/drawing/2014/main" id="{3FC2C42A-612C-A682-607F-A67E41DB8193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9" name="Google Shape;4014;p22">
              <a:extLst>
                <a:ext uri="{FF2B5EF4-FFF2-40B4-BE49-F238E27FC236}">
                  <a16:creationId xmlns:a16="http://schemas.microsoft.com/office/drawing/2014/main" id="{9875C65C-9D50-B916-BBB8-99FC79C5C83D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0" name="Google Shape;4015;p22">
              <a:extLst>
                <a:ext uri="{FF2B5EF4-FFF2-40B4-BE49-F238E27FC236}">
                  <a16:creationId xmlns:a16="http://schemas.microsoft.com/office/drawing/2014/main" id="{A0607544-A098-B3D7-A32D-94F9E1AA8601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1" name="Google Shape;4016;p22">
              <a:extLst>
                <a:ext uri="{FF2B5EF4-FFF2-40B4-BE49-F238E27FC236}">
                  <a16:creationId xmlns:a16="http://schemas.microsoft.com/office/drawing/2014/main" id="{58F18F53-CDB2-5183-AEBB-1F377A3084C0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2" name="Google Shape;4017;p22">
              <a:extLst>
                <a:ext uri="{FF2B5EF4-FFF2-40B4-BE49-F238E27FC236}">
                  <a16:creationId xmlns:a16="http://schemas.microsoft.com/office/drawing/2014/main" id="{6C0EC806-B3EE-203C-80A3-4F7A7F19145E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3" name="Google Shape;4018;p22">
              <a:extLst>
                <a:ext uri="{FF2B5EF4-FFF2-40B4-BE49-F238E27FC236}">
                  <a16:creationId xmlns:a16="http://schemas.microsoft.com/office/drawing/2014/main" id="{57F44ADB-6D8E-7126-E524-169AD60AADA3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4" name="Google Shape;4019;p22">
              <a:extLst>
                <a:ext uri="{FF2B5EF4-FFF2-40B4-BE49-F238E27FC236}">
                  <a16:creationId xmlns:a16="http://schemas.microsoft.com/office/drawing/2014/main" id="{32760546-2AEA-5363-2906-11410E6EE2C2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5" name="Google Shape;4020;p22">
              <a:extLst>
                <a:ext uri="{FF2B5EF4-FFF2-40B4-BE49-F238E27FC236}">
                  <a16:creationId xmlns:a16="http://schemas.microsoft.com/office/drawing/2014/main" id="{4A219524-530A-4ECE-0E04-FF7CA0A8C129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6" name="Google Shape;4021;p22">
              <a:extLst>
                <a:ext uri="{FF2B5EF4-FFF2-40B4-BE49-F238E27FC236}">
                  <a16:creationId xmlns:a16="http://schemas.microsoft.com/office/drawing/2014/main" id="{475750DF-AB2D-12B9-2E0D-3A6C62FC5654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7" name="Google Shape;4022;p22">
              <a:extLst>
                <a:ext uri="{FF2B5EF4-FFF2-40B4-BE49-F238E27FC236}">
                  <a16:creationId xmlns:a16="http://schemas.microsoft.com/office/drawing/2014/main" id="{9D64D228-F5E2-45D2-87D2-FA364EA6522C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8" name="Google Shape;4023;p22">
              <a:extLst>
                <a:ext uri="{FF2B5EF4-FFF2-40B4-BE49-F238E27FC236}">
                  <a16:creationId xmlns:a16="http://schemas.microsoft.com/office/drawing/2014/main" id="{40AFBCF4-D1E7-0574-015C-9BB0E6EAF64A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9" name="Google Shape;4024;p22">
              <a:extLst>
                <a:ext uri="{FF2B5EF4-FFF2-40B4-BE49-F238E27FC236}">
                  <a16:creationId xmlns:a16="http://schemas.microsoft.com/office/drawing/2014/main" id="{958F8BA0-4891-3509-9305-3BC182AB2D2B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0" name="Google Shape;4025;p22">
              <a:extLst>
                <a:ext uri="{FF2B5EF4-FFF2-40B4-BE49-F238E27FC236}">
                  <a16:creationId xmlns:a16="http://schemas.microsoft.com/office/drawing/2014/main" id="{5F471AF2-6192-ED90-EF4B-4729BE1B1F6F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1" name="Google Shape;4026;p22">
              <a:extLst>
                <a:ext uri="{FF2B5EF4-FFF2-40B4-BE49-F238E27FC236}">
                  <a16:creationId xmlns:a16="http://schemas.microsoft.com/office/drawing/2014/main" id="{0B2E3A2C-56B7-4DE7-49E5-76292F4B050D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2" name="Google Shape;4027;p22">
              <a:extLst>
                <a:ext uri="{FF2B5EF4-FFF2-40B4-BE49-F238E27FC236}">
                  <a16:creationId xmlns:a16="http://schemas.microsoft.com/office/drawing/2014/main" id="{62D7A325-BE67-ADE9-2BEC-725B4253EBE9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3" name="Google Shape;4028;p22">
              <a:extLst>
                <a:ext uri="{FF2B5EF4-FFF2-40B4-BE49-F238E27FC236}">
                  <a16:creationId xmlns:a16="http://schemas.microsoft.com/office/drawing/2014/main" id="{48E86611-CF33-F919-498F-2B12E9A19967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4" name="Google Shape;4029;p22">
              <a:extLst>
                <a:ext uri="{FF2B5EF4-FFF2-40B4-BE49-F238E27FC236}">
                  <a16:creationId xmlns:a16="http://schemas.microsoft.com/office/drawing/2014/main" id="{A61C1ED5-BCD5-B95B-03FF-C98A4003F216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5" name="Google Shape;4030;p22">
              <a:extLst>
                <a:ext uri="{FF2B5EF4-FFF2-40B4-BE49-F238E27FC236}">
                  <a16:creationId xmlns:a16="http://schemas.microsoft.com/office/drawing/2014/main" id="{71E1F621-1E08-FC79-E897-DDFC27AE4D8B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6" name="Google Shape;4031;p22">
              <a:extLst>
                <a:ext uri="{FF2B5EF4-FFF2-40B4-BE49-F238E27FC236}">
                  <a16:creationId xmlns:a16="http://schemas.microsoft.com/office/drawing/2014/main" id="{E3ABBC54-CCFF-5438-DFD9-230E225DD0AF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7" name="Google Shape;4032;p22">
              <a:extLst>
                <a:ext uri="{FF2B5EF4-FFF2-40B4-BE49-F238E27FC236}">
                  <a16:creationId xmlns:a16="http://schemas.microsoft.com/office/drawing/2014/main" id="{5F389FBD-6DED-7997-612F-854F09A31273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8" name="Google Shape;4033;p22">
              <a:extLst>
                <a:ext uri="{FF2B5EF4-FFF2-40B4-BE49-F238E27FC236}">
                  <a16:creationId xmlns:a16="http://schemas.microsoft.com/office/drawing/2014/main" id="{6F6C9766-BB46-94B9-2CE7-551CD0503910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9" name="Google Shape;4034;p22">
              <a:extLst>
                <a:ext uri="{FF2B5EF4-FFF2-40B4-BE49-F238E27FC236}">
                  <a16:creationId xmlns:a16="http://schemas.microsoft.com/office/drawing/2014/main" id="{BE9BF522-A2B7-2C62-502E-814F868C379F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0" name="Google Shape;4035;p22">
              <a:extLst>
                <a:ext uri="{FF2B5EF4-FFF2-40B4-BE49-F238E27FC236}">
                  <a16:creationId xmlns:a16="http://schemas.microsoft.com/office/drawing/2014/main" id="{D7060E7A-3F16-BED5-1A3D-AD0348513636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1" name="Google Shape;4036;p22">
              <a:extLst>
                <a:ext uri="{FF2B5EF4-FFF2-40B4-BE49-F238E27FC236}">
                  <a16:creationId xmlns:a16="http://schemas.microsoft.com/office/drawing/2014/main" id="{9C62952A-FD7D-8D65-64F3-6ADEC2EC8949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2" name="Google Shape;4037;p22">
              <a:extLst>
                <a:ext uri="{FF2B5EF4-FFF2-40B4-BE49-F238E27FC236}">
                  <a16:creationId xmlns:a16="http://schemas.microsoft.com/office/drawing/2014/main" id="{B06C1C47-1FDB-FFED-C432-096CEBC7CE00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3" name="Google Shape;4038;p22">
              <a:extLst>
                <a:ext uri="{FF2B5EF4-FFF2-40B4-BE49-F238E27FC236}">
                  <a16:creationId xmlns:a16="http://schemas.microsoft.com/office/drawing/2014/main" id="{5F3BBA1E-B92B-B920-3C1E-B7366CDEEB72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4" name="Google Shape;4039;p22">
              <a:extLst>
                <a:ext uri="{FF2B5EF4-FFF2-40B4-BE49-F238E27FC236}">
                  <a16:creationId xmlns:a16="http://schemas.microsoft.com/office/drawing/2014/main" id="{09D33793-D955-4E48-E53E-DDAB70D92EC5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5" name="Google Shape;4040;p22">
              <a:extLst>
                <a:ext uri="{FF2B5EF4-FFF2-40B4-BE49-F238E27FC236}">
                  <a16:creationId xmlns:a16="http://schemas.microsoft.com/office/drawing/2014/main" id="{318C53A9-57C6-C379-A6D1-9F8EC9022228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6" name="Google Shape;4041;p22">
              <a:extLst>
                <a:ext uri="{FF2B5EF4-FFF2-40B4-BE49-F238E27FC236}">
                  <a16:creationId xmlns:a16="http://schemas.microsoft.com/office/drawing/2014/main" id="{F3E67546-A234-3795-F4F2-91232734A904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7" name="Google Shape;4042;p22">
              <a:extLst>
                <a:ext uri="{FF2B5EF4-FFF2-40B4-BE49-F238E27FC236}">
                  <a16:creationId xmlns:a16="http://schemas.microsoft.com/office/drawing/2014/main" id="{944222FD-6DDF-FAF6-7ED7-49DC7751E64D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8" name="Google Shape;4043;p22">
              <a:extLst>
                <a:ext uri="{FF2B5EF4-FFF2-40B4-BE49-F238E27FC236}">
                  <a16:creationId xmlns:a16="http://schemas.microsoft.com/office/drawing/2014/main" id="{D6C56150-C87F-2403-4497-FE5F1934ABAF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9" name="Google Shape;4044;p22">
              <a:extLst>
                <a:ext uri="{FF2B5EF4-FFF2-40B4-BE49-F238E27FC236}">
                  <a16:creationId xmlns:a16="http://schemas.microsoft.com/office/drawing/2014/main" id="{F2BA248E-41B3-C926-1613-1E5563C3EC2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0" name="Google Shape;4045;p22">
              <a:extLst>
                <a:ext uri="{FF2B5EF4-FFF2-40B4-BE49-F238E27FC236}">
                  <a16:creationId xmlns:a16="http://schemas.microsoft.com/office/drawing/2014/main" id="{52D8DEB7-5232-5A8C-7DCD-4EAA20DCADB6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1" name="Google Shape;4046;p22">
              <a:extLst>
                <a:ext uri="{FF2B5EF4-FFF2-40B4-BE49-F238E27FC236}">
                  <a16:creationId xmlns:a16="http://schemas.microsoft.com/office/drawing/2014/main" id="{4B823EE9-E89B-C22B-C20B-5505F7A744B4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2" name="Google Shape;4047;p22">
              <a:extLst>
                <a:ext uri="{FF2B5EF4-FFF2-40B4-BE49-F238E27FC236}">
                  <a16:creationId xmlns:a16="http://schemas.microsoft.com/office/drawing/2014/main" id="{58F85C3F-3C1C-4BA0-416E-E1BBCD1227A9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3" name="Google Shape;4048;p22">
              <a:extLst>
                <a:ext uri="{FF2B5EF4-FFF2-40B4-BE49-F238E27FC236}">
                  <a16:creationId xmlns:a16="http://schemas.microsoft.com/office/drawing/2014/main" id="{D26DBD48-420E-45EF-4B14-B42D8F5231B9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4" name="Google Shape;4049;p22">
              <a:extLst>
                <a:ext uri="{FF2B5EF4-FFF2-40B4-BE49-F238E27FC236}">
                  <a16:creationId xmlns:a16="http://schemas.microsoft.com/office/drawing/2014/main" id="{BDB3A841-1B37-E6D9-F5CA-2BA2D9F69BC2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5" name="Google Shape;4050;p22">
              <a:extLst>
                <a:ext uri="{FF2B5EF4-FFF2-40B4-BE49-F238E27FC236}">
                  <a16:creationId xmlns:a16="http://schemas.microsoft.com/office/drawing/2014/main" id="{BBB882CC-403D-438B-50C1-C9CDCD1EFCFC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6" name="Google Shape;4051;p22">
              <a:extLst>
                <a:ext uri="{FF2B5EF4-FFF2-40B4-BE49-F238E27FC236}">
                  <a16:creationId xmlns:a16="http://schemas.microsoft.com/office/drawing/2014/main" id="{48DA8791-F688-FD2E-AA1C-292B2C949959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7" name="Google Shape;4052;p22">
              <a:extLst>
                <a:ext uri="{FF2B5EF4-FFF2-40B4-BE49-F238E27FC236}">
                  <a16:creationId xmlns:a16="http://schemas.microsoft.com/office/drawing/2014/main" id="{F3429EB0-22C6-9AC3-F59B-EE13ECCCE4A4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8" name="Google Shape;4053;p22">
              <a:extLst>
                <a:ext uri="{FF2B5EF4-FFF2-40B4-BE49-F238E27FC236}">
                  <a16:creationId xmlns:a16="http://schemas.microsoft.com/office/drawing/2014/main" id="{7C7A522E-50E0-A1E6-9387-8CB16BB68069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9" name="Google Shape;4054;p22">
              <a:extLst>
                <a:ext uri="{FF2B5EF4-FFF2-40B4-BE49-F238E27FC236}">
                  <a16:creationId xmlns:a16="http://schemas.microsoft.com/office/drawing/2014/main" id="{A166716A-9BBA-DA94-2202-5E3723960AE6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0" name="Google Shape;4055;p22">
              <a:extLst>
                <a:ext uri="{FF2B5EF4-FFF2-40B4-BE49-F238E27FC236}">
                  <a16:creationId xmlns:a16="http://schemas.microsoft.com/office/drawing/2014/main" id="{BB2619FE-95C5-6624-BC80-F15CCF823206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1" name="Google Shape;4056;p22">
              <a:extLst>
                <a:ext uri="{FF2B5EF4-FFF2-40B4-BE49-F238E27FC236}">
                  <a16:creationId xmlns:a16="http://schemas.microsoft.com/office/drawing/2014/main" id="{28C58E64-33B5-5E3E-F09D-E124470C52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2" name="Google Shape;4057;p22">
              <a:extLst>
                <a:ext uri="{FF2B5EF4-FFF2-40B4-BE49-F238E27FC236}">
                  <a16:creationId xmlns:a16="http://schemas.microsoft.com/office/drawing/2014/main" id="{4F623C9C-936D-A352-E3CA-2046C036D955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3" name="Google Shape;4058;p22">
              <a:extLst>
                <a:ext uri="{FF2B5EF4-FFF2-40B4-BE49-F238E27FC236}">
                  <a16:creationId xmlns:a16="http://schemas.microsoft.com/office/drawing/2014/main" id="{5A3E9D71-E74A-74D2-49D9-C1EAC38C225E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4" name="Google Shape;4059;p22">
              <a:extLst>
                <a:ext uri="{FF2B5EF4-FFF2-40B4-BE49-F238E27FC236}">
                  <a16:creationId xmlns:a16="http://schemas.microsoft.com/office/drawing/2014/main" id="{423E7D08-E8B8-57A4-9242-DEFD149F61E8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5" name="Google Shape;4060;p22">
              <a:extLst>
                <a:ext uri="{FF2B5EF4-FFF2-40B4-BE49-F238E27FC236}">
                  <a16:creationId xmlns:a16="http://schemas.microsoft.com/office/drawing/2014/main" id="{930D7385-F481-6766-64B5-D7567B1CACF9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6" name="Google Shape;4061;p22">
              <a:extLst>
                <a:ext uri="{FF2B5EF4-FFF2-40B4-BE49-F238E27FC236}">
                  <a16:creationId xmlns:a16="http://schemas.microsoft.com/office/drawing/2014/main" id="{F33183BA-F307-0D06-27FC-1298A85585F7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7" name="Google Shape;4062;p22">
              <a:extLst>
                <a:ext uri="{FF2B5EF4-FFF2-40B4-BE49-F238E27FC236}">
                  <a16:creationId xmlns:a16="http://schemas.microsoft.com/office/drawing/2014/main" id="{C60573F9-BF71-9EF5-4A9B-21BA78A63F2A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8" name="Google Shape;4063;p22">
              <a:extLst>
                <a:ext uri="{FF2B5EF4-FFF2-40B4-BE49-F238E27FC236}">
                  <a16:creationId xmlns:a16="http://schemas.microsoft.com/office/drawing/2014/main" id="{F00EDAB1-040F-98F6-BF98-1D5EBAC2C0A5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9" name="Google Shape;4064;p22">
              <a:extLst>
                <a:ext uri="{FF2B5EF4-FFF2-40B4-BE49-F238E27FC236}">
                  <a16:creationId xmlns:a16="http://schemas.microsoft.com/office/drawing/2014/main" id="{4A9453B1-FB32-22D4-FF43-DEFEFA18C20A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0" name="Google Shape;4065;p22">
              <a:extLst>
                <a:ext uri="{FF2B5EF4-FFF2-40B4-BE49-F238E27FC236}">
                  <a16:creationId xmlns:a16="http://schemas.microsoft.com/office/drawing/2014/main" id="{A4BD71D7-E876-A8FD-2B21-E8634EDC73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1" name="Google Shape;4066;p22">
              <a:extLst>
                <a:ext uri="{FF2B5EF4-FFF2-40B4-BE49-F238E27FC236}">
                  <a16:creationId xmlns:a16="http://schemas.microsoft.com/office/drawing/2014/main" id="{0C9FD10C-B579-9F30-C91F-CEF31A720C86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2" name="Google Shape;4067;p22">
              <a:extLst>
                <a:ext uri="{FF2B5EF4-FFF2-40B4-BE49-F238E27FC236}">
                  <a16:creationId xmlns:a16="http://schemas.microsoft.com/office/drawing/2014/main" id="{D0CED42E-A247-DAC1-82A0-2BDE6C4FF66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3" name="Google Shape;4068;p22">
              <a:extLst>
                <a:ext uri="{FF2B5EF4-FFF2-40B4-BE49-F238E27FC236}">
                  <a16:creationId xmlns:a16="http://schemas.microsoft.com/office/drawing/2014/main" id="{ACA89392-4022-9829-054D-96053989675E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4" name="Google Shape;4069;p22">
              <a:extLst>
                <a:ext uri="{FF2B5EF4-FFF2-40B4-BE49-F238E27FC236}">
                  <a16:creationId xmlns:a16="http://schemas.microsoft.com/office/drawing/2014/main" id="{D06C96D7-D3C1-0002-7A50-3EFB4B15D49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5" name="Google Shape;4070;p22">
              <a:extLst>
                <a:ext uri="{FF2B5EF4-FFF2-40B4-BE49-F238E27FC236}">
                  <a16:creationId xmlns:a16="http://schemas.microsoft.com/office/drawing/2014/main" id="{14351FD9-C822-E541-A09B-128AAFC128CE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6" name="Google Shape;4071;p22">
              <a:extLst>
                <a:ext uri="{FF2B5EF4-FFF2-40B4-BE49-F238E27FC236}">
                  <a16:creationId xmlns:a16="http://schemas.microsoft.com/office/drawing/2014/main" id="{FBF87D3F-3633-29AC-0081-C7276296A29A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7" name="Google Shape;4072;p22">
              <a:extLst>
                <a:ext uri="{FF2B5EF4-FFF2-40B4-BE49-F238E27FC236}">
                  <a16:creationId xmlns:a16="http://schemas.microsoft.com/office/drawing/2014/main" id="{2B7DD873-4364-78D8-FD8C-3F88ADBBC353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8" name="Google Shape;4073;p22">
              <a:extLst>
                <a:ext uri="{FF2B5EF4-FFF2-40B4-BE49-F238E27FC236}">
                  <a16:creationId xmlns:a16="http://schemas.microsoft.com/office/drawing/2014/main" id="{4754725C-21BB-31DA-0535-B55FA0733D4A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9" name="Google Shape;4074;p22">
              <a:extLst>
                <a:ext uri="{FF2B5EF4-FFF2-40B4-BE49-F238E27FC236}">
                  <a16:creationId xmlns:a16="http://schemas.microsoft.com/office/drawing/2014/main" id="{F6AC4453-C4FA-6B66-7D3F-F2FCD0C72083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0" name="Google Shape;4075;p22">
              <a:extLst>
                <a:ext uri="{FF2B5EF4-FFF2-40B4-BE49-F238E27FC236}">
                  <a16:creationId xmlns:a16="http://schemas.microsoft.com/office/drawing/2014/main" id="{225BD647-761B-87DD-A820-3A359AE3A11B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1" name="Google Shape;4076;p22">
              <a:extLst>
                <a:ext uri="{FF2B5EF4-FFF2-40B4-BE49-F238E27FC236}">
                  <a16:creationId xmlns:a16="http://schemas.microsoft.com/office/drawing/2014/main" id="{95FD6344-9E5D-DB39-2E4D-F2F79BCA9CB9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2" name="Google Shape;4077;p22">
              <a:extLst>
                <a:ext uri="{FF2B5EF4-FFF2-40B4-BE49-F238E27FC236}">
                  <a16:creationId xmlns:a16="http://schemas.microsoft.com/office/drawing/2014/main" id="{BB548CAC-FD57-3E3C-D46C-C889276B244C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3" name="Google Shape;4078;p22">
              <a:extLst>
                <a:ext uri="{FF2B5EF4-FFF2-40B4-BE49-F238E27FC236}">
                  <a16:creationId xmlns:a16="http://schemas.microsoft.com/office/drawing/2014/main" id="{F5DEE2D2-43B0-8AE4-2BA9-DCFF65E5F80D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4" name="Google Shape;4079;p22">
              <a:extLst>
                <a:ext uri="{FF2B5EF4-FFF2-40B4-BE49-F238E27FC236}">
                  <a16:creationId xmlns:a16="http://schemas.microsoft.com/office/drawing/2014/main" id="{F2321084-B5E6-0EC2-14AC-F8947D8DBC46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5" name="Google Shape;4080;p22">
              <a:extLst>
                <a:ext uri="{FF2B5EF4-FFF2-40B4-BE49-F238E27FC236}">
                  <a16:creationId xmlns:a16="http://schemas.microsoft.com/office/drawing/2014/main" id="{7FC9C597-4FAE-C593-0EAD-F4B6EE1290BE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6" name="Google Shape;4081;p22">
              <a:extLst>
                <a:ext uri="{FF2B5EF4-FFF2-40B4-BE49-F238E27FC236}">
                  <a16:creationId xmlns:a16="http://schemas.microsoft.com/office/drawing/2014/main" id="{129C3387-0A0B-8ABB-BD47-4A2B9C0AD8B8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7" name="Google Shape;4082;p22">
              <a:extLst>
                <a:ext uri="{FF2B5EF4-FFF2-40B4-BE49-F238E27FC236}">
                  <a16:creationId xmlns:a16="http://schemas.microsoft.com/office/drawing/2014/main" id="{9A709E15-CAA4-C298-BC2C-CD9EF67C300A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8" name="Google Shape;4083;p22">
              <a:extLst>
                <a:ext uri="{FF2B5EF4-FFF2-40B4-BE49-F238E27FC236}">
                  <a16:creationId xmlns:a16="http://schemas.microsoft.com/office/drawing/2014/main" id="{AD378F53-C6B3-655A-D219-B24B70F7354A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9" name="Google Shape;4084;p22">
              <a:extLst>
                <a:ext uri="{FF2B5EF4-FFF2-40B4-BE49-F238E27FC236}">
                  <a16:creationId xmlns:a16="http://schemas.microsoft.com/office/drawing/2014/main" id="{1968944B-0C2B-A262-9BDC-42DC4980D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0" name="Google Shape;4085;p22">
              <a:extLst>
                <a:ext uri="{FF2B5EF4-FFF2-40B4-BE49-F238E27FC236}">
                  <a16:creationId xmlns:a16="http://schemas.microsoft.com/office/drawing/2014/main" id="{31716AB1-6645-8484-71FA-87E1B949EBA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1" name="Google Shape;4086;p22">
              <a:extLst>
                <a:ext uri="{FF2B5EF4-FFF2-40B4-BE49-F238E27FC236}">
                  <a16:creationId xmlns:a16="http://schemas.microsoft.com/office/drawing/2014/main" id="{6AD90A91-ED4F-5362-7D4D-BA3F7D42E812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2" name="Google Shape;4087;p22">
              <a:extLst>
                <a:ext uri="{FF2B5EF4-FFF2-40B4-BE49-F238E27FC236}">
                  <a16:creationId xmlns:a16="http://schemas.microsoft.com/office/drawing/2014/main" id="{F7C9B87A-512F-0E91-46F7-AB2AE9D56D09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3" name="Google Shape;4088;p22">
              <a:extLst>
                <a:ext uri="{FF2B5EF4-FFF2-40B4-BE49-F238E27FC236}">
                  <a16:creationId xmlns:a16="http://schemas.microsoft.com/office/drawing/2014/main" id="{FAA64A2C-8ED7-1F00-663B-2614F9CEA80A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4" name="Google Shape;4089;p22">
              <a:extLst>
                <a:ext uri="{FF2B5EF4-FFF2-40B4-BE49-F238E27FC236}">
                  <a16:creationId xmlns:a16="http://schemas.microsoft.com/office/drawing/2014/main" id="{DFC8B991-7865-8B01-E78C-F7F13F493E45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5" name="Google Shape;4090;p22">
              <a:extLst>
                <a:ext uri="{FF2B5EF4-FFF2-40B4-BE49-F238E27FC236}">
                  <a16:creationId xmlns:a16="http://schemas.microsoft.com/office/drawing/2014/main" id="{CB5C4EC8-A29B-7735-CF5F-385285618E2B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6" name="Google Shape;4091;p22">
              <a:extLst>
                <a:ext uri="{FF2B5EF4-FFF2-40B4-BE49-F238E27FC236}">
                  <a16:creationId xmlns:a16="http://schemas.microsoft.com/office/drawing/2014/main" id="{BB0EF226-6401-5F67-7A67-9211F8C3944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7" name="Google Shape;4092;p22">
              <a:extLst>
                <a:ext uri="{FF2B5EF4-FFF2-40B4-BE49-F238E27FC236}">
                  <a16:creationId xmlns:a16="http://schemas.microsoft.com/office/drawing/2014/main" id="{BF2FB02A-0690-5D07-E627-1D5152C20229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8" name="Google Shape;4093;p22">
              <a:extLst>
                <a:ext uri="{FF2B5EF4-FFF2-40B4-BE49-F238E27FC236}">
                  <a16:creationId xmlns:a16="http://schemas.microsoft.com/office/drawing/2014/main" id="{4833D09A-8C68-C6BC-33CD-2D23EE52CC81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9" name="Google Shape;4094;p22">
              <a:extLst>
                <a:ext uri="{FF2B5EF4-FFF2-40B4-BE49-F238E27FC236}">
                  <a16:creationId xmlns:a16="http://schemas.microsoft.com/office/drawing/2014/main" id="{64E76731-A42C-32E2-2E8A-26042354C9A4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0" name="Google Shape;4095;p22">
              <a:extLst>
                <a:ext uri="{FF2B5EF4-FFF2-40B4-BE49-F238E27FC236}">
                  <a16:creationId xmlns:a16="http://schemas.microsoft.com/office/drawing/2014/main" id="{FDF72B55-DD22-F024-F253-9BEAF955AC2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1" name="Google Shape;4096;p22">
              <a:extLst>
                <a:ext uri="{FF2B5EF4-FFF2-40B4-BE49-F238E27FC236}">
                  <a16:creationId xmlns:a16="http://schemas.microsoft.com/office/drawing/2014/main" id="{A9F47F5E-AAC1-D2D7-E4D3-47C8CEF351DE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2" name="Google Shape;4097;p22">
              <a:extLst>
                <a:ext uri="{FF2B5EF4-FFF2-40B4-BE49-F238E27FC236}">
                  <a16:creationId xmlns:a16="http://schemas.microsoft.com/office/drawing/2014/main" id="{7C83E9AB-4D68-2404-51CE-0DF1B7E45C5B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3" name="Google Shape;4098;p22">
              <a:extLst>
                <a:ext uri="{FF2B5EF4-FFF2-40B4-BE49-F238E27FC236}">
                  <a16:creationId xmlns:a16="http://schemas.microsoft.com/office/drawing/2014/main" id="{AEC714D0-E0D9-31B7-9E92-FAEF34BE80E2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4" name="Google Shape;4099;p22">
              <a:extLst>
                <a:ext uri="{FF2B5EF4-FFF2-40B4-BE49-F238E27FC236}">
                  <a16:creationId xmlns:a16="http://schemas.microsoft.com/office/drawing/2014/main" id="{6A0E9FA4-592E-FC1F-EBD4-6C6C7ADA78FB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5" name="Google Shape;4100;p22">
              <a:extLst>
                <a:ext uri="{FF2B5EF4-FFF2-40B4-BE49-F238E27FC236}">
                  <a16:creationId xmlns:a16="http://schemas.microsoft.com/office/drawing/2014/main" id="{6BA41895-DA57-5F01-E95D-354DF2CDA097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6" name="Google Shape;4101;p22">
              <a:extLst>
                <a:ext uri="{FF2B5EF4-FFF2-40B4-BE49-F238E27FC236}">
                  <a16:creationId xmlns:a16="http://schemas.microsoft.com/office/drawing/2014/main" id="{6E3069E5-2214-52C1-1330-0DEDDAB1CD19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7" name="Google Shape;4102;p22">
              <a:extLst>
                <a:ext uri="{FF2B5EF4-FFF2-40B4-BE49-F238E27FC236}">
                  <a16:creationId xmlns:a16="http://schemas.microsoft.com/office/drawing/2014/main" id="{45A60674-945C-D919-10B8-F55CD9A5B7DD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8" name="Google Shape;4103;p22">
              <a:extLst>
                <a:ext uri="{FF2B5EF4-FFF2-40B4-BE49-F238E27FC236}">
                  <a16:creationId xmlns:a16="http://schemas.microsoft.com/office/drawing/2014/main" id="{FA7DA64D-8EC9-7D4E-2841-7F147E8F8AE8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9" name="Google Shape;4104;p22">
              <a:extLst>
                <a:ext uri="{FF2B5EF4-FFF2-40B4-BE49-F238E27FC236}">
                  <a16:creationId xmlns:a16="http://schemas.microsoft.com/office/drawing/2014/main" id="{715CE56C-6022-1145-D577-77C15D9EAA3C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0" name="Google Shape;4105;p22">
              <a:extLst>
                <a:ext uri="{FF2B5EF4-FFF2-40B4-BE49-F238E27FC236}">
                  <a16:creationId xmlns:a16="http://schemas.microsoft.com/office/drawing/2014/main" id="{5F1A0746-3C16-71AE-BD62-EED9B81B99E1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1" name="Google Shape;4106;p22">
              <a:extLst>
                <a:ext uri="{FF2B5EF4-FFF2-40B4-BE49-F238E27FC236}">
                  <a16:creationId xmlns:a16="http://schemas.microsoft.com/office/drawing/2014/main" id="{5BE8F90C-B83F-CD84-C8B0-90AE20DD2BA1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2" name="Google Shape;4107;p22">
              <a:extLst>
                <a:ext uri="{FF2B5EF4-FFF2-40B4-BE49-F238E27FC236}">
                  <a16:creationId xmlns:a16="http://schemas.microsoft.com/office/drawing/2014/main" id="{D0D3F0A7-6C14-B23D-3C45-675131CE3CB6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3" name="Google Shape;4108;p22">
              <a:extLst>
                <a:ext uri="{FF2B5EF4-FFF2-40B4-BE49-F238E27FC236}">
                  <a16:creationId xmlns:a16="http://schemas.microsoft.com/office/drawing/2014/main" id="{E017B5F6-9E0E-60DA-290E-6BA9BFF6C6DD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4" name="Google Shape;4109;p22">
              <a:extLst>
                <a:ext uri="{FF2B5EF4-FFF2-40B4-BE49-F238E27FC236}">
                  <a16:creationId xmlns:a16="http://schemas.microsoft.com/office/drawing/2014/main" id="{537DE590-39B5-E6B0-3D63-B966BD1F4A6A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5" name="Google Shape;4110;p22">
              <a:extLst>
                <a:ext uri="{FF2B5EF4-FFF2-40B4-BE49-F238E27FC236}">
                  <a16:creationId xmlns:a16="http://schemas.microsoft.com/office/drawing/2014/main" id="{2A8D068D-96B3-D45A-7EEA-C377FE96A41E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6" name="Google Shape;4111;p22">
              <a:extLst>
                <a:ext uri="{FF2B5EF4-FFF2-40B4-BE49-F238E27FC236}">
                  <a16:creationId xmlns:a16="http://schemas.microsoft.com/office/drawing/2014/main" id="{6BFC3365-E104-0B2A-66B2-CC6CF325C4FC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7" name="Google Shape;4112;p22">
              <a:extLst>
                <a:ext uri="{FF2B5EF4-FFF2-40B4-BE49-F238E27FC236}">
                  <a16:creationId xmlns:a16="http://schemas.microsoft.com/office/drawing/2014/main" id="{573C2C6D-1663-B223-9B9C-4731CA4C6122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8" name="Google Shape;4113;p22">
              <a:extLst>
                <a:ext uri="{FF2B5EF4-FFF2-40B4-BE49-F238E27FC236}">
                  <a16:creationId xmlns:a16="http://schemas.microsoft.com/office/drawing/2014/main" id="{BE23AAF1-7891-047C-73B8-43571F2925F6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9" name="Google Shape;4114;p22">
              <a:extLst>
                <a:ext uri="{FF2B5EF4-FFF2-40B4-BE49-F238E27FC236}">
                  <a16:creationId xmlns:a16="http://schemas.microsoft.com/office/drawing/2014/main" id="{223FAF2D-E6D3-4C87-C39C-A13CDF6F8222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0" name="Google Shape;4115;p22">
              <a:extLst>
                <a:ext uri="{FF2B5EF4-FFF2-40B4-BE49-F238E27FC236}">
                  <a16:creationId xmlns:a16="http://schemas.microsoft.com/office/drawing/2014/main" id="{353A4A8B-4AA7-2FF7-17E1-2B608C9B14F2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1" name="Google Shape;4116;p22">
              <a:extLst>
                <a:ext uri="{FF2B5EF4-FFF2-40B4-BE49-F238E27FC236}">
                  <a16:creationId xmlns:a16="http://schemas.microsoft.com/office/drawing/2014/main" id="{A659D67E-4CDA-AB6A-8494-385DBA5B0D1B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2" name="Google Shape;4117;p22">
              <a:extLst>
                <a:ext uri="{FF2B5EF4-FFF2-40B4-BE49-F238E27FC236}">
                  <a16:creationId xmlns:a16="http://schemas.microsoft.com/office/drawing/2014/main" id="{AD1D91C2-30FA-32A8-344F-EC0313DEE26B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3" name="Google Shape;4118;p22">
              <a:extLst>
                <a:ext uri="{FF2B5EF4-FFF2-40B4-BE49-F238E27FC236}">
                  <a16:creationId xmlns:a16="http://schemas.microsoft.com/office/drawing/2014/main" id="{0D867385-330A-16A5-FD54-2D82AB2D1AA1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4" name="Google Shape;4119;p22">
              <a:extLst>
                <a:ext uri="{FF2B5EF4-FFF2-40B4-BE49-F238E27FC236}">
                  <a16:creationId xmlns:a16="http://schemas.microsoft.com/office/drawing/2014/main" id="{453A3285-6A27-DDE3-D24B-73999A1AC055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5" name="Google Shape;4120;p22">
              <a:extLst>
                <a:ext uri="{FF2B5EF4-FFF2-40B4-BE49-F238E27FC236}">
                  <a16:creationId xmlns:a16="http://schemas.microsoft.com/office/drawing/2014/main" id="{4765573A-10CB-0153-2F75-41E75AD04AF6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6" name="Google Shape;4121;p22">
              <a:extLst>
                <a:ext uri="{FF2B5EF4-FFF2-40B4-BE49-F238E27FC236}">
                  <a16:creationId xmlns:a16="http://schemas.microsoft.com/office/drawing/2014/main" id="{6896A011-EDF2-2AF7-6646-842CFEE4B2E7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7" name="Google Shape;4122;p22">
              <a:extLst>
                <a:ext uri="{FF2B5EF4-FFF2-40B4-BE49-F238E27FC236}">
                  <a16:creationId xmlns:a16="http://schemas.microsoft.com/office/drawing/2014/main" id="{A2AA594B-8E36-9ECC-4C99-483ACF500851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8" name="Google Shape;4123;p22">
              <a:extLst>
                <a:ext uri="{FF2B5EF4-FFF2-40B4-BE49-F238E27FC236}">
                  <a16:creationId xmlns:a16="http://schemas.microsoft.com/office/drawing/2014/main" id="{0A080551-068F-E4D9-848E-B7D3A2235194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9" name="Google Shape;4124;p22">
              <a:extLst>
                <a:ext uri="{FF2B5EF4-FFF2-40B4-BE49-F238E27FC236}">
                  <a16:creationId xmlns:a16="http://schemas.microsoft.com/office/drawing/2014/main" id="{6F295E8A-9860-78BD-C892-36B1766621B1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0" name="Google Shape;4125;p22">
              <a:extLst>
                <a:ext uri="{FF2B5EF4-FFF2-40B4-BE49-F238E27FC236}">
                  <a16:creationId xmlns:a16="http://schemas.microsoft.com/office/drawing/2014/main" id="{A86303E8-13A2-BA8A-01C1-581FFBA2AA44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1" name="Google Shape;4126;p22">
              <a:extLst>
                <a:ext uri="{FF2B5EF4-FFF2-40B4-BE49-F238E27FC236}">
                  <a16:creationId xmlns:a16="http://schemas.microsoft.com/office/drawing/2014/main" id="{59417C06-AD8C-4460-2402-ED3E940371D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2" name="Google Shape;4127;p22">
              <a:extLst>
                <a:ext uri="{FF2B5EF4-FFF2-40B4-BE49-F238E27FC236}">
                  <a16:creationId xmlns:a16="http://schemas.microsoft.com/office/drawing/2014/main" id="{0004FBA0-34C2-61E8-90D5-9B35484DDC8A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3" name="Google Shape;4128;p22">
              <a:extLst>
                <a:ext uri="{FF2B5EF4-FFF2-40B4-BE49-F238E27FC236}">
                  <a16:creationId xmlns:a16="http://schemas.microsoft.com/office/drawing/2014/main" id="{E077EA2B-71EB-6D4B-111B-EBAFDD21CD35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4" name="Google Shape;4129;p22">
              <a:extLst>
                <a:ext uri="{FF2B5EF4-FFF2-40B4-BE49-F238E27FC236}">
                  <a16:creationId xmlns:a16="http://schemas.microsoft.com/office/drawing/2014/main" id="{5852CF2A-D609-4362-33C1-56F051C8D026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5" name="Google Shape;4130;p22">
              <a:extLst>
                <a:ext uri="{FF2B5EF4-FFF2-40B4-BE49-F238E27FC236}">
                  <a16:creationId xmlns:a16="http://schemas.microsoft.com/office/drawing/2014/main" id="{46832CBD-DA18-24FC-4234-DDB0BD519E6B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6" name="Google Shape;4131;p22">
              <a:extLst>
                <a:ext uri="{FF2B5EF4-FFF2-40B4-BE49-F238E27FC236}">
                  <a16:creationId xmlns:a16="http://schemas.microsoft.com/office/drawing/2014/main" id="{9283256B-5FA0-C836-1B23-6CD05BF298D5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7" name="Google Shape;4132;p22">
              <a:extLst>
                <a:ext uri="{FF2B5EF4-FFF2-40B4-BE49-F238E27FC236}">
                  <a16:creationId xmlns:a16="http://schemas.microsoft.com/office/drawing/2014/main" id="{ADFDF066-6525-6A3E-F6FC-415B350E71AE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8" name="Google Shape;4133;p22">
              <a:extLst>
                <a:ext uri="{FF2B5EF4-FFF2-40B4-BE49-F238E27FC236}">
                  <a16:creationId xmlns:a16="http://schemas.microsoft.com/office/drawing/2014/main" id="{9CC371E0-CA1D-681E-3318-214497007261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9" name="Google Shape;4134;p22">
              <a:extLst>
                <a:ext uri="{FF2B5EF4-FFF2-40B4-BE49-F238E27FC236}">
                  <a16:creationId xmlns:a16="http://schemas.microsoft.com/office/drawing/2014/main" id="{A2056AB9-8017-6D6B-076E-2CC656DB998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0" name="Google Shape;4135;p22">
              <a:extLst>
                <a:ext uri="{FF2B5EF4-FFF2-40B4-BE49-F238E27FC236}">
                  <a16:creationId xmlns:a16="http://schemas.microsoft.com/office/drawing/2014/main" id="{5B1C9048-55B7-F88E-0390-C197F113F4A7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1" name="Google Shape;4136;p22">
              <a:extLst>
                <a:ext uri="{FF2B5EF4-FFF2-40B4-BE49-F238E27FC236}">
                  <a16:creationId xmlns:a16="http://schemas.microsoft.com/office/drawing/2014/main" id="{EC9CF0B2-6367-E4EF-7D82-1A36C8B416D2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2" name="Google Shape;4137;p22">
              <a:extLst>
                <a:ext uri="{FF2B5EF4-FFF2-40B4-BE49-F238E27FC236}">
                  <a16:creationId xmlns:a16="http://schemas.microsoft.com/office/drawing/2014/main" id="{2CE79ABC-3EB4-0887-E3E9-FFF56EF6C87F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3" name="Google Shape;4138;p22">
              <a:extLst>
                <a:ext uri="{FF2B5EF4-FFF2-40B4-BE49-F238E27FC236}">
                  <a16:creationId xmlns:a16="http://schemas.microsoft.com/office/drawing/2014/main" id="{60801AC0-6B22-A973-DAF1-52B886A945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4" name="Google Shape;4139;p22">
              <a:extLst>
                <a:ext uri="{FF2B5EF4-FFF2-40B4-BE49-F238E27FC236}">
                  <a16:creationId xmlns:a16="http://schemas.microsoft.com/office/drawing/2014/main" id="{48C0A0AE-13E6-9032-C1AF-75189D9647D6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5" name="Google Shape;4140;p22">
              <a:extLst>
                <a:ext uri="{FF2B5EF4-FFF2-40B4-BE49-F238E27FC236}">
                  <a16:creationId xmlns:a16="http://schemas.microsoft.com/office/drawing/2014/main" id="{E4852105-04F1-D712-AEF5-9785B57B28CE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6" name="Google Shape;4141;p22">
              <a:extLst>
                <a:ext uri="{FF2B5EF4-FFF2-40B4-BE49-F238E27FC236}">
                  <a16:creationId xmlns:a16="http://schemas.microsoft.com/office/drawing/2014/main" id="{B431557D-26AD-FBC4-BC85-F0A6CF74C53F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7" name="Google Shape;4142;p22">
              <a:extLst>
                <a:ext uri="{FF2B5EF4-FFF2-40B4-BE49-F238E27FC236}">
                  <a16:creationId xmlns:a16="http://schemas.microsoft.com/office/drawing/2014/main" id="{99B1249F-4AB2-FB21-339F-E26326F341B0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8" name="Google Shape;4143;p22">
              <a:extLst>
                <a:ext uri="{FF2B5EF4-FFF2-40B4-BE49-F238E27FC236}">
                  <a16:creationId xmlns:a16="http://schemas.microsoft.com/office/drawing/2014/main" id="{A3250DF7-7A1A-7F7E-FF90-3A4B5D04159E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9" name="Google Shape;4144;p22">
              <a:extLst>
                <a:ext uri="{FF2B5EF4-FFF2-40B4-BE49-F238E27FC236}">
                  <a16:creationId xmlns:a16="http://schemas.microsoft.com/office/drawing/2014/main" id="{5CA08226-7580-C246-D875-3D34506D7B20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0" name="Google Shape;4145;p22">
              <a:extLst>
                <a:ext uri="{FF2B5EF4-FFF2-40B4-BE49-F238E27FC236}">
                  <a16:creationId xmlns:a16="http://schemas.microsoft.com/office/drawing/2014/main" id="{762DCEF1-903A-DDCF-432E-C130EF7C2C74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1" name="Google Shape;4146;p22">
              <a:extLst>
                <a:ext uri="{FF2B5EF4-FFF2-40B4-BE49-F238E27FC236}">
                  <a16:creationId xmlns:a16="http://schemas.microsoft.com/office/drawing/2014/main" id="{D18F2FDF-8A0F-92DE-220A-E95ED17486E0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2" name="Google Shape;4147;p22">
              <a:extLst>
                <a:ext uri="{FF2B5EF4-FFF2-40B4-BE49-F238E27FC236}">
                  <a16:creationId xmlns:a16="http://schemas.microsoft.com/office/drawing/2014/main" id="{F0C1EABF-E894-7140-2209-9324ECA6C272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3" name="Google Shape;4148;p22">
              <a:extLst>
                <a:ext uri="{FF2B5EF4-FFF2-40B4-BE49-F238E27FC236}">
                  <a16:creationId xmlns:a16="http://schemas.microsoft.com/office/drawing/2014/main" id="{634B183C-0F8B-7E4E-9A77-68CBD06590C0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4" name="Google Shape;4149;p22">
              <a:extLst>
                <a:ext uri="{FF2B5EF4-FFF2-40B4-BE49-F238E27FC236}">
                  <a16:creationId xmlns:a16="http://schemas.microsoft.com/office/drawing/2014/main" id="{C8B9AFF3-C06A-3157-4FAA-0EFB5AC7F443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5" name="Google Shape;4150;p22">
              <a:extLst>
                <a:ext uri="{FF2B5EF4-FFF2-40B4-BE49-F238E27FC236}">
                  <a16:creationId xmlns:a16="http://schemas.microsoft.com/office/drawing/2014/main" id="{6FED99BA-AA9E-19F7-949D-761C22035291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6" name="Google Shape;4151;p22">
              <a:extLst>
                <a:ext uri="{FF2B5EF4-FFF2-40B4-BE49-F238E27FC236}">
                  <a16:creationId xmlns:a16="http://schemas.microsoft.com/office/drawing/2014/main" id="{C962EE16-F461-5F06-6E0C-A6A082024168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7" name="Google Shape;4152;p22">
              <a:extLst>
                <a:ext uri="{FF2B5EF4-FFF2-40B4-BE49-F238E27FC236}">
                  <a16:creationId xmlns:a16="http://schemas.microsoft.com/office/drawing/2014/main" id="{106C7F52-FAB8-CDA0-FE4A-61BCD1F6AFF1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8" name="Google Shape;4153;p22">
              <a:extLst>
                <a:ext uri="{FF2B5EF4-FFF2-40B4-BE49-F238E27FC236}">
                  <a16:creationId xmlns:a16="http://schemas.microsoft.com/office/drawing/2014/main" id="{B4ED0683-330C-6DD2-6C34-CA320D71E0AD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9" name="Google Shape;4154;p22">
              <a:extLst>
                <a:ext uri="{FF2B5EF4-FFF2-40B4-BE49-F238E27FC236}">
                  <a16:creationId xmlns:a16="http://schemas.microsoft.com/office/drawing/2014/main" id="{64B5B6A5-619D-AEED-6BAC-3F8A9A5175F9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0" name="Google Shape;4155;p22">
              <a:extLst>
                <a:ext uri="{FF2B5EF4-FFF2-40B4-BE49-F238E27FC236}">
                  <a16:creationId xmlns:a16="http://schemas.microsoft.com/office/drawing/2014/main" id="{EBDA0944-AA41-BC7B-3929-51CC11624AA5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1" name="Google Shape;4156;p22">
              <a:extLst>
                <a:ext uri="{FF2B5EF4-FFF2-40B4-BE49-F238E27FC236}">
                  <a16:creationId xmlns:a16="http://schemas.microsoft.com/office/drawing/2014/main" id="{F7F44070-CBB5-EFC7-8F97-414D55A702F7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2" name="Google Shape;4157;p22">
              <a:extLst>
                <a:ext uri="{FF2B5EF4-FFF2-40B4-BE49-F238E27FC236}">
                  <a16:creationId xmlns:a16="http://schemas.microsoft.com/office/drawing/2014/main" id="{FE6C4AAB-9965-4225-1C5B-D24B11762876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3" name="Google Shape;4158;p22">
              <a:extLst>
                <a:ext uri="{FF2B5EF4-FFF2-40B4-BE49-F238E27FC236}">
                  <a16:creationId xmlns:a16="http://schemas.microsoft.com/office/drawing/2014/main" id="{0B1404A6-0AA6-9514-66C1-4E80C8D2B543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4" name="Google Shape;4159;p22">
              <a:extLst>
                <a:ext uri="{FF2B5EF4-FFF2-40B4-BE49-F238E27FC236}">
                  <a16:creationId xmlns:a16="http://schemas.microsoft.com/office/drawing/2014/main" id="{7C8CE287-E6CC-E44D-4B86-CCD515144D7B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5" name="Google Shape;4160;p22">
              <a:extLst>
                <a:ext uri="{FF2B5EF4-FFF2-40B4-BE49-F238E27FC236}">
                  <a16:creationId xmlns:a16="http://schemas.microsoft.com/office/drawing/2014/main" id="{7A6193A6-3BB4-7E4E-9892-68C1B4ACFD52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6" name="Google Shape;4161;p22">
              <a:extLst>
                <a:ext uri="{FF2B5EF4-FFF2-40B4-BE49-F238E27FC236}">
                  <a16:creationId xmlns:a16="http://schemas.microsoft.com/office/drawing/2014/main" id="{DF39B4D8-C551-9196-5A0E-BD158A799113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7" name="Google Shape;4162;p22">
              <a:extLst>
                <a:ext uri="{FF2B5EF4-FFF2-40B4-BE49-F238E27FC236}">
                  <a16:creationId xmlns:a16="http://schemas.microsoft.com/office/drawing/2014/main" id="{5D80C8DA-C8DB-C609-03D5-6E620C59B12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8" name="Google Shape;4163;p22">
              <a:extLst>
                <a:ext uri="{FF2B5EF4-FFF2-40B4-BE49-F238E27FC236}">
                  <a16:creationId xmlns:a16="http://schemas.microsoft.com/office/drawing/2014/main" id="{82A7C4B2-6D0A-F9B4-9623-F105B418EA8F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9" name="Google Shape;4164;p22">
              <a:extLst>
                <a:ext uri="{FF2B5EF4-FFF2-40B4-BE49-F238E27FC236}">
                  <a16:creationId xmlns:a16="http://schemas.microsoft.com/office/drawing/2014/main" id="{F0963073-5169-1E2B-3EED-61F9F7D4A62C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0" name="Google Shape;4165;p22">
              <a:extLst>
                <a:ext uri="{FF2B5EF4-FFF2-40B4-BE49-F238E27FC236}">
                  <a16:creationId xmlns:a16="http://schemas.microsoft.com/office/drawing/2014/main" id="{75744194-0BE7-A9F2-7978-2E7A5F5D45E9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1" name="Google Shape;4166;p22">
              <a:extLst>
                <a:ext uri="{FF2B5EF4-FFF2-40B4-BE49-F238E27FC236}">
                  <a16:creationId xmlns:a16="http://schemas.microsoft.com/office/drawing/2014/main" id="{4BE8C2E5-182E-A884-578E-97BA73E0854D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2" name="Google Shape;4167;p22">
              <a:extLst>
                <a:ext uri="{FF2B5EF4-FFF2-40B4-BE49-F238E27FC236}">
                  <a16:creationId xmlns:a16="http://schemas.microsoft.com/office/drawing/2014/main" id="{AA657CB6-8F52-7F8C-A532-CE919A9E2B44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3" name="Google Shape;4168;p22">
              <a:extLst>
                <a:ext uri="{FF2B5EF4-FFF2-40B4-BE49-F238E27FC236}">
                  <a16:creationId xmlns:a16="http://schemas.microsoft.com/office/drawing/2014/main" id="{CD3090B9-6093-C7CE-B687-BB39E2846DFA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4" name="Google Shape;4169;p22">
              <a:extLst>
                <a:ext uri="{FF2B5EF4-FFF2-40B4-BE49-F238E27FC236}">
                  <a16:creationId xmlns:a16="http://schemas.microsoft.com/office/drawing/2014/main" id="{46939B95-BF28-4401-5E82-4E08D5E88EB4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5" name="Google Shape;4170;p22">
              <a:extLst>
                <a:ext uri="{FF2B5EF4-FFF2-40B4-BE49-F238E27FC236}">
                  <a16:creationId xmlns:a16="http://schemas.microsoft.com/office/drawing/2014/main" id="{6F2899A4-796C-DD47-0F46-4D6D22197123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6" name="Google Shape;4171;p22">
              <a:extLst>
                <a:ext uri="{FF2B5EF4-FFF2-40B4-BE49-F238E27FC236}">
                  <a16:creationId xmlns:a16="http://schemas.microsoft.com/office/drawing/2014/main" id="{DE698E9A-E98F-3989-4339-6720818806FD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7" name="Google Shape;4172;p22">
              <a:extLst>
                <a:ext uri="{FF2B5EF4-FFF2-40B4-BE49-F238E27FC236}">
                  <a16:creationId xmlns:a16="http://schemas.microsoft.com/office/drawing/2014/main" id="{90696B4F-BC27-7D6C-8933-E71B21484845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8" name="Google Shape;4173;p22">
              <a:extLst>
                <a:ext uri="{FF2B5EF4-FFF2-40B4-BE49-F238E27FC236}">
                  <a16:creationId xmlns:a16="http://schemas.microsoft.com/office/drawing/2014/main" id="{22071799-B58C-9B9D-3544-4DBC8132410B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9" name="Google Shape;4174;p22">
              <a:extLst>
                <a:ext uri="{FF2B5EF4-FFF2-40B4-BE49-F238E27FC236}">
                  <a16:creationId xmlns:a16="http://schemas.microsoft.com/office/drawing/2014/main" id="{A744E5AF-3679-5C1B-AE14-A6B4FD48D840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0" name="Google Shape;4175;p22">
              <a:extLst>
                <a:ext uri="{FF2B5EF4-FFF2-40B4-BE49-F238E27FC236}">
                  <a16:creationId xmlns:a16="http://schemas.microsoft.com/office/drawing/2014/main" id="{B34F8D01-F888-E15F-0E6C-9DEF7E1B2F9F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1" name="Google Shape;4176;p22">
              <a:extLst>
                <a:ext uri="{FF2B5EF4-FFF2-40B4-BE49-F238E27FC236}">
                  <a16:creationId xmlns:a16="http://schemas.microsoft.com/office/drawing/2014/main" id="{FBE8C572-C79C-D457-4C62-5A3FAD3B9407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2" name="Google Shape;4177;p22">
              <a:extLst>
                <a:ext uri="{FF2B5EF4-FFF2-40B4-BE49-F238E27FC236}">
                  <a16:creationId xmlns:a16="http://schemas.microsoft.com/office/drawing/2014/main" id="{89714DF1-3C74-6EA5-0BDA-861E8AEC204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3" name="Google Shape;4178;p22">
              <a:extLst>
                <a:ext uri="{FF2B5EF4-FFF2-40B4-BE49-F238E27FC236}">
                  <a16:creationId xmlns:a16="http://schemas.microsoft.com/office/drawing/2014/main" id="{7790AEAF-C6C0-D4AF-5DDD-0D68E8F7480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4" name="Google Shape;4179;p22">
              <a:extLst>
                <a:ext uri="{FF2B5EF4-FFF2-40B4-BE49-F238E27FC236}">
                  <a16:creationId xmlns:a16="http://schemas.microsoft.com/office/drawing/2014/main" id="{94B96576-5745-9125-9E42-A6D280450BBE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5" name="Google Shape;4180;p22">
              <a:extLst>
                <a:ext uri="{FF2B5EF4-FFF2-40B4-BE49-F238E27FC236}">
                  <a16:creationId xmlns:a16="http://schemas.microsoft.com/office/drawing/2014/main" id="{42A50BE4-038E-5633-586E-586C39B3611E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6" name="Google Shape;4181;p22">
              <a:extLst>
                <a:ext uri="{FF2B5EF4-FFF2-40B4-BE49-F238E27FC236}">
                  <a16:creationId xmlns:a16="http://schemas.microsoft.com/office/drawing/2014/main" id="{1797272C-A0E1-0BEF-A62F-10AA18227AAC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7" name="Google Shape;4182;p22">
              <a:extLst>
                <a:ext uri="{FF2B5EF4-FFF2-40B4-BE49-F238E27FC236}">
                  <a16:creationId xmlns:a16="http://schemas.microsoft.com/office/drawing/2014/main" id="{CFAA4891-CCD4-24D8-4D93-D3088D5F8059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8" name="Google Shape;4183;p22">
              <a:extLst>
                <a:ext uri="{FF2B5EF4-FFF2-40B4-BE49-F238E27FC236}">
                  <a16:creationId xmlns:a16="http://schemas.microsoft.com/office/drawing/2014/main" id="{2299CAD3-A800-3D99-C2C5-3850C561B880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9" name="Google Shape;4184;p22">
              <a:extLst>
                <a:ext uri="{FF2B5EF4-FFF2-40B4-BE49-F238E27FC236}">
                  <a16:creationId xmlns:a16="http://schemas.microsoft.com/office/drawing/2014/main" id="{6E658E43-A4D0-EAE0-B3EF-0A0B86DBCD9A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0" name="Google Shape;4185;p22">
              <a:extLst>
                <a:ext uri="{FF2B5EF4-FFF2-40B4-BE49-F238E27FC236}">
                  <a16:creationId xmlns:a16="http://schemas.microsoft.com/office/drawing/2014/main" id="{63920449-8E7F-7D42-BEFD-91C689929875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1" name="Google Shape;4186;p22">
              <a:extLst>
                <a:ext uri="{FF2B5EF4-FFF2-40B4-BE49-F238E27FC236}">
                  <a16:creationId xmlns:a16="http://schemas.microsoft.com/office/drawing/2014/main" id="{0816E8A0-7FDF-362C-BBE5-E814DE350EA0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2" name="Google Shape;4187;p22">
              <a:extLst>
                <a:ext uri="{FF2B5EF4-FFF2-40B4-BE49-F238E27FC236}">
                  <a16:creationId xmlns:a16="http://schemas.microsoft.com/office/drawing/2014/main" id="{76B8C19C-5550-4514-0E1A-E78FD4C6DCED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3" name="Google Shape;4188;p22">
              <a:extLst>
                <a:ext uri="{FF2B5EF4-FFF2-40B4-BE49-F238E27FC236}">
                  <a16:creationId xmlns:a16="http://schemas.microsoft.com/office/drawing/2014/main" id="{481686D4-CA81-6EEE-7E09-7F440BEC167C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4" name="Google Shape;4189;p22">
              <a:extLst>
                <a:ext uri="{FF2B5EF4-FFF2-40B4-BE49-F238E27FC236}">
                  <a16:creationId xmlns:a16="http://schemas.microsoft.com/office/drawing/2014/main" id="{8499485D-10F3-BD73-B9A8-F52C68CDC9D3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5" name="Google Shape;4190;p22">
              <a:extLst>
                <a:ext uri="{FF2B5EF4-FFF2-40B4-BE49-F238E27FC236}">
                  <a16:creationId xmlns:a16="http://schemas.microsoft.com/office/drawing/2014/main" id="{DA6761F4-3832-280E-3023-53EC6D3C9B42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6" name="Google Shape;4191;p22">
              <a:extLst>
                <a:ext uri="{FF2B5EF4-FFF2-40B4-BE49-F238E27FC236}">
                  <a16:creationId xmlns:a16="http://schemas.microsoft.com/office/drawing/2014/main" id="{2FA6EFDA-033D-CD6C-FE4A-8F0F7AA72AC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7" name="Google Shape;4192;p22">
              <a:extLst>
                <a:ext uri="{FF2B5EF4-FFF2-40B4-BE49-F238E27FC236}">
                  <a16:creationId xmlns:a16="http://schemas.microsoft.com/office/drawing/2014/main" id="{510FEB2A-4C74-D5BA-13A5-A1E2984F2D68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8" name="Google Shape;4193;p22">
              <a:extLst>
                <a:ext uri="{FF2B5EF4-FFF2-40B4-BE49-F238E27FC236}">
                  <a16:creationId xmlns:a16="http://schemas.microsoft.com/office/drawing/2014/main" id="{D01C7A8D-7E09-9638-C9EB-F0B18265E528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9" name="Google Shape;4194;p22">
              <a:extLst>
                <a:ext uri="{FF2B5EF4-FFF2-40B4-BE49-F238E27FC236}">
                  <a16:creationId xmlns:a16="http://schemas.microsoft.com/office/drawing/2014/main" id="{54CC2EA8-7BE3-221C-FF13-947156D524BB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0" name="Google Shape;4195;p22">
              <a:extLst>
                <a:ext uri="{FF2B5EF4-FFF2-40B4-BE49-F238E27FC236}">
                  <a16:creationId xmlns:a16="http://schemas.microsoft.com/office/drawing/2014/main" id="{B55088CC-7A2E-697A-3293-529B1F73E08E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1" name="Google Shape;4196;p22">
              <a:extLst>
                <a:ext uri="{FF2B5EF4-FFF2-40B4-BE49-F238E27FC236}">
                  <a16:creationId xmlns:a16="http://schemas.microsoft.com/office/drawing/2014/main" id="{9C1192EA-56FB-4D07-C83D-DD6A1630BA12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2" name="Google Shape;4197;p22">
              <a:extLst>
                <a:ext uri="{FF2B5EF4-FFF2-40B4-BE49-F238E27FC236}">
                  <a16:creationId xmlns:a16="http://schemas.microsoft.com/office/drawing/2014/main" id="{7318B50E-AA4A-CD0F-A6B4-E0C7CBFBB703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3" name="Google Shape;4198;p22">
              <a:extLst>
                <a:ext uri="{FF2B5EF4-FFF2-40B4-BE49-F238E27FC236}">
                  <a16:creationId xmlns:a16="http://schemas.microsoft.com/office/drawing/2014/main" id="{217D9F3D-9DD4-5883-AB48-DE631645209E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4" name="Google Shape;4199;p22">
              <a:extLst>
                <a:ext uri="{FF2B5EF4-FFF2-40B4-BE49-F238E27FC236}">
                  <a16:creationId xmlns:a16="http://schemas.microsoft.com/office/drawing/2014/main" id="{5535AFA6-9153-8415-0AC0-D7471FE02426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5" name="Google Shape;4200;p22">
              <a:extLst>
                <a:ext uri="{FF2B5EF4-FFF2-40B4-BE49-F238E27FC236}">
                  <a16:creationId xmlns:a16="http://schemas.microsoft.com/office/drawing/2014/main" id="{C6B43637-C1D5-A553-E999-A2CBAA0729CF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6" name="Google Shape;4201;p22">
              <a:extLst>
                <a:ext uri="{FF2B5EF4-FFF2-40B4-BE49-F238E27FC236}">
                  <a16:creationId xmlns:a16="http://schemas.microsoft.com/office/drawing/2014/main" id="{77DFAA7D-41E2-4D4E-E4E3-14B9DC3D0E9F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7" name="Google Shape;4202;p22">
              <a:extLst>
                <a:ext uri="{FF2B5EF4-FFF2-40B4-BE49-F238E27FC236}">
                  <a16:creationId xmlns:a16="http://schemas.microsoft.com/office/drawing/2014/main" id="{906B94F3-972F-372B-4D1C-4BEA2E9643FF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8" name="Google Shape;4203;p22">
              <a:extLst>
                <a:ext uri="{FF2B5EF4-FFF2-40B4-BE49-F238E27FC236}">
                  <a16:creationId xmlns:a16="http://schemas.microsoft.com/office/drawing/2014/main" id="{DE7FC703-CCB6-E1FD-E218-3A88EF26374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9" name="Google Shape;4204;p22">
              <a:extLst>
                <a:ext uri="{FF2B5EF4-FFF2-40B4-BE49-F238E27FC236}">
                  <a16:creationId xmlns:a16="http://schemas.microsoft.com/office/drawing/2014/main" id="{D3775D77-B30F-2A76-1289-B38EE7D759D5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0" name="Google Shape;4205;p22">
              <a:extLst>
                <a:ext uri="{FF2B5EF4-FFF2-40B4-BE49-F238E27FC236}">
                  <a16:creationId xmlns:a16="http://schemas.microsoft.com/office/drawing/2014/main" id="{5417A8C1-4A9C-191A-B40C-760DBFB7A304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1" name="Google Shape;4206;p22">
              <a:extLst>
                <a:ext uri="{FF2B5EF4-FFF2-40B4-BE49-F238E27FC236}">
                  <a16:creationId xmlns:a16="http://schemas.microsoft.com/office/drawing/2014/main" id="{984EEF8B-DA3C-89B3-12F1-C095E3CD698D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2" name="Google Shape;4207;p22">
              <a:extLst>
                <a:ext uri="{FF2B5EF4-FFF2-40B4-BE49-F238E27FC236}">
                  <a16:creationId xmlns:a16="http://schemas.microsoft.com/office/drawing/2014/main" id="{F9D82BF4-8A31-8895-BF5E-1572B97DFE3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3" name="Google Shape;4208;p22">
              <a:extLst>
                <a:ext uri="{FF2B5EF4-FFF2-40B4-BE49-F238E27FC236}">
                  <a16:creationId xmlns:a16="http://schemas.microsoft.com/office/drawing/2014/main" id="{BF51E08B-2C43-6402-FAD9-B68F52A28403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4" name="Google Shape;4209;p22">
              <a:extLst>
                <a:ext uri="{FF2B5EF4-FFF2-40B4-BE49-F238E27FC236}">
                  <a16:creationId xmlns:a16="http://schemas.microsoft.com/office/drawing/2014/main" id="{BF2CDFF3-25FF-26DC-17D3-D6346C923EBB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5" name="Google Shape;4210;p22">
              <a:extLst>
                <a:ext uri="{FF2B5EF4-FFF2-40B4-BE49-F238E27FC236}">
                  <a16:creationId xmlns:a16="http://schemas.microsoft.com/office/drawing/2014/main" id="{9335C60D-2AA2-C124-19DD-64EAEF560472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6" name="Google Shape;4211;p22">
              <a:extLst>
                <a:ext uri="{FF2B5EF4-FFF2-40B4-BE49-F238E27FC236}">
                  <a16:creationId xmlns:a16="http://schemas.microsoft.com/office/drawing/2014/main" id="{67FEF61D-15BA-E8BE-019C-11AAADE249AC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7" name="Google Shape;4212;p22">
              <a:extLst>
                <a:ext uri="{FF2B5EF4-FFF2-40B4-BE49-F238E27FC236}">
                  <a16:creationId xmlns:a16="http://schemas.microsoft.com/office/drawing/2014/main" id="{57D7D6B5-19E6-9B13-42A1-75D664C02E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8" name="Google Shape;4213;p22">
              <a:extLst>
                <a:ext uri="{FF2B5EF4-FFF2-40B4-BE49-F238E27FC236}">
                  <a16:creationId xmlns:a16="http://schemas.microsoft.com/office/drawing/2014/main" id="{B411996C-2855-B37B-98E4-7EC2789B7805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9" name="Google Shape;4214;p22">
              <a:extLst>
                <a:ext uri="{FF2B5EF4-FFF2-40B4-BE49-F238E27FC236}">
                  <a16:creationId xmlns:a16="http://schemas.microsoft.com/office/drawing/2014/main" id="{BF2AE6E1-AF13-B462-AF2D-F2B956CEA89A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0" name="Google Shape;4215;p22">
              <a:extLst>
                <a:ext uri="{FF2B5EF4-FFF2-40B4-BE49-F238E27FC236}">
                  <a16:creationId xmlns:a16="http://schemas.microsoft.com/office/drawing/2014/main" id="{9545F75E-8D98-E533-3F55-FA5542DCD293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1" name="Google Shape;4216;p22">
              <a:extLst>
                <a:ext uri="{FF2B5EF4-FFF2-40B4-BE49-F238E27FC236}">
                  <a16:creationId xmlns:a16="http://schemas.microsoft.com/office/drawing/2014/main" id="{42DAA848-5C82-E2AE-A185-DBB4A2D9000C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2" name="Google Shape;4217;p22">
              <a:extLst>
                <a:ext uri="{FF2B5EF4-FFF2-40B4-BE49-F238E27FC236}">
                  <a16:creationId xmlns:a16="http://schemas.microsoft.com/office/drawing/2014/main" id="{902D59C2-4D27-DCB2-B073-9F6E5B6030BD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3" name="Google Shape;4218;p22">
              <a:extLst>
                <a:ext uri="{FF2B5EF4-FFF2-40B4-BE49-F238E27FC236}">
                  <a16:creationId xmlns:a16="http://schemas.microsoft.com/office/drawing/2014/main" id="{2F2A5EFE-8E92-9ED6-4167-50BABF13444C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4" name="Google Shape;4219;p22">
              <a:extLst>
                <a:ext uri="{FF2B5EF4-FFF2-40B4-BE49-F238E27FC236}">
                  <a16:creationId xmlns:a16="http://schemas.microsoft.com/office/drawing/2014/main" id="{9BC1E491-3339-D6C6-F902-002B458FECFC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5" name="Google Shape;4220;p22">
              <a:extLst>
                <a:ext uri="{FF2B5EF4-FFF2-40B4-BE49-F238E27FC236}">
                  <a16:creationId xmlns:a16="http://schemas.microsoft.com/office/drawing/2014/main" id="{48EBB6C8-6C9B-6F79-9413-3471A1BE89C7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6" name="Google Shape;4221;p22">
              <a:extLst>
                <a:ext uri="{FF2B5EF4-FFF2-40B4-BE49-F238E27FC236}">
                  <a16:creationId xmlns:a16="http://schemas.microsoft.com/office/drawing/2014/main" id="{14F5BAC7-5C10-1DF0-CCF3-6F4F81377EDA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7" name="Google Shape;4222;p22">
              <a:extLst>
                <a:ext uri="{FF2B5EF4-FFF2-40B4-BE49-F238E27FC236}">
                  <a16:creationId xmlns:a16="http://schemas.microsoft.com/office/drawing/2014/main" id="{6285DC08-49A6-E734-91A4-11A69BF2A1EE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8" name="Google Shape;4223;p22">
              <a:extLst>
                <a:ext uri="{FF2B5EF4-FFF2-40B4-BE49-F238E27FC236}">
                  <a16:creationId xmlns:a16="http://schemas.microsoft.com/office/drawing/2014/main" id="{48EB78CF-F683-C48C-986E-CA571CBB1EBC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9" name="Google Shape;4224;p22">
              <a:extLst>
                <a:ext uri="{FF2B5EF4-FFF2-40B4-BE49-F238E27FC236}">
                  <a16:creationId xmlns:a16="http://schemas.microsoft.com/office/drawing/2014/main" id="{7BFD5C09-87DC-6973-2D50-DA7445998E0F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0" name="Google Shape;4225;p22">
              <a:extLst>
                <a:ext uri="{FF2B5EF4-FFF2-40B4-BE49-F238E27FC236}">
                  <a16:creationId xmlns:a16="http://schemas.microsoft.com/office/drawing/2014/main" id="{1A3AACF8-64A2-0AA5-87EA-E6ED00C35895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1" name="Google Shape;4226;p22">
              <a:extLst>
                <a:ext uri="{FF2B5EF4-FFF2-40B4-BE49-F238E27FC236}">
                  <a16:creationId xmlns:a16="http://schemas.microsoft.com/office/drawing/2014/main" id="{35489C3E-6D59-7711-F2EE-900DDE9A61F7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2" name="Google Shape;4227;p22">
              <a:extLst>
                <a:ext uri="{FF2B5EF4-FFF2-40B4-BE49-F238E27FC236}">
                  <a16:creationId xmlns:a16="http://schemas.microsoft.com/office/drawing/2014/main" id="{9AA112E4-6DDF-D86B-347E-98FD21AFED30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3" name="Google Shape;4228;p22">
              <a:extLst>
                <a:ext uri="{FF2B5EF4-FFF2-40B4-BE49-F238E27FC236}">
                  <a16:creationId xmlns:a16="http://schemas.microsoft.com/office/drawing/2014/main" id="{53FB3DC6-34A9-C2C1-0CD2-2C8BBDCA0C99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4" name="Google Shape;4229;p22">
              <a:extLst>
                <a:ext uri="{FF2B5EF4-FFF2-40B4-BE49-F238E27FC236}">
                  <a16:creationId xmlns:a16="http://schemas.microsoft.com/office/drawing/2014/main" id="{C26B496F-DF1C-AD87-AA3D-C7A8C3310479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5" name="Google Shape;4230;p22">
              <a:extLst>
                <a:ext uri="{FF2B5EF4-FFF2-40B4-BE49-F238E27FC236}">
                  <a16:creationId xmlns:a16="http://schemas.microsoft.com/office/drawing/2014/main" id="{F8524DE9-8F50-C8AB-9C2E-C57AF8C27420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6" name="Google Shape;4231;p22">
              <a:extLst>
                <a:ext uri="{FF2B5EF4-FFF2-40B4-BE49-F238E27FC236}">
                  <a16:creationId xmlns:a16="http://schemas.microsoft.com/office/drawing/2014/main" id="{88D6D873-3DFF-F9B1-4ACB-5DC0B30B3AE2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7" name="Google Shape;4232;p22">
              <a:extLst>
                <a:ext uri="{FF2B5EF4-FFF2-40B4-BE49-F238E27FC236}">
                  <a16:creationId xmlns:a16="http://schemas.microsoft.com/office/drawing/2014/main" id="{38B0B1C3-AB70-E9A7-8A5D-423B6B7DECDF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8" name="Google Shape;4233;p22">
              <a:extLst>
                <a:ext uri="{FF2B5EF4-FFF2-40B4-BE49-F238E27FC236}">
                  <a16:creationId xmlns:a16="http://schemas.microsoft.com/office/drawing/2014/main" id="{F9DA6952-AA6D-2EFB-460F-2F6597329F39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9" name="Google Shape;4234;p22">
              <a:extLst>
                <a:ext uri="{FF2B5EF4-FFF2-40B4-BE49-F238E27FC236}">
                  <a16:creationId xmlns:a16="http://schemas.microsoft.com/office/drawing/2014/main" id="{D097C0D3-7EC6-2FBA-531C-1132F6549AB3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0" name="Google Shape;4235;p22">
              <a:extLst>
                <a:ext uri="{FF2B5EF4-FFF2-40B4-BE49-F238E27FC236}">
                  <a16:creationId xmlns:a16="http://schemas.microsoft.com/office/drawing/2014/main" id="{9CB56236-C034-268D-C898-66670D53C902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1" name="Google Shape;4236;p22">
              <a:extLst>
                <a:ext uri="{FF2B5EF4-FFF2-40B4-BE49-F238E27FC236}">
                  <a16:creationId xmlns:a16="http://schemas.microsoft.com/office/drawing/2014/main" id="{02A0686E-B4A6-EE55-3A71-63FA3264E86A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2" name="Google Shape;4237;p22">
              <a:extLst>
                <a:ext uri="{FF2B5EF4-FFF2-40B4-BE49-F238E27FC236}">
                  <a16:creationId xmlns:a16="http://schemas.microsoft.com/office/drawing/2014/main" id="{5111B48E-766D-8B0B-2995-32A7E5D0D4A2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3" name="Google Shape;4238;p22">
              <a:extLst>
                <a:ext uri="{FF2B5EF4-FFF2-40B4-BE49-F238E27FC236}">
                  <a16:creationId xmlns:a16="http://schemas.microsoft.com/office/drawing/2014/main" id="{99906703-BFC8-839C-947B-4291272E6F93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4" name="Google Shape;4239;p22">
              <a:extLst>
                <a:ext uri="{FF2B5EF4-FFF2-40B4-BE49-F238E27FC236}">
                  <a16:creationId xmlns:a16="http://schemas.microsoft.com/office/drawing/2014/main" id="{70C8B1F3-6989-A4DA-AD2A-C6F429C53C35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5" name="Google Shape;4240;p22">
              <a:extLst>
                <a:ext uri="{FF2B5EF4-FFF2-40B4-BE49-F238E27FC236}">
                  <a16:creationId xmlns:a16="http://schemas.microsoft.com/office/drawing/2014/main" id="{EDBEA6F0-BBF2-9498-2B31-7321820D5D76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6" name="Google Shape;4241;p22">
              <a:extLst>
                <a:ext uri="{FF2B5EF4-FFF2-40B4-BE49-F238E27FC236}">
                  <a16:creationId xmlns:a16="http://schemas.microsoft.com/office/drawing/2014/main" id="{B4B9EB49-509C-DD10-CFB4-0949FA17F562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7" name="Google Shape;4242;p22">
              <a:extLst>
                <a:ext uri="{FF2B5EF4-FFF2-40B4-BE49-F238E27FC236}">
                  <a16:creationId xmlns:a16="http://schemas.microsoft.com/office/drawing/2014/main" id="{329D230A-21E7-BF90-7844-894283AE6D0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8" name="Google Shape;4243;p22">
              <a:extLst>
                <a:ext uri="{FF2B5EF4-FFF2-40B4-BE49-F238E27FC236}">
                  <a16:creationId xmlns:a16="http://schemas.microsoft.com/office/drawing/2014/main" id="{A5091D6C-1FF5-C10C-8FAE-130DE8493A8F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9" name="Google Shape;4244;p22">
              <a:extLst>
                <a:ext uri="{FF2B5EF4-FFF2-40B4-BE49-F238E27FC236}">
                  <a16:creationId xmlns:a16="http://schemas.microsoft.com/office/drawing/2014/main" id="{BF801D1B-FFB7-6196-A2EF-7205375455E2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0" name="Google Shape;4245;p22">
              <a:extLst>
                <a:ext uri="{FF2B5EF4-FFF2-40B4-BE49-F238E27FC236}">
                  <a16:creationId xmlns:a16="http://schemas.microsoft.com/office/drawing/2014/main" id="{735BB842-5406-AAE4-920B-ACCD3DE5781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1" name="Google Shape;4246;p22">
              <a:extLst>
                <a:ext uri="{FF2B5EF4-FFF2-40B4-BE49-F238E27FC236}">
                  <a16:creationId xmlns:a16="http://schemas.microsoft.com/office/drawing/2014/main" id="{9FB07997-E609-B803-AEB7-D9D8029F5D6B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2" name="Google Shape;4247;p22">
              <a:extLst>
                <a:ext uri="{FF2B5EF4-FFF2-40B4-BE49-F238E27FC236}">
                  <a16:creationId xmlns:a16="http://schemas.microsoft.com/office/drawing/2014/main" id="{85F13E9C-DB37-9C04-3C31-54A063F73A3D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3" name="Google Shape;4248;p22">
              <a:extLst>
                <a:ext uri="{FF2B5EF4-FFF2-40B4-BE49-F238E27FC236}">
                  <a16:creationId xmlns:a16="http://schemas.microsoft.com/office/drawing/2014/main" id="{2828F963-AA5D-91CF-51E8-242C66454EC2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4" name="Google Shape;4249;p22">
              <a:extLst>
                <a:ext uri="{FF2B5EF4-FFF2-40B4-BE49-F238E27FC236}">
                  <a16:creationId xmlns:a16="http://schemas.microsoft.com/office/drawing/2014/main" id="{ADF1CAD7-FBC9-2FD0-82AB-2328357D7855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5" name="Google Shape;4250;p22">
              <a:extLst>
                <a:ext uri="{FF2B5EF4-FFF2-40B4-BE49-F238E27FC236}">
                  <a16:creationId xmlns:a16="http://schemas.microsoft.com/office/drawing/2014/main" id="{1ABAE57A-D3A8-16DF-D808-16584198098E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6" name="Google Shape;4251;p22">
              <a:extLst>
                <a:ext uri="{FF2B5EF4-FFF2-40B4-BE49-F238E27FC236}">
                  <a16:creationId xmlns:a16="http://schemas.microsoft.com/office/drawing/2014/main" id="{8B72DD00-8E36-51FB-6977-31020FF0971A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7" name="Google Shape;4252;p22">
              <a:extLst>
                <a:ext uri="{FF2B5EF4-FFF2-40B4-BE49-F238E27FC236}">
                  <a16:creationId xmlns:a16="http://schemas.microsoft.com/office/drawing/2014/main" id="{DEF7CE9C-B112-48C2-DFAA-35FC30FECF2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8" name="Google Shape;4253;p22">
              <a:extLst>
                <a:ext uri="{FF2B5EF4-FFF2-40B4-BE49-F238E27FC236}">
                  <a16:creationId xmlns:a16="http://schemas.microsoft.com/office/drawing/2014/main" id="{B9F02726-6A95-CC19-A059-AEAB7CD05D5B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9" name="Google Shape;4254;p22">
              <a:extLst>
                <a:ext uri="{FF2B5EF4-FFF2-40B4-BE49-F238E27FC236}">
                  <a16:creationId xmlns:a16="http://schemas.microsoft.com/office/drawing/2014/main" id="{DA3372C1-62B3-CBF6-B1F0-FA0C1568C8B2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0" name="Google Shape;4255;p22">
              <a:extLst>
                <a:ext uri="{FF2B5EF4-FFF2-40B4-BE49-F238E27FC236}">
                  <a16:creationId xmlns:a16="http://schemas.microsoft.com/office/drawing/2014/main" id="{382E6D8E-D254-10BC-5843-5A395404774B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1" name="Google Shape;4256;p22">
              <a:extLst>
                <a:ext uri="{FF2B5EF4-FFF2-40B4-BE49-F238E27FC236}">
                  <a16:creationId xmlns:a16="http://schemas.microsoft.com/office/drawing/2014/main" id="{27C5A66C-E958-86F3-4CFC-FB6270FF32DC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2" name="Google Shape;4257;p22">
              <a:extLst>
                <a:ext uri="{FF2B5EF4-FFF2-40B4-BE49-F238E27FC236}">
                  <a16:creationId xmlns:a16="http://schemas.microsoft.com/office/drawing/2014/main" id="{33A7D519-C01D-6186-ABE4-28AA6B3CE066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3" name="Google Shape;4258;p22">
              <a:extLst>
                <a:ext uri="{FF2B5EF4-FFF2-40B4-BE49-F238E27FC236}">
                  <a16:creationId xmlns:a16="http://schemas.microsoft.com/office/drawing/2014/main" id="{9C120033-3695-1514-E565-347BA7064885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4" name="Google Shape;4259;p22">
              <a:extLst>
                <a:ext uri="{FF2B5EF4-FFF2-40B4-BE49-F238E27FC236}">
                  <a16:creationId xmlns:a16="http://schemas.microsoft.com/office/drawing/2014/main" id="{BA0FD43F-4054-70BB-9F2D-C9F7254FD6FA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5" name="Google Shape;4260;p22">
              <a:extLst>
                <a:ext uri="{FF2B5EF4-FFF2-40B4-BE49-F238E27FC236}">
                  <a16:creationId xmlns:a16="http://schemas.microsoft.com/office/drawing/2014/main" id="{555BF902-C923-5848-755D-F547B1E9C453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6" name="Google Shape;4261;p22">
              <a:extLst>
                <a:ext uri="{FF2B5EF4-FFF2-40B4-BE49-F238E27FC236}">
                  <a16:creationId xmlns:a16="http://schemas.microsoft.com/office/drawing/2014/main" id="{B6DEADE2-ABCE-1001-A2C7-A9BCAB00F06A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7" name="Google Shape;4262;p22">
              <a:extLst>
                <a:ext uri="{FF2B5EF4-FFF2-40B4-BE49-F238E27FC236}">
                  <a16:creationId xmlns:a16="http://schemas.microsoft.com/office/drawing/2014/main" id="{9BE267A4-6615-3AED-3027-9F868536BB82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8" name="Google Shape;4263;p22">
              <a:extLst>
                <a:ext uri="{FF2B5EF4-FFF2-40B4-BE49-F238E27FC236}">
                  <a16:creationId xmlns:a16="http://schemas.microsoft.com/office/drawing/2014/main" id="{628E9ECB-B6AE-222D-7A40-1D2AED398C26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9" name="Google Shape;4264;p22">
              <a:extLst>
                <a:ext uri="{FF2B5EF4-FFF2-40B4-BE49-F238E27FC236}">
                  <a16:creationId xmlns:a16="http://schemas.microsoft.com/office/drawing/2014/main" id="{1FE9B829-B879-73B4-2D9B-36732892D153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0" name="Google Shape;4265;p22">
              <a:extLst>
                <a:ext uri="{FF2B5EF4-FFF2-40B4-BE49-F238E27FC236}">
                  <a16:creationId xmlns:a16="http://schemas.microsoft.com/office/drawing/2014/main" id="{087DEC11-45EE-A606-7776-C95652978A60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1" name="Google Shape;4266;p22">
              <a:extLst>
                <a:ext uri="{FF2B5EF4-FFF2-40B4-BE49-F238E27FC236}">
                  <a16:creationId xmlns:a16="http://schemas.microsoft.com/office/drawing/2014/main" id="{34FDCF2D-507D-8B66-8CF5-038BB736FB19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2" name="Google Shape;4267;p22">
              <a:extLst>
                <a:ext uri="{FF2B5EF4-FFF2-40B4-BE49-F238E27FC236}">
                  <a16:creationId xmlns:a16="http://schemas.microsoft.com/office/drawing/2014/main" id="{326A7C0A-1E56-1EE6-1D07-5C25069854C3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3" name="Google Shape;4268;p22">
              <a:extLst>
                <a:ext uri="{FF2B5EF4-FFF2-40B4-BE49-F238E27FC236}">
                  <a16:creationId xmlns:a16="http://schemas.microsoft.com/office/drawing/2014/main" id="{41FE1A3B-0420-77D7-C671-6B1B56829634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4" name="Google Shape;4269;p22">
              <a:extLst>
                <a:ext uri="{FF2B5EF4-FFF2-40B4-BE49-F238E27FC236}">
                  <a16:creationId xmlns:a16="http://schemas.microsoft.com/office/drawing/2014/main" id="{9A35C22F-5DC7-7120-ECAB-A61B8CAEA1A2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5" name="Google Shape;4270;p22">
              <a:extLst>
                <a:ext uri="{FF2B5EF4-FFF2-40B4-BE49-F238E27FC236}">
                  <a16:creationId xmlns:a16="http://schemas.microsoft.com/office/drawing/2014/main" id="{D10501C0-DD17-7838-A98E-3E6130164057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6" name="Google Shape;4271;p22">
              <a:extLst>
                <a:ext uri="{FF2B5EF4-FFF2-40B4-BE49-F238E27FC236}">
                  <a16:creationId xmlns:a16="http://schemas.microsoft.com/office/drawing/2014/main" id="{E2080460-E689-9B61-1CFB-99C6B832BCBF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7" name="Google Shape;4272;p22">
              <a:extLst>
                <a:ext uri="{FF2B5EF4-FFF2-40B4-BE49-F238E27FC236}">
                  <a16:creationId xmlns:a16="http://schemas.microsoft.com/office/drawing/2014/main" id="{ACF5A591-D286-73F3-59A7-85A996F3A081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8" name="Google Shape;4273;p22">
              <a:extLst>
                <a:ext uri="{FF2B5EF4-FFF2-40B4-BE49-F238E27FC236}">
                  <a16:creationId xmlns:a16="http://schemas.microsoft.com/office/drawing/2014/main" id="{44D984E6-E50C-171E-D045-5586D7B12EB9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9" name="Google Shape;4274;p22">
              <a:extLst>
                <a:ext uri="{FF2B5EF4-FFF2-40B4-BE49-F238E27FC236}">
                  <a16:creationId xmlns:a16="http://schemas.microsoft.com/office/drawing/2014/main" id="{17B78132-5CFD-785E-E9E4-E1C315495989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0" name="Google Shape;4275;p22">
              <a:extLst>
                <a:ext uri="{FF2B5EF4-FFF2-40B4-BE49-F238E27FC236}">
                  <a16:creationId xmlns:a16="http://schemas.microsoft.com/office/drawing/2014/main" id="{CAFC8843-A151-D331-5067-0DC120C5E644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1" name="Google Shape;4276;p22">
              <a:extLst>
                <a:ext uri="{FF2B5EF4-FFF2-40B4-BE49-F238E27FC236}">
                  <a16:creationId xmlns:a16="http://schemas.microsoft.com/office/drawing/2014/main" id="{187973A3-9BCD-F03E-DA23-F718A5C26AA3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2" name="Google Shape;4277;p22">
              <a:extLst>
                <a:ext uri="{FF2B5EF4-FFF2-40B4-BE49-F238E27FC236}">
                  <a16:creationId xmlns:a16="http://schemas.microsoft.com/office/drawing/2014/main" id="{B29BBE25-CC9E-7AA0-E91A-CF72798AF56A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3" name="Google Shape;4278;p22">
              <a:extLst>
                <a:ext uri="{FF2B5EF4-FFF2-40B4-BE49-F238E27FC236}">
                  <a16:creationId xmlns:a16="http://schemas.microsoft.com/office/drawing/2014/main" id="{C4FD7C7B-4052-B52F-B3E3-2BC4E73027BE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4" name="Google Shape;4279;p22">
              <a:extLst>
                <a:ext uri="{FF2B5EF4-FFF2-40B4-BE49-F238E27FC236}">
                  <a16:creationId xmlns:a16="http://schemas.microsoft.com/office/drawing/2014/main" id="{9623834E-0C4F-48E7-AD88-709561DDF8C7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5" name="Google Shape;4280;p22">
              <a:extLst>
                <a:ext uri="{FF2B5EF4-FFF2-40B4-BE49-F238E27FC236}">
                  <a16:creationId xmlns:a16="http://schemas.microsoft.com/office/drawing/2014/main" id="{59BDF707-51E4-E592-C875-F3805029878D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6" name="Google Shape;4281;p22">
              <a:extLst>
                <a:ext uri="{FF2B5EF4-FFF2-40B4-BE49-F238E27FC236}">
                  <a16:creationId xmlns:a16="http://schemas.microsoft.com/office/drawing/2014/main" id="{B6E84404-FA6B-1F25-6F12-580E384C0002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7" name="Google Shape;4282;p22">
              <a:extLst>
                <a:ext uri="{FF2B5EF4-FFF2-40B4-BE49-F238E27FC236}">
                  <a16:creationId xmlns:a16="http://schemas.microsoft.com/office/drawing/2014/main" id="{84F60E80-E423-2A53-69DD-9BB50CF43D17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8" name="Google Shape;4283;p22">
              <a:extLst>
                <a:ext uri="{FF2B5EF4-FFF2-40B4-BE49-F238E27FC236}">
                  <a16:creationId xmlns:a16="http://schemas.microsoft.com/office/drawing/2014/main" id="{98E51386-0609-744C-0E7A-5CC0023CAE69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9" name="Google Shape;4284;p22">
              <a:extLst>
                <a:ext uri="{FF2B5EF4-FFF2-40B4-BE49-F238E27FC236}">
                  <a16:creationId xmlns:a16="http://schemas.microsoft.com/office/drawing/2014/main" id="{CA28934C-EA39-D123-8719-28EEA581147B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0" name="Google Shape;4285;p22">
              <a:extLst>
                <a:ext uri="{FF2B5EF4-FFF2-40B4-BE49-F238E27FC236}">
                  <a16:creationId xmlns:a16="http://schemas.microsoft.com/office/drawing/2014/main" id="{D1AA8B77-9B96-F141-6E7F-D1CC4D6D54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1" name="Google Shape;4286;p22">
              <a:extLst>
                <a:ext uri="{FF2B5EF4-FFF2-40B4-BE49-F238E27FC236}">
                  <a16:creationId xmlns:a16="http://schemas.microsoft.com/office/drawing/2014/main" id="{B1B03CA1-CDD5-42F3-1ED7-888043E46234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2" name="Google Shape;4287;p22">
              <a:extLst>
                <a:ext uri="{FF2B5EF4-FFF2-40B4-BE49-F238E27FC236}">
                  <a16:creationId xmlns:a16="http://schemas.microsoft.com/office/drawing/2014/main" id="{880FBFDE-1C4F-5FFB-8C34-585CE32E7CB5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3" name="Google Shape;4288;p22">
              <a:extLst>
                <a:ext uri="{FF2B5EF4-FFF2-40B4-BE49-F238E27FC236}">
                  <a16:creationId xmlns:a16="http://schemas.microsoft.com/office/drawing/2014/main" id="{762EDE0A-8265-112F-7330-27D7D5BAF0E5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4" name="Google Shape;4289;p22">
              <a:extLst>
                <a:ext uri="{FF2B5EF4-FFF2-40B4-BE49-F238E27FC236}">
                  <a16:creationId xmlns:a16="http://schemas.microsoft.com/office/drawing/2014/main" id="{FBA1857F-4FF1-043B-C4F3-F1591DB8B16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5" name="Google Shape;4290;p22">
              <a:extLst>
                <a:ext uri="{FF2B5EF4-FFF2-40B4-BE49-F238E27FC236}">
                  <a16:creationId xmlns:a16="http://schemas.microsoft.com/office/drawing/2014/main" id="{A064BB75-4BD4-8484-1C23-7027A2418480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6" name="Google Shape;4291;p22">
              <a:extLst>
                <a:ext uri="{FF2B5EF4-FFF2-40B4-BE49-F238E27FC236}">
                  <a16:creationId xmlns:a16="http://schemas.microsoft.com/office/drawing/2014/main" id="{134C9628-F607-7DF9-5289-C79F2B6B8532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7" name="Google Shape;4292;p22">
              <a:extLst>
                <a:ext uri="{FF2B5EF4-FFF2-40B4-BE49-F238E27FC236}">
                  <a16:creationId xmlns:a16="http://schemas.microsoft.com/office/drawing/2014/main" id="{0F678CB7-A8E7-BCFC-D9DA-0A26DBEB0272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8" name="Google Shape;4293;p22">
              <a:extLst>
                <a:ext uri="{FF2B5EF4-FFF2-40B4-BE49-F238E27FC236}">
                  <a16:creationId xmlns:a16="http://schemas.microsoft.com/office/drawing/2014/main" id="{A9D8C3B3-DEC5-AA7E-34CD-9E8F88F56E72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9" name="Google Shape;4294;p22">
              <a:extLst>
                <a:ext uri="{FF2B5EF4-FFF2-40B4-BE49-F238E27FC236}">
                  <a16:creationId xmlns:a16="http://schemas.microsoft.com/office/drawing/2014/main" id="{D93BFD2D-F36F-C8ED-4646-9A6AD2027F50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0" name="Google Shape;4295;p22">
              <a:extLst>
                <a:ext uri="{FF2B5EF4-FFF2-40B4-BE49-F238E27FC236}">
                  <a16:creationId xmlns:a16="http://schemas.microsoft.com/office/drawing/2014/main" id="{20CECFCD-9BF9-4779-40CA-03BA11922EFB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1" name="Google Shape;4296;p22">
              <a:extLst>
                <a:ext uri="{FF2B5EF4-FFF2-40B4-BE49-F238E27FC236}">
                  <a16:creationId xmlns:a16="http://schemas.microsoft.com/office/drawing/2014/main" id="{487CA445-5DE8-2FA9-90EB-EC0977268943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2" name="Google Shape;4297;p22">
              <a:extLst>
                <a:ext uri="{FF2B5EF4-FFF2-40B4-BE49-F238E27FC236}">
                  <a16:creationId xmlns:a16="http://schemas.microsoft.com/office/drawing/2014/main" id="{18B500E5-C6E5-910A-FB9E-FDF918FE8E89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3" name="Google Shape;4298;p22">
              <a:extLst>
                <a:ext uri="{FF2B5EF4-FFF2-40B4-BE49-F238E27FC236}">
                  <a16:creationId xmlns:a16="http://schemas.microsoft.com/office/drawing/2014/main" id="{79E5294E-948B-D50D-BC91-337EF8A80B52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4" name="Google Shape;4299;p22">
              <a:extLst>
                <a:ext uri="{FF2B5EF4-FFF2-40B4-BE49-F238E27FC236}">
                  <a16:creationId xmlns:a16="http://schemas.microsoft.com/office/drawing/2014/main" id="{C63D437F-25AF-312B-C19C-C5CD7FA8F8F4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5" name="Google Shape;4300;p22">
              <a:extLst>
                <a:ext uri="{FF2B5EF4-FFF2-40B4-BE49-F238E27FC236}">
                  <a16:creationId xmlns:a16="http://schemas.microsoft.com/office/drawing/2014/main" id="{3ADA847D-82DE-E632-8A1B-CCB47416C74A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6" name="Google Shape;4301;p22">
              <a:extLst>
                <a:ext uri="{FF2B5EF4-FFF2-40B4-BE49-F238E27FC236}">
                  <a16:creationId xmlns:a16="http://schemas.microsoft.com/office/drawing/2014/main" id="{C5DFAC50-BF61-98FE-6FED-52C29496CEB7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7" name="Google Shape;4302;p22">
              <a:extLst>
                <a:ext uri="{FF2B5EF4-FFF2-40B4-BE49-F238E27FC236}">
                  <a16:creationId xmlns:a16="http://schemas.microsoft.com/office/drawing/2014/main" id="{5EC36389-0D7A-C2F4-78A6-276A2EAD1B90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8" name="Google Shape;4303;p22">
              <a:extLst>
                <a:ext uri="{FF2B5EF4-FFF2-40B4-BE49-F238E27FC236}">
                  <a16:creationId xmlns:a16="http://schemas.microsoft.com/office/drawing/2014/main" id="{B7A95864-09CE-CAD1-7087-C46807E7F9B4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9" name="Google Shape;4304;p22">
              <a:extLst>
                <a:ext uri="{FF2B5EF4-FFF2-40B4-BE49-F238E27FC236}">
                  <a16:creationId xmlns:a16="http://schemas.microsoft.com/office/drawing/2014/main" id="{CD3B1D3E-1BC8-8890-F48D-ED4930B455E8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0" name="Google Shape;4305;p22">
              <a:extLst>
                <a:ext uri="{FF2B5EF4-FFF2-40B4-BE49-F238E27FC236}">
                  <a16:creationId xmlns:a16="http://schemas.microsoft.com/office/drawing/2014/main" id="{86936335-E846-E565-041E-57CE7EAB7407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1" name="Google Shape;4306;p22">
              <a:extLst>
                <a:ext uri="{FF2B5EF4-FFF2-40B4-BE49-F238E27FC236}">
                  <a16:creationId xmlns:a16="http://schemas.microsoft.com/office/drawing/2014/main" id="{BB345EC3-77B8-9EF1-94E5-47F5C97263EB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2" name="Google Shape;4307;p22">
              <a:extLst>
                <a:ext uri="{FF2B5EF4-FFF2-40B4-BE49-F238E27FC236}">
                  <a16:creationId xmlns:a16="http://schemas.microsoft.com/office/drawing/2014/main" id="{E4902C10-349C-A6D4-F6A4-7CB2C5BF94B4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3" name="Google Shape;4308;p22">
              <a:extLst>
                <a:ext uri="{FF2B5EF4-FFF2-40B4-BE49-F238E27FC236}">
                  <a16:creationId xmlns:a16="http://schemas.microsoft.com/office/drawing/2014/main" id="{E169896D-C2F5-93DB-A3AE-87E5A9833229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4" name="Google Shape;4309;p22">
              <a:extLst>
                <a:ext uri="{FF2B5EF4-FFF2-40B4-BE49-F238E27FC236}">
                  <a16:creationId xmlns:a16="http://schemas.microsoft.com/office/drawing/2014/main" id="{A1554532-122D-1569-093F-E79AC804BFB6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5" name="Google Shape;4310;p22">
              <a:extLst>
                <a:ext uri="{FF2B5EF4-FFF2-40B4-BE49-F238E27FC236}">
                  <a16:creationId xmlns:a16="http://schemas.microsoft.com/office/drawing/2014/main" id="{443B4634-F2D2-D732-27F6-85E711605010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6" name="Google Shape;4311;p22">
              <a:extLst>
                <a:ext uri="{FF2B5EF4-FFF2-40B4-BE49-F238E27FC236}">
                  <a16:creationId xmlns:a16="http://schemas.microsoft.com/office/drawing/2014/main" id="{96E333B2-2594-391F-02F6-39C3B7351D54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7" name="Google Shape;4312;p22">
              <a:extLst>
                <a:ext uri="{FF2B5EF4-FFF2-40B4-BE49-F238E27FC236}">
                  <a16:creationId xmlns:a16="http://schemas.microsoft.com/office/drawing/2014/main" id="{4DB63ABF-0928-1500-C3F8-2D02F5DE9A4A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8" name="Google Shape;4313;p22">
              <a:extLst>
                <a:ext uri="{FF2B5EF4-FFF2-40B4-BE49-F238E27FC236}">
                  <a16:creationId xmlns:a16="http://schemas.microsoft.com/office/drawing/2014/main" id="{1196FB71-90BB-F286-C7DE-6C0F287A8E4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9" name="Google Shape;4314;p22">
              <a:extLst>
                <a:ext uri="{FF2B5EF4-FFF2-40B4-BE49-F238E27FC236}">
                  <a16:creationId xmlns:a16="http://schemas.microsoft.com/office/drawing/2014/main" id="{4FE5E400-F8A9-8CF5-9F08-20CAA2644061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0" name="Google Shape;4315;p22">
              <a:extLst>
                <a:ext uri="{FF2B5EF4-FFF2-40B4-BE49-F238E27FC236}">
                  <a16:creationId xmlns:a16="http://schemas.microsoft.com/office/drawing/2014/main" id="{B517597F-DDB2-F0D4-F691-C927DA5F6E52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1" name="Google Shape;4316;p22">
              <a:extLst>
                <a:ext uri="{FF2B5EF4-FFF2-40B4-BE49-F238E27FC236}">
                  <a16:creationId xmlns:a16="http://schemas.microsoft.com/office/drawing/2014/main" id="{0493AA56-B99D-79F1-89DA-D391A63F27DC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2" name="Google Shape;4317;p22">
              <a:extLst>
                <a:ext uri="{FF2B5EF4-FFF2-40B4-BE49-F238E27FC236}">
                  <a16:creationId xmlns:a16="http://schemas.microsoft.com/office/drawing/2014/main" id="{2EA2D577-23CC-9821-FF82-F9146C246A02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3" name="Google Shape;4318;p22">
              <a:extLst>
                <a:ext uri="{FF2B5EF4-FFF2-40B4-BE49-F238E27FC236}">
                  <a16:creationId xmlns:a16="http://schemas.microsoft.com/office/drawing/2014/main" id="{E342CBBC-36B0-3A0F-F7E2-A530AE150EBE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4" name="Google Shape;4319;p22">
              <a:extLst>
                <a:ext uri="{FF2B5EF4-FFF2-40B4-BE49-F238E27FC236}">
                  <a16:creationId xmlns:a16="http://schemas.microsoft.com/office/drawing/2014/main" id="{08D8CA57-2BCD-8B36-A002-0E295609A28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5" name="Google Shape;4320;p22">
              <a:extLst>
                <a:ext uri="{FF2B5EF4-FFF2-40B4-BE49-F238E27FC236}">
                  <a16:creationId xmlns:a16="http://schemas.microsoft.com/office/drawing/2014/main" id="{81558C8C-99AD-F4CD-663D-8B88FEB5CD2A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6" name="Google Shape;4321;p22">
              <a:extLst>
                <a:ext uri="{FF2B5EF4-FFF2-40B4-BE49-F238E27FC236}">
                  <a16:creationId xmlns:a16="http://schemas.microsoft.com/office/drawing/2014/main" id="{4E42C424-9F22-9FD3-7607-B646CA682FD4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7" name="Google Shape;4322;p22">
              <a:extLst>
                <a:ext uri="{FF2B5EF4-FFF2-40B4-BE49-F238E27FC236}">
                  <a16:creationId xmlns:a16="http://schemas.microsoft.com/office/drawing/2014/main" id="{AAF545E4-4584-5E27-93D7-B870069BA2B7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8" name="Google Shape;4323;p22">
              <a:extLst>
                <a:ext uri="{FF2B5EF4-FFF2-40B4-BE49-F238E27FC236}">
                  <a16:creationId xmlns:a16="http://schemas.microsoft.com/office/drawing/2014/main" id="{2BB870E6-8FFF-AED0-8481-1926203BE2C2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9" name="Google Shape;4324;p22">
              <a:extLst>
                <a:ext uri="{FF2B5EF4-FFF2-40B4-BE49-F238E27FC236}">
                  <a16:creationId xmlns:a16="http://schemas.microsoft.com/office/drawing/2014/main" id="{D7A42AFD-9A7C-A59F-8565-53B011E6D658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0" name="Google Shape;4325;p22">
              <a:extLst>
                <a:ext uri="{FF2B5EF4-FFF2-40B4-BE49-F238E27FC236}">
                  <a16:creationId xmlns:a16="http://schemas.microsoft.com/office/drawing/2014/main" id="{CC32BA71-C6C0-413D-BAF1-DFDD46B3EC46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1" name="Google Shape;4326;p22">
              <a:extLst>
                <a:ext uri="{FF2B5EF4-FFF2-40B4-BE49-F238E27FC236}">
                  <a16:creationId xmlns:a16="http://schemas.microsoft.com/office/drawing/2014/main" id="{2655C693-A1AA-2AED-DE3C-4BF183D7059D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2" name="Google Shape;4327;p22">
              <a:extLst>
                <a:ext uri="{FF2B5EF4-FFF2-40B4-BE49-F238E27FC236}">
                  <a16:creationId xmlns:a16="http://schemas.microsoft.com/office/drawing/2014/main" id="{AE1FBE6C-CDA5-1225-D566-2B78E2E8E064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3" name="Google Shape;4328;p22">
              <a:extLst>
                <a:ext uri="{FF2B5EF4-FFF2-40B4-BE49-F238E27FC236}">
                  <a16:creationId xmlns:a16="http://schemas.microsoft.com/office/drawing/2014/main" id="{396B4377-009A-C380-C73B-82CCEA3989BA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4" name="Google Shape;4329;p22">
              <a:extLst>
                <a:ext uri="{FF2B5EF4-FFF2-40B4-BE49-F238E27FC236}">
                  <a16:creationId xmlns:a16="http://schemas.microsoft.com/office/drawing/2014/main" id="{E16394C8-B521-48AF-3B0F-9BC4C3214A4E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5" name="Google Shape;4330;p22">
              <a:extLst>
                <a:ext uri="{FF2B5EF4-FFF2-40B4-BE49-F238E27FC236}">
                  <a16:creationId xmlns:a16="http://schemas.microsoft.com/office/drawing/2014/main" id="{D74CF203-7730-0A25-AA2D-3050BDA06FC7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6" name="Google Shape;4331;p22">
              <a:extLst>
                <a:ext uri="{FF2B5EF4-FFF2-40B4-BE49-F238E27FC236}">
                  <a16:creationId xmlns:a16="http://schemas.microsoft.com/office/drawing/2014/main" id="{CCA936DC-9429-E036-7922-1E1F1DAFB924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7" name="Google Shape;4332;p22">
              <a:extLst>
                <a:ext uri="{FF2B5EF4-FFF2-40B4-BE49-F238E27FC236}">
                  <a16:creationId xmlns:a16="http://schemas.microsoft.com/office/drawing/2014/main" id="{C0289A6B-AE87-2C68-E02E-A4F986B87F6C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8" name="Google Shape;4333;p22">
              <a:extLst>
                <a:ext uri="{FF2B5EF4-FFF2-40B4-BE49-F238E27FC236}">
                  <a16:creationId xmlns:a16="http://schemas.microsoft.com/office/drawing/2014/main" id="{CCACA23E-2BCF-ED9B-79FF-DACEC199E7E3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9" name="Google Shape;4334;p22">
              <a:extLst>
                <a:ext uri="{FF2B5EF4-FFF2-40B4-BE49-F238E27FC236}">
                  <a16:creationId xmlns:a16="http://schemas.microsoft.com/office/drawing/2014/main" id="{86FC383F-3289-E3EA-2EF2-C04329AF82F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0" name="Google Shape;4335;p22">
              <a:extLst>
                <a:ext uri="{FF2B5EF4-FFF2-40B4-BE49-F238E27FC236}">
                  <a16:creationId xmlns:a16="http://schemas.microsoft.com/office/drawing/2014/main" id="{F6842637-083C-68E7-6FD2-8E9218578840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1" name="Google Shape;4336;p22">
              <a:extLst>
                <a:ext uri="{FF2B5EF4-FFF2-40B4-BE49-F238E27FC236}">
                  <a16:creationId xmlns:a16="http://schemas.microsoft.com/office/drawing/2014/main" id="{9E4D007E-482F-895F-2917-B964092C6401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2" name="Google Shape;4337;p22">
              <a:extLst>
                <a:ext uri="{FF2B5EF4-FFF2-40B4-BE49-F238E27FC236}">
                  <a16:creationId xmlns:a16="http://schemas.microsoft.com/office/drawing/2014/main" id="{E9251AD0-509B-340E-6C74-2450A5FE5447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3" name="Google Shape;4338;p22">
              <a:extLst>
                <a:ext uri="{FF2B5EF4-FFF2-40B4-BE49-F238E27FC236}">
                  <a16:creationId xmlns:a16="http://schemas.microsoft.com/office/drawing/2014/main" id="{032C1FFF-586F-1687-459F-183893A64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4" name="Google Shape;4339;p22">
              <a:extLst>
                <a:ext uri="{FF2B5EF4-FFF2-40B4-BE49-F238E27FC236}">
                  <a16:creationId xmlns:a16="http://schemas.microsoft.com/office/drawing/2014/main" id="{FF3F3D0A-BCA5-E7CD-7B8A-036334497B81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5" name="Google Shape;4340;p22">
              <a:extLst>
                <a:ext uri="{FF2B5EF4-FFF2-40B4-BE49-F238E27FC236}">
                  <a16:creationId xmlns:a16="http://schemas.microsoft.com/office/drawing/2014/main" id="{61876D3B-F6A5-CEA6-1864-FCD215E8CE36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6" name="Google Shape;4341;p22">
              <a:extLst>
                <a:ext uri="{FF2B5EF4-FFF2-40B4-BE49-F238E27FC236}">
                  <a16:creationId xmlns:a16="http://schemas.microsoft.com/office/drawing/2014/main" id="{A3A3C78A-A39A-19AC-6194-02B5D7A5CC0E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7" name="Google Shape;4342;p22">
              <a:extLst>
                <a:ext uri="{FF2B5EF4-FFF2-40B4-BE49-F238E27FC236}">
                  <a16:creationId xmlns:a16="http://schemas.microsoft.com/office/drawing/2014/main" id="{08DD4DAD-A819-265F-481F-737477307A0E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8" name="Google Shape;4343;p22">
              <a:extLst>
                <a:ext uri="{FF2B5EF4-FFF2-40B4-BE49-F238E27FC236}">
                  <a16:creationId xmlns:a16="http://schemas.microsoft.com/office/drawing/2014/main" id="{458B9CB7-8BD6-FAE1-F2DE-49E6ACBB73D8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9" name="Google Shape;4344;p22">
              <a:extLst>
                <a:ext uri="{FF2B5EF4-FFF2-40B4-BE49-F238E27FC236}">
                  <a16:creationId xmlns:a16="http://schemas.microsoft.com/office/drawing/2014/main" id="{97BE2D7A-302A-207A-C28F-BC9FB8553C2A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0" name="Google Shape;4345;p22">
              <a:extLst>
                <a:ext uri="{FF2B5EF4-FFF2-40B4-BE49-F238E27FC236}">
                  <a16:creationId xmlns:a16="http://schemas.microsoft.com/office/drawing/2014/main" id="{ACF64AA9-1B00-8215-A0C1-30B6193BC35B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1" name="Google Shape;4346;p22">
              <a:extLst>
                <a:ext uri="{FF2B5EF4-FFF2-40B4-BE49-F238E27FC236}">
                  <a16:creationId xmlns:a16="http://schemas.microsoft.com/office/drawing/2014/main" id="{426D682D-71F9-AE6B-A679-1151CEBAD1F1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2" name="Google Shape;4347;p22">
              <a:extLst>
                <a:ext uri="{FF2B5EF4-FFF2-40B4-BE49-F238E27FC236}">
                  <a16:creationId xmlns:a16="http://schemas.microsoft.com/office/drawing/2014/main" id="{5D488448-115C-7962-CF11-43207809DFD4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3" name="Google Shape;4348;p22">
              <a:extLst>
                <a:ext uri="{FF2B5EF4-FFF2-40B4-BE49-F238E27FC236}">
                  <a16:creationId xmlns:a16="http://schemas.microsoft.com/office/drawing/2014/main" id="{46E16447-6187-05EC-3B14-28450298B1AA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4" name="Google Shape;4349;p22">
              <a:extLst>
                <a:ext uri="{FF2B5EF4-FFF2-40B4-BE49-F238E27FC236}">
                  <a16:creationId xmlns:a16="http://schemas.microsoft.com/office/drawing/2014/main" id="{7039FF6E-F222-04AD-6E8A-3F97CBA34F3C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5" name="Google Shape;4350;p22">
              <a:extLst>
                <a:ext uri="{FF2B5EF4-FFF2-40B4-BE49-F238E27FC236}">
                  <a16:creationId xmlns:a16="http://schemas.microsoft.com/office/drawing/2014/main" id="{1CE08F45-9710-1520-E861-383C7229EA4B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6" name="Google Shape;4351;p22">
              <a:extLst>
                <a:ext uri="{FF2B5EF4-FFF2-40B4-BE49-F238E27FC236}">
                  <a16:creationId xmlns:a16="http://schemas.microsoft.com/office/drawing/2014/main" id="{F16F68A0-405E-7DFE-0C36-95A30B6DECD1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7" name="Google Shape;4352;p22">
              <a:extLst>
                <a:ext uri="{FF2B5EF4-FFF2-40B4-BE49-F238E27FC236}">
                  <a16:creationId xmlns:a16="http://schemas.microsoft.com/office/drawing/2014/main" id="{5AD8C95C-1668-E84C-E1DC-61D066639A10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8" name="Google Shape;4353;p22">
              <a:extLst>
                <a:ext uri="{FF2B5EF4-FFF2-40B4-BE49-F238E27FC236}">
                  <a16:creationId xmlns:a16="http://schemas.microsoft.com/office/drawing/2014/main" id="{84BCF7B3-8BC8-D210-5F45-F90361912066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9" name="Google Shape;4354;p22">
              <a:extLst>
                <a:ext uri="{FF2B5EF4-FFF2-40B4-BE49-F238E27FC236}">
                  <a16:creationId xmlns:a16="http://schemas.microsoft.com/office/drawing/2014/main" id="{EA49D57C-8624-CCA1-7A2C-EB59CD02DBAE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0" name="Google Shape;4355;p22">
              <a:extLst>
                <a:ext uri="{FF2B5EF4-FFF2-40B4-BE49-F238E27FC236}">
                  <a16:creationId xmlns:a16="http://schemas.microsoft.com/office/drawing/2014/main" id="{E57D1584-AA05-E7E7-09ED-23C80F2CFAE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1" name="Google Shape;4356;p22">
              <a:extLst>
                <a:ext uri="{FF2B5EF4-FFF2-40B4-BE49-F238E27FC236}">
                  <a16:creationId xmlns:a16="http://schemas.microsoft.com/office/drawing/2014/main" id="{064A8BE6-0615-98FB-FD74-FEF408743660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2" name="Google Shape;4357;p22">
              <a:extLst>
                <a:ext uri="{FF2B5EF4-FFF2-40B4-BE49-F238E27FC236}">
                  <a16:creationId xmlns:a16="http://schemas.microsoft.com/office/drawing/2014/main" id="{1015E47C-873F-42B4-0660-5804DA4F87FA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3" name="Google Shape;4358;p22">
              <a:extLst>
                <a:ext uri="{FF2B5EF4-FFF2-40B4-BE49-F238E27FC236}">
                  <a16:creationId xmlns:a16="http://schemas.microsoft.com/office/drawing/2014/main" id="{468D2ADE-D0A8-F4B3-8B2F-677546688D05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4" name="Google Shape;4359;p22">
              <a:extLst>
                <a:ext uri="{FF2B5EF4-FFF2-40B4-BE49-F238E27FC236}">
                  <a16:creationId xmlns:a16="http://schemas.microsoft.com/office/drawing/2014/main" id="{67E647E0-6AE1-CBBA-F0EA-822CCB38253C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5" name="Google Shape;4360;p22">
              <a:extLst>
                <a:ext uri="{FF2B5EF4-FFF2-40B4-BE49-F238E27FC236}">
                  <a16:creationId xmlns:a16="http://schemas.microsoft.com/office/drawing/2014/main" id="{32CFA37C-B934-7E7E-B146-6505A352968A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6" name="Google Shape;4361;p22">
              <a:extLst>
                <a:ext uri="{FF2B5EF4-FFF2-40B4-BE49-F238E27FC236}">
                  <a16:creationId xmlns:a16="http://schemas.microsoft.com/office/drawing/2014/main" id="{CD6998D2-67F5-EC99-89ED-C1F132EF3ED6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7" name="Google Shape;4362;p22">
              <a:extLst>
                <a:ext uri="{FF2B5EF4-FFF2-40B4-BE49-F238E27FC236}">
                  <a16:creationId xmlns:a16="http://schemas.microsoft.com/office/drawing/2014/main" id="{402D3B3F-3D9C-C600-F80E-24BF21B182F1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8" name="Google Shape;4363;p22">
              <a:extLst>
                <a:ext uri="{FF2B5EF4-FFF2-40B4-BE49-F238E27FC236}">
                  <a16:creationId xmlns:a16="http://schemas.microsoft.com/office/drawing/2014/main" id="{F15AB885-1D64-6C92-19E9-16F6F5602092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9" name="Google Shape;4364;p22">
              <a:extLst>
                <a:ext uri="{FF2B5EF4-FFF2-40B4-BE49-F238E27FC236}">
                  <a16:creationId xmlns:a16="http://schemas.microsoft.com/office/drawing/2014/main" id="{D0498329-699F-1968-A4B9-A649A9ECDEFC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0" name="Google Shape;4365;p22">
              <a:extLst>
                <a:ext uri="{FF2B5EF4-FFF2-40B4-BE49-F238E27FC236}">
                  <a16:creationId xmlns:a16="http://schemas.microsoft.com/office/drawing/2014/main" id="{F8F048D1-3C3A-0A39-4A1A-DDCC50657B2A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1" name="Google Shape;4366;p22">
              <a:extLst>
                <a:ext uri="{FF2B5EF4-FFF2-40B4-BE49-F238E27FC236}">
                  <a16:creationId xmlns:a16="http://schemas.microsoft.com/office/drawing/2014/main" id="{46E820B1-587E-9A0B-7F6A-9735FB73E585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2" name="Google Shape;4367;p22">
              <a:extLst>
                <a:ext uri="{FF2B5EF4-FFF2-40B4-BE49-F238E27FC236}">
                  <a16:creationId xmlns:a16="http://schemas.microsoft.com/office/drawing/2014/main" id="{18A8C87B-DBE3-B786-9B5E-504FC505854B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3" name="Google Shape;4368;p22">
              <a:extLst>
                <a:ext uri="{FF2B5EF4-FFF2-40B4-BE49-F238E27FC236}">
                  <a16:creationId xmlns:a16="http://schemas.microsoft.com/office/drawing/2014/main" id="{BB806742-B408-88D2-C940-08A1EDA3C90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4" name="Google Shape;4369;p22">
              <a:extLst>
                <a:ext uri="{FF2B5EF4-FFF2-40B4-BE49-F238E27FC236}">
                  <a16:creationId xmlns:a16="http://schemas.microsoft.com/office/drawing/2014/main" id="{3FBC04D1-2218-005B-0605-32AFEE132417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5" name="Google Shape;4370;p22">
              <a:extLst>
                <a:ext uri="{FF2B5EF4-FFF2-40B4-BE49-F238E27FC236}">
                  <a16:creationId xmlns:a16="http://schemas.microsoft.com/office/drawing/2014/main" id="{18BC3B83-A41B-0F30-4597-6AEE695747A3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6" name="Google Shape;4371;p22">
              <a:extLst>
                <a:ext uri="{FF2B5EF4-FFF2-40B4-BE49-F238E27FC236}">
                  <a16:creationId xmlns:a16="http://schemas.microsoft.com/office/drawing/2014/main" id="{38257A91-855E-C8BA-1999-19B86D87B01D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7" name="Google Shape;4372;p22">
              <a:extLst>
                <a:ext uri="{FF2B5EF4-FFF2-40B4-BE49-F238E27FC236}">
                  <a16:creationId xmlns:a16="http://schemas.microsoft.com/office/drawing/2014/main" id="{167CFBAB-FBF1-660B-5BC1-0D2B6EB2387E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8" name="Google Shape;4373;p22">
              <a:extLst>
                <a:ext uri="{FF2B5EF4-FFF2-40B4-BE49-F238E27FC236}">
                  <a16:creationId xmlns:a16="http://schemas.microsoft.com/office/drawing/2014/main" id="{344122F6-A84C-78E5-C41F-ECC0C104C556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9" name="Google Shape;4374;p22">
              <a:extLst>
                <a:ext uri="{FF2B5EF4-FFF2-40B4-BE49-F238E27FC236}">
                  <a16:creationId xmlns:a16="http://schemas.microsoft.com/office/drawing/2014/main" id="{3D4261E2-229E-A616-DBC9-7DAA241B9CC9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0" name="Google Shape;4375;p22">
              <a:extLst>
                <a:ext uri="{FF2B5EF4-FFF2-40B4-BE49-F238E27FC236}">
                  <a16:creationId xmlns:a16="http://schemas.microsoft.com/office/drawing/2014/main" id="{62DEAEEC-E4D3-FCD0-D878-A7C8B5F4D4D7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1" name="Google Shape;4376;p22">
              <a:extLst>
                <a:ext uri="{FF2B5EF4-FFF2-40B4-BE49-F238E27FC236}">
                  <a16:creationId xmlns:a16="http://schemas.microsoft.com/office/drawing/2014/main" id="{1006CE23-892C-9490-C737-A5CBAB062236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2" name="Google Shape;4377;p22">
              <a:extLst>
                <a:ext uri="{FF2B5EF4-FFF2-40B4-BE49-F238E27FC236}">
                  <a16:creationId xmlns:a16="http://schemas.microsoft.com/office/drawing/2014/main" id="{AA22E692-0B79-C29A-9F48-8E997F3328EE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3" name="Google Shape;4378;p22">
              <a:extLst>
                <a:ext uri="{FF2B5EF4-FFF2-40B4-BE49-F238E27FC236}">
                  <a16:creationId xmlns:a16="http://schemas.microsoft.com/office/drawing/2014/main" id="{22D6150F-BE56-EC56-42E9-45449DBDF55E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4" name="Google Shape;4379;p22">
              <a:extLst>
                <a:ext uri="{FF2B5EF4-FFF2-40B4-BE49-F238E27FC236}">
                  <a16:creationId xmlns:a16="http://schemas.microsoft.com/office/drawing/2014/main" id="{520AAACF-58B7-43F5-9506-041B03678359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5" name="Google Shape;4380;p22">
              <a:extLst>
                <a:ext uri="{FF2B5EF4-FFF2-40B4-BE49-F238E27FC236}">
                  <a16:creationId xmlns:a16="http://schemas.microsoft.com/office/drawing/2014/main" id="{16F4782B-2399-B82A-498C-8D4B811D17F9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6" name="Google Shape;4381;p22">
              <a:extLst>
                <a:ext uri="{FF2B5EF4-FFF2-40B4-BE49-F238E27FC236}">
                  <a16:creationId xmlns:a16="http://schemas.microsoft.com/office/drawing/2014/main" id="{7C1867E8-97A6-8806-3DCD-7FE5A865C7CF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7" name="Google Shape;4382;p22">
              <a:extLst>
                <a:ext uri="{FF2B5EF4-FFF2-40B4-BE49-F238E27FC236}">
                  <a16:creationId xmlns:a16="http://schemas.microsoft.com/office/drawing/2014/main" id="{AB510D90-E637-0503-84F5-CD0D12B3DA93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8" name="Google Shape;4383;p22">
              <a:extLst>
                <a:ext uri="{FF2B5EF4-FFF2-40B4-BE49-F238E27FC236}">
                  <a16:creationId xmlns:a16="http://schemas.microsoft.com/office/drawing/2014/main" id="{BFA906DE-E1FF-D45C-7A83-C0585BD18253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9" name="Google Shape;4384;p22">
              <a:extLst>
                <a:ext uri="{FF2B5EF4-FFF2-40B4-BE49-F238E27FC236}">
                  <a16:creationId xmlns:a16="http://schemas.microsoft.com/office/drawing/2014/main" id="{95BBA3C9-094D-6A70-DB7F-59BA3DA72E43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0" name="Google Shape;4385;p22">
              <a:extLst>
                <a:ext uri="{FF2B5EF4-FFF2-40B4-BE49-F238E27FC236}">
                  <a16:creationId xmlns:a16="http://schemas.microsoft.com/office/drawing/2014/main" id="{A280B7D5-E147-52C2-F92C-2390F0BE0550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1" name="Google Shape;4386;p22">
              <a:extLst>
                <a:ext uri="{FF2B5EF4-FFF2-40B4-BE49-F238E27FC236}">
                  <a16:creationId xmlns:a16="http://schemas.microsoft.com/office/drawing/2014/main" id="{8284AF64-5641-FBA1-52C3-501BFC049535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2" name="Google Shape;4387;p22">
              <a:extLst>
                <a:ext uri="{FF2B5EF4-FFF2-40B4-BE49-F238E27FC236}">
                  <a16:creationId xmlns:a16="http://schemas.microsoft.com/office/drawing/2014/main" id="{406C097B-5ED5-D804-5591-0345C1BD60F2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3" name="Google Shape;4388;p22">
              <a:extLst>
                <a:ext uri="{FF2B5EF4-FFF2-40B4-BE49-F238E27FC236}">
                  <a16:creationId xmlns:a16="http://schemas.microsoft.com/office/drawing/2014/main" id="{048E5C56-7449-34D4-7D24-F9EE1B7E8520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4" name="Google Shape;4389;p22">
              <a:extLst>
                <a:ext uri="{FF2B5EF4-FFF2-40B4-BE49-F238E27FC236}">
                  <a16:creationId xmlns:a16="http://schemas.microsoft.com/office/drawing/2014/main" id="{CAD632D3-DFCD-4A5B-8C85-BF1F5F8AAF8E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5" name="Google Shape;4390;p22">
              <a:extLst>
                <a:ext uri="{FF2B5EF4-FFF2-40B4-BE49-F238E27FC236}">
                  <a16:creationId xmlns:a16="http://schemas.microsoft.com/office/drawing/2014/main" id="{676A9270-933A-5448-7351-46DE0D60BE85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6" name="Google Shape;4391;p22">
              <a:extLst>
                <a:ext uri="{FF2B5EF4-FFF2-40B4-BE49-F238E27FC236}">
                  <a16:creationId xmlns:a16="http://schemas.microsoft.com/office/drawing/2014/main" id="{1E8D28A6-20BC-5CB5-5879-A565777CFCB0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7" name="Google Shape;4392;p22">
              <a:extLst>
                <a:ext uri="{FF2B5EF4-FFF2-40B4-BE49-F238E27FC236}">
                  <a16:creationId xmlns:a16="http://schemas.microsoft.com/office/drawing/2014/main" id="{2FB7C69E-A56F-9F17-D4AF-57F2D07EEDC5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8" name="Google Shape;4393;p22">
              <a:extLst>
                <a:ext uri="{FF2B5EF4-FFF2-40B4-BE49-F238E27FC236}">
                  <a16:creationId xmlns:a16="http://schemas.microsoft.com/office/drawing/2014/main" id="{DC12D619-A701-63A8-7331-9D1E9E0E793C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9" name="Google Shape;4394;p22">
              <a:extLst>
                <a:ext uri="{FF2B5EF4-FFF2-40B4-BE49-F238E27FC236}">
                  <a16:creationId xmlns:a16="http://schemas.microsoft.com/office/drawing/2014/main" id="{FA85E3FF-75BF-5134-7D69-AF9CFDE9E645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0" name="Google Shape;4395;p22">
              <a:extLst>
                <a:ext uri="{FF2B5EF4-FFF2-40B4-BE49-F238E27FC236}">
                  <a16:creationId xmlns:a16="http://schemas.microsoft.com/office/drawing/2014/main" id="{7F454A60-6C70-137B-1FAB-BF6F59FECFF0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1" name="Google Shape;4396;p22">
              <a:extLst>
                <a:ext uri="{FF2B5EF4-FFF2-40B4-BE49-F238E27FC236}">
                  <a16:creationId xmlns:a16="http://schemas.microsoft.com/office/drawing/2014/main" id="{D09E71B9-14D1-17FC-9544-547B8D551E8E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2" name="Google Shape;4397;p22">
              <a:extLst>
                <a:ext uri="{FF2B5EF4-FFF2-40B4-BE49-F238E27FC236}">
                  <a16:creationId xmlns:a16="http://schemas.microsoft.com/office/drawing/2014/main" id="{294B957E-9FD7-BD6D-5BE1-6E11A26C4577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3" name="Google Shape;4398;p22">
              <a:extLst>
                <a:ext uri="{FF2B5EF4-FFF2-40B4-BE49-F238E27FC236}">
                  <a16:creationId xmlns:a16="http://schemas.microsoft.com/office/drawing/2014/main" id="{7010594B-92BA-0539-7CE8-36A2911EA75C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4" name="Google Shape;4399;p22">
              <a:extLst>
                <a:ext uri="{FF2B5EF4-FFF2-40B4-BE49-F238E27FC236}">
                  <a16:creationId xmlns:a16="http://schemas.microsoft.com/office/drawing/2014/main" id="{A9FE8592-7ED6-1793-83C4-04F37D256B54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5" name="Google Shape;4400;p22">
              <a:extLst>
                <a:ext uri="{FF2B5EF4-FFF2-40B4-BE49-F238E27FC236}">
                  <a16:creationId xmlns:a16="http://schemas.microsoft.com/office/drawing/2014/main" id="{86E9FCC8-59C6-187A-477A-3B4DA15A4953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6" name="Google Shape;4401;p22">
              <a:extLst>
                <a:ext uri="{FF2B5EF4-FFF2-40B4-BE49-F238E27FC236}">
                  <a16:creationId xmlns:a16="http://schemas.microsoft.com/office/drawing/2014/main" id="{788A66E0-49FD-8D5C-570C-676FE9D87B45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7" name="Google Shape;4402;p22">
              <a:extLst>
                <a:ext uri="{FF2B5EF4-FFF2-40B4-BE49-F238E27FC236}">
                  <a16:creationId xmlns:a16="http://schemas.microsoft.com/office/drawing/2014/main" id="{60D6C4CF-9C6F-76F0-80C0-1E1EC764E2EC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8" name="Google Shape;4403;p22">
              <a:extLst>
                <a:ext uri="{FF2B5EF4-FFF2-40B4-BE49-F238E27FC236}">
                  <a16:creationId xmlns:a16="http://schemas.microsoft.com/office/drawing/2014/main" id="{797DAEA3-7A42-5632-7BFC-429F65BD3948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9" name="Google Shape;4404;p22">
              <a:extLst>
                <a:ext uri="{FF2B5EF4-FFF2-40B4-BE49-F238E27FC236}">
                  <a16:creationId xmlns:a16="http://schemas.microsoft.com/office/drawing/2014/main" id="{73DDF6D8-33EE-DA2B-243E-2D8C84D90BE0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0" name="Google Shape;4405;p22">
              <a:extLst>
                <a:ext uri="{FF2B5EF4-FFF2-40B4-BE49-F238E27FC236}">
                  <a16:creationId xmlns:a16="http://schemas.microsoft.com/office/drawing/2014/main" id="{965C6EF6-14D1-A074-5E06-17C4721ABD36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1" name="Google Shape;4406;p22">
              <a:extLst>
                <a:ext uri="{FF2B5EF4-FFF2-40B4-BE49-F238E27FC236}">
                  <a16:creationId xmlns:a16="http://schemas.microsoft.com/office/drawing/2014/main" id="{8D33215C-8694-AB44-7391-C420C2CA13E0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2" name="Google Shape;4407;p22">
              <a:extLst>
                <a:ext uri="{FF2B5EF4-FFF2-40B4-BE49-F238E27FC236}">
                  <a16:creationId xmlns:a16="http://schemas.microsoft.com/office/drawing/2014/main" id="{859E3F6E-2FF2-0F33-6FB6-DC6928179267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3" name="Google Shape;4408;p22">
              <a:extLst>
                <a:ext uri="{FF2B5EF4-FFF2-40B4-BE49-F238E27FC236}">
                  <a16:creationId xmlns:a16="http://schemas.microsoft.com/office/drawing/2014/main" id="{A34C04E4-25CC-AF8A-AD3E-CD3484FDBF33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4" name="Google Shape;4409;p22">
              <a:extLst>
                <a:ext uri="{FF2B5EF4-FFF2-40B4-BE49-F238E27FC236}">
                  <a16:creationId xmlns:a16="http://schemas.microsoft.com/office/drawing/2014/main" id="{A4A40561-73E8-D6FD-3BA0-4D66AB10DA38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5" name="Google Shape;4410;p22">
              <a:extLst>
                <a:ext uri="{FF2B5EF4-FFF2-40B4-BE49-F238E27FC236}">
                  <a16:creationId xmlns:a16="http://schemas.microsoft.com/office/drawing/2014/main" id="{25DC9CE2-75D8-7371-BCDB-8B511AEA044C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6" name="Google Shape;4411;p22">
              <a:extLst>
                <a:ext uri="{FF2B5EF4-FFF2-40B4-BE49-F238E27FC236}">
                  <a16:creationId xmlns:a16="http://schemas.microsoft.com/office/drawing/2014/main" id="{BCE6A0C1-88DB-C8E7-9FBD-311463BCCFD1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7" name="Google Shape;4412;p22">
              <a:extLst>
                <a:ext uri="{FF2B5EF4-FFF2-40B4-BE49-F238E27FC236}">
                  <a16:creationId xmlns:a16="http://schemas.microsoft.com/office/drawing/2014/main" id="{C75EAEA6-A47C-12ED-4DCC-3D03D7C6F5F7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8" name="Google Shape;4413;p22">
              <a:extLst>
                <a:ext uri="{FF2B5EF4-FFF2-40B4-BE49-F238E27FC236}">
                  <a16:creationId xmlns:a16="http://schemas.microsoft.com/office/drawing/2014/main" id="{EFAFEA84-C9C3-1071-3D54-B9615CE8CADF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9" name="Google Shape;4414;p22">
              <a:extLst>
                <a:ext uri="{FF2B5EF4-FFF2-40B4-BE49-F238E27FC236}">
                  <a16:creationId xmlns:a16="http://schemas.microsoft.com/office/drawing/2014/main" id="{F0451D0D-CBC9-4170-F8C3-DF6452513361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0" name="Google Shape;4415;p22">
              <a:extLst>
                <a:ext uri="{FF2B5EF4-FFF2-40B4-BE49-F238E27FC236}">
                  <a16:creationId xmlns:a16="http://schemas.microsoft.com/office/drawing/2014/main" id="{6373AD1B-62C8-B075-B4C6-E2F398781CD6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1" name="Google Shape;4416;p22">
              <a:extLst>
                <a:ext uri="{FF2B5EF4-FFF2-40B4-BE49-F238E27FC236}">
                  <a16:creationId xmlns:a16="http://schemas.microsoft.com/office/drawing/2014/main" id="{89D9EB0C-6355-5278-9A61-391D6F6822A7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2" name="Google Shape;4417;p22">
              <a:extLst>
                <a:ext uri="{FF2B5EF4-FFF2-40B4-BE49-F238E27FC236}">
                  <a16:creationId xmlns:a16="http://schemas.microsoft.com/office/drawing/2014/main" id="{0E762F29-77B7-1531-53FF-3F2A66CBE36B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3" name="Google Shape;4418;p22">
              <a:extLst>
                <a:ext uri="{FF2B5EF4-FFF2-40B4-BE49-F238E27FC236}">
                  <a16:creationId xmlns:a16="http://schemas.microsoft.com/office/drawing/2014/main" id="{E960F98F-E6BE-F645-C8D9-BB27B17C2797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4" name="Google Shape;4419;p22">
              <a:extLst>
                <a:ext uri="{FF2B5EF4-FFF2-40B4-BE49-F238E27FC236}">
                  <a16:creationId xmlns:a16="http://schemas.microsoft.com/office/drawing/2014/main" id="{D788E90D-715F-65C3-F683-83B695EC102E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5" name="Google Shape;4420;p22">
              <a:extLst>
                <a:ext uri="{FF2B5EF4-FFF2-40B4-BE49-F238E27FC236}">
                  <a16:creationId xmlns:a16="http://schemas.microsoft.com/office/drawing/2014/main" id="{AA263C34-D1F2-1CDA-2BB5-0C00E68BC819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6" name="Google Shape;4421;p22">
              <a:extLst>
                <a:ext uri="{FF2B5EF4-FFF2-40B4-BE49-F238E27FC236}">
                  <a16:creationId xmlns:a16="http://schemas.microsoft.com/office/drawing/2014/main" id="{376BBA10-2800-C911-6457-301500FEB155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7" name="Google Shape;4422;p22">
              <a:extLst>
                <a:ext uri="{FF2B5EF4-FFF2-40B4-BE49-F238E27FC236}">
                  <a16:creationId xmlns:a16="http://schemas.microsoft.com/office/drawing/2014/main" id="{E02999A8-4145-9968-9CCE-F4824E3D68FD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8" name="Google Shape;4423;p22">
              <a:extLst>
                <a:ext uri="{FF2B5EF4-FFF2-40B4-BE49-F238E27FC236}">
                  <a16:creationId xmlns:a16="http://schemas.microsoft.com/office/drawing/2014/main" id="{E82380D8-3840-BC2C-D09A-19CA305FE7BD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9" name="Google Shape;4424;p22">
              <a:extLst>
                <a:ext uri="{FF2B5EF4-FFF2-40B4-BE49-F238E27FC236}">
                  <a16:creationId xmlns:a16="http://schemas.microsoft.com/office/drawing/2014/main" id="{524244E3-1957-D616-05D3-E8B2F910AC9F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0" name="Google Shape;4425;p22">
              <a:extLst>
                <a:ext uri="{FF2B5EF4-FFF2-40B4-BE49-F238E27FC236}">
                  <a16:creationId xmlns:a16="http://schemas.microsoft.com/office/drawing/2014/main" id="{A60CDE71-282C-8186-DA78-C83A215B5E82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1" name="Google Shape;4426;p22">
              <a:extLst>
                <a:ext uri="{FF2B5EF4-FFF2-40B4-BE49-F238E27FC236}">
                  <a16:creationId xmlns:a16="http://schemas.microsoft.com/office/drawing/2014/main" id="{90E4E934-F919-8370-BB1B-D0ECAB621D6F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2" name="Google Shape;4427;p22">
              <a:extLst>
                <a:ext uri="{FF2B5EF4-FFF2-40B4-BE49-F238E27FC236}">
                  <a16:creationId xmlns:a16="http://schemas.microsoft.com/office/drawing/2014/main" id="{499224A7-5CF2-BAD2-9138-328E0D74A763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3" name="Google Shape;4428;p22">
              <a:extLst>
                <a:ext uri="{FF2B5EF4-FFF2-40B4-BE49-F238E27FC236}">
                  <a16:creationId xmlns:a16="http://schemas.microsoft.com/office/drawing/2014/main" id="{51C0D0F7-7D5F-8F68-60B9-4080888718B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4" name="Google Shape;4429;p22">
              <a:extLst>
                <a:ext uri="{FF2B5EF4-FFF2-40B4-BE49-F238E27FC236}">
                  <a16:creationId xmlns:a16="http://schemas.microsoft.com/office/drawing/2014/main" id="{83087793-3BE0-0F44-319E-041B472CAC8E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5" name="Google Shape;4430;p22">
              <a:extLst>
                <a:ext uri="{FF2B5EF4-FFF2-40B4-BE49-F238E27FC236}">
                  <a16:creationId xmlns:a16="http://schemas.microsoft.com/office/drawing/2014/main" id="{4C2C02FE-0547-039E-FC10-8EEBCF05538B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6" name="Google Shape;4431;p22">
              <a:extLst>
                <a:ext uri="{FF2B5EF4-FFF2-40B4-BE49-F238E27FC236}">
                  <a16:creationId xmlns:a16="http://schemas.microsoft.com/office/drawing/2014/main" id="{8210A9CD-E29B-1EC9-F428-C9F438741BBA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7" name="Google Shape;4432;p22">
              <a:extLst>
                <a:ext uri="{FF2B5EF4-FFF2-40B4-BE49-F238E27FC236}">
                  <a16:creationId xmlns:a16="http://schemas.microsoft.com/office/drawing/2014/main" id="{B88CFFF6-E199-C271-23E5-A93332BCA48A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8" name="Google Shape;4433;p22">
              <a:extLst>
                <a:ext uri="{FF2B5EF4-FFF2-40B4-BE49-F238E27FC236}">
                  <a16:creationId xmlns:a16="http://schemas.microsoft.com/office/drawing/2014/main" id="{132ED2B8-0A3C-3736-7200-DE469616696B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9" name="Google Shape;4434;p22">
              <a:extLst>
                <a:ext uri="{FF2B5EF4-FFF2-40B4-BE49-F238E27FC236}">
                  <a16:creationId xmlns:a16="http://schemas.microsoft.com/office/drawing/2014/main" id="{42CDD79B-4101-47EE-D23B-6BAC76F83665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0" name="Google Shape;4435;p22">
              <a:extLst>
                <a:ext uri="{FF2B5EF4-FFF2-40B4-BE49-F238E27FC236}">
                  <a16:creationId xmlns:a16="http://schemas.microsoft.com/office/drawing/2014/main" id="{0BC2408D-AF32-9DD2-0264-41CA9A478FE3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1" name="Google Shape;4436;p22">
              <a:extLst>
                <a:ext uri="{FF2B5EF4-FFF2-40B4-BE49-F238E27FC236}">
                  <a16:creationId xmlns:a16="http://schemas.microsoft.com/office/drawing/2014/main" id="{CC4030E3-EA99-2639-B99A-6907CBA3DC88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2" name="Google Shape;4437;p22">
              <a:extLst>
                <a:ext uri="{FF2B5EF4-FFF2-40B4-BE49-F238E27FC236}">
                  <a16:creationId xmlns:a16="http://schemas.microsoft.com/office/drawing/2014/main" id="{E677EFBD-6744-D64F-8FF0-D84D43A9BEFA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3" name="Google Shape;4438;p22">
              <a:extLst>
                <a:ext uri="{FF2B5EF4-FFF2-40B4-BE49-F238E27FC236}">
                  <a16:creationId xmlns:a16="http://schemas.microsoft.com/office/drawing/2014/main" id="{1780F828-F8F2-CE8F-D261-D023A27A30F7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4" name="Google Shape;4439;p22">
              <a:extLst>
                <a:ext uri="{FF2B5EF4-FFF2-40B4-BE49-F238E27FC236}">
                  <a16:creationId xmlns:a16="http://schemas.microsoft.com/office/drawing/2014/main" id="{3837F7F7-BB1A-CABC-29C3-350C665BA92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5" name="Google Shape;4440;p22">
              <a:extLst>
                <a:ext uri="{FF2B5EF4-FFF2-40B4-BE49-F238E27FC236}">
                  <a16:creationId xmlns:a16="http://schemas.microsoft.com/office/drawing/2014/main" id="{7EA96AD6-7958-4B7C-8008-A50AED14A0EF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6" name="Google Shape;4441;p22">
              <a:extLst>
                <a:ext uri="{FF2B5EF4-FFF2-40B4-BE49-F238E27FC236}">
                  <a16:creationId xmlns:a16="http://schemas.microsoft.com/office/drawing/2014/main" id="{0E58BCF9-590D-669F-0DA5-6148BAFB4C7F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7" name="Google Shape;4442;p22">
              <a:extLst>
                <a:ext uri="{FF2B5EF4-FFF2-40B4-BE49-F238E27FC236}">
                  <a16:creationId xmlns:a16="http://schemas.microsoft.com/office/drawing/2014/main" id="{94965D58-6823-EA68-02D7-8C746DC0CFB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8" name="Google Shape;4443;p22">
              <a:extLst>
                <a:ext uri="{FF2B5EF4-FFF2-40B4-BE49-F238E27FC236}">
                  <a16:creationId xmlns:a16="http://schemas.microsoft.com/office/drawing/2014/main" id="{CEB88FFD-58F3-13A4-D39D-7C42DA198E56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9" name="Google Shape;4444;p22">
              <a:extLst>
                <a:ext uri="{FF2B5EF4-FFF2-40B4-BE49-F238E27FC236}">
                  <a16:creationId xmlns:a16="http://schemas.microsoft.com/office/drawing/2014/main" id="{0839C5A9-20B4-E76D-156B-9AA1F0B9F992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0" name="Google Shape;4445;p22">
              <a:extLst>
                <a:ext uri="{FF2B5EF4-FFF2-40B4-BE49-F238E27FC236}">
                  <a16:creationId xmlns:a16="http://schemas.microsoft.com/office/drawing/2014/main" id="{5D8DB9E3-1010-56AD-AC89-102CE9350E01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1" name="Google Shape;4446;p22">
              <a:extLst>
                <a:ext uri="{FF2B5EF4-FFF2-40B4-BE49-F238E27FC236}">
                  <a16:creationId xmlns:a16="http://schemas.microsoft.com/office/drawing/2014/main" id="{764C13CD-3AD7-A05D-2283-8363F902744C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2" name="Google Shape;4447;p22">
              <a:extLst>
                <a:ext uri="{FF2B5EF4-FFF2-40B4-BE49-F238E27FC236}">
                  <a16:creationId xmlns:a16="http://schemas.microsoft.com/office/drawing/2014/main" id="{2A2E1490-DF9D-CCCC-1DEB-C9680CF05592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3" name="Google Shape;4448;p22">
              <a:extLst>
                <a:ext uri="{FF2B5EF4-FFF2-40B4-BE49-F238E27FC236}">
                  <a16:creationId xmlns:a16="http://schemas.microsoft.com/office/drawing/2014/main" id="{117D0946-B0DA-1D11-75CC-F02B3DAE25A9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4" name="Google Shape;4449;p22">
              <a:extLst>
                <a:ext uri="{FF2B5EF4-FFF2-40B4-BE49-F238E27FC236}">
                  <a16:creationId xmlns:a16="http://schemas.microsoft.com/office/drawing/2014/main" id="{FD995E62-1076-C9C6-9026-FAC1AD3CCC89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5" name="Google Shape;4450;p22">
              <a:extLst>
                <a:ext uri="{FF2B5EF4-FFF2-40B4-BE49-F238E27FC236}">
                  <a16:creationId xmlns:a16="http://schemas.microsoft.com/office/drawing/2014/main" id="{D9AA6A59-2A61-752D-65A2-5BF765321B1F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6" name="Google Shape;4451;p22">
              <a:extLst>
                <a:ext uri="{FF2B5EF4-FFF2-40B4-BE49-F238E27FC236}">
                  <a16:creationId xmlns:a16="http://schemas.microsoft.com/office/drawing/2014/main" id="{EC3EE1B8-F168-0759-167E-96CCDA684F6B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7" name="Google Shape;4452;p22">
              <a:extLst>
                <a:ext uri="{FF2B5EF4-FFF2-40B4-BE49-F238E27FC236}">
                  <a16:creationId xmlns:a16="http://schemas.microsoft.com/office/drawing/2014/main" id="{4D160D54-C4F6-E96E-9430-6C20FAE3136E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8" name="Google Shape;4453;p22">
              <a:extLst>
                <a:ext uri="{FF2B5EF4-FFF2-40B4-BE49-F238E27FC236}">
                  <a16:creationId xmlns:a16="http://schemas.microsoft.com/office/drawing/2014/main" id="{45E8E361-BD1F-0943-379E-5B37A39E7EA7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9" name="Google Shape;4454;p22">
              <a:extLst>
                <a:ext uri="{FF2B5EF4-FFF2-40B4-BE49-F238E27FC236}">
                  <a16:creationId xmlns:a16="http://schemas.microsoft.com/office/drawing/2014/main" id="{183B378B-7B3E-890F-4BE8-192638FDE504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0" name="Google Shape;4455;p22">
              <a:extLst>
                <a:ext uri="{FF2B5EF4-FFF2-40B4-BE49-F238E27FC236}">
                  <a16:creationId xmlns:a16="http://schemas.microsoft.com/office/drawing/2014/main" id="{DA62CB0D-9756-7179-657D-3F0ACBC9F734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1" name="Google Shape;4456;p22">
              <a:extLst>
                <a:ext uri="{FF2B5EF4-FFF2-40B4-BE49-F238E27FC236}">
                  <a16:creationId xmlns:a16="http://schemas.microsoft.com/office/drawing/2014/main" id="{84B60774-AE47-3596-0525-1131AF045BDF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2" name="Google Shape;4457;p22">
              <a:extLst>
                <a:ext uri="{FF2B5EF4-FFF2-40B4-BE49-F238E27FC236}">
                  <a16:creationId xmlns:a16="http://schemas.microsoft.com/office/drawing/2014/main" id="{616180AE-DEDA-DD7C-0778-C9002ACF3408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3" name="Google Shape;4458;p22">
              <a:extLst>
                <a:ext uri="{FF2B5EF4-FFF2-40B4-BE49-F238E27FC236}">
                  <a16:creationId xmlns:a16="http://schemas.microsoft.com/office/drawing/2014/main" id="{B3632809-A317-A134-AD17-77A65BCDF477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4" name="Google Shape;4459;p22">
              <a:extLst>
                <a:ext uri="{FF2B5EF4-FFF2-40B4-BE49-F238E27FC236}">
                  <a16:creationId xmlns:a16="http://schemas.microsoft.com/office/drawing/2014/main" id="{7026CB55-A74E-867C-1964-F31AB18E3743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5" name="Google Shape;4460;p22">
              <a:extLst>
                <a:ext uri="{FF2B5EF4-FFF2-40B4-BE49-F238E27FC236}">
                  <a16:creationId xmlns:a16="http://schemas.microsoft.com/office/drawing/2014/main" id="{2BE0F040-9FD9-EFB9-892F-235E8014B9F1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6" name="Google Shape;4461;p22">
              <a:extLst>
                <a:ext uri="{FF2B5EF4-FFF2-40B4-BE49-F238E27FC236}">
                  <a16:creationId xmlns:a16="http://schemas.microsoft.com/office/drawing/2014/main" id="{0F77DF22-AC59-0138-1CBF-3C405532A19C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7" name="Google Shape;4462;p22">
              <a:extLst>
                <a:ext uri="{FF2B5EF4-FFF2-40B4-BE49-F238E27FC236}">
                  <a16:creationId xmlns:a16="http://schemas.microsoft.com/office/drawing/2014/main" id="{8DC0D0D6-F4FF-E49B-E21D-F6C53520C48A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8" name="Google Shape;4463;p22">
              <a:extLst>
                <a:ext uri="{FF2B5EF4-FFF2-40B4-BE49-F238E27FC236}">
                  <a16:creationId xmlns:a16="http://schemas.microsoft.com/office/drawing/2014/main" id="{BDC2BCBE-5097-A142-70A4-D7B50D53D223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9" name="Google Shape;4464;p22">
              <a:extLst>
                <a:ext uri="{FF2B5EF4-FFF2-40B4-BE49-F238E27FC236}">
                  <a16:creationId xmlns:a16="http://schemas.microsoft.com/office/drawing/2014/main" id="{541FEDCE-EF4C-B5D2-68DE-9ACB02919D57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0" name="Google Shape;4465;p22">
              <a:extLst>
                <a:ext uri="{FF2B5EF4-FFF2-40B4-BE49-F238E27FC236}">
                  <a16:creationId xmlns:a16="http://schemas.microsoft.com/office/drawing/2014/main" id="{B5B1DE00-14A5-5160-DCA2-8D6FC09CF8D3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1" name="Google Shape;4466;p22">
              <a:extLst>
                <a:ext uri="{FF2B5EF4-FFF2-40B4-BE49-F238E27FC236}">
                  <a16:creationId xmlns:a16="http://schemas.microsoft.com/office/drawing/2014/main" id="{8603DF02-A56D-7208-411E-F48D90526997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2" name="Google Shape;4467;p22">
              <a:extLst>
                <a:ext uri="{FF2B5EF4-FFF2-40B4-BE49-F238E27FC236}">
                  <a16:creationId xmlns:a16="http://schemas.microsoft.com/office/drawing/2014/main" id="{E45B744A-DE02-5817-6FF9-EE0CA29C7F9F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3" name="Google Shape;4468;p22">
              <a:extLst>
                <a:ext uri="{FF2B5EF4-FFF2-40B4-BE49-F238E27FC236}">
                  <a16:creationId xmlns:a16="http://schemas.microsoft.com/office/drawing/2014/main" id="{8E8A637D-7826-76CC-AC9A-1648CDE94F2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4" name="Google Shape;4469;p22">
              <a:extLst>
                <a:ext uri="{FF2B5EF4-FFF2-40B4-BE49-F238E27FC236}">
                  <a16:creationId xmlns:a16="http://schemas.microsoft.com/office/drawing/2014/main" id="{FE86F776-3F2F-6B1C-241D-FF161BD85F1C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5" name="Google Shape;4470;p22">
              <a:extLst>
                <a:ext uri="{FF2B5EF4-FFF2-40B4-BE49-F238E27FC236}">
                  <a16:creationId xmlns:a16="http://schemas.microsoft.com/office/drawing/2014/main" id="{B830B97E-FAF3-BF5C-1C1D-9A908D805914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6" name="Google Shape;4471;p22">
              <a:extLst>
                <a:ext uri="{FF2B5EF4-FFF2-40B4-BE49-F238E27FC236}">
                  <a16:creationId xmlns:a16="http://schemas.microsoft.com/office/drawing/2014/main" id="{B73F107C-AF61-8555-4E2C-4AA80E2D9F55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7" name="Google Shape;4472;p22">
              <a:extLst>
                <a:ext uri="{FF2B5EF4-FFF2-40B4-BE49-F238E27FC236}">
                  <a16:creationId xmlns:a16="http://schemas.microsoft.com/office/drawing/2014/main" id="{ABDA695C-99DF-D0FC-8496-1C9902DE2BBE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8" name="Google Shape;4473;p22">
              <a:extLst>
                <a:ext uri="{FF2B5EF4-FFF2-40B4-BE49-F238E27FC236}">
                  <a16:creationId xmlns:a16="http://schemas.microsoft.com/office/drawing/2014/main" id="{70D1598C-964F-7CC4-AAEE-63C65708AE49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9" name="Google Shape;4474;p22">
              <a:extLst>
                <a:ext uri="{FF2B5EF4-FFF2-40B4-BE49-F238E27FC236}">
                  <a16:creationId xmlns:a16="http://schemas.microsoft.com/office/drawing/2014/main" id="{852433A2-030C-6654-FF00-8178BCD50EFF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0" name="Google Shape;4475;p22">
              <a:extLst>
                <a:ext uri="{FF2B5EF4-FFF2-40B4-BE49-F238E27FC236}">
                  <a16:creationId xmlns:a16="http://schemas.microsoft.com/office/drawing/2014/main" id="{7C331121-9C3F-3301-E385-79AB1DB6FC80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1" name="Google Shape;4476;p22">
              <a:extLst>
                <a:ext uri="{FF2B5EF4-FFF2-40B4-BE49-F238E27FC236}">
                  <a16:creationId xmlns:a16="http://schemas.microsoft.com/office/drawing/2014/main" id="{7D6B952A-DF62-E819-DFA8-8F28AB63CA9E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2" name="Google Shape;4477;p22">
              <a:extLst>
                <a:ext uri="{FF2B5EF4-FFF2-40B4-BE49-F238E27FC236}">
                  <a16:creationId xmlns:a16="http://schemas.microsoft.com/office/drawing/2014/main" id="{3348B5AE-A613-8708-6EF3-E0C19DCBA6EA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3" name="Google Shape;4478;p22">
              <a:extLst>
                <a:ext uri="{FF2B5EF4-FFF2-40B4-BE49-F238E27FC236}">
                  <a16:creationId xmlns:a16="http://schemas.microsoft.com/office/drawing/2014/main" id="{96DFA37C-4D14-1079-7C96-9D8E0761B30A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4" name="Google Shape;4479;p22">
              <a:extLst>
                <a:ext uri="{FF2B5EF4-FFF2-40B4-BE49-F238E27FC236}">
                  <a16:creationId xmlns:a16="http://schemas.microsoft.com/office/drawing/2014/main" id="{0356CDCF-4650-9F29-0221-8BF84AE088D9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5" name="Google Shape;4480;p22">
              <a:extLst>
                <a:ext uri="{FF2B5EF4-FFF2-40B4-BE49-F238E27FC236}">
                  <a16:creationId xmlns:a16="http://schemas.microsoft.com/office/drawing/2014/main" id="{6EB01C1C-9FED-D98E-2944-42EE9DDD2A3C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6" name="Google Shape;4481;p22">
              <a:extLst>
                <a:ext uri="{FF2B5EF4-FFF2-40B4-BE49-F238E27FC236}">
                  <a16:creationId xmlns:a16="http://schemas.microsoft.com/office/drawing/2014/main" id="{8C0D4FC9-1F39-ACBE-2553-57533D43A18C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7" name="Google Shape;4482;p22">
              <a:extLst>
                <a:ext uri="{FF2B5EF4-FFF2-40B4-BE49-F238E27FC236}">
                  <a16:creationId xmlns:a16="http://schemas.microsoft.com/office/drawing/2014/main" id="{EB510205-EB7B-67B5-5FC9-0BBED3079BA8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8" name="Google Shape;4483;p22">
              <a:extLst>
                <a:ext uri="{FF2B5EF4-FFF2-40B4-BE49-F238E27FC236}">
                  <a16:creationId xmlns:a16="http://schemas.microsoft.com/office/drawing/2014/main" id="{1178DD52-148E-827B-4321-2D65A94FF2D5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9" name="Google Shape;4484;p22">
              <a:extLst>
                <a:ext uri="{FF2B5EF4-FFF2-40B4-BE49-F238E27FC236}">
                  <a16:creationId xmlns:a16="http://schemas.microsoft.com/office/drawing/2014/main" id="{0A92A6F5-531D-7E81-4C41-24C48EEF63D3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0" name="Google Shape;4485;p22">
              <a:extLst>
                <a:ext uri="{FF2B5EF4-FFF2-40B4-BE49-F238E27FC236}">
                  <a16:creationId xmlns:a16="http://schemas.microsoft.com/office/drawing/2014/main" id="{5672EAFD-5CAA-2C7E-0D50-E67961801B14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1" name="Google Shape;4486;p22">
              <a:extLst>
                <a:ext uri="{FF2B5EF4-FFF2-40B4-BE49-F238E27FC236}">
                  <a16:creationId xmlns:a16="http://schemas.microsoft.com/office/drawing/2014/main" id="{A39D0951-331D-5903-1293-4700A065E1DC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2" name="Google Shape;4487;p22">
              <a:extLst>
                <a:ext uri="{FF2B5EF4-FFF2-40B4-BE49-F238E27FC236}">
                  <a16:creationId xmlns:a16="http://schemas.microsoft.com/office/drawing/2014/main" id="{11B51CFD-8C23-AE49-022D-8B456E6F6B45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3" name="Google Shape;4488;p22">
              <a:extLst>
                <a:ext uri="{FF2B5EF4-FFF2-40B4-BE49-F238E27FC236}">
                  <a16:creationId xmlns:a16="http://schemas.microsoft.com/office/drawing/2014/main" id="{11583EDD-C85D-7F0D-B978-D3AE2FFF76F6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4" name="Google Shape;4489;p22">
              <a:extLst>
                <a:ext uri="{FF2B5EF4-FFF2-40B4-BE49-F238E27FC236}">
                  <a16:creationId xmlns:a16="http://schemas.microsoft.com/office/drawing/2014/main" id="{1197401E-E553-9DEE-0B23-00F8A96DCB22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5" name="Google Shape;4490;p22">
              <a:extLst>
                <a:ext uri="{FF2B5EF4-FFF2-40B4-BE49-F238E27FC236}">
                  <a16:creationId xmlns:a16="http://schemas.microsoft.com/office/drawing/2014/main" id="{03D46691-D4CC-E0CF-380C-05D776BCB3BF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6" name="Google Shape;4491;p22">
              <a:extLst>
                <a:ext uri="{FF2B5EF4-FFF2-40B4-BE49-F238E27FC236}">
                  <a16:creationId xmlns:a16="http://schemas.microsoft.com/office/drawing/2014/main" id="{A6B50960-04C8-6CB6-6DAF-791322138298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7" name="Google Shape;4492;p22">
              <a:extLst>
                <a:ext uri="{FF2B5EF4-FFF2-40B4-BE49-F238E27FC236}">
                  <a16:creationId xmlns:a16="http://schemas.microsoft.com/office/drawing/2014/main" id="{289DBC14-D379-6AF7-5A48-D2DACE9FB33D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8" name="Google Shape;4493;p22">
              <a:extLst>
                <a:ext uri="{FF2B5EF4-FFF2-40B4-BE49-F238E27FC236}">
                  <a16:creationId xmlns:a16="http://schemas.microsoft.com/office/drawing/2014/main" id="{7BB14AE4-C429-7085-99F2-7CB5572EA390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9" name="Google Shape;4494;p22">
              <a:extLst>
                <a:ext uri="{FF2B5EF4-FFF2-40B4-BE49-F238E27FC236}">
                  <a16:creationId xmlns:a16="http://schemas.microsoft.com/office/drawing/2014/main" id="{76532C10-7F31-B8D3-1008-46BEE8FB912F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0" name="Google Shape;4495;p22">
              <a:extLst>
                <a:ext uri="{FF2B5EF4-FFF2-40B4-BE49-F238E27FC236}">
                  <a16:creationId xmlns:a16="http://schemas.microsoft.com/office/drawing/2014/main" id="{28AB2373-96FB-3A58-4663-AE403FFAEE0E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1" name="Google Shape;4496;p22">
              <a:extLst>
                <a:ext uri="{FF2B5EF4-FFF2-40B4-BE49-F238E27FC236}">
                  <a16:creationId xmlns:a16="http://schemas.microsoft.com/office/drawing/2014/main" id="{F0DBABA0-A4F0-CD94-82E7-FA2C9CCC470B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2" name="Google Shape;4497;p22">
              <a:extLst>
                <a:ext uri="{FF2B5EF4-FFF2-40B4-BE49-F238E27FC236}">
                  <a16:creationId xmlns:a16="http://schemas.microsoft.com/office/drawing/2014/main" id="{9FABC9E0-66BD-3315-A846-7AE08B4C3F43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3" name="Google Shape;4498;p22">
              <a:extLst>
                <a:ext uri="{FF2B5EF4-FFF2-40B4-BE49-F238E27FC236}">
                  <a16:creationId xmlns:a16="http://schemas.microsoft.com/office/drawing/2014/main" id="{432CE920-A011-0D38-7255-F178D04C7797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4" name="Google Shape;4499;p22">
              <a:extLst>
                <a:ext uri="{FF2B5EF4-FFF2-40B4-BE49-F238E27FC236}">
                  <a16:creationId xmlns:a16="http://schemas.microsoft.com/office/drawing/2014/main" id="{3A0BC644-FD59-1A50-F908-7F727B8BD9B4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5" name="Google Shape;4500;p22">
              <a:extLst>
                <a:ext uri="{FF2B5EF4-FFF2-40B4-BE49-F238E27FC236}">
                  <a16:creationId xmlns:a16="http://schemas.microsoft.com/office/drawing/2014/main" id="{19BF6335-A8EE-4FCA-DED0-EFC07C25470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6" name="Google Shape;4501;p22">
              <a:extLst>
                <a:ext uri="{FF2B5EF4-FFF2-40B4-BE49-F238E27FC236}">
                  <a16:creationId xmlns:a16="http://schemas.microsoft.com/office/drawing/2014/main" id="{5B82EBAC-4A59-2BD3-509B-B7A670601B85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7" name="Google Shape;4502;p22">
              <a:extLst>
                <a:ext uri="{FF2B5EF4-FFF2-40B4-BE49-F238E27FC236}">
                  <a16:creationId xmlns:a16="http://schemas.microsoft.com/office/drawing/2014/main" id="{33B497AD-E7DB-8B1B-B667-F3E20D6C37D3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8" name="Google Shape;4503;p22">
              <a:extLst>
                <a:ext uri="{FF2B5EF4-FFF2-40B4-BE49-F238E27FC236}">
                  <a16:creationId xmlns:a16="http://schemas.microsoft.com/office/drawing/2014/main" id="{E857F9DF-C78A-5EE7-976E-A561B2C1C813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9" name="Google Shape;4504;p22">
              <a:extLst>
                <a:ext uri="{FF2B5EF4-FFF2-40B4-BE49-F238E27FC236}">
                  <a16:creationId xmlns:a16="http://schemas.microsoft.com/office/drawing/2014/main" id="{5F53889F-9BBE-ECBE-A8C3-F89A541D15C9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0" name="Google Shape;4505;p22">
              <a:extLst>
                <a:ext uri="{FF2B5EF4-FFF2-40B4-BE49-F238E27FC236}">
                  <a16:creationId xmlns:a16="http://schemas.microsoft.com/office/drawing/2014/main" id="{5F78A3B3-5690-68A3-4916-CDA316878CA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1" name="Google Shape;4506;p22">
              <a:extLst>
                <a:ext uri="{FF2B5EF4-FFF2-40B4-BE49-F238E27FC236}">
                  <a16:creationId xmlns:a16="http://schemas.microsoft.com/office/drawing/2014/main" id="{60459BF2-28F5-0646-F9C0-1688D0FB11C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2" name="Google Shape;4507;p22">
              <a:extLst>
                <a:ext uri="{FF2B5EF4-FFF2-40B4-BE49-F238E27FC236}">
                  <a16:creationId xmlns:a16="http://schemas.microsoft.com/office/drawing/2014/main" id="{2242292D-9686-87D0-3A0F-57F2BA0A48E8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3" name="Google Shape;4508;p22">
              <a:extLst>
                <a:ext uri="{FF2B5EF4-FFF2-40B4-BE49-F238E27FC236}">
                  <a16:creationId xmlns:a16="http://schemas.microsoft.com/office/drawing/2014/main" id="{14CE8E06-B8EB-8859-A5FE-D0DED2CB6052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4" name="Google Shape;4509;p22">
              <a:extLst>
                <a:ext uri="{FF2B5EF4-FFF2-40B4-BE49-F238E27FC236}">
                  <a16:creationId xmlns:a16="http://schemas.microsoft.com/office/drawing/2014/main" id="{B89279BF-B950-645D-1FAF-C37C0A2AFE93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5" name="Google Shape;4510;p22">
              <a:extLst>
                <a:ext uri="{FF2B5EF4-FFF2-40B4-BE49-F238E27FC236}">
                  <a16:creationId xmlns:a16="http://schemas.microsoft.com/office/drawing/2014/main" id="{2AD1F0E0-80B4-9B4E-8415-A9BA38316D8E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6" name="Google Shape;4511;p22">
              <a:extLst>
                <a:ext uri="{FF2B5EF4-FFF2-40B4-BE49-F238E27FC236}">
                  <a16:creationId xmlns:a16="http://schemas.microsoft.com/office/drawing/2014/main" id="{865D8F8B-661A-9508-FF3B-E0A4D732F9EF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7" name="Google Shape;4512;p22">
              <a:extLst>
                <a:ext uri="{FF2B5EF4-FFF2-40B4-BE49-F238E27FC236}">
                  <a16:creationId xmlns:a16="http://schemas.microsoft.com/office/drawing/2014/main" id="{30687AB9-0C90-9680-2BF9-15F52036CA38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8" name="Google Shape;4513;p22">
              <a:extLst>
                <a:ext uri="{FF2B5EF4-FFF2-40B4-BE49-F238E27FC236}">
                  <a16:creationId xmlns:a16="http://schemas.microsoft.com/office/drawing/2014/main" id="{97FF76FB-728B-EAC9-2DF8-247AD0860DE9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9" name="Google Shape;4514;p22">
              <a:extLst>
                <a:ext uri="{FF2B5EF4-FFF2-40B4-BE49-F238E27FC236}">
                  <a16:creationId xmlns:a16="http://schemas.microsoft.com/office/drawing/2014/main" id="{DFD53BF1-1C17-42EB-A8B9-A824E7AF8DC3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0" name="Google Shape;4515;p22">
              <a:extLst>
                <a:ext uri="{FF2B5EF4-FFF2-40B4-BE49-F238E27FC236}">
                  <a16:creationId xmlns:a16="http://schemas.microsoft.com/office/drawing/2014/main" id="{3B74EFF8-A943-47F3-EDC7-653547E8BAB2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1" name="Google Shape;4516;p22">
              <a:extLst>
                <a:ext uri="{FF2B5EF4-FFF2-40B4-BE49-F238E27FC236}">
                  <a16:creationId xmlns:a16="http://schemas.microsoft.com/office/drawing/2014/main" id="{F748ADE0-8206-6503-9569-5C0890C26B1F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2" name="Google Shape;4517;p22">
              <a:extLst>
                <a:ext uri="{FF2B5EF4-FFF2-40B4-BE49-F238E27FC236}">
                  <a16:creationId xmlns:a16="http://schemas.microsoft.com/office/drawing/2014/main" id="{A0C1F9A4-A7A5-EFE2-D1B3-D8B9061B4E96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3" name="Google Shape;4518;p22">
              <a:extLst>
                <a:ext uri="{FF2B5EF4-FFF2-40B4-BE49-F238E27FC236}">
                  <a16:creationId xmlns:a16="http://schemas.microsoft.com/office/drawing/2014/main" id="{F5F13992-0316-CD57-3997-B855EB149D34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" name="CuadroTexto 3">
            <a:extLst>
              <a:ext uri="{FF2B5EF4-FFF2-40B4-BE49-F238E27FC236}">
                <a16:creationId xmlns:a16="http://schemas.microsoft.com/office/drawing/2014/main" id="{BF177193-9B14-4177-B049-0B3E5F8B902C}"/>
              </a:ext>
            </a:extLst>
          </p:cNvPr>
          <p:cNvSpPr txBox="1"/>
          <p:nvPr/>
        </p:nvSpPr>
        <p:spPr>
          <a:xfrm>
            <a:off x="2027917" y="4614984"/>
            <a:ext cx="113903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1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Países Andinos</a:t>
            </a:r>
          </a:p>
        </p:txBody>
      </p:sp>
      <p:sp>
        <p:nvSpPr>
          <p:cNvPr id="3974" name="CuadroTexto 3973">
            <a:extLst>
              <a:ext uri="{FF2B5EF4-FFF2-40B4-BE49-F238E27FC236}">
                <a16:creationId xmlns:a16="http://schemas.microsoft.com/office/drawing/2014/main" id="{53C08467-49B7-5961-98CF-FF67CC54288B}"/>
              </a:ext>
            </a:extLst>
          </p:cNvPr>
          <p:cNvSpPr txBox="1"/>
          <p:nvPr/>
        </p:nvSpPr>
        <p:spPr>
          <a:xfrm>
            <a:off x="1872895" y="2958388"/>
            <a:ext cx="15211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Estados Unidos</a:t>
            </a:r>
          </a:p>
        </p:txBody>
      </p:sp>
      <p:sp>
        <p:nvSpPr>
          <p:cNvPr id="3979" name="CuadroTexto 3978">
            <a:extLst>
              <a:ext uri="{FF2B5EF4-FFF2-40B4-BE49-F238E27FC236}">
                <a16:creationId xmlns:a16="http://schemas.microsoft.com/office/drawing/2014/main" id="{60092DC3-7D7A-31BF-E742-7D84FDFA9B0E}"/>
              </a:ext>
            </a:extLst>
          </p:cNvPr>
          <p:cNvSpPr txBox="1"/>
          <p:nvPr/>
        </p:nvSpPr>
        <p:spPr>
          <a:xfrm>
            <a:off x="2069275" y="3602020"/>
            <a:ext cx="11390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México</a:t>
            </a:r>
          </a:p>
        </p:txBody>
      </p:sp>
      <p:sp>
        <p:nvSpPr>
          <p:cNvPr id="3980" name="Elipse 3979">
            <a:extLst>
              <a:ext uri="{FF2B5EF4-FFF2-40B4-BE49-F238E27FC236}">
                <a16:creationId xmlns:a16="http://schemas.microsoft.com/office/drawing/2014/main" id="{D46B22C6-1D7E-4812-947F-8B6A6695817B}"/>
              </a:ext>
            </a:extLst>
          </p:cNvPr>
          <p:cNvSpPr/>
          <p:nvPr/>
        </p:nvSpPr>
        <p:spPr>
          <a:xfrm>
            <a:off x="4949380" y="3744508"/>
            <a:ext cx="2319454" cy="2279577"/>
          </a:xfrm>
          <a:prstGeom prst="ellipse">
            <a:avLst/>
          </a:prstGeom>
          <a:solidFill>
            <a:srgbClr val="38AFDC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81" name="CuadroTexto 3980">
            <a:extLst>
              <a:ext uri="{FF2B5EF4-FFF2-40B4-BE49-F238E27FC236}">
                <a16:creationId xmlns:a16="http://schemas.microsoft.com/office/drawing/2014/main" id="{61DF07F0-B3C8-220C-3320-0521B4BB6D71}"/>
              </a:ext>
            </a:extLst>
          </p:cNvPr>
          <p:cNvSpPr txBox="1"/>
          <p:nvPr/>
        </p:nvSpPr>
        <p:spPr>
          <a:xfrm>
            <a:off x="5734310" y="5448845"/>
            <a:ext cx="11390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África</a:t>
            </a:r>
          </a:p>
        </p:txBody>
      </p:sp>
      <p:sp>
        <p:nvSpPr>
          <p:cNvPr id="3982" name="CuadroTexto 3981">
            <a:extLst>
              <a:ext uri="{FF2B5EF4-FFF2-40B4-BE49-F238E27FC236}">
                <a16:creationId xmlns:a16="http://schemas.microsoft.com/office/drawing/2014/main" id="{5588A7AC-7409-8C5E-36D2-E31F8C08DDB7}"/>
              </a:ext>
            </a:extLst>
          </p:cNvPr>
          <p:cNvSpPr txBox="1"/>
          <p:nvPr/>
        </p:nvSpPr>
        <p:spPr>
          <a:xfrm>
            <a:off x="7859899" y="2268882"/>
            <a:ext cx="8719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Rusia</a:t>
            </a:r>
          </a:p>
        </p:txBody>
      </p:sp>
      <p:sp>
        <p:nvSpPr>
          <p:cNvPr id="3983" name="CuadroTexto 3982">
            <a:extLst>
              <a:ext uri="{FF2B5EF4-FFF2-40B4-BE49-F238E27FC236}">
                <a16:creationId xmlns:a16="http://schemas.microsoft.com/office/drawing/2014/main" id="{2AF09E3B-C5FD-93BE-BE48-66989AC9E15A}"/>
              </a:ext>
            </a:extLst>
          </p:cNvPr>
          <p:cNvSpPr txBox="1"/>
          <p:nvPr/>
        </p:nvSpPr>
        <p:spPr>
          <a:xfrm>
            <a:off x="10319105" y="3394915"/>
            <a:ext cx="62662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Japón</a:t>
            </a:r>
            <a:endParaRPr kumimoji="0" lang="es-UY" sz="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984" name="CuadroTexto 3983">
            <a:extLst>
              <a:ext uri="{FF2B5EF4-FFF2-40B4-BE49-F238E27FC236}">
                <a16:creationId xmlns:a16="http://schemas.microsoft.com/office/drawing/2014/main" id="{F1CF9D05-3C12-363B-666A-3019F05B88A9}"/>
              </a:ext>
            </a:extLst>
          </p:cNvPr>
          <p:cNvSpPr txBox="1"/>
          <p:nvPr/>
        </p:nvSpPr>
        <p:spPr>
          <a:xfrm>
            <a:off x="9301816" y="3744508"/>
            <a:ext cx="626622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Corea del </a:t>
            </a:r>
            <a:r>
              <a:rPr kumimoji="0" lang="es-UY" sz="9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Sur</a:t>
            </a:r>
            <a:endParaRPr kumimoji="0" lang="es-UY" sz="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975" name="Elipse 3974">
            <a:extLst>
              <a:ext uri="{FF2B5EF4-FFF2-40B4-BE49-F238E27FC236}">
                <a16:creationId xmlns:a16="http://schemas.microsoft.com/office/drawing/2014/main" id="{F580554A-2723-7E2C-914D-EF58D243ED29}"/>
              </a:ext>
            </a:extLst>
          </p:cNvPr>
          <p:cNvSpPr/>
          <p:nvPr/>
        </p:nvSpPr>
        <p:spPr>
          <a:xfrm>
            <a:off x="5438859" y="2252737"/>
            <a:ext cx="951859" cy="945160"/>
          </a:xfrm>
          <a:prstGeom prst="ellipse">
            <a:avLst/>
          </a:prstGeom>
          <a:noFill/>
          <a:ln w="28575">
            <a:solidFill>
              <a:srgbClr val="0B2F3D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77" name="Elipse 3976">
            <a:extLst>
              <a:ext uri="{FF2B5EF4-FFF2-40B4-BE49-F238E27FC236}">
                <a16:creationId xmlns:a16="http://schemas.microsoft.com/office/drawing/2014/main" id="{A8E168DB-C8DC-2D95-CFCC-60500E3DD758}"/>
              </a:ext>
            </a:extLst>
          </p:cNvPr>
          <p:cNvSpPr/>
          <p:nvPr/>
        </p:nvSpPr>
        <p:spPr>
          <a:xfrm>
            <a:off x="1526350" y="2016838"/>
            <a:ext cx="963173" cy="945777"/>
          </a:xfrm>
          <a:prstGeom prst="ellipse">
            <a:avLst/>
          </a:prstGeom>
          <a:noFill/>
          <a:ln w="28575">
            <a:solidFill>
              <a:srgbClr val="0B2F3D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85" name="Elipse 3984">
            <a:extLst>
              <a:ext uri="{FF2B5EF4-FFF2-40B4-BE49-F238E27FC236}">
                <a16:creationId xmlns:a16="http://schemas.microsoft.com/office/drawing/2014/main" id="{AB208570-705A-BB61-C9F9-7E8204825878}"/>
              </a:ext>
            </a:extLst>
          </p:cNvPr>
          <p:cNvSpPr/>
          <p:nvPr/>
        </p:nvSpPr>
        <p:spPr>
          <a:xfrm>
            <a:off x="9552369" y="4867521"/>
            <a:ext cx="1482671" cy="1455866"/>
          </a:xfrm>
          <a:prstGeom prst="ellipse">
            <a:avLst/>
          </a:prstGeom>
          <a:noFill/>
          <a:ln w="28575"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86" name="Elipse 3985">
            <a:extLst>
              <a:ext uri="{FF2B5EF4-FFF2-40B4-BE49-F238E27FC236}">
                <a16:creationId xmlns:a16="http://schemas.microsoft.com/office/drawing/2014/main" id="{EF43B7B0-13FA-0620-080A-550411E1B677}"/>
              </a:ext>
            </a:extLst>
          </p:cNvPr>
          <p:cNvSpPr/>
          <p:nvPr/>
        </p:nvSpPr>
        <p:spPr>
          <a:xfrm>
            <a:off x="9157342" y="2607436"/>
            <a:ext cx="1161763" cy="1140760"/>
          </a:xfrm>
          <a:prstGeom prst="ellipse">
            <a:avLst/>
          </a:prstGeom>
          <a:noFill/>
          <a:ln w="28575"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3766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75" grpId="0" animBg="1"/>
      <p:bldP spid="3977" grpId="0" animBg="1"/>
      <p:bldP spid="3985" grpId="0" animBg="1"/>
      <p:bldP spid="3986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47D3BB6-AF60-E82C-D748-3160C84B4B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 descr="logo-blanco.png">
            <a:extLst>
              <a:ext uri="{FF2B5EF4-FFF2-40B4-BE49-F238E27FC236}">
                <a16:creationId xmlns:a16="http://schemas.microsoft.com/office/drawing/2014/main" id="{8B4F1204-B8B0-597D-26D7-926EBC3D584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FFC29017-DD98-9771-A9CF-5ABC043928F1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TDM</a:t>
            </a:r>
          </a:p>
        </p:txBody>
      </p:sp>
      <p:grpSp>
        <p:nvGrpSpPr>
          <p:cNvPr id="5" name="Google Shape;551;p22">
            <a:extLst>
              <a:ext uri="{FF2B5EF4-FFF2-40B4-BE49-F238E27FC236}">
                <a16:creationId xmlns:a16="http://schemas.microsoft.com/office/drawing/2014/main" id="{7101B543-6A69-AD4A-48E6-46397711E603}"/>
              </a:ext>
            </a:extLst>
          </p:cNvPr>
          <p:cNvGrpSpPr/>
          <p:nvPr/>
        </p:nvGrpSpPr>
        <p:grpSpPr>
          <a:xfrm>
            <a:off x="581526" y="1302013"/>
            <a:ext cx="10850655" cy="5080398"/>
            <a:chOff x="793334" y="1192826"/>
            <a:chExt cx="2665073" cy="1317140"/>
          </a:xfrm>
        </p:grpSpPr>
        <p:sp>
          <p:nvSpPr>
            <p:cNvPr id="6" name="Google Shape;552;p22">
              <a:extLst>
                <a:ext uri="{FF2B5EF4-FFF2-40B4-BE49-F238E27FC236}">
                  <a16:creationId xmlns:a16="http://schemas.microsoft.com/office/drawing/2014/main" id="{AA94E0E8-5105-A1E3-CEB5-1D489B221CEB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553;p22">
              <a:extLst>
                <a:ext uri="{FF2B5EF4-FFF2-40B4-BE49-F238E27FC236}">
                  <a16:creationId xmlns:a16="http://schemas.microsoft.com/office/drawing/2014/main" id="{A7CEC3D7-82F1-7858-2220-901078E45184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554;p22">
              <a:extLst>
                <a:ext uri="{FF2B5EF4-FFF2-40B4-BE49-F238E27FC236}">
                  <a16:creationId xmlns:a16="http://schemas.microsoft.com/office/drawing/2014/main" id="{3F743BDA-660D-77C6-3664-72E76F0BABEC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555;p22">
              <a:extLst>
                <a:ext uri="{FF2B5EF4-FFF2-40B4-BE49-F238E27FC236}">
                  <a16:creationId xmlns:a16="http://schemas.microsoft.com/office/drawing/2014/main" id="{53D4A99B-13AD-40B0-4242-9DC9493B7554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556;p22">
              <a:extLst>
                <a:ext uri="{FF2B5EF4-FFF2-40B4-BE49-F238E27FC236}">
                  <a16:creationId xmlns:a16="http://schemas.microsoft.com/office/drawing/2014/main" id="{A57CA95B-737D-3430-B66A-E73AEE86501B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557;p22">
              <a:extLst>
                <a:ext uri="{FF2B5EF4-FFF2-40B4-BE49-F238E27FC236}">
                  <a16:creationId xmlns:a16="http://schemas.microsoft.com/office/drawing/2014/main" id="{C3909956-0A93-5DF6-5C05-C6A1615A11F4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558;p22">
              <a:extLst>
                <a:ext uri="{FF2B5EF4-FFF2-40B4-BE49-F238E27FC236}">
                  <a16:creationId xmlns:a16="http://schemas.microsoft.com/office/drawing/2014/main" id="{C4CA9A2B-FD52-2FCA-1063-7C36370AC6B6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559;p22">
              <a:extLst>
                <a:ext uri="{FF2B5EF4-FFF2-40B4-BE49-F238E27FC236}">
                  <a16:creationId xmlns:a16="http://schemas.microsoft.com/office/drawing/2014/main" id="{C3C2BB06-3690-6F20-C62B-1E74BE88CB95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560;p22">
              <a:extLst>
                <a:ext uri="{FF2B5EF4-FFF2-40B4-BE49-F238E27FC236}">
                  <a16:creationId xmlns:a16="http://schemas.microsoft.com/office/drawing/2014/main" id="{2CBC5AB8-32AC-EAF1-50FD-14351479902F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Google Shape;561;p22">
              <a:extLst>
                <a:ext uri="{FF2B5EF4-FFF2-40B4-BE49-F238E27FC236}">
                  <a16:creationId xmlns:a16="http://schemas.microsoft.com/office/drawing/2014/main" id="{A88E25B8-B412-C998-1504-E2196F9E891C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Google Shape;562;p22">
              <a:extLst>
                <a:ext uri="{FF2B5EF4-FFF2-40B4-BE49-F238E27FC236}">
                  <a16:creationId xmlns:a16="http://schemas.microsoft.com/office/drawing/2014/main" id="{2CAE553B-2CFC-1F74-C7E5-19097C265E58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Google Shape;563;p22">
              <a:extLst>
                <a:ext uri="{FF2B5EF4-FFF2-40B4-BE49-F238E27FC236}">
                  <a16:creationId xmlns:a16="http://schemas.microsoft.com/office/drawing/2014/main" id="{DC46EFBB-6DA1-5597-C9BA-3CF0F6DC1727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Google Shape;564;p22">
              <a:extLst>
                <a:ext uri="{FF2B5EF4-FFF2-40B4-BE49-F238E27FC236}">
                  <a16:creationId xmlns:a16="http://schemas.microsoft.com/office/drawing/2014/main" id="{623BD54E-0C8B-579E-DF9C-2EA66C80BDD2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Google Shape;565;p22">
              <a:extLst>
                <a:ext uri="{FF2B5EF4-FFF2-40B4-BE49-F238E27FC236}">
                  <a16:creationId xmlns:a16="http://schemas.microsoft.com/office/drawing/2014/main" id="{F9603165-9ED4-A5CC-D739-75D3FD3D9610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Google Shape;566;p22">
              <a:extLst>
                <a:ext uri="{FF2B5EF4-FFF2-40B4-BE49-F238E27FC236}">
                  <a16:creationId xmlns:a16="http://schemas.microsoft.com/office/drawing/2014/main" id="{AF358505-73E1-83F4-5EA5-6E910DD94EFB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Google Shape;567;p22">
              <a:extLst>
                <a:ext uri="{FF2B5EF4-FFF2-40B4-BE49-F238E27FC236}">
                  <a16:creationId xmlns:a16="http://schemas.microsoft.com/office/drawing/2014/main" id="{0FA30D09-68D5-F222-6325-7E1CDAD830EC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Google Shape;568;p22">
              <a:extLst>
                <a:ext uri="{FF2B5EF4-FFF2-40B4-BE49-F238E27FC236}">
                  <a16:creationId xmlns:a16="http://schemas.microsoft.com/office/drawing/2014/main" id="{EB92EDB1-B872-864D-8808-59A593067077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Google Shape;569;p22">
              <a:extLst>
                <a:ext uri="{FF2B5EF4-FFF2-40B4-BE49-F238E27FC236}">
                  <a16:creationId xmlns:a16="http://schemas.microsoft.com/office/drawing/2014/main" id="{671E87CA-32FD-C719-A8ED-B28A56C09CFF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Google Shape;570;p22">
              <a:extLst>
                <a:ext uri="{FF2B5EF4-FFF2-40B4-BE49-F238E27FC236}">
                  <a16:creationId xmlns:a16="http://schemas.microsoft.com/office/drawing/2014/main" id="{E9832577-45DE-10DE-E3B5-0EDC0B843CAC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Google Shape;571;p22">
              <a:extLst>
                <a:ext uri="{FF2B5EF4-FFF2-40B4-BE49-F238E27FC236}">
                  <a16:creationId xmlns:a16="http://schemas.microsoft.com/office/drawing/2014/main" id="{04B255BF-3931-E6A8-160E-10AA457BE0EF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Google Shape;572;p22">
              <a:extLst>
                <a:ext uri="{FF2B5EF4-FFF2-40B4-BE49-F238E27FC236}">
                  <a16:creationId xmlns:a16="http://schemas.microsoft.com/office/drawing/2014/main" id="{D60DAF95-395B-DE77-7152-C62CDBC5EA80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Google Shape;573;p22">
              <a:extLst>
                <a:ext uri="{FF2B5EF4-FFF2-40B4-BE49-F238E27FC236}">
                  <a16:creationId xmlns:a16="http://schemas.microsoft.com/office/drawing/2014/main" id="{CCAE1C2E-43D6-8926-C334-E0965C6DD687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Google Shape;574;p22">
              <a:extLst>
                <a:ext uri="{FF2B5EF4-FFF2-40B4-BE49-F238E27FC236}">
                  <a16:creationId xmlns:a16="http://schemas.microsoft.com/office/drawing/2014/main" id="{CC08B444-2349-D896-BCAF-E66D76314BC6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Google Shape;575;p22">
              <a:extLst>
                <a:ext uri="{FF2B5EF4-FFF2-40B4-BE49-F238E27FC236}">
                  <a16:creationId xmlns:a16="http://schemas.microsoft.com/office/drawing/2014/main" id="{9A828F81-8D60-020B-28A2-6D9BBF00366B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Google Shape;576;p22">
              <a:extLst>
                <a:ext uri="{FF2B5EF4-FFF2-40B4-BE49-F238E27FC236}">
                  <a16:creationId xmlns:a16="http://schemas.microsoft.com/office/drawing/2014/main" id="{CD269D2D-FBDF-08E5-0F94-C75C2D142EBD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Google Shape;577;p22">
              <a:extLst>
                <a:ext uri="{FF2B5EF4-FFF2-40B4-BE49-F238E27FC236}">
                  <a16:creationId xmlns:a16="http://schemas.microsoft.com/office/drawing/2014/main" id="{3318F55F-09EE-8153-2F89-47FE199FCAF3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Google Shape;578;p22">
              <a:extLst>
                <a:ext uri="{FF2B5EF4-FFF2-40B4-BE49-F238E27FC236}">
                  <a16:creationId xmlns:a16="http://schemas.microsoft.com/office/drawing/2014/main" id="{47DA7898-A77C-8BF6-2F52-B1EE7BB123B9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Google Shape;579;p22">
              <a:extLst>
                <a:ext uri="{FF2B5EF4-FFF2-40B4-BE49-F238E27FC236}">
                  <a16:creationId xmlns:a16="http://schemas.microsoft.com/office/drawing/2014/main" id="{F339B034-8A07-8691-22F7-9D06D3CC62B5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Google Shape;580;p22">
              <a:extLst>
                <a:ext uri="{FF2B5EF4-FFF2-40B4-BE49-F238E27FC236}">
                  <a16:creationId xmlns:a16="http://schemas.microsoft.com/office/drawing/2014/main" id="{5F913620-1551-01EE-3B2E-7DB072C7E6F6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Google Shape;581;p22">
              <a:extLst>
                <a:ext uri="{FF2B5EF4-FFF2-40B4-BE49-F238E27FC236}">
                  <a16:creationId xmlns:a16="http://schemas.microsoft.com/office/drawing/2014/main" id="{EBB51E65-148F-DF48-21A3-2B551AA116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Google Shape;582;p22">
              <a:extLst>
                <a:ext uri="{FF2B5EF4-FFF2-40B4-BE49-F238E27FC236}">
                  <a16:creationId xmlns:a16="http://schemas.microsoft.com/office/drawing/2014/main" id="{F57BDE3B-D737-1580-F0D7-D713EE12DE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Google Shape;583;p22">
              <a:extLst>
                <a:ext uri="{FF2B5EF4-FFF2-40B4-BE49-F238E27FC236}">
                  <a16:creationId xmlns:a16="http://schemas.microsoft.com/office/drawing/2014/main" id="{605C0D1D-55E7-C5F7-E03F-EA0E458B3018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Google Shape;584;p22">
              <a:extLst>
                <a:ext uri="{FF2B5EF4-FFF2-40B4-BE49-F238E27FC236}">
                  <a16:creationId xmlns:a16="http://schemas.microsoft.com/office/drawing/2014/main" id="{B9ECC725-BB1E-B9CF-64C5-08E984A2FC4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Google Shape;585;p22">
              <a:extLst>
                <a:ext uri="{FF2B5EF4-FFF2-40B4-BE49-F238E27FC236}">
                  <a16:creationId xmlns:a16="http://schemas.microsoft.com/office/drawing/2014/main" id="{A90C661C-3D8C-8C4F-BBD2-75FDB8CE9ECF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Google Shape;586;p22">
              <a:extLst>
                <a:ext uri="{FF2B5EF4-FFF2-40B4-BE49-F238E27FC236}">
                  <a16:creationId xmlns:a16="http://schemas.microsoft.com/office/drawing/2014/main" id="{1437F8D3-C8E4-F0E9-45B7-3986237FF3D4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Google Shape;587;p22">
              <a:extLst>
                <a:ext uri="{FF2B5EF4-FFF2-40B4-BE49-F238E27FC236}">
                  <a16:creationId xmlns:a16="http://schemas.microsoft.com/office/drawing/2014/main" id="{60E9B167-3E2D-77D5-EAA9-220B680C31A9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Google Shape;588;p22">
              <a:extLst>
                <a:ext uri="{FF2B5EF4-FFF2-40B4-BE49-F238E27FC236}">
                  <a16:creationId xmlns:a16="http://schemas.microsoft.com/office/drawing/2014/main" id="{CE0F4FC3-23CD-1950-3F7A-0C7B478B37EF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Google Shape;589;p22">
              <a:extLst>
                <a:ext uri="{FF2B5EF4-FFF2-40B4-BE49-F238E27FC236}">
                  <a16:creationId xmlns:a16="http://schemas.microsoft.com/office/drawing/2014/main" id="{F888A4CE-8891-9866-60DE-6353C6AF5DCF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Google Shape;590;p22">
              <a:extLst>
                <a:ext uri="{FF2B5EF4-FFF2-40B4-BE49-F238E27FC236}">
                  <a16:creationId xmlns:a16="http://schemas.microsoft.com/office/drawing/2014/main" id="{1C81FA69-42C9-88CD-F47E-7BB4832D5076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Google Shape;591;p22">
              <a:extLst>
                <a:ext uri="{FF2B5EF4-FFF2-40B4-BE49-F238E27FC236}">
                  <a16:creationId xmlns:a16="http://schemas.microsoft.com/office/drawing/2014/main" id="{3D991C09-2324-A19A-92F6-D2E3701495BF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Google Shape;592;p22">
              <a:extLst>
                <a:ext uri="{FF2B5EF4-FFF2-40B4-BE49-F238E27FC236}">
                  <a16:creationId xmlns:a16="http://schemas.microsoft.com/office/drawing/2014/main" id="{7B7A6705-6374-24C8-C1EE-41C145E686C9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Google Shape;593;p22">
              <a:extLst>
                <a:ext uri="{FF2B5EF4-FFF2-40B4-BE49-F238E27FC236}">
                  <a16:creationId xmlns:a16="http://schemas.microsoft.com/office/drawing/2014/main" id="{3E349333-ACCC-770D-5D26-7D6711E8134D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Google Shape;594;p22">
              <a:extLst>
                <a:ext uri="{FF2B5EF4-FFF2-40B4-BE49-F238E27FC236}">
                  <a16:creationId xmlns:a16="http://schemas.microsoft.com/office/drawing/2014/main" id="{B49E8CE2-844E-22DE-B036-524D60E97639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Google Shape;595;p22">
              <a:extLst>
                <a:ext uri="{FF2B5EF4-FFF2-40B4-BE49-F238E27FC236}">
                  <a16:creationId xmlns:a16="http://schemas.microsoft.com/office/drawing/2014/main" id="{8D646B25-EA71-415B-0A3D-7DD5D4D23625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Google Shape;596;p22">
              <a:extLst>
                <a:ext uri="{FF2B5EF4-FFF2-40B4-BE49-F238E27FC236}">
                  <a16:creationId xmlns:a16="http://schemas.microsoft.com/office/drawing/2014/main" id="{AC8EEE42-5F6F-F3BC-7A25-0D287FFED8B8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Google Shape;597;p22">
              <a:extLst>
                <a:ext uri="{FF2B5EF4-FFF2-40B4-BE49-F238E27FC236}">
                  <a16:creationId xmlns:a16="http://schemas.microsoft.com/office/drawing/2014/main" id="{85E01B64-8656-44D6-C574-DD52D943BA78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Google Shape;598;p22">
              <a:extLst>
                <a:ext uri="{FF2B5EF4-FFF2-40B4-BE49-F238E27FC236}">
                  <a16:creationId xmlns:a16="http://schemas.microsoft.com/office/drawing/2014/main" id="{CE7F9C1E-C831-57EF-1AE3-9823710E83B8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Google Shape;599;p22">
              <a:extLst>
                <a:ext uri="{FF2B5EF4-FFF2-40B4-BE49-F238E27FC236}">
                  <a16:creationId xmlns:a16="http://schemas.microsoft.com/office/drawing/2014/main" id="{6A3BC735-45FB-F751-FABD-C024D6F4713A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Google Shape;600;p22">
              <a:extLst>
                <a:ext uri="{FF2B5EF4-FFF2-40B4-BE49-F238E27FC236}">
                  <a16:creationId xmlns:a16="http://schemas.microsoft.com/office/drawing/2014/main" id="{AC7B7B38-8ED2-B764-E416-070A1CA07C71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Google Shape;601;p22">
              <a:extLst>
                <a:ext uri="{FF2B5EF4-FFF2-40B4-BE49-F238E27FC236}">
                  <a16:creationId xmlns:a16="http://schemas.microsoft.com/office/drawing/2014/main" id="{23E20A65-F02E-B94A-C511-2FC3C1C66F31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Google Shape;602;p22">
              <a:extLst>
                <a:ext uri="{FF2B5EF4-FFF2-40B4-BE49-F238E27FC236}">
                  <a16:creationId xmlns:a16="http://schemas.microsoft.com/office/drawing/2014/main" id="{F4CD089C-42A4-3BE8-1DBD-725AD1A9DD00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Google Shape;603;p22">
              <a:extLst>
                <a:ext uri="{FF2B5EF4-FFF2-40B4-BE49-F238E27FC236}">
                  <a16:creationId xmlns:a16="http://schemas.microsoft.com/office/drawing/2014/main" id="{0F39F594-16B0-B83E-D76A-580E14287873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Google Shape;604;p22">
              <a:extLst>
                <a:ext uri="{FF2B5EF4-FFF2-40B4-BE49-F238E27FC236}">
                  <a16:creationId xmlns:a16="http://schemas.microsoft.com/office/drawing/2014/main" id="{12C8FC94-3936-D926-4C06-CF2F2C6B7ECE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Google Shape;605;p22">
              <a:extLst>
                <a:ext uri="{FF2B5EF4-FFF2-40B4-BE49-F238E27FC236}">
                  <a16:creationId xmlns:a16="http://schemas.microsoft.com/office/drawing/2014/main" id="{776A977D-9284-1B34-7253-5C01556A32DE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Google Shape;606;p22">
              <a:extLst>
                <a:ext uri="{FF2B5EF4-FFF2-40B4-BE49-F238E27FC236}">
                  <a16:creationId xmlns:a16="http://schemas.microsoft.com/office/drawing/2014/main" id="{161C8682-869F-F735-B5B9-EE5DC565DBFA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Google Shape;607;p22">
              <a:extLst>
                <a:ext uri="{FF2B5EF4-FFF2-40B4-BE49-F238E27FC236}">
                  <a16:creationId xmlns:a16="http://schemas.microsoft.com/office/drawing/2014/main" id="{F129CCCF-BAD8-86C2-403E-F06A1D11187C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Google Shape;608;p22">
              <a:extLst>
                <a:ext uri="{FF2B5EF4-FFF2-40B4-BE49-F238E27FC236}">
                  <a16:creationId xmlns:a16="http://schemas.microsoft.com/office/drawing/2014/main" id="{C1164B45-C8E0-558F-F981-A06146791F7A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Google Shape;609;p22">
              <a:extLst>
                <a:ext uri="{FF2B5EF4-FFF2-40B4-BE49-F238E27FC236}">
                  <a16:creationId xmlns:a16="http://schemas.microsoft.com/office/drawing/2014/main" id="{ACA22BB9-D751-43F9-16BF-C92CD9223BB1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Google Shape;610;p22">
              <a:extLst>
                <a:ext uri="{FF2B5EF4-FFF2-40B4-BE49-F238E27FC236}">
                  <a16:creationId xmlns:a16="http://schemas.microsoft.com/office/drawing/2014/main" id="{19F7AF44-7164-9848-1BA8-8B6DA760DFA4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Google Shape;611;p22">
              <a:extLst>
                <a:ext uri="{FF2B5EF4-FFF2-40B4-BE49-F238E27FC236}">
                  <a16:creationId xmlns:a16="http://schemas.microsoft.com/office/drawing/2014/main" id="{FE3223A1-CD43-1FD7-15D3-890E4E4D76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Google Shape;612;p22">
              <a:extLst>
                <a:ext uri="{FF2B5EF4-FFF2-40B4-BE49-F238E27FC236}">
                  <a16:creationId xmlns:a16="http://schemas.microsoft.com/office/drawing/2014/main" id="{34DFDAD3-31CC-DDE2-AD02-E6441C9F65F1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Google Shape;613;p22">
              <a:extLst>
                <a:ext uri="{FF2B5EF4-FFF2-40B4-BE49-F238E27FC236}">
                  <a16:creationId xmlns:a16="http://schemas.microsoft.com/office/drawing/2014/main" id="{7E6E0207-43A5-56DB-915B-4EFA31A0C273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Google Shape;614;p22">
              <a:extLst>
                <a:ext uri="{FF2B5EF4-FFF2-40B4-BE49-F238E27FC236}">
                  <a16:creationId xmlns:a16="http://schemas.microsoft.com/office/drawing/2014/main" id="{9C5CE572-184D-F89E-9B2C-81087121C1F5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Google Shape;615;p22">
              <a:extLst>
                <a:ext uri="{FF2B5EF4-FFF2-40B4-BE49-F238E27FC236}">
                  <a16:creationId xmlns:a16="http://schemas.microsoft.com/office/drawing/2014/main" id="{B9326521-FA92-D40A-C437-E0F8B61C2775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Google Shape;616;p22">
              <a:extLst>
                <a:ext uri="{FF2B5EF4-FFF2-40B4-BE49-F238E27FC236}">
                  <a16:creationId xmlns:a16="http://schemas.microsoft.com/office/drawing/2014/main" id="{D6052EB4-51AE-04C8-2C88-D5897F396C8E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Google Shape;617;p22">
              <a:extLst>
                <a:ext uri="{FF2B5EF4-FFF2-40B4-BE49-F238E27FC236}">
                  <a16:creationId xmlns:a16="http://schemas.microsoft.com/office/drawing/2014/main" id="{2F732622-51AA-639D-D266-79E8590DEEF3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Google Shape;618;p22">
              <a:extLst>
                <a:ext uri="{FF2B5EF4-FFF2-40B4-BE49-F238E27FC236}">
                  <a16:creationId xmlns:a16="http://schemas.microsoft.com/office/drawing/2014/main" id="{B691798A-356C-D390-A78E-472E30230CFA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Google Shape;619;p22">
              <a:extLst>
                <a:ext uri="{FF2B5EF4-FFF2-40B4-BE49-F238E27FC236}">
                  <a16:creationId xmlns:a16="http://schemas.microsoft.com/office/drawing/2014/main" id="{4BD504B3-6C54-4860-3273-3EEC16174FD5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Google Shape;620;p22">
              <a:extLst>
                <a:ext uri="{FF2B5EF4-FFF2-40B4-BE49-F238E27FC236}">
                  <a16:creationId xmlns:a16="http://schemas.microsoft.com/office/drawing/2014/main" id="{0ECBBFE3-7C6D-7E6A-5FE0-29A4FA3EABC1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Google Shape;621;p22">
              <a:extLst>
                <a:ext uri="{FF2B5EF4-FFF2-40B4-BE49-F238E27FC236}">
                  <a16:creationId xmlns:a16="http://schemas.microsoft.com/office/drawing/2014/main" id="{B121D5EF-5FE9-B5FE-F35A-98945EBD75B4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Google Shape;622;p22">
              <a:extLst>
                <a:ext uri="{FF2B5EF4-FFF2-40B4-BE49-F238E27FC236}">
                  <a16:creationId xmlns:a16="http://schemas.microsoft.com/office/drawing/2014/main" id="{89EDAF2E-3022-05E5-E580-EF4916C2EBEB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Google Shape;623;p22">
              <a:extLst>
                <a:ext uri="{FF2B5EF4-FFF2-40B4-BE49-F238E27FC236}">
                  <a16:creationId xmlns:a16="http://schemas.microsoft.com/office/drawing/2014/main" id="{524D37F2-8D75-AB0F-6077-65BE8B816024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Google Shape;624;p22">
              <a:extLst>
                <a:ext uri="{FF2B5EF4-FFF2-40B4-BE49-F238E27FC236}">
                  <a16:creationId xmlns:a16="http://schemas.microsoft.com/office/drawing/2014/main" id="{05F6EA4C-36D0-C259-1D9E-6C6F79770048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Google Shape;625;p22">
              <a:extLst>
                <a:ext uri="{FF2B5EF4-FFF2-40B4-BE49-F238E27FC236}">
                  <a16:creationId xmlns:a16="http://schemas.microsoft.com/office/drawing/2014/main" id="{ED9D2EFE-176C-7036-0DFB-ECA6148686A6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Google Shape;626;p22">
              <a:extLst>
                <a:ext uri="{FF2B5EF4-FFF2-40B4-BE49-F238E27FC236}">
                  <a16:creationId xmlns:a16="http://schemas.microsoft.com/office/drawing/2014/main" id="{571279A4-D0D9-98DE-2D15-0101F54179CE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Google Shape;627;p22">
              <a:extLst>
                <a:ext uri="{FF2B5EF4-FFF2-40B4-BE49-F238E27FC236}">
                  <a16:creationId xmlns:a16="http://schemas.microsoft.com/office/drawing/2014/main" id="{BDBEF7D5-ED83-E862-C399-F43B5A1AA8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Google Shape;628;p22">
              <a:extLst>
                <a:ext uri="{FF2B5EF4-FFF2-40B4-BE49-F238E27FC236}">
                  <a16:creationId xmlns:a16="http://schemas.microsoft.com/office/drawing/2014/main" id="{98F186FB-CA8A-8B38-6543-5942ADFDA2B6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Google Shape;629;p22">
              <a:extLst>
                <a:ext uri="{FF2B5EF4-FFF2-40B4-BE49-F238E27FC236}">
                  <a16:creationId xmlns:a16="http://schemas.microsoft.com/office/drawing/2014/main" id="{E68ADB88-CCB5-481E-B888-B4501905388A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Google Shape;630;p22">
              <a:extLst>
                <a:ext uri="{FF2B5EF4-FFF2-40B4-BE49-F238E27FC236}">
                  <a16:creationId xmlns:a16="http://schemas.microsoft.com/office/drawing/2014/main" id="{A0A804D0-B8A2-0398-4DE5-60D4492FA100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Google Shape;631;p22">
              <a:extLst>
                <a:ext uri="{FF2B5EF4-FFF2-40B4-BE49-F238E27FC236}">
                  <a16:creationId xmlns:a16="http://schemas.microsoft.com/office/drawing/2014/main" id="{87407531-48E7-F6A3-5916-90619A4EB081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Google Shape;632;p22">
              <a:extLst>
                <a:ext uri="{FF2B5EF4-FFF2-40B4-BE49-F238E27FC236}">
                  <a16:creationId xmlns:a16="http://schemas.microsoft.com/office/drawing/2014/main" id="{25A3E422-CE3A-7561-3A7C-75749E361E31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Google Shape;633;p22">
              <a:extLst>
                <a:ext uri="{FF2B5EF4-FFF2-40B4-BE49-F238E27FC236}">
                  <a16:creationId xmlns:a16="http://schemas.microsoft.com/office/drawing/2014/main" id="{99073298-3141-17EF-2144-2C2A307B12F5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Google Shape;634;p22">
              <a:extLst>
                <a:ext uri="{FF2B5EF4-FFF2-40B4-BE49-F238E27FC236}">
                  <a16:creationId xmlns:a16="http://schemas.microsoft.com/office/drawing/2014/main" id="{C424DDFF-3940-9E2A-7FF5-5F8304B8D90E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Google Shape;635;p22">
              <a:extLst>
                <a:ext uri="{FF2B5EF4-FFF2-40B4-BE49-F238E27FC236}">
                  <a16:creationId xmlns:a16="http://schemas.microsoft.com/office/drawing/2014/main" id="{745A1125-B5B7-31BB-D6FB-A642C9E00B26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Google Shape;636;p22">
              <a:extLst>
                <a:ext uri="{FF2B5EF4-FFF2-40B4-BE49-F238E27FC236}">
                  <a16:creationId xmlns:a16="http://schemas.microsoft.com/office/drawing/2014/main" id="{76D528BD-9024-E349-35E0-1156A519454C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Google Shape;637;p22">
              <a:extLst>
                <a:ext uri="{FF2B5EF4-FFF2-40B4-BE49-F238E27FC236}">
                  <a16:creationId xmlns:a16="http://schemas.microsoft.com/office/drawing/2014/main" id="{9A384A3A-B304-0D63-07FB-B02B6133A083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Google Shape;638;p22">
              <a:extLst>
                <a:ext uri="{FF2B5EF4-FFF2-40B4-BE49-F238E27FC236}">
                  <a16:creationId xmlns:a16="http://schemas.microsoft.com/office/drawing/2014/main" id="{8A434EF5-0793-489F-3315-BBE1EDB47804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Google Shape;639;p22">
              <a:extLst>
                <a:ext uri="{FF2B5EF4-FFF2-40B4-BE49-F238E27FC236}">
                  <a16:creationId xmlns:a16="http://schemas.microsoft.com/office/drawing/2014/main" id="{E18FF3E8-7222-3035-77EB-B65D1CD0973E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Google Shape;640;p22">
              <a:extLst>
                <a:ext uri="{FF2B5EF4-FFF2-40B4-BE49-F238E27FC236}">
                  <a16:creationId xmlns:a16="http://schemas.microsoft.com/office/drawing/2014/main" id="{CCEA96CD-CA8C-28E5-42C6-9AEB37ED3010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Google Shape;641;p22">
              <a:extLst>
                <a:ext uri="{FF2B5EF4-FFF2-40B4-BE49-F238E27FC236}">
                  <a16:creationId xmlns:a16="http://schemas.microsoft.com/office/drawing/2014/main" id="{487EDA7E-2CB0-A421-3EBB-F66F83F09AE8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Google Shape;642;p22">
              <a:extLst>
                <a:ext uri="{FF2B5EF4-FFF2-40B4-BE49-F238E27FC236}">
                  <a16:creationId xmlns:a16="http://schemas.microsoft.com/office/drawing/2014/main" id="{0387B69F-3E85-02B2-FE84-FA9E19D39D7F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Google Shape;643;p22">
              <a:extLst>
                <a:ext uri="{FF2B5EF4-FFF2-40B4-BE49-F238E27FC236}">
                  <a16:creationId xmlns:a16="http://schemas.microsoft.com/office/drawing/2014/main" id="{FC65A1E0-8B88-5D89-7948-B7BB6B4DE67C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Google Shape;644;p22">
              <a:extLst>
                <a:ext uri="{FF2B5EF4-FFF2-40B4-BE49-F238E27FC236}">
                  <a16:creationId xmlns:a16="http://schemas.microsoft.com/office/drawing/2014/main" id="{6163FE10-F375-9DAC-1ED3-6B6E99AA734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Google Shape;645;p22">
              <a:extLst>
                <a:ext uri="{FF2B5EF4-FFF2-40B4-BE49-F238E27FC236}">
                  <a16:creationId xmlns:a16="http://schemas.microsoft.com/office/drawing/2014/main" id="{823ACC6C-DDAB-55CF-06AD-1B2C54630041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Google Shape;646;p22">
              <a:extLst>
                <a:ext uri="{FF2B5EF4-FFF2-40B4-BE49-F238E27FC236}">
                  <a16:creationId xmlns:a16="http://schemas.microsoft.com/office/drawing/2014/main" id="{6A461917-8913-1824-9310-810CC7EFA35D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Google Shape;647;p22">
              <a:extLst>
                <a:ext uri="{FF2B5EF4-FFF2-40B4-BE49-F238E27FC236}">
                  <a16:creationId xmlns:a16="http://schemas.microsoft.com/office/drawing/2014/main" id="{7C40C505-A213-3209-C541-85DE89B711AE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Google Shape;648;p22">
              <a:extLst>
                <a:ext uri="{FF2B5EF4-FFF2-40B4-BE49-F238E27FC236}">
                  <a16:creationId xmlns:a16="http://schemas.microsoft.com/office/drawing/2014/main" id="{F8067497-FCE2-CE25-598D-F03199200AE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oogle Shape;649;p22">
              <a:extLst>
                <a:ext uri="{FF2B5EF4-FFF2-40B4-BE49-F238E27FC236}">
                  <a16:creationId xmlns:a16="http://schemas.microsoft.com/office/drawing/2014/main" id="{34426ECD-1894-4306-8833-93A18756D250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Google Shape;650;p22">
              <a:extLst>
                <a:ext uri="{FF2B5EF4-FFF2-40B4-BE49-F238E27FC236}">
                  <a16:creationId xmlns:a16="http://schemas.microsoft.com/office/drawing/2014/main" id="{9CEDC517-3360-50C8-C27C-5D45A2EEBB72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Google Shape;651;p22">
              <a:extLst>
                <a:ext uri="{FF2B5EF4-FFF2-40B4-BE49-F238E27FC236}">
                  <a16:creationId xmlns:a16="http://schemas.microsoft.com/office/drawing/2014/main" id="{738F66ED-B16B-65D6-698C-FD12D53A7DB3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Google Shape;652;p22">
              <a:extLst>
                <a:ext uri="{FF2B5EF4-FFF2-40B4-BE49-F238E27FC236}">
                  <a16:creationId xmlns:a16="http://schemas.microsoft.com/office/drawing/2014/main" id="{04582D65-CB56-0005-051A-94FC4F3673BB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Google Shape;653;p22">
              <a:extLst>
                <a:ext uri="{FF2B5EF4-FFF2-40B4-BE49-F238E27FC236}">
                  <a16:creationId xmlns:a16="http://schemas.microsoft.com/office/drawing/2014/main" id="{7698D1A6-9144-25DB-A9C7-51AC1910656D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Google Shape;654;p22">
              <a:extLst>
                <a:ext uri="{FF2B5EF4-FFF2-40B4-BE49-F238E27FC236}">
                  <a16:creationId xmlns:a16="http://schemas.microsoft.com/office/drawing/2014/main" id="{A0C54C4A-BE9A-C94E-598E-89DB3D2D78B3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Google Shape;655;p22">
              <a:extLst>
                <a:ext uri="{FF2B5EF4-FFF2-40B4-BE49-F238E27FC236}">
                  <a16:creationId xmlns:a16="http://schemas.microsoft.com/office/drawing/2014/main" id="{53F932A0-C172-973A-ED95-8BFD652C41FC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Google Shape;656;p22">
              <a:extLst>
                <a:ext uri="{FF2B5EF4-FFF2-40B4-BE49-F238E27FC236}">
                  <a16:creationId xmlns:a16="http://schemas.microsoft.com/office/drawing/2014/main" id="{70CF0F93-C93D-2D38-DE04-D0ED7D769CDB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Google Shape;657;p22">
              <a:extLst>
                <a:ext uri="{FF2B5EF4-FFF2-40B4-BE49-F238E27FC236}">
                  <a16:creationId xmlns:a16="http://schemas.microsoft.com/office/drawing/2014/main" id="{9FEC752C-8F64-8C91-9E19-1243BED7E09B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Google Shape;658;p22">
              <a:extLst>
                <a:ext uri="{FF2B5EF4-FFF2-40B4-BE49-F238E27FC236}">
                  <a16:creationId xmlns:a16="http://schemas.microsoft.com/office/drawing/2014/main" id="{F1F9D101-3545-73E1-463C-98E1010E7395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oogle Shape;659;p22">
              <a:extLst>
                <a:ext uri="{FF2B5EF4-FFF2-40B4-BE49-F238E27FC236}">
                  <a16:creationId xmlns:a16="http://schemas.microsoft.com/office/drawing/2014/main" id="{CD099DBF-794B-D033-7178-2E460F9135F1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oogle Shape;660;p22">
              <a:extLst>
                <a:ext uri="{FF2B5EF4-FFF2-40B4-BE49-F238E27FC236}">
                  <a16:creationId xmlns:a16="http://schemas.microsoft.com/office/drawing/2014/main" id="{4839DC04-0C53-7619-4A76-189599360FD2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oogle Shape;661;p22">
              <a:extLst>
                <a:ext uri="{FF2B5EF4-FFF2-40B4-BE49-F238E27FC236}">
                  <a16:creationId xmlns:a16="http://schemas.microsoft.com/office/drawing/2014/main" id="{65900DC4-B54B-6292-1218-1281DC0C9B8F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oogle Shape;662;p22">
              <a:extLst>
                <a:ext uri="{FF2B5EF4-FFF2-40B4-BE49-F238E27FC236}">
                  <a16:creationId xmlns:a16="http://schemas.microsoft.com/office/drawing/2014/main" id="{5064C356-2906-186C-865B-1181BFA5E16C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oogle Shape;663;p22">
              <a:extLst>
                <a:ext uri="{FF2B5EF4-FFF2-40B4-BE49-F238E27FC236}">
                  <a16:creationId xmlns:a16="http://schemas.microsoft.com/office/drawing/2014/main" id="{BFEFFEB8-5EB0-14EC-B1B4-23E6D6D12E5D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oogle Shape;664;p22">
              <a:extLst>
                <a:ext uri="{FF2B5EF4-FFF2-40B4-BE49-F238E27FC236}">
                  <a16:creationId xmlns:a16="http://schemas.microsoft.com/office/drawing/2014/main" id="{B4A8BF7A-1DC8-F1CB-5963-7364A5DF44BE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oogle Shape;665;p22">
              <a:extLst>
                <a:ext uri="{FF2B5EF4-FFF2-40B4-BE49-F238E27FC236}">
                  <a16:creationId xmlns:a16="http://schemas.microsoft.com/office/drawing/2014/main" id="{30A4D0D8-7E81-18F6-B27B-6D65F28627DC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oogle Shape;666;p22">
              <a:extLst>
                <a:ext uri="{FF2B5EF4-FFF2-40B4-BE49-F238E27FC236}">
                  <a16:creationId xmlns:a16="http://schemas.microsoft.com/office/drawing/2014/main" id="{EE319824-2F33-05E0-BB5B-BD7D66196483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oogle Shape;667;p22">
              <a:extLst>
                <a:ext uri="{FF2B5EF4-FFF2-40B4-BE49-F238E27FC236}">
                  <a16:creationId xmlns:a16="http://schemas.microsoft.com/office/drawing/2014/main" id="{E3713ABB-E39D-A8EE-B495-CA5D0D4DEC3D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oogle Shape;668;p22">
              <a:extLst>
                <a:ext uri="{FF2B5EF4-FFF2-40B4-BE49-F238E27FC236}">
                  <a16:creationId xmlns:a16="http://schemas.microsoft.com/office/drawing/2014/main" id="{A41FFD6C-9A71-4E24-6B03-DEB2688801AB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Google Shape;669;p22">
              <a:extLst>
                <a:ext uri="{FF2B5EF4-FFF2-40B4-BE49-F238E27FC236}">
                  <a16:creationId xmlns:a16="http://schemas.microsoft.com/office/drawing/2014/main" id="{5CCF31EE-9667-08D0-509E-9E142AA20E81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oogle Shape;670;p22">
              <a:extLst>
                <a:ext uri="{FF2B5EF4-FFF2-40B4-BE49-F238E27FC236}">
                  <a16:creationId xmlns:a16="http://schemas.microsoft.com/office/drawing/2014/main" id="{4B80A28E-AFF9-C447-5695-1CAC69EAF879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Google Shape;671;p22">
              <a:extLst>
                <a:ext uri="{FF2B5EF4-FFF2-40B4-BE49-F238E27FC236}">
                  <a16:creationId xmlns:a16="http://schemas.microsoft.com/office/drawing/2014/main" id="{780CDD93-CFD5-27FD-EA4E-1516504E321E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Google Shape;672;p22">
              <a:extLst>
                <a:ext uri="{FF2B5EF4-FFF2-40B4-BE49-F238E27FC236}">
                  <a16:creationId xmlns:a16="http://schemas.microsoft.com/office/drawing/2014/main" id="{69F11F7D-78C2-38E5-0AC8-5EF98EE5A7C1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Google Shape;673;p22">
              <a:extLst>
                <a:ext uri="{FF2B5EF4-FFF2-40B4-BE49-F238E27FC236}">
                  <a16:creationId xmlns:a16="http://schemas.microsoft.com/office/drawing/2014/main" id="{5519E462-0E9D-5E16-4CC5-05D700FDB9F9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Google Shape;674;p22">
              <a:extLst>
                <a:ext uri="{FF2B5EF4-FFF2-40B4-BE49-F238E27FC236}">
                  <a16:creationId xmlns:a16="http://schemas.microsoft.com/office/drawing/2014/main" id="{98FA4548-9512-79B1-F07B-C8EFC2DFC481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Google Shape;675;p22">
              <a:extLst>
                <a:ext uri="{FF2B5EF4-FFF2-40B4-BE49-F238E27FC236}">
                  <a16:creationId xmlns:a16="http://schemas.microsoft.com/office/drawing/2014/main" id="{D3DA86A9-1F21-B67F-3FE3-A2FDC3F1D14C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Google Shape;676;p22">
              <a:extLst>
                <a:ext uri="{FF2B5EF4-FFF2-40B4-BE49-F238E27FC236}">
                  <a16:creationId xmlns:a16="http://schemas.microsoft.com/office/drawing/2014/main" id="{C6E08173-50E6-4BCD-D138-1586F19F9387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Google Shape;677;p22">
              <a:extLst>
                <a:ext uri="{FF2B5EF4-FFF2-40B4-BE49-F238E27FC236}">
                  <a16:creationId xmlns:a16="http://schemas.microsoft.com/office/drawing/2014/main" id="{54B2ED1A-5F7E-4EAA-D32E-CF5040ACD458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Google Shape;678;p22">
              <a:extLst>
                <a:ext uri="{FF2B5EF4-FFF2-40B4-BE49-F238E27FC236}">
                  <a16:creationId xmlns:a16="http://schemas.microsoft.com/office/drawing/2014/main" id="{3EEC6BFC-8ADA-6272-0690-7DCEB7E09B00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Google Shape;679;p22">
              <a:extLst>
                <a:ext uri="{FF2B5EF4-FFF2-40B4-BE49-F238E27FC236}">
                  <a16:creationId xmlns:a16="http://schemas.microsoft.com/office/drawing/2014/main" id="{E31341A5-79B0-8DAD-F5B7-A1927C4C030C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Google Shape;680;p22">
              <a:extLst>
                <a:ext uri="{FF2B5EF4-FFF2-40B4-BE49-F238E27FC236}">
                  <a16:creationId xmlns:a16="http://schemas.microsoft.com/office/drawing/2014/main" id="{BF9A6522-C490-5E22-5280-0F3A6339DBA2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Google Shape;681;p22">
              <a:extLst>
                <a:ext uri="{FF2B5EF4-FFF2-40B4-BE49-F238E27FC236}">
                  <a16:creationId xmlns:a16="http://schemas.microsoft.com/office/drawing/2014/main" id="{DA20E9C5-A6AB-5A78-7CEE-42DA9F4ACA51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Google Shape;682;p22">
              <a:extLst>
                <a:ext uri="{FF2B5EF4-FFF2-40B4-BE49-F238E27FC236}">
                  <a16:creationId xmlns:a16="http://schemas.microsoft.com/office/drawing/2014/main" id="{1210B7A4-5AA3-8326-D544-7679C9DC28DA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oogle Shape;683;p22">
              <a:extLst>
                <a:ext uri="{FF2B5EF4-FFF2-40B4-BE49-F238E27FC236}">
                  <a16:creationId xmlns:a16="http://schemas.microsoft.com/office/drawing/2014/main" id="{CFB67E2B-8481-F3DB-5088-D4930848BFD7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Google Shape;684;p22">
              <a:extLst>
                <a:ext uri="{FF2B5EF4-FFF2-40B4-BE49-F238E27FC236}">
                  <a16:creationId xmlns:a16="http://schemas.microsoft.com/office/drawing/2014/main" id="{D4329617-08C5-B9C4-5FEF-CB64F3B92D4A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Google Shape;685;p22">
              <a:extLst>
                <a:ext uri="{FF2B5EF4-FFF2-40B4-BE49-F238E27FC236}">
                  <a16:creationId xmlns:a16="http://schemas.microsoft.com/office/drawing/2014/main" id="{56783D24-FEA6-FD35-0CEC-279D3358AF4B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Google Shape;686;p22">
              <a:extLst>
                <a:ext uri="{FF2B5EF4-FFF2-40B4-BE49-F238E27FC236}">
                  <a16:creationId xmlns:a16="http://schemas.microsoft.com/office/drawing/2014/main" id="{567F0DAE-FF01-844F-E083-43A058FA00DD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Google Shape;687;p22">
              <a:extLst>
                <a:ext uri="{FF2B5EF4-FFF2-40B4-BE49-F238E27FC236}">
                  <a16:creationId xmlns:a16="http://schemas.microsoft.com/office/drawing/2014/main" id="{C9EDA41F-A2FC-52A4-6657-BBC56B252836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Google Shape;688;p22">
              <a:extLst>
                <a:ext uri="{FF2B5EF4-FFF2-40B4-BE49-F238E27FC236}">
                  <a16:creationId xmlns:a16="http://schemas.microsoft.com/office/drawing/2014/main" id="{83543DAF-8556-D7D9-9766-D90EC4226A58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Google Shape;689;p22">
              <a:extLst>
                <a:ext uri="{FF2B5EF4-FFF2-40B4-BE49-F238E27FC236}">
                  <a16:creationId xmlns:a16="http://schemas.microsoft.com/office/drawing/2014/main" id="{BC4D81D6-D882-765F-2AEF-B9CFC76AF771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Google Shape;690;p22">
              <a:extLst>
                <a:ext uri="{FF2B5EF4-FFF2-40B4-BE49-F238E27FC236}">
                  <a16:creationId xmlns:a16="http://schemas.microsoft.com/office/drawing/2014/main" id="{98E5FF33-BD5D-B509-5B28-C97561131EBC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Google Shape;691;p22">
              <a:extLst>
                <a:ext uri="{FF2B5EF4-FFF2-40B4-BE49-F238E27FC236}">
                  <a16:creationId xmlns:a16="http://schemas.microsoft.com/office/drawing/2014/main" id="{92F19DFE-CF81-02D9-092E-9ED9FC68DF7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Google Shape;692;p22">
              <a:extLst>
                <a:ext uri="{FF2B5EF4-FFF2-40B4-BE49-F238E27FC236}">
                  <a16:creationId xmlns:a16="http://schemas.microsoft.com/office/drawing/2014/main" id="{A9B6DA09-E7C2-17AA-AB15-ADA9C4936414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Google Shape;693;p22">
              <a:extLst>
                <a:ext uri="{FF2B5EF4-FFF2-40B4-BE49-F238E27FC236}">
                  <a16:creationId xmlns:a16="http://schemas.microsoft.com/office/drawing/2014/main" id="{4AAF5B89-6CB4-7E16-1F0E-50E856320C71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Google Shape;694;p22">
              <a:extLst>
                <a:ext uri="{FF2B5EF4-FFF2-40B4-BE49-F238E27FC236}">
                  <a16:creationId xmlns:a16="http://schemas.microsoft.com/office/drawing/2014/main" id="{93B75194-50E3-B887-BCED-FDB05962F716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Google Shape;695;p22">
              <a:extLst>
                <a:ext uri="{FF2B5EF4-FFF2-40B4-BE49-F238E27FC236}">
                  <a16:creationId xmlns:a16="http://schemas.microsoft.com/office/drawing/2014/main" id="{48FF3452-0651-6B43-4827-06DF01E5041E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Google Shape;696;p22">
              <a:extLst>
                <a:ext uri="{FF2B5EF4-FFF2-40B4-BE49-F238E27FC236}">
                  <a16:creationId xmlns:a16="http://schemas.microsoft.com/office/drawing/2014/main" id="{81EA74C6-91E0-263C-0F21-5F4158A39F38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Google Shape;697;p22">
              <a:extLst>
                <a:ext uri="{FF2B5EF4-FFF2-40B4-BE49-F238E27FC236}">
                  <a16:creationId xmlns:a16="http://schemas.microsoft.com/office/drawing/2014/main" id="{007D59AE-766E-9DA9-383C-91EC265A94EF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Google Shape;698;p22">
              <a:extLst>
                <a:ext uri="{FF2B5EF4-FFF2-40B4-BE49-F238E27FC236}">
                  <a16:creationId xmlns:a16="http://schemas.microsoft.com/office/drawing/2014/main" id="{9333CAC9-65E8-7511-41EE-EE7BBDFA5D76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Google Shape;699;p22">
              <a:extLst>
                <a:ext uri="{FF2B5EF4-FFF2-40B4-BE49-F238E27FC236}">
                  <a16:creationId xmlns:a16="http://schemas.microsoft.com/office/drawing/2014/main" id="{C0BD9EA3-BB3C-F808-6F68-1FF8AFCC422E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Google Shape;700;p22">
              <a:extLst>
                <a:ext uri="{FF2B5EF4-FFF2-40B4-BE49-F238E27FC236}">
                  <a16:creationId xmlns:a16="http://schemas.microsoft.com/office/drawing/2014/main" id="{9EED99E4-2AA1-AEE9-0231-7C86DA49E113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Google Shape;701;p22">
              <a:extLst>
                <a:ext uri="{FF2B5EF4-FFF2-40B4-BE49-F238E27FC236}">
                  <a16:creationId xmlns:a16="http://schemas.microsoft.com/office/drawing/2014/main" id="{68CEC054-24A5-37A8-43A7-20F6EE897485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Google Shape;702;p22">
              <a:extLst>
                <a:ext uri="{FF2B5EF4-FFF2-40B4-BE49-F238E27FC236}">
                  <a16:creationId xmlns:a16="http://schemas.microsoft.com/office/drawing/2014/main" id="{6CE5C38D-A412-D794-1BCE-B1B5F648C562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Google Shape;703;p22">
              <a:extLst>
                <a:ext uri="{FF2B5EF4-FFF2-40B4-BE49-F238E27FC236}">
                  <a16:creationId xmlns:a16="http://schemas.microsoft.com/office/drawing/2014/main" id="{FD634FD4-CCC4-2455-BE7E-ADBB513DF784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Google Shape;704;p22">
              <a:extLst>
                <a:ext uri="{FF2B5EF4-FFF2-40B4-BE49-F238E27FC236}">
                  <a16:creationId xmlns:a16="http://schemas.microsoft.com/office/drawing/2014/main" id="{D559D1DA-2DFA-2CBC-B526-756CD76D7C70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Google Shape;705;p22">
              <a:extLst>
                <a:ext uri="{FF2B5EF4-FFF2-40B4-BE49-F238E27FC236}">
                  <a16:creationId xmlns:a16="http://schemas.microsoft.com/office/drawing/2014/main" id="{52E9BE25-26B6-116C-F987-CF543D00F4B7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Google Shape;706;p22">
              <a:extLst>
                <a:ext uri="{FF2B5EF4-FFF2-40B4-BE49-F238E27FC236}">
                  <a16:creationId xmlns:a16="http://schemas.microsoft.com/office/drawing/2014/main" id="{150FE915-5A41-B0B9-2733-2515C9EB7138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Google Shape;707;p22">
              <a:extLst>
                <a:ext uri="{FF2B5EF4-FFF2-40B4-BE49-F238E27FC236}">
                  <a16:creationId xmlns:a16="http://schemas.microsoft.com/office/drawing/2014/main" id="{ABBD3D46-48A4-5815-1450-004B3116BE60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Google Shape;708;p22">
              <a:extLst>
                <a:ext uri="{FF2B5EF4-FFF2-40B4-BE49-F238E27FC236}">
                  <a16:creationId xmlns:a16="http://schemas.microsoft.com/office/drawing/2014/main" id="{6A8D4701-3D2D-C36D-7E55-8027CCD6E221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Google Shape;709;p22">
              <a:extLst>
                <a:ext uri="{FF2B5EF4-FFF2-40B4-BE49-F238E27FC236}">
                  <a16:creationId xmlns:a16="http://schemas.microsoft.com/office/drawing/2014/main" id="{7B65D578-E715-E0BB-5179-59E439336EEE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Google Shape;710;p22">
              <a:extLst>
                <a:ext uri="{FF2B5EF4-FFF2-40B4-BE49-F238E27FC236}">
                  <a16:creationId xmlns:a16="http://schemas.microsoft.com/office/drawing/2014/main" id="{7548A91F-7055-C5CB-2818-D0C07DEA23CA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Google Shape;711;p22">
              <a:extLst>
                <a:ext uri="{FF2B5EF4-FFF2-40B4-BE49-F238E27FC236}">
                  <a16:creationId xmlns:a16="http://schemas.microsoft.com/office/drawing/2014/main" id="{094753A8-82CB-8C89-F9DE-4888E0DF0231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Google Shape;712;p22">
              <a:extLst>
                <a:ext uri="{FF2B5EF4-FFF2-40B4-BE49-F238E27FC236}">
                  <a16:creationId xmlns:a16="http://schemas.microsoft.com/office/drawing/2014/main" id="{AD470CB2-2BFA-1F5A-41C1-F9641B9CBE49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Google Shape;713;p22">
              <a:extLst>
                <a:ext uri="{FF2B5EF4-FFF2-40B4-BE49-F238E27FC236}">
                  <a16:creationId xmlns:a16="http://schemas.microsoft.com/office/drawing/2014/main" id="{F6E853F1-CFC2-81A4-368E-56033123D793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Google Shape;714;p22">
              <a:extLst>
                <a:ext uri="{FF2B5EF4-FFF2-40B4-BE49-F238E27FC236}">
                  <a16:creationId xmlns:a16="http://schemas.microsoft.com/office/drawing/2014/main" id="{36E77AF3-A7CC-C7E7-F1A1-9DE434C38C5A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Google Shape;715;p22">
              <a:extLst>
                <a:ext uri="{FF2B5EF4-FFF2-40B4-BE49-F238E27FC236}">
                  <a16:creationId xmlns:a16="http://schemas.microsoft.com/office/drawing/2014/main" id="{27F43433-28B3-DC22-ACC6-D3205DDF6341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Google Shape;716;p22">
              <a:extLst>
                <a:ext uri="{FF2B5EF4-FFF2-40B4-BE49-F238E27FC236}">
                  <a16:creationId xmlns:a16="http://schemas.microsoft.com/office/drawing/2014/main" id="{BAEC0494-5757-97AA-3A34-8C4C3C9A774E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Google Shape;717;p22">
              <a:extLst>
                <a:ext uri="{FF2B5EF4-FFF2-40B4-BE49-F238E27FC236}">
                  <a16:creationId xmlns:a16="http://schemas.microsoft.com/office/drawing/2014/main" id="{C184488F-420E-A3A2-85B2-B2663D9B5004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Google Shape;718;p22">
              <a:extLst>
                <a:ext uri="{FF2B5EF4-FFF2-40B4-BE49-F238E27FC236}">
                  <a16:creationId xmlns:a16="http://schemas.microsoft.com/office/drawing/2014/main" id="{F58F18FF-BB21-B047-BC8B-358A14528231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Google Shape;719;p22">
              <a:extLst>
                <a:ext uri="{FF2B5EF4-FFF2-40B4-BE49-F238E27FC236}">
                  <a16:creationId xmlns:a16="http://schemas.microsoft.com/office/drawing/2014/main" id="{35B9D25B-8AF2-3255-2AAE-24471F7A2F2A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Google Shape;720;p22">
              <a:extLst>
                <a:ext uri="{FF2B5EF4-FFF2-40B4-BE49-F238E27FC236}">
                  <a16:creationId xmlns:a16="http://schemas.microsoft.com/office/drawing/2014/main" id="{E86AEB63-51E9-DF52-D45C-2F2B29341CB1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Google Shape;721;p22">
              <a:extLst>
                <a:ext uri="{FF2B5EF4-FFF2-40B4-BE49-F238E27FC236}">
                  <a16:creationId xmlns:a16="http://schemas.microsoft.com/office/drawing/2014/main" id="{ACF9AFF2-2204-CC64-BB28-F66ACF2C3F83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Google Shape;722;p22">
              <a:extLst>
                <a:ext uri="{FF2B5EF4-FFF2-40B4-BE49-F238E27FC236}">
                  <a16:creationId xmlns:a16="http://schemas.microsoft.com/office/drawing/2014/main" id="{CA5DF7D1-C700-D599-2D6B-8DB4674B3CEE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Google Shape;723;p22">
              <a:extLst>
                <a:ext uri="{FF2B5EF4-FFF2-40B4-BE49-F238E27FC236}">
                  <a16:creationId xmlns:a16="http://schemas.microsoft.com/office/drawing/2014/main" id="{CAA29CDC-26D0-9160-95EE-E7D16A0A7046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Google Shape;724;p22">
              <a:extLst>
                <a:ext uri="{FF2B5EF4-FFF2-40B4-BE49-F238E27FC236}">
                  <a16:creationId xmlns:a16="http://schemas.microsoft.com/office/drawing/2014/main" id="{7B560B38-9CB7-2B15-A0EF-34F0278F316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Google Shape;725;p22">
              <a:extLst>
                <a:ext uri="{FF2B5EF4-FFF2-40B4-BE49-F238E27FC236}">
                  <a16:creationId xmlns:a16="http://schemas.microsoft.com/office/drawing/2014/main" id="{C6F203C0-5775-602E-346A-DEC7364EF135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Google Shape;726;p22">
              <a:extLst>
                <a:ext uri="{FF2B5EF4-FFF2-40B4-BE49-F238E27FC236}">
                  <a16:creationId xmlns:a16="http://schemas.microsoft.com/office/drawing/2014/main" id="{EA0D32E9-E9AC-A97D-04AF-2A421B83838A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Google Shape;727;p22">
              <a:extLst>
                <a:ext uri="{FF2B5EF4-FFF2-40B4-BE49-F238E27FC236}">
                  <a16:creationId xmlns:a16="http://schemas.microsoft.com/office/drawing/2014/main" id="{082B0848-A592-8574-898D-994D88D21EEA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Google Shape;728;p22">
              <a:extLst>
                <a:ext uri="{FF2B5EF4-FFF2-40B4-BE49-F238E27FC236}">
                  <a16:creationId xmlns:a16="http://schemas.microsoft.com/office/drawing/2014/main" id="{43E56B16-ECFF-71A1-0BF4-D328B704581D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Google Shape;729;p22">
              <a:extLst>
                <a:ext uri="{FF2B5EF4-FFF2-40B4-BE49-F238E27FC236}">
                  <a16:creationId xmlns:a16="http://schemas.microsoft.com/office/drawing/2014/main" id="{58AF4E52-6A82-A493-BE61-C0D10F03E8C4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Google Shape;730;p22">
              <a:extLst>
                <a:ext uri="{FF2B5EF4-FFF2-40B4-BE49-F238E27FC236}">
                  <a16:creationId xmlns:a16="http://schemas.microsoft.com/office/drawing/2014/main" id="{BB126B34-C563-34FA-5554-2D5FBD725C66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Google Shape;731;p22">
              <a:extLst>
                <a:ext uri="{FF2B5EF4-FFF2-40B4-BE49-F238E27FC236}">
                  <a16:creationId xmlns:a16="http://schemas.microsoft.com/office/drawing/2014/main" id="{DAA0742D-42B4-EA75-D529-358F6D386A1C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Google Shape;732;p22">
              <a:extLst>
                <a:ext uri="{FF2B5EF4-FFF2-40B4-BE49-F238E27FC236}">
                  <a16:creationId xmlns:a16="http://schemas.microsoft.com/office/drawing/2014/main" id="{73C97E10-72A9-5C76-680D-9C0371FC79DE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Google Shape;733;p22">
              <a:extLst>
                <a:ext uri="{FF2B5EF4-FFF2-40B4-BE49-F238E27FC236}">
                  <a16:creationId xmlns:a16="http://schemas.microsoft.com/office/drawing/2014/main" id="{2162B909-3C9E-1AB9-3911-B38B6AB32ECA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Google Shape;734;p22">
              <a:extLst>
                <a:ext uri="{FF2B5EF4-FFF2-40B4-BE49-F238E27FC236}">
                  <a16:creationId xmlns:a16="http://schemas.microsoft.com/office/drawing/2014/main" id="{7208253A-8F72-6951-3D0C-466A83BA0315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Google Shape;735;p22">
              <a:extLst>
                <a:ext uri="{FF2B5EF4-FFF2-40B4-BE49-F238E27FC236}">
                  <a16:creationId xmlns:a16="http://schemas.microsoft.com/office/drawing/2014/main" id="{9BD809A8-6788-6D07-CB20-9A400B20B867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Google Shape;736;p22">
              <a:extLst>
                <a:ext uri="{FF2B5EF4-FFF2-40B4-BE49-F238E27FC236}">
                  <a16:creationId xmlns:a16="http://schemas.microsoft.com/office/drawing/2014/main" id="{75966260-5284-0A20-D3E8-6B6DB8F705E3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Google Shape;737;p22">
              <a:extLst>
                <a:ext uri="{FF2B5EF4-FFF2-40B4-BE49-F238E27FC236}">
                  <a16:creationId xmlns:a16="http://schemas.microsoft.com/office/drawing/2014/main" id="{55393653-6BD2-712A-00B1-A93D47A7697A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Google Shape;738;p22">
              <a:extLst>
                <a:ext uri="{FF2B5EF4-FFF2-40B4-BE49-F238E27FC236}">
                  <a16:creationId xmlns:a16="http://schemas.microsoft.com/office/drawing/2014/main" id="{E6E9CAC2-358D-89EA-9B8F-87D06C342844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Google Shape;739;p22">
              <a:extLst>
                <a:ext uri="{FF2B5EF4-FFF2-40B4-BE49-F238E27FC236}">
                  <a16:creationId xmlns:a16="http://schemas.microsoft.com/office/drawing/2014/main" id="{4CFF6E71-CE43-DD3D-9AF2-10AB99EEC3B9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Google Shape;740;p22">
              <a:extLst>
                <a:ext uri="{FF2B5EF4-FFF2-40B4-BE49-F238E27FC236}">
                  <a16:creationId xmlns:a16="http://schemas.microsoft.com/office/drawing/2014/main" id="{C9FAE7F1-17B9-95FF-73B6-B57DCE14F515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Google Shape;741;p22">
              <a:extLst>
                <a:ext uri="{FF2B5EF4-FFF2-40B4-BE49-F238E27FC236}">
                  <a16:creationId xmlns:a16="http://schemas.microsoft.com/office/drawing/2014/main" id="{C86DBCC9-BBCE-1C17-D328-AB301B2C8D78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Google Shape;742;p22">
              <a:extLst>
                <a:ext uri="{FF2B5EF4-FFF2-40B4-BE49-F238E27FC236}">
                  <a16:creationId xmlns:a16="http://schemas.microsoft.com/office/drawing/2014/main" id="{BC19D9F8-58C3-F12D-5739-8F089C29C4B9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Google Shape;743;p22">
              <a:extLst>
                <a:ext uri="{FF2B5EF4-FFF2-40B4-BE49-F238E27FC236}">
                  <a16:creationId xmlns:a16="http://schemas.microsoft.com/office/drawing/2014/main" id="{6D7F1E58-069C-2BBB-2540-A5A513C17F82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Google Shape;744;p22">
              <a:extLst>
                <a:ext uri="{FF2B5EF4-FFF2-40B4-BE49-F238E27FC236}">
                  <a16:creationId xmlns:a16="http://schemas.microsoft.com/office/drawing/2014/main" id="{0AD220D7-B168-122E-CE36-A12F1F0CE6AB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Google Shape;745;p22">
              <a:extLst>
                <a:ext uri="{FF2B5EF4-FFF2-40B4-BE49-F238E27FC236}">
                  <a16:creationId xmlns:a16="http://schemas.microsoft.com/office/drawing/2014/main" id="{93B7544E-D5DB-3BC3-0907-DB8E7E761732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Google Shape;746;p22">
              <a:extLst>
                <a:ext uri="{FF2B5EF4-FFF2-40B4-BE49-F238E27FC236}">
                  <a16:creationId xmlns:a16="http://schemas.microsoft.com/office/drawing/2014/main" id="{1737EB8E-F72D-5550-CC97-E7074CDDFDAD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Google Shape;747;p22">
              <a:extLst>
                <a:ext uri="{FF2B5EF4-FFF2-40B4-BE49-F238E27FC236}">
                  <a16:creationId xmlns:a16="http://schemas.microsoft.com/office/drawing/2014/main" id="{8D21B360-FE38-D4B9-B5B0-B9CB56D64C0D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Google Shape;748;p22">
              <a:extLst>
                <a:ext uri="{FF2B5EF4-FFF2-40B4-BE49-F238E27FC236}">
                  <a16:creationId xmlns:a16="http://schemas.microsoft.com/office/drawing/2014/main" id="{BC726A30-81EF-127F-6DD7-949A4C3091DB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Google Shape;749;p22">
              <a:extLst>
                <a:ext uri="{FF2B5EF4-FFF2-40B4-BE49-F238E27FC236}">
                  <a16:creationId xmlns:a16="http://schemas.microsoft.com/office/drawing/2014/main" id="{1655F381-D4CE-264C-8D47-9A2615B11183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Google Shape;750;p22">
              <a:extLst>
                <a:ext uri="{FF2B5EF4-FFF2-40B4-BE49-F238E27FC236}">
                  <a16:creationId xmlns:a16="http://schemas.microsoft.com/office/drawing/2014/main" id="{8268F666-A426-A1AB-7577-ED0FD8AF8EC6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Google Shape;751;p22">
              <a:extLst>
                <a:ext uri="{FF2B5EF4-FFF2-40B4-BE49-F238E27FC236}">
                  <a16:creationId xmlns:a16="http://schemas.microsoft.com/office/drawing/2014/main" id="{F3999180-7B46-3D06-C5D3-0382DDB27A9B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Google Shape;752;p22">
              <a:extLst>
                <a:ext uri="{FF2B5EF4-FFF2-40B4-BE49-F238E27FC236}">
                  <a16:creationId xmlns:a16="http://schemas.microsoft.com/office/drawing/2014/main" id="{CBD113B0-25FB-D22B-C2D3-CC4F153AA855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Google Shape;753;p22">
              <a:extLst>
                <a:ext uri="{FF2B5EF4-FFF2-40B4-BE49-F238E27FC236}">
                  <a16:creationId xmlns:a16="http://schemas.microsoft.com/office/drawing/2014/main" id="{80E515AC-2CEB-F8B1-5485-2E74CC203348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Google Shape;754;p22">
              <a:extLst>
                <a:ext uri="{FF2B5EF4-FFF2-40B4-BE49-F238E27FC236}">
                  <a16:creationId xmlns:a16="http://schemas.microsoft.com/office/drawing/2014/main" id="{FEDC9DB8-F17F-E842-FE4C-E4816D97FB4D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Google Shape;755;p22">
              <a:extLst>
                <a:ext uri="{FF2B5EF4-FFF2-40B4-BE49-F238E27FC236}">
                  <a16:creationId xmlns:a16="http://schemas.microsoft.com/office/drawing/2014/main" id="{14ED3A0E-8D97-556F-A3E9-0A1FB0017451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Google Shape;756;p22">
              <a:extLst>
                <a:ext uri="{FF2B5EF4-FFF2-40B4-BE49-F238E27FC236}">
                  <a16:creationId xmlns:a16="http://schemas.microsoft.com/office/drawing/2014/main" id="{B7D42D9E-0F1F-1057-597C-D588E1A0F794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Google Shape;757;p22">
              <a:extLst>
                <a:ext uri="{FF2B5EF4-FFF2-40B4-BE49-F238E27FC236}">
                  <a16:creationId xmlns:a16="http://schemas.microsoft.com/office/drawing/2014/main" id="{18C2443B-B696-85B7-26A4-03017B7C44A3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Google Shape;758;p22">
              <a:extLst>
                <a:ext uri="{FF2B5EF4-FFF2-40B4-BE49-F238E27FC236}">
                  <a16:creationId xmlns:a16="http://schemas.microsoft.com/office/drawing/2014/main" id="{E1B2A5E1-F5C5-F199-4A23-E98AE2C2889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Google Shape;759;p22">
              <a:extLst>
                <a:ext uri="{FF2B5EF4-FFF2-40B4-BE49-F238E27FC236}">
                  <a16:creationId xmlns:a16="http://schemas.microsoft.com/office/drawing/2014/main" id="{E856FEBD-2D26-9C1E-E309-632A39E8B7B3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Google Shape;760;p22">
              <a:extLst>
                <a:ext uri="{FF2B5EF4-FFF2-40B4-BE49-F238E27FC236}">
                  <a16:creationId xmlns:a16="http://schemas.microsoft.com/office/drawing/2014/main" id="{D7AD25B2-CA9D-84D4-9CDD-1778CE57173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Google Shape;761;p22">
              <a:extLst>
                <a:ext uri="{FF2B5EF4-FFF2-40B4-BE49-F238E27FC236}">
                  <a16:creationId xmlns:a16="http://schemas.microsoft.com/office/drawing/2014/main" id="{0F3E512D-5324-3B77-0937-58D687B6CC24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Google Shape;762;p22">
              <a:extLst>
                <a:ext uri="{FF2B5EF4-FFF2-40B4-BE49-F238E27FC236}">
                  <a16:creationId xmlns:a16="http://schemas.microsoft.com/office/drawing/2014/main" id="{F1B52FF0-BAA5-D0F5-591B-27BF0A0A2D52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Google Shape;763;p22">
              <a:extLst>
                <a:ext uri="{FF2B5EF4-FFF2-40B4-BE49-F238E27FC236}">
                  <a16:creationId xmlns:a16="http://schemas.microsoft.com/office/drawing/2014/main" id="{B473C875-B2C6-B8BE-C470-55D3FB5F1C07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Google Shape;764;p22">
              <a:extLst>
                <a:ext uri="{FF2B5EF4-FFF2-40B4-BE49-F238E27FC236}">
                  <a16:creationId xmlns:a16="http://schemas.microsoft.com/office/drawing/2014/main" id="{EEADED5B-E921-29CF-0A8C-25AD2A8BDC19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Google Shape;765;p22">
              <a:extLst>
                <a:ext uri="{FF2B5EF4-FFF2-40B4-BE49-F238E27FC236}">
                  <a16:creationId xmlns:a16="http://schemas.microsoft.com/office/drawing/2014/main" id="{1232890C-EAE1-3322-E428-9B6221A73868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Google Shape;766;p22">
              <a:extLst>
                <a:ext uri="{FF2B5EF4-FFF2-40B4-BE49-F238E27FC236}">
                  <a16:creationId xmlns:a16="http://schemas.microsoft.com/office/drawing/2014/main" id="{9E618106-3CE8-E0C3-E829-D4048C5E6B4D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Google Shape;767;p22">
              <a:extLst>
                <a:ext uri="{FF2B5EF4-FFF2-40B4-BE49-F238E27FC236}">
                  <a16:creationId xmlns:a16="http://schemas.microsoft.com/office/drawing/2014/main" id="{B5E0A99B-EBD3-1362-935D-D4246D1EB270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Google Shape;768;p22">
              <a:extLst>
                <a:ext uri="{FF2B5EF4-FFF2-40B4-BE49-F238E27FC236}">
                  <a16:creationId xmlns:a16="http://schemas.microsoft.com/office/drawing/2014/main" id="{D0BF85D1-2E01-B1B7-3D53-547548740FD0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Google Shape;769;p22">
              <a:extLst>
                <a:ext uri="{FF2B5EF4-FFF2-40B4-BE49-F238E27FC236}">
                  <a16:creationId xmlns:a16="http://schemas.microsoft.com/office/drawing/2014/main" id="{89130992-0630-94FE-7A0E-DCF8E32E4237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Google Shape;770;p22">
              <a:extLst>
                <a:ext uri="{FF2B5EF4-FFF2-40B4-BE49-F238E27FC236}">
                  <a16:creationId xmlns:a16="http://schemas.microsoft.com/office/drawing/2014/main" id="{E35E1B59-B2ED-4D64-0DE2-B4ED8DE764BF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Google Shape;771;p22">
              <a:extLst>
                <a:ext uri="{FF2B5EF4-FFF2-40B4-BE49-F238E27FC236}">
                  <a16:creationId xmlns:a16="http://schemas.microsoft.com/office/drawing/2014/main" id="{5162027C-A32B-F8B3-AC13-74DE48A86F3B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Google Shape;772;p22">
              <a:extLst>
                <a:ext uri="{FF2B5EF4-FFF2-40B4-BE49-F238E27FC236}">
                  <a16:creationId xmlns:a16="http://schemas.microsoft.com/office/drawing/2014/main" id="{BBE1979C-1A4A-C2E9-DC48-6BCBF6780929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Google Shape;773;p22">
              <a:extLst>
                <a:ext uri="{FF2B5EF4-FFF2-40B4-BE49-F238E27FC236}">
                  <a16:creationId xmlns:a16="http://schemas.microsoft.com/office/drawing/2014/main" id="{20461688-31EA-02EA-B7A2-838DA24CF2F3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Google Shape;774;p22">
              <a:extLst>
                <a:ext uri="{FF2B5EF4-FFF2-40B4-BE49-F238E27FC236}">
                  <a16:creationId xmlns:a16="http://schemas.microsoft.com/office/drawing/2014/main" id="{0CAC4A7E-E961-5D13-EC8C-27C49CF6ADBF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Google Shape;775;p22">
              <a:extLst>
                <a:ext uri="{FF2B5EF4-FFF2-40B4-BE49-F238E27FC236}">
                  <a16:creationId xmlns:a16="http://schemas.microsoft.com/office/drawing/2014/main" id="{E14DF6D4-A7F0-5C3B-7D0F-3ECB5CD19BDA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Google Shape;776;p22">
              <a:extLst>
                <a:ext uri="{FF2B5EF4-FFF2-40B4-BE49-F238E27FC236}">
                  <a16:creationId xmlns:a16="http://schemas.microsoft.com/office/drawing/2014/main" id="{570AFDBE-90A1-9D2C-8333-F9A5D65BB528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Google Shape;777;p22">
              <a:extLst>
                <a:ext uri="{FF2B5EF4-FFF2-40B4-BE49-F238E27FC236}">
                  <a16:creationId xmlns:a16="http://schemas.microsoft.com/office/drawing/2014/main" id="{19DAB1BE-2313-91C1-F5D4-4355B5A89A8F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Google Shape;778;p22">
              <a:extLst>
                <a:ext uri="{FF2B5EF4-FFF2-40B4-BE49-F238E27FC236}">
                  <a16:creationId xmlns:a16="http://schemas.microsoft.com/office/drawing/2014/main" id="{ED1216BA-09DA-15CF-2351-5424FDCE4840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Google Shape;779;p22">
              <a:extLst>
                <a:ext uri="{FF2B5EF4-FFF2-40B4-BE49-F238E27FC236}">
                  <a16:creationId xmlns:a16="http://schemas.microsoft.com/office/drawing/2014/main" id="{AB6A6B93-57D7-87B3-B806-91672A05934B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Google Shape;780;p22">
              <a:extLst>
                <a:ext uri="{FF2B5EF4-FFF2-40B4-BE49-F238E27FC236}">
                  <a16:creationId xmlns:a16="http://schemas.microsoft.com/office/drawing/2014/main" id="{132EA273-C57D-B760-2836-A63EC9C3D27A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Google Shape;781;p22">
              <a:extLst>
                <a:ext uri="{FF2B5EF4-FFF2-40B4-BE49-F238E27FC236}">
                  <a16:creationId xmlns:a16="http://schemas.microsoft.com/office/drawing/2014/main" id="{22916A56-55DB-73DD-2B17-CBFCBA908C24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Google Shape;782;p22">
              <a:extLst>
                <a:ext uri="{FF2B5EF4-FFF2-40B4-BE49-F238E27FC236}">
                  <a16:creationId xmlns:a16="http://schemas.microsoft.com/office/drawing/2014/main" id="{E40FA1B2-5BD8-20DA-5311-C700B8450EEA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Google Shape;783;p22">
              <a:extLst>
                <a:ext uri="{FF2B5EF4-FFF2-40B4-BE49-F238E27FC236}">
                  <a16:creationId xmlns:a16="http://schemas.microsoft.com/office/drawing/2014/main" id="{14B8A9F3-4A9A-936B-9A80-E541F027A5E2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Google Shape;784;p22">
              <a:extLst>
                <a:ext uri="{FF2B5EF4-FFF2-40B4-BE49-F238E27FC236}">
                  <a16:creationId xmlns:a16="http://schemas.microsoft.com/office/drawing/2014/main" id="{0B2AFEEB-316C-D51F-F440-7B833765E568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Google Shape;785;p22">
              <a:extLst>
                <a:ext uri="{FF2B5EF4-FFF2-40B4-BE49-F238E27FC236}">
                  <a16:creationId xmlns:a16="http://schemas.microsoft.com/office/drawing/2014/main" id="{18262CB8-1304-D7EE-0301-EC40F7449998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Google Shape;786;p22">
              <a:extLst>
                <a:ext uri="{FF2B5EF4-FFF2-40B4-BE49-F238E27FC236}">
                  <a16:creationId xmlns:a16="http://schemas.microsoft.com/office/drawing/2014/main" id="{94C68A7F-3B89-8BC9-DB45-13CE710AE248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Google Shape;787;p22">
              <a:extLst>
                <a:ext uri="{FF2B5EF4-FFF2-40B4-BE49-F238E27FC236}">
                  <a16:creationId xmlns:a16="http://schemas.microsoft.com/office/drawing/2014/main" id="{691AB71C-9422-8DA6-3570-F89E28E8EDA2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Google Shape;788;p22">
              <a:extLst>
                <a:ext uri="{FF2B5EF4-FFF2-40B4-BE49-F238E27FC236}">
                  <a16:creationId xmlns:a16="http://schemas.microsoft.com/office/drawing/2014/main" id="{3C3B9D5F-8030-E060-195E-C01C89061C94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Google Shape;789;p22">
              <a:extLst>
                <a:ext uri="{FF2B5EF4-FFF2-40B4-BE49-F238E27FC236}">
                  <a16:creationId xmlns:a16="http://schemas.microsoft.com/office/drawing/2014/main" id="{F43C4168-9852-BB36-08E0-8C59DF3739C6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Google Shape;790;p22">
              <a:extLst>
                <a:ext uri="{FF2B5EF4-FFF2-40B4-BE49-F238E27FC236}">
                  <a16:creationId xmlns:a16="http://schemas.microsoft.com/office/drawing/2014/main" id="{3E29E92E-2BF3-A33B-BA1B-D0A92F118E3F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Google Shape;791;p22">
              <a:extLst>
                <a:ext uri="{FF2B5EF4-FFF2-40B4-BE49-F238E27FC236}">
                  <a16:creationId xmlns:a16="http://schemas.microsoft.com/office/drawing/2014/main" id="{38DCDD91-1434-4C47-C730-B67CD09BF453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Google Shape;792;p22">
              <a:extLst>
                <a:ext uri="{FF2B5EF4-FFF2-40B4-BE49-F238E27FC236}">
                  <a16:creationId xmlns:a16="http://schemas.microsoft.com/office/drawing/2014/main" id="{1F5D43D8-524B-8F6A-DDC0-0E0C2B361E2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Google Shape;793;p22">
              <a:extLst>
                <a:ext uri="{FF2B5EF4-FFF2-40B4-BE49-F238E27FC236}">
                  <a16:creationId xmlns:a16="http://schemas.microsoft.com/office/drawing/2014/main" id="{136D1504-D92E-D3CB-EB89-CD6FA9A45259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Google Shape;794;p22">
              <a:extLst>
                <a:ext uri="{FF2B5EF4-FFF2-40B4-BE49-F238E27FC236}">
                  <a16:creationId xmlns:a16="http://schemas.microsoft.com/office/drawing/2014/main" id="{8D1363D5-CE33-BD71-D886-58B5BC826CC5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Google Shape;795;p22">
              <a:extLst>
                <a:ext uri="{FF2B5EF4-FFF2-40B4-BE49-F238E27FC236}">
                  <a16:creationId xmlns:a16="http://schemas.microsoft.com/office/drawing/2014/main" id="{6A80FAAA-72CD-104F-F2AB-26D3B7FABF27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Google Shape;796;p22">
              <a:extLst>
                <a:ext uri="{FF2B5EF4-FFF2-40B4-BE49-F238E27FC236}">
                  <a16:creationId xmlns:a16="http://schemas.microsoft.com/office/drawing/2014/main" id="{38B0FCA4-0905-4332-69E4-997A09342559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Google Shape;797;p22">
              <a:extLst>
                <a:ext uri="{FF2B5EF4-FFF2-40B4-BE49-F238E27FC236}">
                  <a16:creationId xmlns:a16="http://schemas.microsoft.com/office/drawing/2014/main" id="{11C12D07-F5A4-2AFF-CCA3-C46B4464B969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Google Shape;798;p22">
              <a:extLst>
                <a:ext uri="{FF2B5EF4-FFF2-40B4-BE49-F238E27FC236}">
                  <a16:creationId xmlns:a16="http://schemas.microsoft.com/office/drawing/2014/main" id="{67A8E1EA-3960-876D-7706-6602876442DC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Google Shape;799;p22">
              <a:extLst>
                <a:ext uri="{FF2B5EF4-FFF2-40B4-BE49-F238E27FC236}">
                  <a16:creationId xmlns:a16="http://schemas.microsoft.com/office/drawing/2014/main" id="{19D13008-EDA0-039C-7915-C306FAFACC17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Google Shape;800;p22">
              <a:extLst>
                <a:ext uri="{FF2B5EF4-FFF2-40B4-BE49-F238E27FC236}">
                  <a16:creationId xmlns:a16="http://schemas.microsoft.com/office/drawing/2014/main" id="{155C8B00-692A-FABA-B9A6-D0C5BD97F6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Google Shape;801;p22">
              <a:extLst>
                <a:ext uri="{FF2B5EF4-FFF2-40B4-BE49-F238E27FC236}">
                  <a16:creationId xmlns:a16="http://schemas.microsoft.com/office/drawing/2014/main" id="{04E11A34-DE0B-3D18-3031-71EEBA410D00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Google Shape;802;p22">
              <a:extLst>
                <a:ext uri="{FF2B5EF4-FFF2-40B4-BE49-F238E27FC236}">
                  <a16:creationId xmlns:a16="http://schemas.microsoft.com/office/drawing/2014/main" id="{60ED8561-E376-5594-57A5-7857742DC143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Google Shape;803;p22">
              <a:extLst>
                <a:ext uri="{FF2B5EF4-FFF2-40B4-BE49-F238E27FC236}">
                  <a16:creationId xmlns:a16="http://schemas.microsoft.com/office/drawing/2014/main" id="{73A912C7-D21B-C681-9D27-FBF885687DA8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Google Shape;804;p22">
              <a:extLst>
                <a:ext uri="{FF2B5EF4-FFF2-40B4-BE49-F238E27FC236}">
                  <a16:creationId xmlns:a16="http://schemas.microsoft.com/office/drawing/2014/main" id="{180C426B-0B7F-A2CC-CA44-CC8FD72BEF7C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Google Shape;805;p22">
              <a:extLst>
                <a:ext uri="{FF2B5EF4-FFF2-40B4-BE49-F238E27FC236}">
                  <a16:creationId xmlns:a16="http://schemas.microsoft.com/office/drawing/2014/main" id="{1A62B00E-D598-F535-82A0-AEE4A5F60363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Google Shape;806;p22">
              <a:extLst>
                <a:ext uri="{FF2B5EF4-FFF2-40B4-BE49-F238E27FC236}">
                  <a16:creationId xmlns:a16="http://schemas.microsoft.com/office/drawing/2014/main" id="{60AE235A-AEBC-24F8-FF9E-0FBBE7C62FF2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Google Shape;807;p22">
              <a:extLst>
                <a:ext uri="{FF2B5EF4-FFF2-40B4-BE49-F238E27FC236}">
                  <a16:creationId xmlns:a16="http://schemas.microsoft.com/office/drawing/2014/main" id="{7B9ED684-7627-60AB-B788-BCE3E6966C2A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Google Shape;808;p22">
              <a:extLst>
                <a:ext uri="{FF2B5EF4-FFF2-40B4-BE49-F238E27FC236}">
                  <a16:creationId xmlns:a16="http://schemas.microsoft.com/office/drawing/2014/main" id="{33B9D576-0689-0D34-9B54-2F42475E591A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Google Shape;809;p22">
              <a:extLst>
                <a:ext uri="{FF2B5EF4-FFF2-40B4-BE49-F238E27FC236}">
                  <a16:creationId xmlns:a16="http://schemas.microsoft.com/office/drawing/2014/main" id="{71389458-E462-E9FE-219A-FCCEA22EEEDE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Google Shape;810;p22">
              <a:extLst>
                <a:ext uri="{FF2B5EF4-FFF2-40B4-BE49-F238E27FC236}">
                  <a16:creationId xmlns:a16="http://schemas.microsoft.com/office/drawing/2014/main" id="{3E0DE8F9-554F-5697-A97D-0CDA20259758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Google Shape;811;p22">
              <a:extLst>
                <a:ext uri="{FF2B5EF4-FFF2-40B4-BE49-F238E27FC236}">
                  <a16:creationId xmlns:a16="http://schemas.microsoft.com/office/drawing/2014/main" id="{D0287DD3-A0E4-0085-C9DE-75080A16A262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Google Shape;812;p22">
              <a:extLst>
                <a:ext uri="{FF2B5EF4-FFF2-40B4-BE49-F238E27FC236}">
                  <a16:creationId xmlns:a16="http://schemas.microsoft.com/office/drawing/2014/main" id="{D4AB3A22-EFC0-0856-26ED-1135873822DA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Google Shape;813;p22">
              <a:extLst>
                <a:ext uri="{FF2B5EF4-FFF2-40B4-BE49-F238E27FC236}">
                  <a16:creationId xmlns:a16="http://schemas.microsoft.com/office/drawing/2014/main" id="{E76B08F1-7DFA-CB19-8B41-DE5AE2607134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Google Shape;814;p22">
              <a:extLst>
                <a:ext uri="{FF2B5EF4-FFF2-40B4-BE49-F238E27FC236}">
                  <a16:creationId xmlns:a16="http://schemas.microsoft.com/office/drawing/2014/main" id="{862FB5F9-E183-30DC-4EC7-6612704774DD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Google Shape;815;p22">
              <a:extLst>
                <a:ext uri="{FF2B5EF4-FFF2-40B4-BE49-F238E27FC236}">
                  <a16:creationId xmlns:a16="http://schemas.microsoft.com/office/drawing/2014/main" id="{F3117148-CB96-C79A-C1A4-150538D3643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Google Shape;816;p22">
              <a:extLst>
                <a:ext uri="{FF2B5EF4-FFF2-40B4-BE49-F238E27FC236}">
                  <a16:creationId xmlns:a16="http://schemas.microsoft.com/office/drawing/2014/main" id="{4984A9DF-5E10-3C2D-F7CD-817D9349BDB5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Google Shape;817;p22">
              <a:extLst>
                <a:ext uri="{FF2B5EF4-FFF2-40B4-BE49-F238E27FC236}">
                  <a16:creationId xmlns:a16="http://schemas.microsoft.com/office/drawing/2014/main" id="{182ABB93-53BF-509E-5C7C-9AB9D6E93DE4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Google Shape;818;p22">
              <a:extLst>
                <a:ext uri="{FF2B5EF4-FFF2-40B4-BE49-F238E27FC236}">
                  <a16:creationId xmlns:a16="http://schemas.microsoft.com/office/drawing/2014/main" id="{11767B22-2346-79DA-880F-A1D2B4377DEF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Google Shape;819;p22">
              <a:extLst>
                <a:ext uri="{FF2B5EF4-FFF2-40B4-BE49-F238E27FC236}">
                  <a16:creationId xmlns:a16="http://schemas.microsoft.com/office/drawing/2014/main" id="{A75CA171-8473-2CFF-89A2-97E7617780A6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Google Shape;820;p22">
              <a:extLst>
                <a:ext uri="{FF2B5EF4-FFF2-40B4-BE49-F238E27FC236}">
                  <a16:creationId xmlns:a16="http://schemas.microsoft.com/office/drawing/2014/main" id="{F8780AEB-50B3-D768-B964-94F1BB3A24F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Google Shape;821;p22">
              <a:extLst>
                <a:ext uri="{FF2B5EF4-FFF2-40B4-BE49-F238E27FC236}">
                  <a16:creationId xmlns:a16="http://schemas.microsoft.com/office/drawing/2014/main" id="{FF6EFCC8-B46D-C5E7-0E66-87B90CEFB7D3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Google Shape;822;p22">
              <a:extLst>
                <a:ext uri="{FF2B5EF4-FFF2-40B4-BE49-F238E27FC236}">
                  <a16:creationId xmlns:a16="http://schemas.microsoft.com/office/drawing/2014/main" id="{F0A5D8CF-1836-D6BC-8B84-54D14A3B3D6B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Google Shape;823;p22">
              <a:extLst>
                <a:ext uri="{FF2B5EF4-FFF2-40B4-BE49-F238E27FC236}">
                  <a16:creationId xmlns:a16="http://schemas.microsoft.com/office/drawing/2014/main" id="{945D3A9D-291E-C066-550B-06F82B6FCE70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Google Shape;824;p22">
              <a:extLst>
                <a:ext uri="{FF2B5EF4-FFF2-40B4-BE49-F238E27FC236}">
                  <a16:creationId xmlns:a16="http://schemas.microsoft.com/office/drawing/2014/main" id="{44598DFE-E3CF-5B6E-82C2-465FBAEA0736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Google Shape;825;p22">
              <a:extLst>
                <a:ext uri="{FF2B5EF4-FFF2-40B4-BE49-F238E27FC236}">
                  <a16:creationId xmlns:a16="http://schemas.microsoft.com/office/drawing/2014/main" id="{198E606E-84C5-82B1-DD6D-EE6AC3C8B50C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Google Shape;826;p22">
              <a:extLst>
                <a:ext uri="{FF2B5EF4-FFF2-40B4-BE49-F238E27FC236}">
                  <a16:creationId xmlns:a16="http://schemas.microsoft.com/office/drawing/2014/main" id="{AE69FA47-0AB2-0648-C31A-2CF4BC9B5D74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Google Shape;827;p22">
              <a:extLst>
                <a:ext uri="{FF2B5EF4-FFF2-40B4-BE49-F238E27FC236}">
                  <a16:creationId xmlns:a16="http://schemas.microsoft.com/office/drawing/2014/main" id="{69111C56-E66E-FA6C-6A54-29999BBC5372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Google Shape;828;p22">
              <a:extLst>
                <a:ext uri="{FF2B5EF4-FFF2-40B4-BE49-F238E27FC236}">
                  <a16:creationId xmlns:a16="http://schemas.microsoft.com/office/drawing/2014/main" id="{C0D74B9E-F3AB-286C-7D53-B9BBF8A55ABA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Google Shape;829;p22">
              <a:extLst>
                <a:ext uri="{FF2B5EF4-FFF2-40B4-BE49-F238E27FC236}">
                  <a16:creationId xmlns:a16="http://schemas.microsoft.com/office/drawing/2014/main" id="{0AF8A3EC-5A9A-A8FE-B974-442764740E4C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Google Shape;830;p22">
              <a:extLst>
                <a:ext uri="{FF2B5EF4-FFF2-40B4-BE49-F238E27FC236}">
                  <a16:creationId xmlns:a16="http://schemas.microsoft.com/office/drawing/2014/main" id="{073F385B-284A-388B-5737-16CA9BBF6465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Google Shape;831;p22">
              <a:extLst>
                <a:ext uri="{FF2B5EF4-FFF2-40B4-BE49-F238E27FC236}">
                  <a16:creationId xmlns:a16="http://schemas.microsoft.com/office/drawing/2014/main" id="{C17B271C-1235-2049-18CC-E0D6F0F4A585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Google Shape;832;p22">
              <a:extLst>
                <a:ext uri="{FF2B5EF4-FFF2-40B4-BE49-F238E27FC236}">
                  <a16:creationId xmlns:a16="http://schemas.microsoft.com/office/drawing/2014/main" id="{6DE432D7-3477-A341-7488-8A84667CE29B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Google Shape;833;p22">
              <a:extLst>
                <a:ext uri="{FF2B5EF4-FFF2-40B4-BE49-F238E27FC236}">
                  <a16:creationId xmlns:a16="http://schemas.microsoft.com/office/drawing/2014/main" id="{266F7F45-58F1-0F39-326E-29587E6E5233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Google Shape;834;p22">
              <a:extLst>
                <a:ext uri="{FF2B5EF4-FFF2-40B4-BE49-F238E27FC236}">
                  <a16:creationId xmlns:a16="http://schemas.microsoft.com/office/drawing/2014/main" id="{3EFB92A2-63E9-942B-4CB6-292856F18D0C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Google Shape;835;p22">
              <a:extLst>
                <a:ext uri="{FF2B5EF4-FFF2-40B4-BE49-F238E27FC236}">
                  <a16:creationId xmlns:a16="http://schemas.microsoft.com/office/drawing/2014/main" id="{45E7E642-3D51-A378-A685-28F24A40959E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Google Shape;836;p22">
              <a:extLst>
                <a:ext uri="{FF2B5EF4-FFF2-40B4-BE49-F238E27FC236}">
                  <a16:creationId xmlns:a16="http://schemas.microsoft.com/office/drawing/2014/main" id="{C199B172-91D1-BFB9-3832-C6CC59016A96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Google Shape;837;p22">
              <a:extLst>
                <a:ext uri="{FF2B5EF4-FFF2-40B4-BE49-F238E27FC236}">
                  <a16:creationId xmlns:a16="http://schemas.microsoft.com/office/drawing/2014/main" id="{C515AEB2-B1A1-BF63-DB39-5E1204BC14A1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Google Shape;838;p22">
              <a:extLst>
                <a:ext uri="{FF2B5EF4-FFF2-40B4-BE49-F238E27FC236}">
                  <a16:creationId xmlns:a16="http://schemas.microsoft.com/office/drawing/2014/main" id="{2012845B-E0DD-158A-D685-AF0CA3DF994C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Google Shape;839;p22">
              <a:extLst>
                <a:ext uri="{FF2B5EF4-FFF2-40B4-BE49-F238E27FC236}">
                  <a16:creationId xmlns:a16="http://schemas.microsoft.com/office/drawing/2014/main" id="{85DA2E3C-8CCC-3FB3-0F91-737D5804297D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Google Shape;840;p22">
              <a:extLst>
                <a:ext uri="{FF2B5EF4-FFF2-40B4-BE49-F238E27FC236}">
                  <a16:creationId xmlns:a16="http://schemas.microsoft.com/office/drawing/2014/main" id="{1A49A579-2AB2-05DD-B0F3-B34414EB4604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Google Shape;841;p22">
              <a:extLst>
                <a:ext uri="{FF2B5EF4-FFF2-40B4-BE49-F238E27FC236}">
                  <a16:creationId xmlns:a16="http://schemas.microsoft.com/office/drawing/2014/main" id="{B7F6B667-B8C2-DEA0-A896-37805E0E5DAD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Google Shape;842;p22">
              <a:extLst>
                <a:ext uri="{FF2B5EF4-FFF2-40B4-BE49-F238E27FC236}">
                  <a16:creationId xmlns:a16="http://schemas.microsoft.com/office/drawing/2014/main" id="{C5E1CC7B-70EA-2F2B-4BAC-3ADC727D0A90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Google Shape;843;p22">
              <a:extLst>
                <a:ext uri="{FF2B5EF4-FFF2-40B4-BE49-F238E27FC236}">
                  <a16:creationId xmlns:a16="http://schemas.microsoft.com/office/drawing/2014/main" id="{2E503EFE-2519-6A8E-0BDF-1D9CB2302C6D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Google Shape;844;p22">
              <a:extLst>
                <a:ext uri="{FF2B5EF4-FFF2-40B4-BE49-F238E27FC236}">
                  <a16:creationId xmlns:a16="http://schemas.microsoft.com/office/drawing/2014/main" id="{4D8257C5-61F3-79C5-48DA-6685E388AD4D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Google Shape;845;p22">
              <a:extLst>
                <a:ext uri="{FF2B5EF4-FFF2-40B4-BE49-F238E27FC236}">
                  <a16:creationId xmlns:a16="http://schemas.microsoft.com/office/drawing/2014/main" id="{3A67FA03-FED4-ABA1-F83B-CEEB87C80EC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Google Shape;846;p22">
              <a:extLst>
                <a:ext uri="{FF2B5EF4-FFF2-40B4-BE49-F238E27FC236}">
                  <a16:creationId xmlns:a16="http://schemas.microsoft.com/office/drawing/2014/main" id="{02A4DA10-7B4B-9FBA-D921-38CE68CE7E3A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Google Shape;847;p22">
              <a:extLst>
                <a:ext uri="{FF2B5EF4-FFF2-40B4-BE49-F238E27FC236}">
                  <a16:creationId xmlns:a16="http://schemas.microsoft.com/office/drawing/2014/main" id="{E18BC3D0-F993-758E-5D7B-06716654A614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Google Shape;848;p22">
              <a:extLst>
                <a:ext uri="{FF2B5EF4-FFF2-40B4-BE49-F238E27FC236}">
                  <a16:creationId xmlns:a16="http://schemas.microsoft.com/office/drawing/2014/main" id="{514C3315-771D-4D6B-3DFC-5C378D1DECB5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Google Shape;849;p22">
              <a:extLst>
                <a:ext uri="{FF2B5EF4-FFF2-40B4-BE49-F238E27FC236}">
                  <a16:creationId xmlns:a16="http://schemas.microsoft.com/office/drawing/2014/main" id="{BDEDD442-F67D-21D7-4A07-872CB80FAB45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Google Shape;850;p22">
              <a:extLst>
                <a:ext uri="{FF2B5EF4-FFF2-40B4-BE49-F238E27FC236}">
                  <a16:creationId xmlns:a16="http://schemas.microsoft.com/office/drawing/2014/main" id="{66D2A665-5130-772C-6375-A09D94E58E52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Google Shape;851;p22">
              <a:extLst>
                <a:ext uri="{FF2B5EF4-FFF2-40B4-BE49-F238E27FC236}">
                  <a16:creationId xmlns:a16="http://schemas.microsoft.com/office/drawing/2014/main" id="{4DB5EA08-A3BB-47D5-1393-82E788B8DA40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Google Shape;852;p22">
              <a:extLst>
                <a:ext uri="{FF2B5EF4-FFF2-40B4-BE49-F238E27FC236}">
                  <a16:creationId xmlns:a16="http://schemas.microsoft.com/office/drawing/2014/main" id="{F19F861B-E568-4863-7C13-2CD1950ADB7B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Google Shape;853;p22">
              <a:extLst>
                <a:ext uri="{FF2B5EF4-FFF2-40B4-BE49-F238E27FC236}">
                  <a16:creationId xmlns:a16="http://schemas.microsoft.com/office/drawing/2014/main" id="{986AF0AF-5549-D2C6-A849-152246DA7553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Google Shape;854;p22">
              <a:extLst>
                <a:ext uri="{FF2B5EF4-FFF2-40B4-BE49-F238E27FC236}">
                  <a16:creationId xmlns:a16="http://schemas.microsoft.com/office/drawing/2014/main" id="{8F220305-B0B8-44AF-2EED-4A685F51EF6D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Google Shape;855;p22">
              <a:extLst>
                <a:ext uri="{FF2B5EF4-FFF2-40B4-BE49-F238E27FC236}">
                  <a16:creationId xmlns:a16="http://schemas.microsoft.com/office/drawing/2014/main" id="{3FF3CADF-6B38-6703-8FC5-2B6CE5847689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Google Shape;856;p22">
              <a:extLst>
                <a:ext uri="{FF2B5EF4-FFF2-40B4-BE49-F238E27FC236}">
                  <a16:creationId xmlns:a16="http://schemas.microsoft.com/office/drawing/2014/main" id="{1DCB8CE4-2DD3-9E70-9E9A-2083DEC4B66B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Google Shape;857;p22">
              <a:extLst>
                <a:ext uri="{FF2B5EF4-FFF2-40B4-BE49-F238E27FC236}">
                  <a16:creationId xmlns:a16="http://schemas.microsoft.com/office/drawing/2014/main" id="{C03CC231-BB13-BDC2-7368-0BC626F7A976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Google Shape;858;p22">
              <a:extLst>
                <a:ext uri="{FF2B5EF4-FFF2-40B4-BE49-F238E27FC236}">
                  <a16:creationId xmlns:a16="http://schemas.microsoft.com/office/drawing/2014/main" id="{5690AD3B-80A3-1485-F195-FE20FAB62BBA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Google Shape;859;p22">
              <a:extLst>
                <a:ext uri="{FF2B5EF4-FFF2-40B4-BE49-F238E27FC236}">
                  <a16:creationId xmlns:a16="http://schemas.microsoft.com/office/drawing/2014/main" id="{D7475F32-86A2-8E76-415F-FDCBB85179F7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Google Shape;860;p22">
              <a:extLst>
                <a:ext uri="{FF2B5EF4-FFF2-40B4-BE49-F238E27FC236}">
                  <a16:creationId xmlns:a16="http://schemas.microsoft.com/office/drawing/2014/main" id="{527D8F54-8CF2-11B2-BF66-253B5FC0DC39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Google Shape;861;p22">
              <a:extLst>
                <a:ext uri="{FF2B5EF4-FFF2-40B4-BE49-F238E27FC236}">
                  <a16:creationId xmlns:a16="http://schemas.microsoft.com/office/drawing/2014/main" id="{3E548BA6-9714-C83B-EF09-6ED379B01E64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Google Shape;862;p22">
              <a:extLst>
                <a:ext uri="{FF2B5EF4-FFF2-40B4-BE49-F238E27FC236}">
                  <a16:creationId xmlns:a16="http://schemas.microsoft.com/office/drawing/2014/main" id="{EDA4BBE9-C9F3-A03B-E0E9-6A83F782A55F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Google Shape;863;p22">
              <a:extLst>
                <a:ext uri="{FF2B5EF4-FFF2-40B4-BE49-F238E27FC236}">
                  <a16:creationId xmlns:a16="http://schemas.microsoft.com/office/drawing/2014/main" id="{80BAB57A-8F62-314E-B37A-E2A85B5D380E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Google Shape;864;p22">
              <a:extLst>
                <a:ext uri="{FF2B5EF4-FFF2-40B4-BE49-F238E27FC236}">
                  <a16:creationId xmlns:a16="http://schemas.microsoft.com/office/drawing/2014/main" id="{80F3FE15-A452-C28A-8329-19AF895248BE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Google Shape;865;p22">
              <a:extLst>
                <a:ext uri="{FF2B5EF4-FFF2-40B4-BE49-F238E27FC236}">
                  <a16:creationId xmlns:a16="http://schemas.microsoft.com/office/drawing/2014/main" id="{3D058434-3AE0-0486-FE25-6D16A5F28CA2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Google Shape;866;p22">
              <a:extLst>
                <a:ext uri="{FF2B5EF4-FFF2-40B4-BE49-F238E27FC236}">
                  <a16:creationId xmlns:a16="http://schemas.microsoft.com/office/drawing/2014/main" id="{88901A6B-465F-D582-96B6-E0AF6FAE2732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Google Shape;867;p22">
              <a:extLst>
                <a:ext uri="{FF2B5EF4-FFF2-40B4-BE49-F238E27FC236}">
                  <a16:creationId xmlns:a16="http://schemas.microsoft.com/office/drawing/2014/main" id="{8E512DBB-EF00-DED5-2CC9-F8963BE207D0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Google Shape;868;p22">
              <a:extLst>
                <a:ext uri="{FF2B5EF4-FFF2-40B4-BE49-F238E27FC236}">
                  <a16:creationId xmlns:a16="http://schemas.microsoft.com/office/drawing/2014/main" id="{906CF185-CA79-001C-5861-2EDB85294093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Google Shape;869;p22">
              <a:extLst>
                <a:ext uri="{FF2B5EF4-FFF2-40B4-BE49-F238E27FC236}">
                  <a16:creationId xmlns:a16="http://schemas.microsoft.com/office/drawing/2014/main" id="{2262E997-3D78-67A6-065D-6F66E73F2F8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Google Shape;870;p22">
              <a:extLst>
                <a:ext uri="{FF2B5EF4-FFF2-40B4-BE49-F238E27FC236}">
                  <a16:creationId xmlns:a16="http://schemas.microsoft.com/office/drawing/2014/main" id="{20F3D55D-BDD5-F122-DAFA-CC65B33138C5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Google Shape;871;p22">
              <a:extLst>
                <a:ext uri="{FF2B5EF4-FFF2-40B4-BE49-F238E27FC236}">
                  <a16:creationId xmlns:a16="http://schemas.microsoft.com/office/drawing/2014/main" id="{2FB069F2-15F5-B46C-C89D-2ACC4A3D8DF3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Google Shape;872;p22">
              <a:extLst>
                <a:ext uri="{FF2B5EF4-FFF2-40B4-BE49-F238E27FC236}">
                  <a16:creationId xmlns:a16="http://schemas.microsoft.com/office/drawing/2014/main" id="{796B45F4-F2C5-F933-B4C3-98F84C96F4E3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Google Shape;873;p22">
              <a:extLst>
                <a:ext uri="{FF2B5EF4-FFF2-40B4-BE49-F238E27FC236}">
                  <a16:creationId xmlns:a16="http://schemas.microsoft.com/office/drawing/2014/main" id="{6CF57516-2888-999E-3A26-C7C990E37B28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Google Shape;874;p22">
              <a:extLst>
                <a:ext uri="{FF2B5EF4-FFF2-40B4-BE49-F238E27FC236}">
                  <a16:creationId xmlns:a16="http://schemas.microsoft.com/office/drawing/2014/main" id="{23E14A0F-8FB3-BDC6-3725-04FF917EAAA9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Google Shape;875;p22">
              <a:extLst>
                <a:ext uri="{FF2B5EF4-FFF2-40B4-BE49-F238E27FC236}">
                  <a16:creationId xmlns:a16="http://schemas.microsoft.com/office/drawing/2014/main" id="{F4304253-D365-3927-8820-D1B5A0FF98CA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Google Shape;876;p22">
              <a:extLst>
                <a:ext uri="{FF2B5EF4-FFF2-40B4-BE49-F238E27FC236}">
                  <a16:creationId xmlns:a16="http://schemas.microsoft.com/office/drawing/2014/main" id="{124E7CE0-6009-B194-7BD6-5EBD43941307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Google Shape;877;p22">
              <a:extLst>
                <a:ext uri="{FF2B5EF4-FFF2-40B4-BE49-F238E27FC236}">
                  <a16:creationId xmlns:a16="http://schemas.microsoft.com/office/drawing/2014/main" id="{56CB3D2E-A8AE-4036-68C5-A05DEC8DCFB5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Google Shape;878;p22">
              <a:extLst>
                <a:ext uri="{FF2B5EF4-FFF2-40B4-BE49-F238E27FC236}">
                  <a16:creationId xmlns:a16="http://schemas.microsoft.com/office/drawing/2014/main" id="{EB6E94ED-C9DA-7708-A282-328E576431D5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Google Shape;879;p22">
              <a:extLst>
                <a:ext uri="{FF2B5EF4-FFF2-40B4-BE49-F238E27FC236}">
                  <a16:creationId xmlns:a16="http://schemas.microsoft.com/office/drawing/2014/main" id="{638144A4-7D61-090F-F607-092D32236346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Google Shape;880;p22">
              <a:extLst>
                <a:ext uri="{FF2B5EF4-FFF2-40B4-BE49-F238E27FC236}">
                  <a16:creationId xmlns:a16="http://schemas.microsoft.com/office/drawing/2014/main" id="{998CBBAF-ECF2-1C2A-E827-F049C95FA12E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Google Shape;881;p22">
              <a:extLst>
                <a:ext uri="{FF2B5EF4-FFF2-40B4-BE49-F238E27FC236}">
                  <a16:creationId xmlns:a16="http://schemas.microsoft.com/office/drawing/2014/main" id="{EE0E0A90-21DE-938A-BA50-E0D0D2336214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Google Shape;882;p22">
              <a:extLst>
                <a:ext uri="{FF2B5EF4-FFF2-40B4-BE49-F238E27FC236}">
                  <a16:creationId xmlns:a16="http://schemas.microsoft.com/office/drawing/2014/main" id="{FFEDD6DF-9792-B5D8-7195-324768BE72A0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Google Shape;883;p22">
              <a:extLst>
                <a:ext uri="{FF2B5EF4-FFF2-40B4-BE49-F238E27FC236}">
                  <a16:creationId xmlns:a16="http://schemas.microsoft.com/office/drawing/2014/main" id="{9DE134DE-5D93-B29A-6273-B68959873A2F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Google Shape;884;p22">
              <a:extLst>
                <a:ext uri="{FF2B5EF4-FFF2-40B4-BE49-F238E27FC236}">
                  <a16:creationId xmlns:a16="http://schemas.microsoft.com/office/drawing/2014/main" id="{A61DD54F-FDFE-7A06-3EC8-8D06234BC0C9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Google Shape;885;p22">
              <a:extLst>
                <a:ext uri="{FF2B5EF4-FFF2-40B4-BE49-F238E27FC236}">
                  <a16:creationId xmlns:a16="http://schemas.microsoft.com/office/drawing/2014/main" id="{3010ACB2-3608-DF1F-06F3-5F95F9F3EC32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Google Shape;886;p22">
              <a:extLst>
                <a:ext uri="{FF2B5EF4-FFF2-40B4-BE49-F238E27FC236}">
                  <a16:creationId xmlns:a16="http://schemas.microsoft.com/office/drawing/2014/main" id="{B6D027E7-9CAD-D053-D17D-2F5760E5004A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Google Shape;887;p22">
              <a:extLst>
                <a:ext uri="{FF2B5EF4-FFF2-40B4-BE49-F238E27FC236}">
                  <a16:creationId xmlns:a16="http://schemas.microsoft.com/office/drawing/2014/main" id="{5F74A635-A0D0-9FC2-5DD6-CCB4A781874A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Google Shape;888;p22">
              <a:extLst>
                <a:ext uri="{FF2B5EF4-FFF2-40B4-BE49-F238E27FC236}">
                  <a16:creationId xmlns:a16="http://schemas.microsoft.com/office/drawing/2014/main" id="{B22797F1-863A-1416-9030-254171D7F3B1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Google Shape;889;p22">
              <a:extLst>
                <a:ext uri="{FF2B5EF4-FFF2-40B4-BE49-F238E27FC236}">
                  <a16:creationId xmlns:a16="http://schemas.microsoft.com/office/drawing/2014/main" id="{3EB95688-354B-64CF-41DF-C8750B65F2A5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Google Shape;890;p22">
              <a:extLst>
                <a:ext uri="{FF2B5EF4-FFF2-40B4-BE49-F238E27FC236}">
                  <a16:creationId xmlns:a16="http://schemas.microsoft.com/office/drawing/2014/main" id="{3D381EF7-7937-E8A7-DC53-33CD77D386CA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Google Shape;891;p22">
              <a:extLst>
                <a:ext uri="{FF2B5EF4-FFF2-40B4-BE49-F238E27FC236}">
                  <a16:creationId xmlns:a16="http://schemas.microsoft.com/office/drawing/2014/main" id="{BE7D8096-9DD6-5331-F138-1BE6FE02385D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Google Shape;892;p22">
              <a:extLst>
                <a:ext uri="{FF2B5EF4-FFF2-40B4-BE49-F238E27FC236}">
                  <a16:creationId xmlns:a16="http://schemas.microsoft.com/office/drawing/2014/main" id="{88E931F3-B738-D326-CB3D-2AAF7DF448A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Google Shape;893;p22">
              <a:extLst>
                <a:ext uri="{FF2B5EF4-FFF2-40B4-BE49-F238E27FC236}">
                  <a16:creationId xmlns:a16="http://schemas.microsoft.com/office/drawing/2014/main" id="{15FFADB6-B5B7-84A6-1E9E-46A0BE166128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Google Shape;894;p22">
              <a:extLst>
                <a:ext uri="{FF2B5EF4-FFF2-40B4-BE49-F238E27FC236}">
                  <a16:creationId xmlns:a16="http://schemas.microsoft.com/office/drawing/2014/main" id="{7EB0F5D3-5B91-9D78-6DDE-82743A949B10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Google Shape;895;p22">
              <a:extLst>
                <a:ext uri="{FF2B5EF4-FFF2-40B4-BE49-F238E27FC236}">
                  <a16:creationId xmlns:a16="http://schemas.microsoft.com/office/drawing/2014/main" id="{F39EDE36-C780-6F12-25FA-092412B69BD0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Google Shape;896;p22">
              <a:extLst>
                <a:ext uri="{FF2B5EF4-FFF2-40B4-BE49-F238E27FC236}">
                  <a16:creationId xmlns:a16="http://schemas.microsoft.com/office/drawing/2014/main" id="{D11604DE-3C70-792D-315A-2D8B5D1C660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Google Shape;897;p22">
              <a:extLst>
                <a:ext uri="{FF2B5EF4-FFF2-40B4-BE49-F238E27FC236}">
                  <a16:creationId xmlns:a16="http://schemas.microsoft.com/office/drawing/2014/main" id="{F1AB6230-EB34-8337-DAD8-AC70C83F346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Google Shape;898;p22">
              <a:extLst>
                <a:ext uri="{FF2B5EF4-FFF2-40B4-BE49-F238E27FC236}">
                  <a16:creationId xmlns:a16="http://schemas.microsoft.com/office/drawing/2014/main" id="{A5CD5DEE-8DBE-67B4-7D73-7BA03EF2289C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Google Shape;899;p22">
              <a:extLst>
                <a:ext uri="{FF2B5EF4-FFF2-40B4-BE49-F238E27FC236}">
                  <a16:creationId xmlns:a16="http://schemas.microsoft.com/office/drawing/2014/main" id="{0C143DDA-B94F-1541-B6F9-C35507F0FE77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Google Shape;900;p22">
              <a:extLst>
                <a:ext uri="{FF2B5EF4-FFF2-40B4-BE49-F238E27FC236}">
                  <a16:creationId xmlns:a16="http://schemas.microsoft.com/office/drawing/2014/main" id="{3E65B82A-BA7B-DAD5-1065-4BB8FC2605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Google Shape;901;p22">
              <a:extLst>
                <a:ext uri="{FF2B5EF4-FFF2-40B4-BE49-F238E27FC236}">
                  <a16:creationId xmlns:a16="http://schemas.microsoft.com/office/drawing/2014/main" id="{0E653AAB-47DA-6289-2568-CC2FCD7DA811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Google Shape;902;p22">
              <a:extLst>
                <a:ext uri="{FF2B5EF4-FFF2-40B4-BE49-F238E27FC236}">
                  <a16:creationId xmlns:a16="http://schemas.microsoft.com/office/drawing/2014/main" id="{621F210A-A119-01E6-26D8-7831DC059D39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Google Shape;903;p22">
              <a:extLst>
                <a:ext uri="{FF2B5EF4-FFF2-40B4-BE49-F238E27FC236}">
                  <a16:creationId xmlns:a16="http://schemas.microsoft.com/office/drawing/2014/main" id="{0EE8A2A1-757E-0DB3-7B1B-2FE35FE8FE1B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Google Shape;904;p22">
              <a:extLst>
                <a:ext uri="{FF2B5EF4-FFF2-40B4-BE49-F238E27FC236}">
                  <a16:creationId xmlns:a16="http://schemas.microsoft.com/office/drawing/2014/main" id="{4E4F57A3-1B88-6BE4-6154-7951F328F5D2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Google Shape;905;p22">
              <a:extLst>
                <a:ext uri="{FF2B5EF4-FFF2-40B4-BE49-F238E27FC236}">
                  <a16:creationId xmlns:a16="http://schemas.microsoft.com/office/drawing/2014/main" id="{99520DDC-4C7C-7C2D-0902-5EB9FDE5B3FC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Google Shape;906;p22">
              <a:extLst>
                <a:ext uri="{FF2B5EF4-FFF2-40B4-BE49-F238E27FC236}">
                  <a16:creationId xmlns:a16="http://schemas.microsoft.com/office/drawing/2014/main" id="{4FCC7741-FE29-37DB-5198-5E4E655B02BC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Google Shape;907;p22">
              <a:extLst>
                <a:ext uri="{FF2B5EF4-FFF2-40B4-BE49-F238E27FC236}">
                  <a16:creationId xmlns:a16="http://schemas.microsoft.com/office/drawing/2014/main" id="{9366A342-817C-9C67-457B-A1400299E662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Google Shape;908;p22">
              <a:extLst>
                <a:ext uri="{FF2B5EF4-FFF2-40B4-BE49-F238E27FC236}">
                  <a16:creationId xmlns:a16="http://schemas.microsoft.com/office/drawing/2014/main" id="{EC4CDAF9-599B-14D9-7D88-19DEF8CF5562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" name="Google Shape;909;p22">
              <a:extLst>
                <a:ext uri="{FF2B5EF4-FFF2-40B4-BE49-F238E27FC236}">
                  <a16:creationId xmlns:a16="http://schemas.microsoft.com/office/drawing/2014/main" id="{E783A015-322A-B0EB-A597-85118FFE063C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Google Shape;910;p22">
              <a:extLst>
                <a:ext uri="{FF2B5EF4-FFF2-40B4-BE49-F238E27FC236}">
                  <a16:creationId xmlns:a16="http://schemas.microsoft.com/office/drawing/2014/main" id="{8C619BAF-9EC7-B0F2-F992-FC447FAC205A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Google Shape;911;p22">
              <a:extLst>
                <a:ext uri="{FF2B5EF4-FFF2-40B4-BE49-F238E27FC236}">
                  <a16:creationId xmlns:a16="http://schemas.microsoft.com/office/drawing/2014/main" id="{95F04D4F-B2B8-1946-53E2-ACD8B00BBA9B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Google Shape;912;p22">
              <a:extLst>
                <a:ext uri="{FF2B5EF4-FFF2-40B4-BE49-F238E27FC236}">
                  <a16:creationId xmlns:a16="http://schemas.microsoft.com/office/drawing/2014/main" id="{963510D4-CF70-3BE4-9124-B6F8E3C52C75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Google Shape;913;p22">
              <a:extLst>
                <a:ext uri="{FF2B5EF4-FFF2-40B4-BE49-F238E27FC236}">
                  <a16:creationId xmlns:a16="http://schemas.microsoft.com/office/drawing/2014/main" id="{6A034E98-EC98-2762-37A0-0BAAABDC3709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Google Shape;914;p22">
              <a:extLst>
                <a:ext uri="{FF2B5EF4-FFF2-40B4-BE49-F238E27FC236}">
                  <a16:creationId xmlns:a16="http://schemas.microsoft.com/office/drawing/2014/main" id="{DF4B1167-3A20-B7EF-184B-A533F1D7F7F2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Google Shape;915;p22">
              <a:extLst>
                <a:ext uri="{FF2B5EF4-FFF2-40B4-BE49-F238E27FC236}">
                  <a16:creationId xmlns:a16="http://schemas.microsoft.com/office/drawing/2014/main" id="{C7A3E9BD-FB78-B8C5-53B3-1E43C0B7D845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Google Shape;916;p22">
              <a:extLst>
                <a:ext uri="{FF2B5EF4-FFF2-40B4-BE49-F238E27FC236}">
                  <a16:creationId xmlns:a16="http://schemas.microsoft.com/office/drawing/2014/main" id="{A4792ECC-DA05-F5A7-49BA-1572AB90DA65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Google Shape;917;p22">
              <a:extLst>
                <a:ext uri="{FF2B5EF4-FFF2-40B4-BE49-F238E27FC236}">
                  <a16:creationId xmlns:a16="http://schemas.microsoft.com/office/drawing/2014/main" id="{1E0F3A30-29DC-4A69-EE28-25117082B01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Google Shape;918;p22">
              <a:extLst>
                <a:ext uri="{FF2B5EF4-FFF2-40B4-BE49-F238E27FC236}">
                  <a16:creationId xmlns:a16="http://schemas.microsoft.com/office/drawing/2014/main" id="{426748AA-4728-2A5B-9361-6B137567E43E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Google Shape;919;p22">
              <a:extLst>
                <a:ext uri="{FF2B5EF4-FFF2-40B4-BE49-F238E27FC236}">
                  <a16:creationId xmlns:a16="http://schemas.microsoft.com/office/drawing/2014/main" id="{1A5798B2-059A-5AA0-6E68-86B31495D4B4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Google Shape;920;p22">
              <a:extLst>
                <a:ext uri="{FF2B5EF4-FFF2-40B4-BE49-F238E27FC236}">
                  <a16:creationId xmlns:a16="http://schemas.microsoft.com/office/drawing/2014/main" id="{1878A819-E732-58F7-7632-9E8A751B7B0C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Google Shape;921;p22">
              <a:extLst>
                <a:ext uri="{FF2B5EF4-FFF2-40B4-BE49-F238E27FC236}">
                  <a16:creationId xmlns:a16="http://schemas.microsoft.com/office/drawing/2014/main" id="{587DDC23-D27C-70F9-25C9-6DD809DF0195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Google Shape;922;p22">
              <a:extLst>
                <a:ext uri="{FF2B5EF4-FFF2-40B4-BE49-F238E27FC236}">
                  <a16:creationId xmlns:a16="http://schemas.microsoft.com/office/drawing/2014/main" id="{A06095DC-61D2-6D48-5E58-B8F8CD8669AF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Google Shape;923;p22">
              <a:extLst>
                <a:ext uri="{FF2B5EF4-FFF2-40B4-BE49-F238E27FC236}">
                  <a16:creationId xmlns:a16="http://schemas.microsoft.com/office/drawing/2014/main" id="{585B9CBE-3AC8-3286-0747-2B502A84180C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Google Shape;924;p22">
              <a:extLst>
                <a:ext uri="{FF2B5EF4-FFF2-40B4-BE49-F238E27FC236}">
                  <a16:creationId xmlns:a16="http://schemas.microsoft.com/office/drawing/2014/main" id="{E9A4F53D-F709-31E3-1030-07A7BBA2E600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Google Shape;925;p22">
              <a:extLst>
                <a:ext uri="{FF2B5EF4-FFF2-40B4-BE49-F238E27FC236}">
                  <a16:creationId xmlns:a16="http://schemas.microsoft.com/office/drawing/2014/main" id="{7092ECCC-D427-C52C-8D94-6B2692964BF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Google Shape;926;p22">
              <a:extLst>
                <a:ext uri="{FF2B5EF4-FFF2-40B4-BE49-F238E27FC236}">
                  <a16:creationId xmlns:a16="http://schemas.microsoft.com/office/drawing/2014/main" id="{2A360553-71B2-FDE5-3750-E349DD19EFB8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Google Shape;927;p22">
              <a:extLst>
                <a:ext uri="{FF2B5EF4-FFF2-40B4-BE49-F238E27FC236}">
                  <a16:creationId xmlns:a16="http://schemas.microsoft.com/office/drawing/2014/main" id="{EBF173F8-1514-4943-25B0-775A12ED915B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Google Shape;928;p22">
              <a:extLst>
                <a:ext uri="{FF2B5EF4-FFF2-40B4-BE49-F238E27FC236}">
                  <a16:creationId xmlns:a16="http://schemas.microsoft.com/office/drawing/2014/main" id="{BF4DB1C1-6EF6-D3A5-7FDC-4F5C9B759B0B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Google Shape;929;p22">
              <a:extLst>
                <a:ext uri="{FF2B5EF4-FFF2-40B4-BE49-F238E27FC236}">
                  <a16:creationId xmlns:a16="http://schemas.microsoft.com/office/drawing/2014/main" id="{8EB12DB7-535F-4C32-F93D-B8D38F083208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Google Shape;930;p22">
              <a:extLst>
                <a:ext uri="{FF2B5EF4-FFF2-40B4-BE49-F238E27FC236}">
                  <a16:creationId xmlns:a16="http://schemas.microsoft.com/office/drawing/2014/main" id="{70A6FAFD-85E4-3778-70B6-054B85C73897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Google Shape;931;p22">
              <a:extLst>
                <a:ext uri="{FF2B5EF4-FFF2-40B4-BE49-F238E27FC236}">
                  <a16:creationId xmlns:a16="http://schemas.microsoft.com/office/drawing/2014/main" id="{6D9E244B-0CF3-5DA4-36F8-FBBC790936F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Google Shape;932;p22">
              <a:extLst>
                <a:ext uri="{FF2B5EF4-FFF2-40B4-BE49-F238E27FC236}">
                  <a16:creationId xmlns:a16="http://schemas.microsoft.com/office/drawing/2014/main" id="{B6AFFADB-8C9D-E84F-3D65-76498C04284E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Google Shape;933;p22">
              <a:extLst>
                <a:ext uri="{FF2B5EF4-FFF2-40B4-BE49-F238E27FC236}">
                  <a16:creationId xmlns:a16="http://schemas.microsoft.com/office/drawing/2014/main" id="{B5785B7D-42D0-7BB8-7008-F466F6D72BF3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Google Shape;934;p22">
              <a:extLst>
                <a:ext uri="{FF2B5EF4-FFF2-40B4-BE49-F238E27FC236}">
                  <a16:creationId xmlns:a16="http://schemas.microsoft.com/office/drawing/2014/main" id="{3618798B-391F-0F05-9A30-E9975D348E4E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Google Shape;935;p22">
              <a:extLst>
                <a:ext uri="{FF2B5EF4-FFF2-40B4-BE49-F238E27FC236}">
                  <a16:creationId xmlns:a16="http://schemas.microsoft.com/office/drawing/2014/main" id="{0BCAEBD5-FFD5-F002-9928-38A46E0B9624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Google Shape;936;p22">
              <a:extLst>
                <a:ext uri="{FF2B5EF4-FFF2-40B4-BE49-F238E27FC236}">
                  <a16:creationId xmlns:a16="http://schemas.microsoft.com/office/drawing/2014/main" id="{1C8DA0D0-23CC-C19A-0A3F-019370C4815D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Google Shape;937;p22">
              <a:extLst>
                <a:ext uri="{FF2B5EF4-FFF2-40B4-BE49-F238E27FC236}">
                  <a16:creationId xmlns:a16="http://schemas.microsoft.com/office/drawing/2014/main" id="{9C6203ED-910A-9449-034B-646DCCA1D889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Google Shape;938;p22">
              <a:extLst>
                <a:ext uri="{FF2B5EF4-FFF2-40B4-BE49-F238E27FC236}">
                  <a16:creationId xmlns:a16="http://schemas.microsoft.com/office/drawing/2014/main" id="{484DB8AE-3E83-F3E1-AEDF-B0DAC2988E6F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Google Shape;939;p22">
              <a:extLst>
                <a:ext uri="{FF2B5EF4-FFF2-40B4-BE49-F238E27FC236}">
                  <a16:creationId xmlns:a16="http://schemas.microsoft.com/office/drawing/2014/main" id="{6526E7CF-EB6D-0A4F-7ED4-9BC6F011167B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Google Shape;940;p22">
              <a:extLst>
                <a:ext uri="{FF2B5EF4-FFF2-40B4-BE49-F238E27FC236}">
                  <a16:creationId xmlns:a16="http://schemas.microsoft.com/office/drawing/2014/main" id="{B894FA7D-755C-39E5-A2CB-651AE1E4309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Google Shape;941;p22">
              <a:extLst>
                <a:ext uri="{FF2B5EF4-FFF2-40B4-BE49-F238E27FC236}">
                  <a16:creationId xmlns:a16="http://schemas.microsoft.com/office/drawing/2014/main" id="{9BA9C6A0-44A8-32C6-32C6-E2DE1BE193B8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Google Shape;942;p22">
              <a:extLst>
                <a:ext uri="{FF2B5EF4-FFF2-40B4-BE49-F238E27FC236}">
                  <a16:creationId xmlns:a16="http://schemas.microsoft.com/office/drawing/2014/main" id="{D20166D8-49A5-040C-8A9F-AAAE441A2D75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Google Shape;943;p22">
              <a:extLst>
                <a:ext uri="{FF2B5EF4-FFF2-40B4-BE49-F238E27FC236}">
                  <a16:creationId xmlns:a16="http://schemas.microsoft.com/office/drawing/2014/main" id="{3377DC9B-DD54-0D90-06C4-2BBE3D676407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Google Shape;944;p22">
              <a:extLst>
                <a:ext uri="{FF2B5EF4-FFF2-40B4-BE49-F238E27FC236}">
                  <a16:creationId xmlns:a16="http://schemas.microsoft.com/office/drawing/2014/main" id="{681776A1-90F2-EB34-6F7C-9FF6C145F784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Google Shape;945;p22">
              <a:extLst>
                <a:ext uri="{FF2B5EF4-FFF2-40B4-BE49-F238E27FC236}">
                  <a16:creationId xmlns:a16="http://schemas.microsoft.com/office/drawing/2014/main" id="{3D14C4BA-DAB2-79DC-7E85-B9E8CC6DB07B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Google Shape;946;p22">
              <a:extLst>
                <a:ext uri="{FF2B5EF4-FFF2-40B4-BE49-F238E27FC236}">
                  <a16:creationId xmlns:a16="http://schemas.microsoft.com/office/drawing/2014/main" id="{136BBEB7-0139-3E50-1323-5DBF2138AC24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Google Shape;947;p22">
              <a:extLst>
                <a:ext uri="{FF2B5EF4-FFF2-40B4-BE49-F238E27FC236}">
                  <a16:creationId xmlns:a16="http://schemas.microsoft.com/office/drawing/2014/main" id="{2938287A-5C6B-3D4D-5CBC-0F173232A5AF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Google Shape;948;p22">
              <a:extLst>
                <a:ext uri="{FF2B5EF4-FFF2-40B4-BE49-F238E27FC236}">
                  <a16:creationId xmlns:a16="http://schemas.microsoft.com/office/drawing/2014/main" id="{1F5DF3EE-9CA0-E94C-7DFE-C0B728E31621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Google Shape;949;p22">
              <a:extLst>
                <a:ext uri="{FF2B5EF4-FFF2-40B4-BE49-F238E27FC236}">
                  <a16:creationId xmlns:a16="http://schemas.microsoft.com/office/drawing/2014/main" id="{21E35448-2EF7-CE08-9FBF-727E2307046D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Google Shape;950;p22">
              <a:extLst>
                <a:ext uri="{FF2B5EF4-FFF2-40B4-BE49-F238E27FC236}">
                  <a16:creationId xmlns:a16="http://schemas.microsoft.com/office/drawing/2014/main" id="{B8AE1259-DB3D-FC88-0559-555F2EDCFF50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Google Shape;951;p22">
              <a:extLst>
                <a:ext uri="{FF2B5EF4-FFF2-40B4-BE49-F238E27FC236}">
                  <a16:creationId xmlns:a16="http://schemas.microsoft.com/office/drawing/2014/main" id="{BF6915B4-2512-863B-78DD-49A38A991101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Google Shape;952;p22">
              <a:extLst>
                <a:ext uri="{FF2B5EF4-FFF2-40B4-BE49-F238E27FC236}">
                  <a16:creationId xmlns:a16="http://schemas.microsoft.com/office/drawing/2014/main" id="{DE412EDB-70B9-9E98-A1EC-4052441206D8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Google Shape;953;p22">
              <a:extLst>
                <a:ext uri="{FF2B5EF4-FFF2-40B4-BE49-F238E27FC236}">
                  <a16:creationId xmlns:a16="http://schemas.microsoft.com/office/drawing/2014/main" id="{2485EACB-07AD-4B23-CACE-41364C695182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Google Shape;954;p22">
              <a:extLst>
                <a:ext uri="{FF2B5EF4-FFF2-40B4-BE49-F238E27FC236}">
                  <a16:creationId xmlns:a16="http://schemas.microsoft.com/office/drawing/2014/main" id="{61636785-A8E8-4B9D-F859-55A255312101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Google Shape;955;p22">
              <a:extLst>
                <a:ext uri="{FF2B5EF4-FFF2-40B4-BE49-F238E27FC236}">
                  <a16:creationId xmlns:a16="http://schemas.microsoft.com/office/drawing/2014/main" id="{D0426FE3-C918-B31C-22EA-04ECCB887814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Google Shape;956;p22">
              <a:extLst>
                <a:ext uri="{FF2B5EF4-FFF2-40B4-BE49-F238E27FC236}">
                  <a16:creationId xmlns:a16="http://schemas.microsoft.com/office/drawing/2014/main" id="{DADF7774-2EC8-F39B-0102-118B5BEDC56F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Google Shape;957;p22">
              <a:extLst>
                <a:ext uri="{FF2B5EF4-FFF2-40B4-BE49-F238E27FC236}">
                  <a16:creationId xmlns:a16="http://schemas.microsoft.com/office/drawing/2014/main" id="{26D1832D-8B2E-7703-4784-A76E36BAFAC3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Google Shape;958;p22">
              <a:extLst>
                <a:ext uri="{FF2B5EF4-FFF2-40B4-BE49-F238E27FC236}">
                  <a16:creationId xmlns:a16="http://schemas.microsoft.com/office/drawing/2014/main" id="{3E52399F-4F27-9676-7F0D-08EFC7083C13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Google Shape;959;p22">
              <a:extLst>
                <a:ext uri="{FF2B5EF4-FFF2-40B4-BE49-F238E27FC236}">
                  <a16:creationId xmlns:a16="http://schemas.microsoft.com/office/drawing/2014/main" id="{4024B54C-3A84-DD28-DDFE-3A0E8ECC7675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Google Shape;960;p22">
              <a:extLst>
                <a:ext uri="{FF2B5EF4-FFF2-40B4-BE49-F238E27FC236}">
                  <a16:creationId xmlns:a16="http://schemas.microsoft.com/office/drawing/2014/main" id="{8E042939-4F99-0D18-70A3-591374D1E347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Google Shape;961;p22">
              <a:extLst>
                <a:ext uri="{FF2B5EF4-FFF2-40B4-BE49-F238E27FC236}">
                  <a16:creationId xmlns:a16="http://schemas.microsoft.com/office/drawing/2014/main" id="{7FE79FD4-DA3E-AB52-1173-CA29358C9386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Google Shape;962;p22">
              <a:extLst>
                <a:ext uri="{FF2B5EF4-FFF2-40B4-BE49-F238E27FC236}">
                  <a16:creationId xmlns:a16="http://schemas.microsoft.com/office/drawing/2014/main" id="{3C728B6E-1C1B-0317-2F6E-2F193AAD7D70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Google Shape;963;p22">
              <a:extLst>
                <a:ext uri="{FF2B5EF4-FFF2-40B4-BE49-F238E27FC236}">
                  <a16:creationId xmlns:a16="http://schemas.microsoft.com/office/drawing/2014/main" id="{D5905E94-BB80-2E77-DE07-632C3FD6E6E9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Google Shape;964;p22">
              <a:extLst>
                <a:ext uri="{FF2B5EF4-FFF2-40B4-BE49-F238E27FC236}">
                  <a16:creationId xmlns:a16="http://schemas.microsoft.com/office/drawing/2014/main" id="{E9981820-D575-1964-2D46-74C8184AD803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Google Shape;965;p22">
              <a:extLst>
                <a:ext uri="{FF2B5EF4-FFF2-40B4-BE49-F238E27FC236}">
                  <a16:creationId xmlns:a16="http://schemas.microsoft.com/office/drawing/2014/main" id="{5422AD36-8401-19BA-C070-7C4AC50F2CCF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Google Shape;966;p22">
              <a:extLst>
                <a:ext uri="{FF2B5EF4-FFF2-40B4-BE49-F238E27FC236}">
                  <a16:creationId xmlns:a16="http://schemas.microsoft.com/office/drawing/2014/main" id="{4FF6D7EB-7DFF-8374-DE57-4D61B4A6862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Google Shape;967;p22">
              <a:extLst>
                <a:ext uri="{FF2B5EF4-FFF2-40B4-BE49-F238E27FC236}">
                  <a16:creationId xmlns:a16="http://schemas.microsoft.com/office/drawing/2014/main" id="{87A5DDBD-E591-F404-695B-0590ABF39553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Google Shape;968;p22">
              <a:extLst>
                <a:ext uri="{FF2B5EF4-FFF2-40B4-BE49-F238E27FC236}">
                  <a16:creationId xmlns:a16="http://schemas.microsoft.com/office/drawing/2014/main" id="{657EC71A-ACDB-5014-A2FD-D8ED13CF8CBB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Google Shape;969;p22">
              <a:extLst>
                <a:ext uri="{FF2B5EF4-FFF2-40B4-BE49-F238E27FC236}">
                  <a16:creationId xmlns:a16="http://schemas.microsoft.com/office/drawing/2014/main" id="{53FEDC61-5AB7-2141-EEC8-72BAFE3E468E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Google Shape;970;p22">
              <a:extLst>
                <a:ext uri="{FF2B5EF4-FFF2-40B4-BE49-F238E27FC236}">
                  <a16:creationId xmlns:a16="http://schemas.microsoft.com/office/drawing/2014/main" id="{14460FB8-663D-4245-9BBE-CBA560A1F3F7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Google Shape;971;p22">
              <a:extLst>
                <a:ext uri="{FF2B5EF4-FFF2-40B4-BE49-F238E27FC236}">
                  <a16:creationId xmlns:a16="http://schemas.microsoft.com/office/drawing/2014/main" id="{2FB6412A-9AC9-FC8E-8A61-E2699BFD3EA9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Google Shape;972;p22">
              <a:extLst>
                <a:ext uri="{FF2B5EF4-FFF2-40B4-BE49-F238E27FC236}">
                  <a16:creationId xmlns:a16="http://schemas.microsoft.com/office/drawing/2014/main" id="{BDB8313A-D61F-8C37-D7EC-BE2CE9E50F12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Google Shape;973;p22">
              <a:extLst>
                <a:ext uri="{FF2B5EF4-FFF2-40B4-BE49-F238E27FC236}">
                  <a16:creationId xmlns:a16="http://schemas.microsoft.com/office/drawing/2014/main" id="{2C1CA836-28A5-6191-DCB5-A8B5B23AFB42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Google Shape;974;p22">
              <a:extLst>
                <a:ext uri="{FF2B5EF4-FFF2-40B4-BE49-F238E27FC236}">
                  <a16:creationId xmlns:a16="http://schemas.microsoft.com/office/drawing/2014/main" id="{0CA11805-732D-8BBE-FD05-63F04A57B8F2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Google Shape;975;p22">
              <a:extLst>
                <a:ext uri="{FF2B5EF4-FFF2-40B4-BE49-F238E27FC236}">
                  <a16:creationId xmlns:a16="http://schemas.microsoft.com/office/drawing/2014/main" id="{926F54FA-8D45-9B04-C80A-0C71C9CBDF85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Google Shape;976;p22">
              <a:extLst>
                <a:ext uri="{FF2B5EF4-FFF2-40B4-BE49-F238E27FC236}">
                  <a16:creationId xmlns:a16="http://schemas.microsoft.com/office/drawing/2014/main" id="{418F15E8-2AEA-8ACF-AD88-A3A9BA1B0A60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Google Shape;977;p22">
              <a:extLst>
                <a:ext uri="{FF2B5EF4-FFF2-40B4-BE49-F238E27FC236}">
                  <a16:creationId xmlns:a16="http://schemas.microsoft.com/office/drawing/2014/main" id="{038C89A1-ECBD-D099-3974-2CE2956FAD5A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Google Shape;978;p22">
              <a:extLst>
                <a:ext uri="{FF2B5EF4-FFF2-40B4-BE49-F238E27FC236}">
                  <a16:creationId xmlns:a16="http://schemas.microsoft.com/office/drawing/2014/main" id="{8E605861-B79A-97C5-C8D8-DCA37617411E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Google Shape;979;p22">
              <a:extLst>
                <a:ext uri="{FF2B5EF4-FFF2-40B4-BE49-F238E27FC236}">
                  <a16:creationId xmlns:a16="http://schemas.microsoft.com/office/drawing/2014/main" id="{95AD2C8D-651F-EA02-9B60-4CC4CE0AAD44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Google Shape;980;p22">
              <a:extLst>
                <a:ext uri="{FF2B5EF4-FFF2-40B4-BE49-F238E27FC236}">
                  <a16:creationId xmlns:a16="http://schemas.microsoft.com/office/drawing/2014/main" id="{2FA885D7-31F1-40B9-4956-E329C39E84E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Google Shape;981;p22">
              <a:extLst>
                <a:ext uri="{FF2B5EF4-FFF2-40B4-BE49-F238E27FC236}">
                  <a16:creationId xmlns:a16="http://schemas.microsoft.com/office/drawing/2014/main" id="{4E56758A-CEB1-620F-235B-914DDE9DE272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Google Shape;982;p22">
              <a:extLst>
                <a:ext uri="{FF2B5EF4-FFF2-40B4-BE49-F238E27FC236}">
                  <a16:creationId xmlns:a16="http://schemas.microsoft.com/office/drawing/2014/main" id="{C73FE314-9168-7E44-7F72-7DCB39C0ABB6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Google Shape;983;p22">
              <a:extLst>
                <a:ext uri="{FF2B5EF4-FFF2-40B4-BE49-F238E27FC236}">
                  <a16:creationId xmlns:a16="http://schemas.microsoft.com/office/drawing/2014/main" id="{99ACCCE8-8E6A-6A6B-A623-39544DC427E5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Google Shape;984;p22">
              <a:extLst>
                <a:ext uri="{FF2B5EF4-FFF2-40B4-BE49-F238E27FC236}">
                  <a16:creationId xmlns:a16="http://schemas.microsoft.com/office/drawing/2014/main" id="{535F2A83-B9AD-0C2D-052F-03C6F35ABA7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Google Shape;985;p22">
              <a:extLst>
                <a:ext uri="{FF2B5EF4-FFF2-40B4-BE49-F238E27FC236}">
                  <a16:creationId xmlns:a16="http://schemas.microsoft.com/office/drawing/2014/main" id="{0E229850-CE62-828A-6AF1-0EBEC8FD6BDC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Google Shape;986;p22">
              <a:extLst>
                <a:ext uri="{FF2B5EF4-FFF2-40B4-BE49-F238E27FC236}">
                  <a16:creationId xmlns:a16="http://schemas.microsoft.com/office/drawing/2014/main" id="{2EB099B7-8BA9-3BC8-3B12-1B565A263A30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Google Shape;987;p22">
              <a:extLst>
                <a:ext uri="{FF2B5EF4-FFF2-40B4-BE49-F238E27FC236}">
                  <a16:creationId xmlns:a16="http://schemas.microsoft.com/office/drawing/2014/main" id="{4719426D-DA2B-3E62-6CC6-27E4DAFAB336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Google Shape;988;p22">
              <a:extLst>
                <a:ext uri="{FF2B5EF4-FFF2-40B4-BE49-F238E27FC236}">
                  <a16:creationId xmlns:a16="http://schemas.microsoft.com/office/drawing/2014/main" id="{5E7654F4-5484-A151-DE28-59E2084B6E48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Google Shape;989;p22">
              <a:extLst>
                <a:ext uri="{FF2B5EF4-FFF2-40B4-BE49-F238E27FC236}">
                  <a16:creationId xmlns:a16="http://schemas.microsoft.com/office/drawing/2014/main" id="{A6153213-81F8-51A9-9784-C22CA370CFA3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Google Shape;990;p22">
              <a:extLst>
                <a:ext uri="{FF2B5EF4-FFF2-40B4-BE49-F238E27FC236}">
                  <a16:creationId xmlns:a16="http://schemas.microsoft.com/office/drawing/2014/main" id="{367E206B-A593-5E72-783F-F026F0CA98A3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Google Shape;991;p22">
              <a:extLst>
                <a:ext uri="{FF2B5EF4-FFF2-40B4-BE49-F238E27FC236}">
                  <a16:creationId xmlns:a16="http://schemas.microsoft.com/office/drawing/2014/main" id="{0C2B98F8-0A0B-6038-CDD4-CCDB1A1A9305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Google Shape;992;p22">
              <a:extLst>
                <a:ext uri="{FF2B5EF4-FFF2-40B4-BE49-F238E27FC236}">
                  <a16:creationId xmlns:a16="http://schemas.microsoft.com/office/drawing/2014/main" id="{0F4A2D09-29DE-36BA-D795-1EEF432A5D88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Google Shape;993;p22">
              <a:extLst>
                <a:ext uri="{FF2B5EF4-FFF2-40B4-BE49-F238E27FC236}">
                  <a16:creationId xmlns:a16="http://schemas.microsoft.com/office/drawing/2014/main" id="{F6B97742-720B-2EDE-4185-CB045262EAF2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Google Shape;994;p22">
              <a:extLst>
                <a:ext uri="{FF2B5EF4-FFF2-40B4-BE49-F238E27FC236}">
                  <a16:creationId xmlns:a16="http://schemas.microsoft.com/office/drawing/2014/main" id="{DD47BF42-2F8A-59BD-9844-4915F3CEA7C7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Google Shape;995;p22">
              <a:extLst>
                <a:ext uri="{FF2B5EF4-FFF2-40B4-BE49-F238E27FC236}">
                  <a16:creationId xmlns:a16="http://schemas.microsoft.com/office/drawing/2014/main" id="{1458DF14-BC52-2151-D09D-3C4DA73FC419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Google Shape;996;p22">
              <a:extLst>
                <a:ext uri="{FF2B5EF4-FFF2-40B4-BE49-F238E27FC236}">
                  <a16:creationId xmlns:a16="http://schemas.microsoft.com/office/drawing/2014/main" id="{39B3E752-37D1-4AC1-00DD-7AD5BF5A27E3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Google Shape;997;p22">
              <a:extLst>
                <a:ext uri="{FF2B5EF4-FFF2-40B4-BE49-F238E27FC236}">
                  <a16:creationId xmlns:a16="http://schemas.microsoft.com/office/drawing/2014/main" id="{79EEE28B-5965-7463-0502-1A580CB989CA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Google Shape;998;p22">
              <a:extLst>
                <a:ext uri="{FF2B5EF4-FFF2-40B4-BE49-F238E27FC236}">
                  <a16:creationId xmlns:a16="http://schemas.microsoft.com/office/drawing/2014/main" id="{2D837A2E-F585-68D9-CA53-A2F17AA5EDA2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Google Shape;999;p22">
              <a:extLst>
                <a:ext uri="{FF2B5EF4-FFF2-40B4-BE49-F238E27FC236}">
                  <a16:creationId xmlns:a16="http://schemas.microsoft.com/office/drawing/2014/main" id="{19761F03-E186-37A5-9DE4-D77CE9289F4C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Google Shape;1000;p22">
              <a:extLst>
                <a:ext uri="{FF2B5EF4-FFF2-40B4-BE49-F238E27FC236}">
                  <a16:creationId xmlns:a16="http://schemas.microsoft.com/office/drawing/2014/main" id="{76CF76B9-4F43-B507-FD36-7D404E02367B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Google Shape;1001;p22">
              <a:extLst>
                <a:ext uri="{FF2B5EF4-FFF2-40B4-BE49-F238E27FC236}">
                  <a16:creationId xmlns:a16="http://schemas.microsoft.com/office/drawing/2014/main" id="{D3D4A700-B4F1-1012-9E3E-042E92D62DE2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Google Shape;1002;p22">
              <a:extLst>
                <a:ext uri="{FF2B5EF4-FFF2-40B4-BE49-F238E27FC236}">
                  <a16:creationId xmlns:a16="http://schemas.microsoft.com/office/drawing/2014/main" id="{C165F085-CE70-589B-40AF-8F7C6EBCFBF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Google Shape;1003;p22">
              <a:extLst>
                <a:ext uri="{FF2B5EF4-FFF2-40B4-BE49-F238E27FC236}">
                  <a16:creationId xmlns:a16="http://schemas.microsoft.com/office/drawing/2014/main" id="{7D557A51-BFF6-C6E2-0CFC-18D0075967DB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Google Shape;1004;p22">
              <a:extLst>
                <a:ext uri="{FF2B5EF4-FFF2-40B4-BE49-F238E27FC236}">
                  <a16:creationId xmlns:a16="http://schemas.microsoft.com/office/drawing/2014/main" id="{910AC7FB-DC34-EC44-F5EF-2CE775AC2606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Google Shape;1005;p22">
              <a:extLst>
                <a:ext uri="{FF2B5EF4-FFF2-40B4-BE49-F238E27FC236}">
                  <a16:creationId xmlns:a16="http://schemas.microsoft.com/office/drawing/2014/main" id="{340050D3-6177-BF30-C135-6836711CECD3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Google Shape;1006;p22">
              <a:extLst>
                <a:ext uri="{FF2B5EF4-FFF2-40B4-BE49-F238E27FC236}">
                  <a16:creationId xmlns:a16="http://schemas.microsoft.com/office/drawing/2014/main" id="{E9F0910A-8B0F-0363-9D46-A904E4638564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Google Shape;1007;p22">
              <a:extLst>
                <a:ext uri="{FF2B5EF4-FFF2-40B4-BE49-F238E27FC236}">
                  <a16:creationId xmlns:a16="http://schemas.microsoft.com/office/drawing/2014/main" id="{C0894AC1-1BCC-EAE1-E4A0-2FB791DB6761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Google Shape;1008;p22">
              <a:extLst>
                <a:ext uri="{FF2B5EF4-FFF2-40B4-BE49-F238E27FC236}">
                  <a16:creationId xmlns:a16="http://schemas.microsoft.com/office/drawing/2014/main" id="{E691CF30-8BB3-5369-D310-5FD20EE21794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Google Shape;1009;p22">
              <a:extLst>
                <a:ext uri="{FF2B5EF4-FFF2-40B4-BE49-F238E27FC236}">
                  <a16:creationId xmlns:a16="http://schemas.microsoft.com/office/drawing/2014/main" id="{497F1DD2-0CAA-4677-FAE4-76B164534677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Google Shape;1010;p22">
              <a:extLst>
                <a:ext uri="{FF2B5EF4-FFF2-40B4-BE49-F238E27FC236}">
                  <a16:creationId xmlns:a16="http://schemas.microsoft.com/office/drawing/2014/main" id="{77021B2A-14B5-2EB4-1299-3951DE88EA30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Google Shape;1011;p22">
              <a:extLst>
                <a:ext uri="{FF2B5EF4-FFF2-40B4-BE49-F238E27FC236}">
                  <a16:creationId xmlns:a16="http://schemas.microsoft.com/office/drawing/2014/main" id="{C28107AE-7626-294F-A896-0E799C937FA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7" name="Google Shape;1012;p22">
              <a:extLst>
                <a:ext uri="{FF2B5EF4-FFF2-40B4-BE49-F238E27FC236}">
                  <a16:creationId xmlns:a16="http://schemas.microsoft.com/office/drawing/2014/main" id="{75A6BE29-50F8-5F02-98F3-2B987D9FB8E1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8" name="Google Shape;1013;p22">
              <a:extLst>
                <a:ext uri="{FF2B5EF4-FFF2-40B4-BE49-F238E27FC236}">
                  <a16:creationId xmlns:a16="http://schemas.microsoft.com/office/drawing/2014/main" id="{0DE72BA7-9129-4DA2-B96B-4B5E62715471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Google Shape;1014;p22">
              <a:extLst>
                <a:ext uri="{FF2B5EF4-FFF2-40B4-BE49-F238E27FC236}">
                  <a16:creationId xmlns:a16="http://schemas.microsoft.com/office/drawing/2014/main" id="{F8F1350F-F864-CAD6-E643-FEDECBA0DCE8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Google Shape;1015;p22">
              <a:extLst>
                <a:ext uri="{FF2B5EF4-FFF2-40B4-BE49-F238E27FC236}">
                  <a16:creationId xmlns:a16="http://schemas.microsoft.com/office/drawing/2014/main" id="{890F97B2-CAD6-1A55-6F20-6AED57C4BA5A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Google Shape;1016;p22">
              <a:extLst>
                <a:ext uri="{FF2B5EF4-FFF2-40B4-BE49-F238E27FC236}">
                  <a16:creationId xmlns:a16="http://schemas.microsoft.com/office/drawing/2014/main" id="{776249FD-0B46-B3BF-762D-9F3A27F6B18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Google Shape;1017;p22">
              <a:extLst>
                <a:ext uri="{FF2B5EF4-FFF2-40B4-BE49-F238E27FC236}">
                  <a16:creationId xmlns:a16="http://schemas.microsoft.com/office/drawing/2014/main" id="{02713731-9F26-7718-2E04-EEDF9EAFE178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Google Shape;1018;p22">
              <a:extLst>
                <a:ext uri="{FF2B5EF4-FFF2-40B4-BE49-F238E27FC236}">
                  <a16:creationId xmlns:a16="http://schemas.microsoft.com/office/drawing/2014/main" id="{B012A565-BA23-E19B-B34B-7ABA0CBAFED3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Google Shape;1019;p22">
              <a:extLst>
                <a:ext uri="{FF2B5EF4-FFF2-40B4-BE49-F238E27FC236}">
                  <a16:creationId xmlns:a16="http://schemas.microsoft.com/office/drawing/2014/main" id="{98E3BF94-94BE-8287-497D-4430FF5C82D6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Google Shape;1020;p22">
              <a:extLst>
                <a:ext uri="{FF2B5EF4-FFF2-40B4-BE49-F238E27FC236}">
                  <a16:creationId xmlns:a16="http://schemas.microsoft.com/office/drawing/2014/main" id="{A5296968-617E-84DA-C5D9-306C438B0AB4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Google Shape;1021;p22">
              <a:extLst>
                <a:ext uri="{FF2B5EF4-FFF2-40B4-BE49-F238E27FC236}">
                  <a16:creationId xmlns:a16="http://schemas.microsoft.com/office/drawing/2014/main" id="{32078308-D1B7-5212-6B29-2AA17365372E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Google Shape;1022;p22">
              <a:extLst>
                <a:ext uri="{FF2B5EF4-FFF2-40B4-BE49-F238E27FC236}">
                  <a16:creationId xmlns:a16="http://schemas.microsoft.com/office/drawing/2014/main" id="{CF2B03EB-B5FE-E5E6-922F-68DE7FF2F306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Google Shape;1023;p22">
              <a:extLst>
                <a:ext uri="{FF2B5EF4-FFF2-40B4-BE49-F238E27FC236}">
                  <a16:creationId xmlns:a16="http://schemas.microsoft.com/office/drawing/2014/main" id="{CD8EFB11-C9B3-0745-38F5-27A30667BA7B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Google Shape;1024;p22">
              <a:extLst>
                <a:ext uri="{FF2B5EF4-FFF2-40B4-BE49-F238E27FC236}">
                  <a16:creationId xmlns:a16="http://schemas.microsoft.com/office/drawing/2014/main" id="{BE635DCD-8566-B170-0E66-12211F48710D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Google Shape;1025;p22">
              <a:extLst>
                <a:ext uri="{FF2B5EF4-FFF2-40B4-BE49-F238E27FC236}">
                  <a16:creationId xmlns:a16="http://schemas.microsoft.com/office/drawing/2014/main" id="{A8955983-C3A7-F25C-6A79-FC615856A512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Google Shape;1026;p22">
              <a:extLst>
                <a:ext uri="{FF2B5EF4-FFF2-40B4-BE49-F238E27FC236}">
                  <a16:creationId xmlns:a16="http://schemas.microsoft.com/office/drawing/2014/main" id="{53286554-BB78-439D-D4A6-9FFFB23C37B7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Google Shape;1027;p22">
              <a:extLst>
                <a:ext uri="{FF2B5EF4-FFF2-40B4-BE49-F238E27FC236}">
                  <a16:creationId xmlns:a16="http://schemas.microsoft.com/office/drawing/2014/main" id="{381022BB-8006-98F1-1358-3EEEBDF6319E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Google Shape;1028;p22">
              <a:extLst>
                <a:ext uri="{FF2B5EF4-FFF2-40B4-BE49-F238E27FC236}">
                  <a16:creationId xmlns:a16="http://schemas.microsoft.com/office/drawing/2014/main" id="{A069A298-2107-32EB-FFD3-5E1D03B607CC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Google Shape;1029;p22">
              <a:extLst>
                <a:ext uri="{FF2B5EF4-FFF2-40B4-BE49-F238E27FC236}">
                  <a16:creationId xmlns:a16="http://schemas.microsoft.com/office/drawing/2014/main" id="{5C25E27B-CA50-CE84-6A0D-E672B6619665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Google Shape;1030;p22">
              <a:extLst>
                <a:ext uri="{FF2B5EF4-FFF2-40B4-BE49-F238E27FC236}">
                  <a16:creationId xmlns:a16="http://schemas.microsoft.com/office/drawing/2014/main" id="{969D87C0-4DDF-A063-3032-E2C957161A90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Google Shape;1031;p22">
              <a:extLst>
                <a:ext uri="{FF2B5EF4-FFF2-40B4-BE49-F238E27FC236}">
                  <a16:creationId xmlns:a16="http://schemas.microsoft.com/office/drawing/2014/main" id="{9C91D0C4-0135-80C4-E06B-9716B48A260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Google Shape;1032;p22">
              <a:extLst>
                <a:ext uri="{FF2B5EF4-FFF2-40B4-BE49-F238E27FC236}">
                  <a16:creationId xmlns:a16="http://schemas.microsoft.com/office/drawing/2014/main" id="{738AB883-FE73-1665-0C69-9C897576F194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Google Shape;1033;p22">
              <a:extLst>
                <a:ext uri="{FF2B5EF4-FFF2-40B4-BE49-F238E27FC236}">
                  <a16:creationId xmlns:a16="http://schemas.microsoft.com/office/drawing/2014/main" id="{14753A03-8DD2-AD77-626A-202282B2E813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Google Shape;1034;p22">
              <a:extLst>
                <a:ext uri="{FF2B5EF4-FFF2-40B4-BE49-F238E27FC236}">
                  <a16:creationId xmlns:a16="http://schemas.microsoft.com/office/drawing/2014/main" id="{5AB1FC2E-9D60-937E-8FE1-6B82BEFC5EA9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Google Shape;1035;p22">
              <a:extLst>
                <a:ext uri="{FF2B5EF4-FFF2-40B4-BE49-F238E27FC236}">
                  <a16:creationId xmlns:a16="http://schemas.microsoft.com/office/drawing/2014/main" id="{B512193F-9CD3-4D1B-D8E1-371C09D9DC4B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Google Shape;1036;p22">
              <a:extLst>
                <a:ext uri="{FF2B5EF4-FFF2-40B4-BE49-F238E27FC236}">
                  <a16:creationId xmlns:a16="http://schemas.microsoft.com/office/drawing/2014/main" id="{3F0C9308-CCC6-7E2D-6D79-7B64859FB918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Google Shape;1037;p22">
              <a:extLst>
                <a:ext uri="{FF2B5EF4-FFF2-40B4-BE49-F238E27FC236}">
                  <a16:creationId xmlns:a16="http://schemas.microsoft.com/office/drawing/2014/main" id="{B92E84F0-D6F4-39A9-4A6D-1FCE5EE9FED6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Google Shape;1038;p22">
              <a:extLst>
                <a:ext uri="{FF2B5EF4-FFF2-40B4-BE49-F238E27FC236}">
                  <a16:creationId xmlns:a16="http://schemas.microsoft.com/office/drawing/2014/main" id="{174ED1EE-0D17-D07A-9CD1-B12A85ABAA38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Google Shape;1039;p22">
              <a:extLst>
                <a:ext uri="{FF2B5EF4-FFF2-40B4-BE49-F238E27FC236}">
                  <a16:creationId xmlns:a16="http://schemas.microsoft.com/office/drawing/2014/main" id="{FA427B36-48C1-82C9-1DF6-71ED82625CEC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Google Shape;1040;p22">
              <a:extLst>
                <a:ext uri="{FF2B5EF4-FFF2-40B4-BE49-F238E27FC236}">
                  <a16:creationId xmlns:a16="http://schemas.microsoft.com/office/drawing/2014/main" id="{A2E9B4E9-8FE5-6D11-BF40-EC63073E701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Google Shape;1041;p22">
              <a:extLst>
                <a:ext uri="{FF2B5EF4-FFF2-40B4-BE49-F238E27FC236}">
                  <a16:creationId xmlns:a16="http://schemas.microsoft.com/office/drawing/2014/main" id="{B3371FE2-BAA5-104E-6745-E436ABC34A74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Google Shape;1042;p22">
              <a:extLst>
                <a:ext uri="{FF2B5EF4-FFF2-40B4-BE49-F238E27FC236}">
                  <a16:creationId xmlns:a16="http://schemas.microsoft.com/office/drawing/2014/main" id="{D4D3A350-42FC-A99E-A8B8-BAC90D614669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Google Shape;1043;p22">
              <a:extLst>
                <a:ext uri="{FF2B5EF4-FFF2-40B4-BE49-F238E27FC236}">
                  <a16:creationId xmlns:a16="http://schemas.microsoft.com/office/drawing/2014/main" id="{45511B34-B07F-8D4F-7E2D-851D88B15D23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Google Shape;1044;p22">
              <a:extLst>
                <a:ext uri="{FF2B5EF4-FFF2-40B4-BE49-F238E27FC236}">
                  <a16:creationId xmlns:a16="http://schemas.microsoft.com/office/drawing/2014/main" id="{313206C3-3C85-39DF-E93B-708107D5184D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Google Shape;1045;p22">
              <a:extLst>
                <a:ext uri="{FF2B5EF4-FFF2-40B4-BE49-F238E27FC236}">
                  <a16:creationId xmlns:a16="http://schemas.microsoft.com/office/drawing/2014/main" id="{144E1410-01E8-A49D-8604-E60192BCA524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Google Shape;1046;p22">
              <a:extLst>
                <a:ext uri="{FF2B5EF4-FFF2-40B4-BE49-F238E27FC236}">
                  <a16:creationId xmlns:a16="http://schemas.microsoft.com/office/drawing/2014/main" id="{74AC971C-0C7F-EB2D-10D2-193DA788A1BF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Google Shape;1047;p22">
              <a:extLst>
                <a:ext uri="{FF2B5EF4-FFF2-40B4-BE49-F238E27FC236}">
                  <a16:creationId xmlns:a16="http://schemas.microsoft.com/office/drawing/2014/main" id="{32C62E60-6F87-F675-ED3E-B79DD40B07E0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Google Shape;1048;p22">
              <a:extLst>
                <a:ext uri="{FF2B5EF4-FFF2-40B4-BE49-F238E27FC236}">
                  <a16:creationId xmlns:a16="http://schemas.microsoft.com/office/drawing/2014/main" id="{2AC21A48-5B2E-85D1-8B26-138EA5E92D9A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Google Shape;1049;p22">
              <a:extLst>
                <a:ext uri="{FF2B5EF4-FFF2-40B4-BE49-F238E27FC236}">
                  <a16:creationId xmlns:a16="http://schemas.microsoft.com/office/drawing/2014/main" id="{C0B1E087-F401-2CF8-EE06-BB5374688D30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Google Shape;1050;p22">
              <a:extLst>
                <a:ext uri="{FF2B5EF4-FFF2-40B4-BE49-F238E27FC236}">
                  <a16:creationId xmlns:a16="http://schemas.microsoft.com/office/drawing/2014/main" id="{EFF218D0-EB53-92F8-1D73-FF23368A93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Google Shape;1051;p22">
              <a:extLst>
                <a:ext uri="{FF2B5EF4-FFF2-40B4-BE49-F238E27FC236}">
                  <a16:creationId xmlns:a16="http://schemas.microsoft.com/office/drawing/2014/main" id="{8C949AE0-ADBE-3440-8EE6-3BD3185AF090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Google Shape;1052;p22">
              <a:extLst>
                <a:ext uri="{FF2B5EF4-FFF2-40B4-BE49-F238E27FC236}">
                  <a16:creationId xmlns:a16="http://schemas.microsoft.com/office/drawing/2014/main" id="{9D1F7B9A-344E-F5A4-C301-2BE8A155F4A1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Google Shape;1053;p22">
              <a:extLst>
                <a:ext uri="{FF2B5EF4-FFF2-40B4-BE49-F238E27FC236}">
                  <a16:creationId xmlns:a16="http://schemas.microsoft.com/office/drawing/2014/main" id="{8BDD08F4-8CAC-BC32-513D-29EFB08CC23C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Google Shape;1054;p22">
              <a:extLst>
                <a:ext uri="{FF2B5EF4-FFF2-40B4-BE49-F238E27FC236}">
                  <a16:creationId xmlns:a16="http://schemas.microsoft.com/office/drawing/2014/main" id="{14B73E53-0F7D-180E-F1AA-852F1DFC01BF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Google Shape;1055;p22">
              <a:extLst>
                <a:ext uri="{FF2B5EF4-FFF2-40B4-BE49-F238E27FC236}">
                  <a16:creationId xmlns:a16="http://schemas.microsoft.com/office/drawing/2014/main" id="{44BCA6BD-2A97-8D74-1FFF-0ADE5E09F395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Google Shape;1056;p22">
              <a:extLst>
                <a:ext uri="{FF2B5EF4-FFF2-40B4-BE49-F238E27FC236}">
                  <a16:creationId xmlns:a16="http://schemas.microsoft.com/office/drawing/2014/main" id="{3A480F7E-5561-6397-A151-30CE4B2F0624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Google Shape;1057;p22">
              <a:extLst>
                <a:ext uri="{FF2B5EF4-FFF2-40B4-BE49-F238E27FC236}">
                  <a16:creationId xmlns:a16="http://schemas.microsoft.com/office/drawing/2014/main" id="{1CEB2555-3B4C-676C-76B0-7C80EA5F2D96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Google Shape;1058;p22">
              <a:extLst>
                <a:ext uri="{FF2B5EF4-FFF2-40B4-BE49-F238E27FC236}">
                  <a16:creationId xmlns:a16="http://schemas.microsoft.com/office/drawing/2014/main" id="{2484E7FB-20F3-DF17-64B0-615C7662FA6D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Google Shape;1059;p22">
              <a:extLst>
                <a:ext uri="{FF2B5EF4-FFF2-40B4-BE49-F238E27FC236}">
                  <a16:creationId xmlns:a16="http://schemas.microsoft.com/office/drawing/2014/main" id="{F166400C-733B-88E1-4C31-822DE1332F5A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Google Shape;1060;p22">
              <a:extLst>
                <a:ext uri="{FF2B5EF4-FFF2-40B4-BE49-F238E27FC236}">
                  <a16:creationId xmlns:a16="http://schemas.microsoft.com/office/drawing/2014/main" id="{790875E3-B2E8-28C4-7922-CB93F8DE2D07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Google Shape;1061;p22">
              <a:extLst>
                <a:ext uri="{FF2B5EF4-FFF2-40B4-BE49-F238E27FC236}">
                  <a16:creationId xmlns:a16="http://schemas.microsoft.com/office/drawing/2014/main" id="{B5F48337-B969-65B5-C184-FC32BBD9A86A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Google Shape;1062;p22">
              <a:extLst>
                <a:ext uri="{FF2B5EF4-FFF2-40B4-BE49-F238E27FC236}">
                  <a16:creationId xmlns:a16="http://schemas.microsoft.com/office/drawing/2014/main" id="{B592D0A9-C3CC-C61C-9202-CB999469429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Google Shape;1063;p22">
              <a:extLst>
                <a:ext uri="{FF2B5EF4-FFF2-40B4-BE49-F238E27FC236}">
                  <a16:creationId xmlns:a16="http://schemas.microsoft.com/office/drawing/2014/main" id="{A45314EA-E425-7CF5-60C7-F1FCAFFA2C5C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Google Shape;1064;p22">
              <a:extLst>
                <a:ext uri="{FF2B5EF4-FFF2-40B4-BE49-F238E27FC236}">
                  <a16:creationId xmlns:a16="http://schemas.microsoft.com/office/drawing/2014/main" id="{62F7FD55-EA36-7792-F6F6-C92C56C930A0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Google Shape;1065;p22">
              <a:extLst>
                <a:ext uri="{FF2B5EF4-FFF2-40B4-BE49-F238E27FC236}">
                  <a16:creationId xmlns:a16="http://schemas.microsoft.com/office/drawing/2014/main" id="{5B230A5A-6C62-B393-08A2-DE82EAC5FB80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Google Shape;1066;p22">
              <a:extLst>
                <a:ext uri="{FF2B5EF4-FFF2-40B4-BE49-F238E27FC236}">
                  <a16:creationId xmlns:a16="http://schemas.microsoft.com/office/drawing/2014/main" id="{4F75397B-5772-ADBA-CAFB-8166962028FC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Google Shape;1067;p22">
              <a:extLst>
                <a:ext uri="{FF2B5EF4-FFF2-40B4-BE49-F238E27FC236}">
                  <a16:creationId xmlns:a16="http://schemas.microsoft.com/office/drawing/2014/main" id="{7E5CCF7D-F3F0-5FFC-5121-AE79CC205396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Google Shape;1068;p22">
              <a:extLst>
                <a:ext uri="{FF2B5EF4-FFF2-40B4-BE49-F238E27FC236}">
                  <a16:creationId xmlns:a16="http://schemas.microsoft.com/office/drawing/2014/main" id="{B59A16D7-7C79-B28F-6185-06D77454B7BE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Google Shape;1069;p22">
              <a:extLst>
                <a:ext uri="{FF2B5EF4-FFF2-40B4-BE49-F238E27FC236}">
                  <a16:creationId xmlns:a16="http://schemas.microsoft.com/office/drawing/2014/main" id="{6B0459F5-698D-4F5C-0A68-FF020E9228FB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Google Shape;1070;p22">
              <a:extLst>
                <a:ext uri="{FF2B5EF4-FFF2-40B4-BE49-F238E27FC236}">
                  <a16:creationId xmlns:a16="http://schemas.microsoft.com/office/drawing/2014/main" id="{C741011C-F673-32A5-40ED-B8C683667E41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Google Shape;1071;p22">
              <a:extLst>
                <a:ext uri="{FF2B5EF4-FFF2-40B4-BE49-F238E27FC236}">
                  <a16:creationId xmlns:a16="http://schemas.microsoft.com/office/drawing/2014/main" id="{FA37F4C5-3ACD-CF1D-DD8E-7EDAF0DE4EBB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Google Shape;1072;p22">
              <a:extLst>
                <a:ext uri="{FF2B5EF4-FFF2-40B4-BE49-F238E27FC236}">
                  <a16:creationId xmlns:a16="http://schemas.microsoft.com/office/drawing/2014/main" id="{63FBA894-26DE-ED41-9352-CB9523AF92F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Google Shape;1073;p22">
              <a:extLst>
                <a:ext uri="{FF2B5EF4-FFF2-40B4-BE49-F238E27FC236}">
                  <a16:creationId xmlns:a16="http://schemas.microsoft.com/office/drawing/2014/main" id="{ADA1DE76-9DAF-2BB9-754A-4B5F2C4F8B57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Google Shape;1074;p22">
              <a:extLst>
                <a:ext uri="{FF2B5EF4-FFF2-40B4-BE49-F238E27FC236}">
                  <a16:creationId xmlns:a16="http://schemas.microsoft.com/office/drawing/2014/main" id="{4ED6EA76-7699-171B-8F8C-2CF9E417643F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Google Shape;1075;p22">
              <a:extLst>
                <a:ext uri="{FF2B5EF4-FFF2-40B4-BE49-F238E27FC236}">
                  <a16:creationId xmlns:a16="http://schemas.microsoft.com/office/drawing/2014/main" id="{FD0B9449-FAE1-BE36-6A2D-0ADE4F4D90D2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Google Shape;1076;p22">
              <a:extLst>
                <a:ext uri="{FF2B5EF4-FFF2-40B4-BE49-F238E27FC236}">
                  <a16:creationId xmlns:a16="http://schemas.microsoft.com/office/drawing/2014/main" id="{521720AD-5036-9D2B-710E-58D5D559318C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Google Shape;1077;p22">
              <a:extLst>
                <a:ext uri="{FF2B5EF4-FFF2-40B4-BE49-F238E27FC236}">
                  <a16:creationId xmlns:a16="http://schemas.microsoft.com/office/drawing/2014/main" id="{FAD0587E-5737-854C-D065-6954ED906F5E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Google Shape;1078;p22">
              <a:extLst>
                <a:ext uri="{FF2B5EF4-FFF2-40B4-BE49-F238E27FC236}">
                  <a16:creationId xmlns:a16="http://schemas.microsoft.com/office/drawing/2014/main" id="{8621D6BB-F135-DFAE-704C-4E5047696CAF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Google Shape;1079;p22">
              <a:extLst>
                <a:ext uri="{FF2B5EF4-FFF2-40B4-BE49-F238E27FC236}">
                  <a16:creationId xmlns:a16="http://schemas.microsoft.com/office/drawing/2014/main" id="{1C2A60F1-71C3-CD27-FB40-D62964CFFB73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Google Shape;1080;p22">
              <a:extLst>
                <a:ext uri="{FF2B5EF4-FFF2-40B4-BE49-F238E27FC236}">
                  <a16:creationId xmlns:a16="http://schemas.microsoft.com/office/drawing/2014/main" id="{A5055F0D-E44B-BA88-F168-B6D30CF2D199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Google Shape;1081;p22">
              <a:extLst>
                <a:ext uri="{FF2B5EF4-FFF2-40B4-BE49-F238E27FC236}">
                  <a16:creationId xmlns:a16="http://schemas.microsoft.com/office/drawing/2014/main" id="{98A46181-7612-657C-DF5B-A1347D61E0C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Google Shape;1082;p22">
              <a:extLst>
                <a:ext uri="{FF2B5EF4-FFF2-40B4-BE49-F238E27FC236}">
                  <a16:creationId xmlns:a16="http://schemas.microsoft.com/office/drawing/2014/main" id="{D1777C4D-CBD0-870D-2306-7453286E4954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Google Shape;1083;p22">
              <a:extLst>
                <a:ext uri="{FF2B5EF4-FFF2-40B4-BE49-F238E27FC236}">
                  <a16:creationId xmlns:a16="http://schemas.microsoft.com/office/drawing/2014/main" id="{8FEC4DBB-6CD8-9548-E32F-1852F4B391A0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Google Shape;1084;p22">
              <a:extLst>
                <a:ext uri="{FF2B5EF4-FFF2-40B4-BE49-F238E27FC236}">
                  <a16:creationId xmlns:a16="http://schemas.microsoft.com/office/drawing/2014/main" id="{147B5500-DC34-C754-EB55-01A0A351C0F2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Google Shape;1085;p22">
              <a:extLst>
                <a:ext uri="{FF2B5EF4-FFF2-40B4-BE49-F238E27FC236}">
                  <a16:creationId xmlns:a16="http://schemas.microsoft.com/office/drawing/2014/main" id="{F877FCE3-00FA-0A73-802F-616CF6C706D6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Google Shape;1086;p22">
              <a:extLst>
                <a:ext uri="{FF2B5EF4-FFF2-40B4-BE49-F238E27FC236}">
                  <a16:creationId xmlns:a16="http://schemas.microsoft.com/office/drawing/2014/main" id="{13AD43B9-934D-7AE3-2875-50BDA7EF4B21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Google Shape;1087;p22">
              <a:extLst>
                <a:ext uri="{FF2B5EF4-FFF2-40B4-BE49-F238E27FC236}">
                  <a16:creationId xmlns:a16="http://schemas.microsoft.com/office/drawing/2014/main" id="{B7A58A0A-7197-D435-E09A-2C550A9D23A7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Google Shape;1088;p22">
              <a:extLst>
                <a:ext uri="{FF2B5EF4-FFF2-40B4-BE49-F238E27FC236}">
                  <a16:creationId xmlns:a16="http://schemas.microsoft.com/office/drawing/2014/main" id="{EC579680-33B6-A900-AF7E-B9F477262021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Google Shape;1089;p22">
              <a:extLst>
                <a:ext uri="{FF2B5EF4-FFF2-40B4-BE49-F238E27FC236}">
                  <a16:creationId xmlns:a16="http://schemas.microsoft.com/office/drawing/2014/main" id="{FB278E76-573D-BE97-5699-309A84AA411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Google Shape;1090;p22">
              <a:extLst>
                <a:ext uri="{FF2B5EF4-FFF2-40B4-BE49-F238E27FC236}">
                  <a16:creationId xmlns:a16="http://schemas.microsoft.com/office/drawing/2014/main" id="{2430F0F6-5CB9-13EA-B2A0-35DD04C7B26A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Google Shape;1091;p22">
              <a:extLst>
                <a:ext uri="{FF2B5EF4-FFF2-40B4-BE49-F238E27FC236}">
                  <a16:creationId xmlns:a16="http://schemas.microsoft.com/office/drawing/2014/main" id="{F729494E-2B74-7387-E77D-7334250461C5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Google Shape;1092;p22">
              <a:extLst>
                <a:ext uri="{FF2B5EF4-FFF2-40B4-BE49-F238E27FC236}">
                  <a16:creationId xmlns:a16="http://schemas.microsoft.com/office/drawing/2014/main" id="{EB84E616-E2BA-06A9-45B5-3F688FBD87FE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Google Shape;1093;p22">
              <a:extLst>
                <a:ext uri="{FF2B5EF4-FFF2-40B4-BE49-F238E27FC236}">
                  <a16:creationId xmlns:a16="http://schemas.microsoft.com/office/drawing/2014/main" id="{804890C7-FE61-3281-AB94-C8D77AF28771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Google Shape;1094;p22">
              <a:extLst>
                <a:ext uri="{FF2B5EF4-FFF2-40B4-BE49-F238E27FC236}">
                  <a16:creationId xmlns:a16="http://schemas.microsoft.com/office/drawing/2014/main" id="{016B98F3-0CEB-CB02-566E-1DA9EB17D2D7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Google Shape;1095;p22">
              <a:extLst>
                <a:ext uri="{FF2B5EF4-FFF2-40B4-BE49-F238E27FC236}">
                  <a16:creationId xmlns:a16="http://schemas.microsoft.com/office/drawing/2014/main" id="{D1CDC946-E443-F314-B36D-0D0C0A4D1D3D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Google Shape;1096;p22">
              <a:extLst>
                <a:ext uri="{FF2B5EF4-FFF2-40B4-BE49-F238E27FC236}">
                  <a16:creationId xmlns:a16="http://schemas.microsoft.com/office/drawing/2014/main" id="{245B22B2-D9A8-5934-E08A-4721FE1690C3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Google Shape;1097;p22">
              <a:extLst>
                <a:ext uri="{FF2B5EF4-FFF2-40B4-BE49-F238E27FC236}">
                  <a16:creationId xmlns:a16="http://schemas.microsoft.com/office/drawing/2014/main" id="{3EE77537-341F-CF85-7763-639C24373035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Google Shape;1098;p22">
              <a:extLst>
                <a:ext uri="{FF2B5EF4-FFF2-40B4-BE49-F238E27FC236}">
                  <a16:creationId xmlns:a16="http://schemas.microsoft.com/office/drawing/2014/main" id="{A02C458B-CAD5-CEE4-54F6-0246D1E66332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Google Shape;1099;p22">
              <a:extLst>
                <a:ext uri="{FF2B5EF4-FFF2-40B4-BE49-F238E27FC236}">
                  <a16:creationId xmlns:a16="http://schemas.microsoft.com/office/drawing/2014/main" id="{6D4B81C8-1C01-4BE4-304E-0B347BA6A656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Google Shape;1100;p22">
              <a:extLst>
                <a:ext uri="{FF2B5EF4-FFF2-40B4-BE49-F238E27FC236}">
                  <a16:creationId xmlns:a16="http://schemas.microsoft.com/office/drawing/2014/main" id="{576994A8-C210-F3DE-50CA-57A80C3B6009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Google Shape;1101;p22">
              <a:extLst>
                <a:ext uri="{FF2B5EF4-FFF2-40B4-BE49-F238E27FC236}">
                  <a16:creationId xmlns:a16="http://schemas.microsoft.com/office/drawing/2014/main" id="{E5196F29-92C7-E83E-44E8-B680E2B4741D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Google Shape;1102;p22">
              <a:extLst>
                <a:ext uri="{FF2B5EF4-FFF2-40B4-BE49-F238E27FC236}">
                  <a16:creationId xmlns:a16="http://schemas.microsoft.com/office/drawing/2014/main" id="{02571A66-E6B4-3A2A-B7CB-887FE7CEBA6F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Google Shape;1103;p22">
              <a:extLst>
                <a:ext uri="{FF2B5EF4-FFF2-40B4-BE49-F238E27FC236}">
                  <a16:creationId xmlns:a16="http://schemas.microsoft.com/office/drawing/2014/main" id="{BC483860-7E35-A756-BAB4-3382566DF35D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9" name="Google Shape;1104;p22">
              <a:extLst>
                <a:ext uri="{FF2B5EF4-FFF2-40B4-BE49-F238E27FC236}">
                  <a16:creationId xmlns:a16="http://schemas.microsoft.com/office/drawing/2014/main" id="{0F47732F-94F9-829F-5D5F-DEB1907C71B2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0" name="Google Shape;1105;p22">
              <a:extLst>
                <a:ext uri="{FF2B5EF4-FFF2-40B4-BE49-F238E27FC236}">
                  <a16:creationId xmlns:a16="http://schemas.microsoft.com/office/drawing/2014/main" id="{CD21267F-2C2F-2DCE-C8E4-D8DF6A80A3F0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1" name="Google Shape;1106;p22">
              <a:extLst>
                <a:ext uri="{FF2B5EF4-FFF2-40B4-BE49-F238E27FC236}">
                  <a16:creationId xmlns:a16="http://schemas.microsoft.com/office/drawing/2014/main" id="{0A885257-4DFC-5A97-1578-996E176CD07A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2" name="Google Shape;1107;p22">
              <a:extLst>
                <a:ext uri="{FF2B5EF4-FFF2-40B4-BE49-F238E27FC236}">
                  <a16:creationId xmlns:a16="http://schemas.microsoft.com/office/drawing/2014/main" id="{36ADE884-E5C4-F5FE-DD69-82468AE63290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Google Shape;1108;p22">
              <a:extLst>
                <a:ext uri="{FF2B5EF4-FFF2-40B4-BE49-F238E27FC236}">
                  <a16:creationId xmlns:a16="http://schemas.microsoft.com/office/drawing/2014/main" id="{4D5E407B-997B-4CA2-DD46-EAC48CFEB6C1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4" name="Google Shape;1109;p22">
              <a:extLst>
                <a:ext uri="{FF2B5EF4-FFF2-40B4-BE49-F238E27FC236}">
                  <a16:creationId xmlns:a16="http://schemas.microsoft.com/office/drawing/2014/main" id="{04AF9EF4-FB4A-3A82-F560-AD9A9F0D9F4F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Google Shape;1110;p22">
              <a:extLst>
                <a:ext uri="{FF2B5EF4-FFF2-40B4-BE49-F238E27FC236}">
                  <a16:creationId xmlns:a16="http://schemas.microsoft.com/office/drawing/2014/main" id="{5B4C44AC-AEDC-584E-54D2-D87E4486F2C4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6" name="Google Shape;1111;p22">
              <a:extLst>
                <a:ext uri="{FF2B5EF4-FFF2-40B4-BE49-F238E27FC236}">
                  <a16:creationId xmlns:a16="http://schemas.microsoft.com/office/drawing/2014/main" id="{BC5FEF18-18B2-DCCF-E4AF-F86460A9C17D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7" name="Google Shape;1112;p22">
              <a:extLst>
                <a:ext uri="{FF2B5EF4-FFF2-40B4-BE49-F238E27FC236}">
                  <a16:creationId xmlns:a16="http://schemas.microsoft.com/office/drawing/2014/main" id="{C3BF7A88-8176-BA17-838D-CA5BAADF2D7D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8" name="Google Shape;1113;p22">
              <a:extLst>
                <a:ext uri="{FF2B5EF4-FFF2-40B4-BE49-F238E27FC236}">
                  <a16:creationId xmlns:a16="http://schemas.microsoft.com/office/drawing/2014/main" id="{C40CC4E2-195B-2DF8-36E4-CA428F07BE80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9" name="Google Shape;1114;p22">
              <a:extLst>
                <a:ext uri="{FF2B5EF4-FFF2-40B4-BE49-F238E27FC236}">
                  <a16:creationId xmlns:a16="http://schemas.microsoft.com/office/drawing/2014/main" id="{C4C1AFB3-00AB-9549-DE5B-482C53868DFE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Google Shape;1115;p22">
              <a:extLst>
                <a:ext uri="{FF2B5EF4-FFF2-40B4-BE49-F238E27FC236}">
                  <a16:creationId xmlns:a16="http://schemas.microsoft.com/office/drawing/2014/main" id="{C0D6810F-B91C-39F3-B0D4-D2BC34F7C8B5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Google Shape;1116;p22">
              <a:extLst>
                <a:ext uri="{FF2B5EF4-FFF2-40B4-BE49-F238E27FC236}">
                  <a16:creationId xmlns:a16="http://schemas.microsoft.com/office/drawing/2014/main" id="{24EBD430-3744-F3D8-6FED-0EB41D0C950C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Google Shape;1117;p22">
              <a:extLst>
                <a:ext uri="{FF2B5EF4-FFF2-40B4-BE49-F238E27FC236}">
                  <a16:creationId xmlns:a16="http://schemas.microsoft.com/office/drawing/2014/main" id="{46C2F635-E6F8-613E-208A-D4C8B75982DC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Google Shape;1118;p22">
              <a:extLst>
                <a:ext uri="{FF2B5EF4-FFF2-40B4-BE49-F238E27FC236}">
                  <a16:creationId xmlns:a16="http://schemas.microsoft.com/office/drawing/2014/main" id="{37103231-250F-5C4B-B453-57CFCD919D2E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4" name="Google Shape;1119;p22">
              <a:extLst>
                <a:ext uri="{FF2B5EF4-FFF2-40B4-BE49-F238E27FC236}">
                  <a16:creationId xmlns:a16="http://schemas.microsoft.com/office/drawing/2014/main" id="{74BDE83A-F20E-0CEC-EA44-70A64B78FA1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Google Shape;1120;p22">
              <a:extLst>
                <a:ext uri="{FF2B5EF4-FFF2-40B4-BE49-F238E27FC236}">
                  <a16:creationId xmlns:a16="http://schemas.microsoft.com/office/drawing/2014/main" id="{40316485-35B7-6A15-E174-CE4E430BE7A9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Google Shape;1121;p22">
              <a:extLst>
                <a:ext uri="{FF2B5EF4-FFF2-40B4-BE49-F238E27FC236}">
                  <a16:creationId xmlns:a16="http://schemas.microsoft.com/office/drawing/2014/main" id="{4D720B6C-D058-343B-30B9-97EC28660C9F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7" name="Google Shape;1122;p22">
              <a:extLst>
                <a:ext uri="{FF2B5EF4-FFF2-40B4-BE49-F238E27FC236}">
                  <a16:creationId xmlns:a16="http://schemas.microsoft.com/office/drawing/2014/main" id="{369DD510-0C12-F58C-D0C0-E85B9825ADE0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Google Shape;1123;p22">
              <a:extLst>
                <a:ext uri="{FF2B5EF4-FFF2-40B4-BE49-F238E27FC236}">
                  <a16:creationId xmlns:a16="http://schemas.microsoft.com/office/drawing/2014/main" id="{F8320B2F-00AD-4812-2DAC-86C7ABBDD97B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Google Shape;1124;p22">
              <a:extLst>
                <a:ext uri="{FF2B5EF4-FFF2-40B4-BE49-F238E27FC236}">
                  <a16:creationId xmlns:a16="http://schemas.microsoft.com/office/drawing/2014/main" id="{7BF7F5AF-DB62-9138-B5A9-E7DBD9B3A4CE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Google Shape;1125;p22">
              <a:extLst>
                <a:ext uri="{FF2B5EF4-FFF2-40B4-BE49-F238E27FC236}">
                  <a16:creationId xmlns:a16="http://schemas.microsoft.com/office/drawing/2014/main" id="{D2930124-0A56-5562-7A4A-21610CEB5B97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Google Shape;1126;p22">
              <a:extLst>
                <a:ext uri="{FF2B5EF4-FFF2-40B4-BE49-F238E27FC236}">
                  <a16:creationId xmlns:a16="http://schemas.microsoft.com/office/drawing/2014/main" id="{B6B5D717-B3B5-4727-3955-445AE129AE88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Google Shape;1127;p22">
              <a:extLst>
                <a:ext uri="{FF2B5EF4-FFF2-40B4-BE49-F238E27FC236}">
                  <a16:creationId xmlns:a16="http://schemas.microsoft.com/office/drawing/2014/main" id="{457E854B-C266-F7BD-7620-5662097A9F00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Google Shape;1128;p22">
              <a:extLst>
                <a:ext uri="{FF2B5EF4-FFF2-40B4-BE49-F238E27FC236}">
                  <a16:creationId xmlns:a16="http://schemas.microsoft.com/office/drawing/2014/main" id="{96E0A3BB-DF2B-C819-2398-787AB4EF95E6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Google Shape;1129;p22">
              <a:extLst>
                <a:ext uri="{FF2B5EF4-FFF2-40B4-BE49-F238E27FC236}">
                  <a16:creationId xmlns:a16="http://schemas.microsoft.com/office/drawing/2014/main" id="{B47F02DC-CF13-B3D9-1C97-5C15EF347FFE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Google Shape;1130;p22">
              <a:extLst>
                <a:ext uri="{FF2B5EF4-FFF2-40B4-BE49-F238E27FC236}">
                  <a16:creationId xmlns:a16="http://schemas.microsoft.com/office/drawing/2014/main" id="{32D9337C-9D94-1538-B2CA-F5415D698091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Google Shape;1131;p22">
              <a:extLst>
                <a:ext uri="{FF2B5EF4-FFF2-40B4-BE49-F238E27FC236}">
                  <a16:creationId xmlns:a16="http://schemas.microsoft.com/office/drawing/2014/main" id="{4E1E5DFF-F7DC-F9D6-4D27-95B44702149A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Google Shape;1132;p22">
              <a:extLst>
                <a:ext uri="{FF2B5EF4-FFF2-40B4-BE49-F238E27FC236}">
                  <a16:creationId xmlns:a16="http://schemas.microsoft.com/office/drawing/2014/main" id="{4C8F79BF-BD58-92AF-0E19-DA549CD5D4F5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Google Shape;1133;p22">
              <a:extLst>
                <a:ext uri="{FF2B5EF4-FFF2-40B4-BE49-F238E27FC236}">
                  <a16:creationId xmlns:a16="http://schemas.microsoft.com/office/drawing/2014/main" id="{CF176051-E813-9566-8756-E77D655C553F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Google Shape;1134;p22">
              <a:extLst>
                <a:ext uri="{FF2B5EF4-FFF2-40B4-BE49-F238E27FC236}">
                  <a16:creationId xmlns:a16="http://schemas.microsoft.com/office/drawing/2014/main" id="{3D75EC20-C2FC-2EE3-AF1B-E79553B9F8D1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Google Shape;1135;p22">
              <a:extLst>
                <a:ext uri="{FF2B5EF4-FFF2-40B4-BE49-F238E27FC236}">
                  <a16:creationId xmlns:a16="http://schemas.microsoft.com/office/drawing/2014/main" id="{4BA73881-4D33-5D51-47AC-E9B62C9348BE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1" name="Google Shape;1136;p22">
              <a:extLst>
                <a:ext uri="{FF2B5EF4-FFF2-40B4-BE49-F238E27FC236}">
                  <a16:creationId xmlns:a16="http://schemas.microsoft.com/office/drawing/2014/main" id="{C863F638-D6B3-3053-35AD-56DCAE6CCE40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2" name="Google Shape;1137;p22">
              <a:extLst>
                <a:ext uri="{FF2B5EF4-FFF2-40B4-BE49-F238E27FC236}">
                  <a16:creationId xmlns:a16="http://schemas.microsoft.com/office/drawing/2014/main" id="{06A37255-C891-4ED7-B309-9B8A8E6E1DF3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3" name="Google Shape;1138;p22">
              <a:extLst>
                <a:ext uri="{FF2B5EF4-FFF2-40B4-BE49-F238E27FC236}">
                  <a16:creationId xmlns:a16="http://schemas.microsoft.com/office/drawing/2014/main" id="{ED7EBCF3-327C-49E4-E639-76EB463DF1F2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4" name="Google Shape;1139;p22">
              <a:extLst>
                <a:ext uri="{FF2B5EF4-FFF2-40B4-BE49-F238E27FC236}">
                  <a16:creationId xmlns:a16="http://schemas.microsoft.com/office/drawing/2014/main" id="{4A23D285-5C73-51F1-83C3-D6E857232AF5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Google Shape;1140;p22">
              <a:extLst>
                <a:ext uri="{FF2B5EF4-FFF2-40B4-BE49-F238E27FC236}">
                  <a16:creationId xmlns:a16="http://schemas.microsoft.com/office/drawing/2014/main" id="{685FF33A-1877-6E15-0BD0-90F3A54D38B3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6" name="Google Shape;1141;p22">
              <a:extLst>
                <a:ext uri="{FF2B5EF4-FFF2-40B4-BE49-F238E27FC236}">
                  <a16:creationId xmlns:a16="http://schemas.microsoft.com/office/drawing/2014/main" id="{448EE3A1-6B86-B535-8054-53BA7C753684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7" name="Google Shape;1142;p22">
              <a:extLst>
                <a:ext uri="{FF2B5EF4-FFF2-40B4-BE49-F238E27FC236}">
                  <a16:creationId xmlns:a16="http://schemas.microsoft.com/office/drawing/2014/main" id="{4AA8BFC5-B73F-31BD-72CD-8B7C5DEA4B07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8" name="Google Shape;1143;p22">
              <a:extLst>
                <a:ext uri="{FF2B5EF4-FFF2-40B4-BE49-F238E27FC236}">
                  <a16:creationId xmlns:a16="http://schemas.microsoft.com/office/drawing/2014/main" id="{E1169CB9-0219-C4F2-6624-D418D480F131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9" name="Google Shape;1144;p22">
              <a:extLst>
                <a:ext uri="{FF2B5EF4-FFF2-40B4-BE49-F238E27FC236}">
                  <a16:creationId xmlns:a16="http://schemas.microsoft.com/office/drawing/2014/main" id="{F592597B-AEA2-4410-80EF-2E801DC84C42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0" name="Google Shape;1145;p22">
              <a:extLst>
                <a:ext uri="{FF2B5EF4-FFF2-40B4-BE49-F238E27FC236}">
                  <a16:creationId xmlns:a16="http://schemas.microsoft.com/office/drawing/2014/main" id="{9C08C27F-033C-6FE4-452F-4F21B30A2C47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1" name="Google Shape;1146;p22">
              <a:extLst>
                <a:ext uri="{FF2B5EF4-FFF2-40B4-BE49-F238E27FC236}">
                  <a16:creationId xmlns:a16="http://schemas.microsoft.com/office/drawing/2014/main" id="{17CFAD26-AFEE-BBC3-5535-9D1AE5D6E9A4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2" name="Google Shape;1147;p22">
              <a:extLst>
                <a:ext uri="{FF2B5EF4-FFF2-40B4-BE49-F238E27FC236}">
                  <a16:creationId xmlns:a16="http://schemas.microsoft.com/office/drawing/2014/main" id="{567ED416-D935-957F-B8C2-E0FC9362206D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Google Shape;1148;p22">
              <a:extLst>
                <a:ext uri="{FF2B5EF4-FFF2-40B4-BE49-F238E27FC236}">
                  <a16:creationId xmlns:a16="http://schemas.microsoft.com/office/drawing/2014/main" id="{C0B03441-8E40-4C57-AE14-D7C1AFBA61F0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4" name="Google Shape;1149;p22">
              <a:extLst>
                <a:ext uri="{FF2B5EF4-FFF2-40B4-BE49-F238E27FC236}">
                  <a16:creationId xmlns:a16="http://schemas.microsoft.com/office/drawing/2014/main" id="{2AB6F881-85C8-50D1-6922-FC4C5D87DB3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5" name="Google Shape;1150;p22">
              <a:extLst>
                <a:ext uri="{FF2B5EF4-FFF2-40B4-BE49-F238E27FC236}">
                  <a16:creationId xmlns:a16="http://schemas.microsoft.com/office/drawing/2014/main" id="{B92E57D3-BFDF-C143-DD14-38DFF6933545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6" name="Google Shape;1151;p22">
              <a:extLst>
                <a:ext uri="{FF2B5EF4-FFF2-40B4-BE49-F238E27FC236}">
                  <a16:creationId xmlns:a16="http://schemas.microsoft.com/office/drawing/2014/main" id="{BD8919A8-4797-9826-6623-E08446317795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7" name="Google Shape;1152;p22">
              <a:extLst>
                <a:ext uri="{FF2B5EF4-FFF2-40B4-BE49-F238E27FC236}">
                  <a16:creationId xmlns:a16="http://schemas.microsoft.com/office/drawing/2014/main" id="{98E9A029-5362-ED77-1291-9FF5926CB899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8" name="Google Shape;1153;p22">
              <a:extLst>
                <a:ext uri="{FF2B5EF4-FFF2-40B4-BE49-F238E27FC236}">
                  <a16:creationId xmlns:a16="http://schemas.microsoft.com/office/drawing/2014/main" id="{7D6B599F-E246-8BA5-01BD-FBDC6C4A6724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Google Shape;1154;p22">
              <a:extLst>
                <a:ext uri="{FF2B5EF4-FFF2-40B4-BE49-F238E27FC236}">
                  <a16:creationId xmlns:a16="http://schemas.microsoft.com/office/drawing/2014/main" id="{2753A858-219A-FB09-0651-C4E3056215C0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Google Shape;1155;p22">
              <a:extLst>
                <a:ext uri="{FF2B5EF4-FFF2-40B4-BE49-F238E27FC236}">
                  <a16:creationId xmlns:a16="http://schemas.microsoft.com/office/drawing/2014/main" id="{0B425534-7521-2310-B8BC-9A624580862B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Google Shape;1156;p22">
              <a:extLst>
                <a:ext uri="{FF2B5EF4-FFF2-40B4-BE49-F238E27FC236}">
                  <a16:creationId xmlns:a16="http://schemas.microsoft.com/office/drawing/2014/main" id="{0D938472-8370-DC60-D001-3A8F5FCB6423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Google Shape;1157;p22">
              <a:extLst>
                <a:ext uri="{FF2B5EF4-FFF2-40B4-BE49-F238E27FC236}">
                  <a16:creationId xmlns:a16="http://schemas.microsoft.com/office/drawing/2014/main" id="{DCDDC31F-227D-B6F0-4742-702CA623C9E6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Google Shape;1158;p22">
              <a:extLst>
                <a:ext uri="{FF2B5EF4-FFF2-40B4-BE49-F238E27FC236}">
                  <a16:creationId xmlns:a16="http://schemas.microsoft.com/office/drawing/2014/main" id="{6657CE9D-8E67-1956-D1B8-CC894685D3DD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Google Shape;1159;p22">
              <a:extLst>
                <a:ext uri="{FF2B5EF4-FFF2-40B4-BE49-F238E27FC236}">
                  <a16:creationId xmlns:a16="http://schemas.microsoft.com/office/drawing/2014/main" id="{357B9797-6220-F956-90AF-EEDE9FCE2F86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5" name="Google Shape;1160;p22">
              <a:extLst>
                <a:ext uri="{FF2B5EF4-FFF2-40B4-BE49-F238E27FC236}">
                  <a16:creationId xmlns:a16="http://schemas.microsoft.com/office/drawing/2014/main" id="{3F10DFA9-88F3-EB55-6B41-BD2FD15AC926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Google Shape;1161;p22">
              <a:extLst>
                <a:ext uri="{FF2B5EF4-FFF2-40B4-BE49-F238E27FC236}">
                  <a16:creationId xmlns:a16="http://schemas.microsoft.com/office/drawing/2014/main" id="{127C3536-1E76-9E2F-207F-639B6F029932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Google Shape;1162;p22">
              <a:extLst>
                <a:ext uri="{FF2B5EF4-FFF2-40B4-BE49-F238E27FC236}">
                  <a16:creationId xmlns:a16="http://schemas.microsoft.com/office/drawing/2014/main" id="{4CE034F3-0B80-5BEF-7DD2-471527AAEC61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Google Shape;1163;p22">
              <a:extLst>
                <a:ext uri="{FF2B5EF4-FFF2-40B4-BE49-F238E27FC236}">
                  <a16:creationId xmlns:a16="http://schemas.microsoft.com/office/drawing/2014/main" id="{8FC73429-5E09-3C9A-83F0-D39AC0247196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Google Shape;1164;p22">
              <a:extLst>
                <a:ext uri="{FF2B5EF4-FFF2-40B4-BE49-F238E27FC236}">
                  <a16:creationId xmlns:a16="http://schemas.microsoft.com/office/drawing/2014/main" id="{E4E1623D-CCFC-2C04-1075-0917C5C1A68A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Google Shape;1165;p22">
              <a:extLst>
                <a:ext uri="{FF2B5EF4-FFF2-40B4-BE49-F238E27FC236}">
                  <a16:creationId xmlns:a16="http://schemas.microsoft.com/office/drawing/2014/main" id="{847EF372-7A40-84B3-6BEE-9585309BE08A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1" name="Google Shape;1166;p22">
              <a:extLst>
                <a:ext uri="{FF2B5EF4-FFF2-40B4-BE49-F238E27FC236}">
                  <a16:creationId xmlns:a16="http://schemas.microsoft.com/office/drawing/2014/main" id="{DC617C5F-35D4-A9CE-892B-1404B66E4A97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2" name="Google Shape;1167;p22">
              <a:extLst>
                <a:ext uri="{FF2B5EF4-FFF2-40B4-BE49-F238E27FC236}">
                  <a16:creationId xmlns:a16="http://schemas.microsoft.com/office/drawing/2014/main" id="{63B1BF01-5048-1BA3-6A44-D82EDBA4EEF6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3" name="Google Shape;1168;p22">
              <a:extLst>
                <a:ext uri="{FF2B5EF4-FFF2-40B4-BE49-F238E27FC236}">
                  <a16:creationId xmlns:a16="http://schemas.microsoft.com/office/drawing/2014/main" id="{8E4FCBE5-AA6F-027C-EA8B-942B64B6836F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4" name="Google Shape;1169;p22">
              <a:extLst>
                <a:ext uri="{FF2B5EF4-FFF2-40B4-BE49-F238E27FC236}">
                  <a16:creationId xmlns:a16="http://schemas.microsoft.com/office/drawing/2014/main" id="{16FC6003-9403-B5A1-F814-35FCC92C85C8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Google Shape;1170;p22">
              <a:extLst>
                <a:ext uri="{FF2B5EF4-FFF2-40B4-BE49-F238E27FC236}">
                  <a16:creationId xmlns:a16="http://schemas.microsoft.com/office/drawing/2014/main" id="{C8FC8925-F6A4-0BA2-9CA7-E13F39C645B3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Google Shape;1171;p22">
              <a:extLst>
                <a:ext uri="{FF2B5EF4-FFF2-40B4-BE49-F238E27FC236}">
                  <a16:creationId xmlns:a16="http://schemas.microsoft.com/office/drawing/2014/main" id="{99791678-CC51-6327-05B7-03B298DA92F7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7" name="Google Shape;1172;p22">
              <a:extLst>
                <a:ext uri="{FF2B5EF4-FFF2-40B4-BE49-F238E27FC236}">
                  <a16:creationId xmlns:a16="http://schemas.microsoft.com/office/drawing/2014/main" id="{CC70ABA8-FB62-53F6-1943-F50BCD9F04F2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Google Shape;1173;p22">
              <a:extLst>
                <a:ext uri="{FF2B5EF4-FFF2-40B4-BE49-F238E27FC236}">
                  <a16:creationId xmlns:a16="http://schemas.microsoft.com/office/drawing/2014/main" id="{0F45F1D2-300B-EA72-A998-DC7569B65E07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Google Shape;1174;p22">
              <a:extLst>
                <a:ext uri="{FF2B5EF4-FFF2-40B4-BE49-F238E27FC236}">
                  <a16:creationId xmlns:a16="http://schemas.microsoft.com/office/drawing/2014/main" id="{39598CD1-FDE4-4904-FFB7-E6BBB34F9F00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Google Shape;1175;p22">
              <a:extLst>
                <a:ext uri="{FF2B5EF4-FFF2-40B4-BE49-F238E27FC236}">
                  <a16:creationId xmlns:a16="http://schemas.microsoft.com/office/drawing/2014/main" id="{17E4CC7A-2356-4BDA-D190-70DD79D6F4E6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Google Shape;1176;p22">
              <a:extLst>
                <a:ext uri="{FF2B5EF4-FFF2-40B4-BE49-F238E27FC236}">
                  <a16:creationId xmlns:a16="http://schemas.microsoft.com/office/drawing/2014/main" id="{089CFFE4-8202-4030-EB50-8E0F59367031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Google Shape;1177;p22">
              <a:extLst>
                <a:ext uri="{FF2B5EF4-FFF2-40B4-BE49-F238E27FC236}">
                  <a16:creationId xmlns:a16="http://schemas.microsoft.com/office/drawing/2014/main" id="{1BA9116A-9999-FB19-7E90-3D1587D59557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Google Shape;1178;p22">
              <a:extLst>
                <a:ext uri="{FF2B5EF4-FFF2-40B4-BE49-F238E27FC236}">
                  <a16:creationId xmlns:a16="http://schemas.microsoft.com/office/drawing/2014/main" id="{DF9C529F-EB98-7B29-861C-F328B25325EE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4" name="Google Shape;1179;p22">
              <a:extLst>
                <a:ext uri="{FF2B5EF4-FFF2-40B4-BE49-F238E27FC236}">
                  <a16:creationId xmlns:a16="http://schemas.microsoft.com/office/drawing/2014/main" id="{A4CAC1C7-7533-CE8B-BBCE-DB1133B83C67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Google Shape;1180;p22">
              <a:extLst>
                <a:ext uri="{FF2B5EF4-FFF2-40B4-BE49-F238E27FC236}">
                  <a16:creationId xmlns:a16="http://schemas.microsoft.com/office/drawing/2014/main" id="{FA61F600-E7BE-6F8B-DC2B-5D0690EDF4D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Google Shape;1181;p22">
              <a:extLst>
                <a:ext uri="{FF2B5EF4-FFF2-40B4-BE49-F238E27FC236}">
                  <a16:creationId xmlns:a16="http://schemas.microsoft.com/office/drawing/2014/main" id="{78B81B59-79A4-E3C9-4CF5-FB02EF09DC4D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Google Shape;1182;p22">
              <a:extLst>
                <a:ext uri="{FF2B5EF4-FFF2-40B4-BE49-F238E27FC236}">
                  <a16:creationId xmlns:a16="http://schemas.microsoft.com/office/drawing/2014/main" id="{5FE2275C-56C1-1A0D-6E0B-F443F378CB19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Google Shape;1183;p22">
              <a:extLst>
                <a:ext uri="{FF2B5EF4-FFF2-40B4-BE49-F238E27FC236}">
                  <a16:creationId xmlns:a16="http://schemas.microsoft.com/office/drawing/2014/main" id="{26E65BDE-55C0-40D0-BBDF-78E5B0BEA990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Google Shape;1184;p22">
              <a:extLst>
                <a:ext uri="{FF2B5EF4-FFF2-40B4-BE49-F238E27FC236}">
                  <a16:creationId xmlns:a16="http://schemas.microsoft.com/office/drawing/2014/main" id="{F766BA62-2983-FE77-78F0-0B901DEFD257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Google Shape;1185;p22">
              <a:extLst>
                <a:ext uri="{FF2B5EF4-FFF2-40B4-BE49-F238E27FC236}">
                  <a16:creationId xmlns:a16="http://schemas.microsoft.com/office/drawing/2014/main" id="{0B42811B-74D0-0ECC-B2F6-871FFC791C7A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Google Shape;1186;p22">
              <a:extLst>
                <a:ext uri="{FF2B5EF4-FFF2-40B4-BE49-F238E27FC236}">
                  <a16:creationId xmlns:a16="http://schemas.microsoft.com/office/drawing/2014/main" id="{AA0F0679-063F-F484-9F02-0D343E223670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2" name="Google Shape;1187;p22">
              <a:extLst>
                <a:ext uri="{FF2B5EF4-FFF2-40B4-BE49-F238E27FC236}">
                  <a16:creationId xmlns:a16="http://schemas.microsoft.com/office/drawing/2014/main" id="{7F65632C-5801-5F60-9B87-E3DCFA3073C1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Google Shape;1188;p22">
              <a:extLst>
                <a:ext uri="{FF2B5EF4-FFF2-40B4-BE49-F238E27FC236}">
                  <a16:creationId xmlns:a16="http://schemas.microsoft.com/office/drawing/2014/main" id="{DA4E12BC-5A6A-2FF8-FB3A-B6FC03E6CB08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Google Shape;1189;p22">
              <a:extLst>
                <a:ext uri="{FF2B5EF4-FFF2-40B4-BE49-F238E27FC236}">
                  <a16:creationId xmlns:a16="http://schemas.microsoft.com/office/drawing/2014/main" id="{8EA86493-4154-2893-39AA-DE05E8A4AC8C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Google Shape;1190;p22">
              <a:extLst>
                <a:ext uri="{FF2B5EF4-FFF2-40B4-BE49-F238E27FC236}">
                  <a16:creationId xmlns:a16="http://schemas.microsoft.com/office/drawing/2014/main" id="{98A013BF-E7AF-2D04-1DB6-4C2A679BD956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Google Shape;1191;p22">
              <a:extLst>
                <a:ext uri="{FF2B5EF4-FFF2-40B4-BE49-F238E27FC236}">
                  <a16:creationId xmlns:a16="http://schemas.microsoft.com/office/drawing/2014/main" id="{8F75D451-6384-9E75-EF1E-9F877CBA03E6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Google Shape;1192;p22">
              <a:extLst>
                <a:ext uri="{FF2B5EF4-FFF2-40B4-BE49-F238E27FC236}">
                  <a16:creationId xmlns:a16="http://schemas.microsoft.com/office/drawing/2014/main" id="{588CCF7D-4D62-D161-68F4-1FEBB3D3AAD1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Google Shape;1193;p22">
              <a:extLst>
                <a:ext uri="{FF2B5EF4-FFF2-40B4-BE49-F238E27FC236}">
                  <a16:creationId xmlns:a16="http://schemas.microsoft.com/office/drawing/2014/main" id="{C903D8E5-4756-2E2F-1E90-50C204A3B196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9" name="Google Shape;1194;p22">
              <a:extLst>
                <a:ext uri="{FF2B5EF4-FFF2-40B4-BE49-F238E27FC236}">
                  <a16:creationId xmlns:a16="http://schemas.microsoft.com/office/drawing/2014/main" id="{C5BC85E5-4BC2-9E39-0BCC-36C15FEFFFEF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Google Shape;1195;p22">
              <a:extLst>
                <a:ext uri="{FF2B5EF4-FFF2-40B4-BE49-F238E27FC236}">
                  <a16:creationId xmlns:a16="http://schemas.microsoft.com/office/drawing/2014/main" id="{E6DE452C-3A70-1335-FCDC-4E1E44EDCEDC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Google Shape;1196;p22">
              <a:extLst>
                <a:ext uri="{FF2B5EF4-FFF2-40B4-BE49-F238E27FC236}">
                  <a16:creationId xmlns:a16="http://schemas.microsoft.com/office/drawing/2014/main" id="{8D06DA45-AEA4-2D80-A131-1D19F2C9259B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Google Shape;1197;p22">
              <a:extLst>
                <a:ext uri="{FF2B5EF4-FFF2-40B4-BE49-F238E27FC236}">
                  <a16:creationId xmlns:a16="http://schemas.microsoft.com/office/drawing/2014/main" id="{E47E1E0D-BA22-2F60-08FD-49032B385A60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Google Shape;1198;p22">
              <a:extLst>
                <a:ext uri="{FF2B5EF4-FFF2-40B4-BE49-F238E27FC236}">
                  <a16:creationId xmlns:a16="http://schemas.microsoft.com/office/drawing/2014/main" id="{A20CD95C-6163-2FE6-B63F-30E7B78F802D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Google Shape;1199;p22">
              <a:extLst>
                <a:ext uri="{FF2B5EF4-FFF2-40B4-BE49-F238E27FC236}">
                  <a16:creationId xmlns:a16="http://schemas.microsoft.com/office/drawing/2014/main" id="{5831A4B0-8668-C885-F4D1-A4855A8494A7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Google Shape;1200;p22">
              <a:extLst>
                <a:ext uri="{FF2B5EF4-FFF2-40B4-BE49-F238E27FC236}">
                  <a16:creationId xmlns:a16="http://schemas.microsoft.com/office/drawing/2014/main" id="{4F4B1DBB-781F-65BC-DA65-3634B968C490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Google Shape;1201;p22">
              <a:extLst>
                <a:ext uri="{FF2B5EF4-FFF2-40B4-BE49-F238E27FC236}">
                  <a16:creationId xmlns:a16="http://schemas.microsoft.com/office/drawing/2014/main" id="{6D299219-5558-C43D-166C-3D10F74D08A1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Google Shape;1202;p22">
              <a:extLst>
                <a:ext uri="{FF2B5EF4-FFF2-40B4-BE49-F238E27FC236}">
                  <a16:creationId xmlns:a16="http://schemas.microsoft.com/office/drawing/2014/main" id="{DC186CBB-4EAF-5B35-934A-1862DC6BEC8F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Google Shape;1203;p22">
              <a:extLst>
                <a:ext uri="{FF2B5EF4-FFF2-40B4-BE49-F238E27FC236}">
                  <a16:creationId xmlns:a16="http://schemas.microsoft.com/office/drawing/2014/main" id="{74AC687E-C62B-54A4-DF61-500191A0834A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Google Shape;1204;p22">
              <a:extLst>
                <a:ext uri="{FF2B5EF4-FFF2-40B4-BE49-F238E27FC236}">
                  <a16:creationId xmlns:a16="http://schemas.microsoft.com/office/drawing/2014/main" id="{6952914D-BFFB-F908-D663-1AD462B9ABB5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Google Shape;1205;p22">
              <a:extLst>
                <a:ext uri="{FF2B5EF4-FFF2-40B4-BE49-F238E27FC236}">
                  <a16:creationId xmlns:a16="http://schemas.microsoft.com/office/drawing/2014/main" id="{A0D2EF7D-9954-D779-AEA0-DF0FEC514929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Google Shape;1206;p22">
              <a:extLst>
                <a:ext uri="{FF2B5EF4-FFF2-40B4-BE49-F238E27FC236}">
                  <a16:creationId xmlns:a16="http://schemas.microsoft.com/office/drawing/2014/main" id="{629AFB00-6542-0853-A234-4DB0F1DE307C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Google Shape;1207;p22">
              <a:extLst>
                <a:ext uri="{FF2B5EF4-FFF2-40B4-BE49-F238E27FC236}">
                  <a16:creationId xmlns:a16="http://schemas.microsoft.com/office/drawing/2014/main" id="{FF908DC4-F7F9-0FD0-2917-ABD6C5C23009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Google Shape;1208;p22">
              <a:extLst>
                <a:ext uri="{FF2B5EF4-FFF2-40B4-BE49-F238E27FC236}">
                  <a16:creationId xmlns:a16="http://schemas.microsoft.com/office/drawing/2014/main" id="{6C815E76-F030-C9AD-65CF-91DDBACCF0DF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Google Shape;1209;p22">
              <a:extLst>
                <a:ext uri="{FF2B5EF4-FFF2-40B4-BE49-F238E27FC236}">
                  <a16:creationId xmlns:a16="http://schemas.microsoft.com/office/drawing/2014/main" id="{1636E0B1-AEDE-82D3-BE7C-18CC6E4A1DE8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Google Shape;1210;p22">
              <a:extLst>
                <a:ext uri="{FF2B5EF4-FFF2-40B4-BE49-F238E27FC236}">
                  <a16:creationId xmlns:a16="http://schemas.microsoft.com/office/drawing/2014/main" id="{8F0F3735-5551-5C56-CD1C-66071E411F6B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1211;p22">
              <a:extLst>
                <a:ext uri="{FF2B5EF4-FFF2-40B4-BE49-F238E27FC236}">
                  <a16:creationId xmlns:a16="http://schemas.microsoft.com/office/drawing/2014/main" id="{E9A80D12-E6D3-5935-6289-65C2307134A5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1212;p22">
              <a:extLst>
                <a:ext uri="{FF2B5EF4-FFF2-40B4-BE49-F238E27FC236}">
                  <a16:creationId xmlns:a16="http://schemas.microsoft.com/office/drawing/2014/main" id="{5D89FB85-B066-39B7-C267-FFA39CBF4539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1213;p22">
              <a:extLst>
                <a:ext uri="{FF2B5EF4-FFF2-40B4-BE49-F238E27FC236}">
                  <a16:creationId xmlns:a16="http://schemas.microsoft.com/office/drawing/2014/main" id="{99F45C28-606F-9E4E-00D2-9B07CB023EF1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1214;p22">
              <a:extLst>
                <a:ext uri="{FF2B5EF4-FFF2-40B4-BE49-F238E27FC236}">
                  <a16:creationId xmlns:a16="http://schemas.microsoft.com/office/drawing/2014/main" id="{06F84906-53AF-B28F-BC7C-AB9557787646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1215;p22">
              <a:extLst>
                <a:ext uri="{FF2B5EF4-FFF2-40B4-BE49-F238E27FC236}">
                  <a16:creationId xmlns:a16="http://schemas.microsoft.com/office/drawing/2014/main" id="{94982C96-1A34-7342-7BDA-4485891829F0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1216;p22">
              <a:extLst>
                <a:ext uri="{FF2B5EF4-FFF2-40B4-BE49-F238E27FC236}">
                  <a16:creationId xmlns:a16="http://schemas.microsoft.com/office/drawing/2014/main" id="{0CF291CC-C2BB-B628-AD03-66E0528A144D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1217;p22">
              <a:extLst>
                <a:ext uri="{FF2B5EF4-FFF2-40B4-BE49-F238E27FC236}">
                  <a16:creationId xmlns:a16="http://schemas.microsoft.com/office/drawing/2014/main" id="{90E75CDB-6344-7124-D466-893CB16F4626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1218;p22">
              <a:extLst>
                <a:ext uri="{FF2B5EF4-FFF2-40B4-BE49-F238E27FC236}">
                  <a16:creationId xmlns:a16="http://schemas.microsoft.com/office/drawing/2014/main" id="{49B383ED-DDBD-EB2E-98DF-E2E684FA173B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1219;p22">
              <a:extLst>
                <a:ext uri="{FF2B5EF4-FFF2-40B4-BE49-F238E27FC236}">
                  <a16:creationId xmlns:a16="http://schemas.microsoft.com/office/drawing/2014/main" id="{91F654D4-01AA-B37A-154F-5D9FA2EA50BE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1220;p22">
              <a:extLst>
                <a:ext uri="{FF2B5EF4-FFF2-40B4-BE49-F238E27FC236}">
                  <a16:creationId xmlns:a16="http://schemas.microsoft.com/office/drawing/2014/main" id="{8DA87645-0E58-809F-62F8-912D6EC5B975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1221;p22">
              <a:extLst>
                <a:ext uri="{FF2B5EF4-FFF2-40B4-BE49-F238E27FC236}">
                  <a16:creationId xmlns:a16="http://schemas.microsoft.com/office/drawing/2014/main" id="{4D290D1D-4FB7-1543-90B3-F187E1B36F89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1222;p22">
              <a:extLst>
                <a:ext uri="{FF2B5EF4-FFF2-40B4-BE49-F238E27FC236}">
                  <a16:creationId xmlns:a16="http://schemas.microsoft.com/office/drawing/2014/main" id="{D8463532-2A30-02D9-C86C-8880DC905247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1223;p22">
              <a:extLst>
                <a:ext uri="{FF2B5EF4-FFF2-40B4-BE49-F238E27FC236}">
                  <a16:creationId xmlns:a16="http://schemas.microsoft.com/office/drawing/2014/main" id="{919C8748-9D98-22B8-674F-B566E7E6E976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1224;p22">
              <a:extLst>
                <a:ext uri="{FF2B5EF4-FFF2-40B4-BE49-F238E27FC236}">
                  <a16:creationId xmlns:a16="http://schemas.microsoft.com/office/drawing/2014/main" id="{8F4F3AD8-0E73-325B-93C2-2F127AAF54DF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1225;p22">
              <a:extLst>
                <a:ext uri="{FF2B5EF4-FFF2-40B4-BE49-F238E27FC236}">
                  <a16:creationId xmlns:a16="http://schemas.microsoft.com/office/drawing/2014/main" id="{CAE7D5E7-2374-63A6-B004-4D6F74588F02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1226;p22">
              <a:extLst>
                <a:ext uri="{FF2B5EF4-FFF2-40B4-BE49-F238E27FC236}">
                  <a16:creationId xmlns:a16="http://schemas.microsoft.com/office/drawing/2014/main" id="{97BA3A6C-C065-F21D-E3AE-B167BC32304F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1227;p22">
              <a:extLst>
                <a:ext uri="{FF2B5EF4-FFF2-40B4-BE49-F238E27FC236}">
                  <a16:creationId xmlns:a16="http://schemas.microsoft.com/office/drawing/2014/main" id="{5BA08B9C-B72D-3E84-E171-DC1C075D5804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1228;p22">
              <a:extLst>
                <a:ext uri="{FF2B5EF4-FFF2-40B4-BE49-F238E27FC236}">
                  <a16:creationId xmlns:a16="http://schemas.microsoft.com/office/drawing/2014/main" id="{C5CA6EEF-D373-AA5E-BE3E-EC1D653B54A4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1229;p22">
              <a:extLst>
                <a:ext uri="{FF2B5EF4-FFF2-40B4-BE49-F238E27FC236}">
                  <a16:creationId xmlns:a16="http://schemas.microsoft.com/office/drawing/2014/main" id="{96F097FE-CDAE-17A0-E82C-A48D8AFC998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1230;p22">
              <a:extLst>
                <a:ext uri="{FF2B5EF4-FFF2-40B4-BE49-F238E27FC236}">
                  <a16:creationId xmlns:a16="http://schemas.microsoft.com/office/drawing/2014/main" id="{1DEB67F8-64D0-23B0-5CF5-8D9069DED9D4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1231;p22">
              <a:extLst>
                <a:ext uri="{FF2B5EF4-FFF2-40B4-BE49-F238E27FC236}">
                  <a16:creationId xmlns:a16="http://schemas.microsoft.com/office/drawing/2014/main" id="{ACABC605-8B9A-0FFC-48B1-CF3E5490580E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Google Shape;1232;p22">
              <a:extLst>
                <a:ext uri="{FF2B5EF4-FFF2-40B4-BE49-F238E27FC236}">
                  <a16:creationId xmlns:a16="http://schemas.microsoft.com/office/drawing/2014/main" id="{BDCC97F7-94A4-CADD-2417-F5F9DBCCA0F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Google Shape;1233;p22">
              <a:extLst>
                <a:ext uri="{FF2B5EF4-FFF2-40B4-BE49-F238E27FC236}">
                  <a16:creationId xmlns:a16="http://schemas.microsoft.com/office/drawing/2014/main" id="{BB5A8BA4-4D0A-6059-67AE-51C4FDA8027E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1234;p22">
              <a:extLst>
                <a:ext uri="{FF2B5EF4-FFF2-40B4-BE49-F238E27FC236}">
                  <a16:creationId xmlns:a16="http://schemas.microsoft.com/office/drawing/2014/main" id="{60E37156-D018-751B-7CF0-2D682D2A1E28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1235;p22">
              <a:extLst>
                <a:ext uri="{FF2B5EF4-FFF2-40B4-BE49-F238E27FC236}">
                  <a16:creationId xmlns:a16="http://schemas.microsoft.com/office/drawing/2014/main" id="{A35F6131-CC26-353F-1C62-7AEAEAECE76E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1236;p22">
              <a:extLst>
                <a:ext uri="{FF2B5EF4-FFF2-40B4-BE49-F238E27FC236}">
                  <a16:creationId xmlns:a16="http://schemas.microsoft.com/office/drawing/2014/main" id="{4324743F-C4D5-BD36-4D31-A00882C09E62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1237;p22">
              <a:extLst>
                <a:ext uri="{FF2B5EF4-FFF2-40B4-BE49-F238E27FC236}">
                  <a16:creationId xmlns:a16="http://schemas.microsoft.com/office/drawing/2014/main" id="{FB94CB98-9C6E-13DC-E405-9FC80A339901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1238;p22">
              <a:extLst>
                <a:ext uri="{FF2B5EF4-FFF2-40B4-BE49-F238E27FC236}">
                  <a16:creationId xmlns:a16="http://schemas.microsoft.com/office/drawing/2014/main" id="{5A8F5C11-CAD8-5F0A-F2BB-0632E3751E42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1239;p22">
              <a:extLst>
                <a:ext uri="{FF2B5EF4-FFF2-40B4-BE49-F238E27FC236}">
                  <a16:creationId xmlns:a16="http://schemas.microsoft.com/office/drawing/2014/main" id="{94BF4CB8-0CE3-8788-6DF4-0AE93CC28B4B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1240;p22">
              <a:extLst>
                <a:ext uri="{FF2B5EF4-FFF2-40B4-BE49-F238E27FC236}">
                  <a16:creationId xmlns:a16="http://schemas.microsoft.com/office/drawing/2014/main" id="{F30380A0-8329-0AE9-72C8-60023266789B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1241;p22">
              <a:extLst>
                <a:ext uri="{FF2B5EF4-FFF2-40B4-BE49-F238E27FC236}">
                  <a16:creationId xmlns:a16="http://schemas.microsoft.com/office/drawing/2014/main" id="{4991A6ED-2C1A-C2CB-AACB-3C5CF830B22C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1242;p22">
              <a:extLst>
                <a:ext uri="{FF2B5EF4-FFF2-40B4-BE49-F238E27FC236}">
                  <a16:creationId xmlns:a16="http://schemas.microsoft.com/office/drawing/2014/main" id="{53693C1D-2853-5892-7714-AA74B557618B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Google Shape;1243;p22">
              <a:extLst>
                <a:ext uri="{FF2B5EF4-FFF2-40B4-BE49-F238E27FC236}">
                  <a16:creationId xmlns:a16="http://schemas.microsoft.com/office/drawing/2014/main" id="{BF378B74-B707-9531-17B1-1677E0A7DF3C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Google Shape;1244;p22">
              <a:extLst>
                <a:ext uri="{FF2B5EF4-FFF2-40B4-BE49-F238E27FC236}">
                  <a16:creationId xmlns:a16="http://schemas.microsoft.com/office/drawing/2014/main" id="{F2283F02-9132-C4BF-4C0E-99395FF43A4C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1245;p22">
              <a:extLst>
                <a:ext uri="{FF2B5EF4-FFF2-40B4-BE49-F238E27FC236}">
                  <a16:creationId xmlns:a16="http://schemas.microsoft.com/office/drawing/2014/main" id="{833B74B9-DCFC-192B-72BE-91C7C6887CB0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1246;p22">
              <a:extLst>
                <a:ext uri="{FF2B5EF4-FFF2-40B4-BE49-F238E27FC236}">
                  <a16:creationId xmlns:a16="http://schemas.microsoft.com/office/drawing/2014/main" id="{C6559AA0-2BCB-B7DB-46BB-DE94AF20307A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1247;p22">
              <a:extLst>
                <a:ext uri="{FF2B5EF4-FFF2-40B4-BE49-F238E27FC236}">
                  <a16:creationId xmlns:a16="http://schemas.microsoft.com/office/drawing/2014/main" id="{4647A8CF-D1C4-6A49-5968-5FD4CDE53A31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1248;p22">
              <a:extLst>
                <a:ext uri="{FF2B5EF4-FFF2-40B4-BE49-F238E27FC236}">
                  <a16:creationId xmlns:a16="http://schemas.microsoft.com/office/drawing/2014/main" id="{B610A023-63AE-9ACF-4DCC-55DEC96EE0E2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1249;p22">
              <a:extLst>
                <a:ext uri="{FF2B5EF4-FFF2-40B4-BE49-F238E27FC236}">
                  <a16:creationId xmlns:a16="http://schemas.microsoft.com/office/drawing/2014/main" id="{1EC4D695-1704-D027-EF0B-4361F8E9CBC2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1250;p22">
              <a:extLst>
                <a:ext uri="{FF2B5EF4-FFF2-40B4-BE49-F238E27FC236}">
                  <a16:creationId xmlns:a16="http://schemas.microsoft.com/office/drawing/2014/main" id="{0E357B75-F7FA-45EC-7B5B-EE752C67FF50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1251;p22">
              <a:extLst>
                <a:ext uri="{FF2B5EF4-FFF2-40B4-BE49-F238E27FC236}">
                  <a16:creationId xmlns:a16="http://schemas.microsoft.com/office/drawing/2014/main" id="{53C9A33B-FEEF-DB78-3543-E66EF092A0C8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1252;p22">
              <a:extLst>
                <a:ext uri="{FF2B5EF4-FFF2-40B4-BE49-F238E27FC236}">
                  <a16:creationId xmlns:a16="http://schemas.microsoft.com/office/drawing/2014/main" id="{B94C5598-2563-486C-93C7-1A3507AFFBD4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1253;p22">
              <a:extLst>
                <a:ext uri="{FF2B5EF4-FFF2-40B4-BE49-F238E27FC236}">
                  <a16:creationId xmlns:a16="http://schemas.microsoft.com/office/drawing/2014/main" id="{450ABAD0-0329-CC2F-0E7B-3140456F45EF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1254;p22">
              <a:extLst>
                <a:ext uri="{FF2B5EF4-FFF2-40B4-BE49-F238E27FC236}">
                  <a16:creationId xmlns:a16="http://schemas.microsoft.com/office/drawing/2014/main" id="{2F791F3B-14EE-E8CA-1CF5-16D741D723FC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1255;p22">
              <a:extLst>
                <a:ext uri="{FF2B5EF4-FFF2-40B4-BE49-F238E27FC236}">
                  <a16:creationId xmlns:a16="http://schemas.microsoft.com/office/drawing/2014/main" id="{CA39E119-7803-9A4B-1A9F-04226CD15DC5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Google Shape;1256;p22">
              <a:extLst>
                <a:ext uri="{FF2B5EF4-FFF2-40B4-BE49-F238E27FC236}">
                  <a16:creationId xmlns:a16="http://schemas.microsoft.com/office/drawing/2014/main" id="{3A1D7C7C-46F5-2C09-312A-E73EF54C71F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Google Shape;1257;p22">
              <a:extLst>
                <a:ext uri="{FF2B5EF4-FFF2-40B4-BE49-F238E27FC236}">
                  <a16:creationId xmlns:a16="http://schemas.microsoft.com/office/drawing/2014/main" id="{62B6CC27-8E8B-BDA1-A32C-FDEE33F20313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Google Shape;1258;p22">
              <a:extLst>
                <a:ext uri="{FF2B5EF4-FFF2-40B4-BE49-F238E27FC236}">
                  <a16:creationId xmlns:a16="http://schemas.microsoft.com/office/drawing/2014/main" id="{49FBBBFD-50FB-049C-A841-95A014BBAEA1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Google Shape;1259;p22">
              <a:extLst>
                <a:ext uri="{FF2B5EF4-FFF2-40B4-BE49-F238E27FC236}">
                  <a16:creationId xmlns:a16="http://schemas.microsoft.com/office/drawing/2014/main" id="{3525F181-12AC-EAAB-3F36-A2CD61998D78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Google Shape;1260;p22">
              <a:extLst>
                <a:ext uri="{FF2B5EF4-FFF2-40B4-BE49-F238E27FC236}">
                  <a16:creationId xmlns:a16="http://schemas.microsoft.com/office/drawing/2014/main" id="{612270BD-F2E1-8704-5C4D-5DE4CC8B33AE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Google Shape;1261;p22">
              <a:extLst>
                <a:ext uri="{FF2B5EF4-FFF2-40B4-BE49-F238E27FC236}">
                  <a16:creationId xmlns:a16="http://schemas.microsoft.com/office/drawing/2014/main" id="{02AC590B-4E58-A33F-C19B-8E888CD07DEF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Google Shape;1262;p22">
              <a:extLst>
                <a:ext uri="{FF2B5EF4-FFF2-40B4-BE49-F238E27FC236}">
                  <a16:creationId xmlns:a16="http://schemas.microsoft.com/office/drawing/2014/main" id="{0B61E9E8-F762-CD59-8CDA-DAA806FF219A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Google Shape;1263;p22">
              <a:extLst>
                <a:ext uri="{FF2B5EF4-FFF2-40B4-BE49-F238E27FC236}">
                  <a16:creationId xmlns:a16="http://schemas.microsoft.com/office/drawing/2014/main" id="{08AE5669-3EA5-F62C-EB49-E0F96074A6D6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Google Shape;1264;p22">
              <a:extLst>
                <a:ext uri="{FF2B5EF4-FFF2-40B4-BE49-F238E27FC236}">
                  <a16:creationId xmlns:a16="http://schemas.microsoft.com/office/drawing/2014/main" id="{C1545DC0-3852-B685-668B-BF345307A74E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Google Shape;1265;p22">
              <a:extLst>
                <a:ext uri="{FF2B5EF4-FFF2-40B4-BE49-F238E27FC236}">
                  <a16:creationId xmlns:a16="http://schemas.microsoft.com/office/drawing/2014/main" id="{58B44319-0B47-F4B1-53FA-1891284DAEE6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Google Shape;1266;p22">
              <a:extLst>
                <a:ext uri="{FF2B5EF4-FFF2-40B4-BE49-F238E27FC236}">
                  <a16:creationId xmlns:a16="http://schemas.microsoft.com/office/drawing/2014/main" id="{AAF4D200-63D0-293D-9B66-614B881472ED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Google Shape;1267;p22">
              <a:extLst>
                <a:ext uri="{FF2B5EF4-FFF2-40B4-BE49-F238E27FC236}">
                  <a16:creationId xmlns:a16="http://schemas.microsoft.com/office/drawing/2014/main" id="{C2C49CCC-6C7D-7A79-6C43-3D0C9E755562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Google Shape;1268;p22">
              <a:extLst>
                <a:ext uri="{FF2B5EF4-FFF2-40B4-BE49-F238E27FC236}">
                  <a16:creationId xmlns:a16="http://schemas.microsoft.com/office/drawing/2014/main" id="{AC460AA5-92CB-D0AB-BDB1-42BDCB289598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Google Shape;1269;p22">
              <a:extLst>
                <a:ext uri="{FF2B5EF4-FFF2-40B4-BE49-F238E27FC236}">
                  <a16:creationId xmlns:a16="http://schemas.microsoft.com/office/drawing/2014/main" id="{1445BB7E-9503-96B0-CE79-5B70D066B35E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Google Shape;1270;p22">
              <a:extLst>
                <a:ext uri="{FF2B5EF4-FFF2-40B4-BE49-F238E27FC236}">
                  <a16:creationId xmlns:a16="http://schemas.microsoft.com/office/drawing/2014/main" id="{2A71B68B-545B-EE68-EECD-C0DF074A27F6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Google Shape;1271;p22">
              <a:extLst>
                <a:ext uri="{FF2B5EF4-FFF2-40B4-BE49-F238E27FC236}">
                  <a16:creationId xmlns:a16="http://schemas.microsoft.com/office/drawing/2014/main" id="{055FDE4F-B9C8-CD54-48AA-42948008A20E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Google Shape;1272;p22">
              <a:extLst>
                <a:ext uri="{FF2B5EF4-FFF2-40B4-BE49-F238E27FC236}">
                  <a16:creationId xmlns:a16="http://schemas.microsoft.com/office/drawing/2014/main" id="{65FDB21A-69E1-6BB9-8C35-178DD1018744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Google Shape;1273;p22">
              <a:extLst>
                <a:ext uri="{FF2B5EF4-FFF2-40B4-BE49-F238E27FC236}">
                  <a16:creationId xmlns:a16="http://schemas.microsoft.com/office/drawing/2014/main" id="{CCB27E48-EB0C-09EE-5845-B27EACD9D5E7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Google Shape;1274;p22">
              <a:extLst>
                <a:ext uri="{FF2B5EF4-FFF2-40B4-BE49-F238E27FC236}">
                  <a16:creationId xmlns:a16="http://schemas.microsoft.com/office/drawing/2014/main" id="{AB80C627-032C-FC63-3935-84B29FA1173F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Google Shape;1275;p22">
              <a:extLst>
                <a:ext uri="{FF2B5EF4-FFF2-40B4-BE49-F238E27FC236}">
                  <a16:creationId xmlns:a16="http://schemas.microsoft.com/office/drawing/2014/main" id="{AB308686-ABCB-7A27-5A71-F12E32386E14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Google Shape;1276;p22">
              <a:extLst>
                <a:ext uri="{FF2B5EF4-FFF2-40B4-BE49-F238E27FC236}">
                  <a16:creationId xmlns:a16="http://schemas.microsoft.com/office/drawing/2014/main" id="{9F268639-C898-7230-1EE4-90EFE3241538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Google Shape;1277;p22">
              <a:extLst>
                <a:ext uri="{FF2B5EF4-FFF2-40B4-BE49-F238E27FC236}">
                  <a16:creationId xmlns:a16="http://schemas.microsoft.com/office/drawing/2014/main" id="{58C0290A-F699-6144-7358-D9B6D4724FD6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Google Shape;1278;p22">
              <a:extLst>
                <a:ext uri="{FF2B5EF4-FFF2-40B4-BE49-F238E27FC236}">
                  <a16:creationId xmlns:a16="http://schemas.microsoft.com/office/drawing/2014/main" id="{EF5F60DE-BD3D-CD3B-0129-AC26A4F5776E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Google Shape;1279;p22">
              <a:extLst>
                <a:ext uri="{FF2B5EF4-FFF2-40B4-BE49-F238E27FC236}">
                  <a16:creationId xmlns:a16="http://schemas.microsoft.com/office/drawing/2014/main" id="{4EF77663-B6A8-2EE5-710E-14CB8B58C9A9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Google Shape;1280;p22">
              <a:extLst>
                <a:ext uri="{FF2B5EF4-FFF2-40B4-BE49-F238E27FC236}">
                  <a16:creationId xmlns:a16="http://schemas.microsoft.com/office/drawing/2014/main" id="{444C3F59-3A45-3233-4AF2-F83F1E1DB84F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Google Shape;1281;p22">
              <a:extLst>
                <a:ext uri="{FF2B5EF4-FFF2-40B4-BE49-F238E27FC236}">
                  <a16:creationId xmlns:a16="http://schemas.microsoft.com/office/drawing/2014/main" id="{C4B45DAA-8AC2-E8C6-D583-9EFE591D12A5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Google Shape;1282;p22">
              <a:extLst>
                <a:ext uri="{FF2B5EF4-FFF2-40B4-BE49-F238E27FC236}">
                  <a16:creationId xmlns:a16="http://schemas.microsoft.com/office/drawing/2014/main" id="{EC59F5B6-31C6-839E-CC37-AD2E58846D99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Google Shape;1283;p22">
              <a:extLst>
                <a:ext uri="{FF2B5EF4-FFF2-40B4-BE49-F238E27FC236}">
                  <a16:creationId xmlns:a16="http://schemas.microsoft.com/office/drawing/2014/main" id="{47A6A9A3-2419-EF64-6203-107170AE0D37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Google Shape;1284;p22">
              <a:extLst>
                <a:ext uri="{FF2B5EF4-FFF2-40B4-BE49-F238E27FC236}">
                  <a16:creationId xmlns:a16="http://schemas.microsoft.com/office/drawing/2014/main" id="{DF0A8DAE-DF66-446A-19C2-5F66474DF5F0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Google Shape;1285;p22">
              <a:extLst>
                <a:ext uri="{FF2B5EF4-FFF2-40B4-BE49-F238E27FC236}">
                  <a16:creationId xmlns:a16="http://schemas.microsoft.com/office/drawing/2014/main" id="{46D18EB8-A57F-0397-28EC-CF2272747ECC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Google Shape;1286;p22">
              <a:extLst>
                <a:ext uri="{FF2B5EF4-FFF2-40B4-BE49-F238E27FC236}">
                  <a16:creationId xmlns:a16="http://schemas.microsoft.com/office/drawing/2014/main" id="{DE98DED9-7DCE-D4B1-A66D-57D958764AE8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Google Shape;1287;p22">
              <a:extLst>
                <a:ext uri="{FF2B5EF4-FFF2-40B4-BE49-F238E27FC236}">
                  <a16:creationId xmlns:a16="http://schemas.microsoft.com/office/drawing/2014/main" id="{5E28510F-A266-5F76-881C-344B8E31B496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Google Shape;1288;p22">
              <a:extLst>
                <a:ext uri="{FF2B5EF4-FFF2-40B4-BE49-F238E27FC236}">
                  <a16:creationId xmlns:a16="http://schemas.microsoft.com/office/drawing/2014/main" id="{539C6B98-2B11-BF15-4218-00899B7338E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Google Shape;1289;p22">
              <a:extLst>
                <a:ext uri="{FF2B5EF4-FFF2-40B4-BE49-F238E27FC236}">
                  <a16:creationId xmlns:a16="http://schemas.microsoft.com/office/drawing/2014/main" id="{8B87B353-7460-1E4A-2637-D6BC496C35BD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Google Shape;1290;p22">
              <a:extLst>
                <a:ext uri="{FF2B5EF4-FFF2-40B4-BE49-F238E27FC236}">
                  <a16:creationId xmlns:a16="http://schemas.microsoft.com/office/drawing/2014/main" id="{695DF12F-DF68-857B-87F7-F906B92D7F48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Google Shape;1291;p22">
              <a:extLst>
                <a:ext uri="{FF2B5EF4-FFF2-40B4-BE49-F238E27FC236}">
                  <a16:creationId xmlns:a16="http://schemas.microsoft.com/office/drawing/2014/main" id="{99C94D26-BB27-CD6A-3ADF-930BF017DD0D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Google Shape;1292;p22">
              <a:extLst>
                <a:ext uri="{FF2B5EF4-FFF2-40B4-BE49-F238E27FC236}">
                  <a16:creationId xmlns:a16="http://schemas.microsoft.com/office/drawing/2014/main" id="{D0339941-E395-CFA7-FE98-0D3E26450A48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Google Shape;1293;p22">
              <a:extLst>
                <a:ext uri="{FF2B5EF4-FFF2-40B4-BE49-F238E27FC236}">
                  <a16:creationId xmlns:a16="http://schemas.microsoft.com/office/drawing/2014/main" id="{5A474823-F5F5-AECD-E652-F8563B03D34A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1294;p22">
              <a:extLst>
                <a:ext uri="{FF2B5EF4-FFF2-40B4-BE49-F238E27FC236}">
                  <a16:creationId xmlns:a16="http://schemas.microsoft.com/office/drawing/2014/main" id="{2BEDCD60-E712-823F-6143-402E430B0A3B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1295;p22">
              <a:extLst>
                <a:ext uri="{FF2B5EF4-FFF2-40B4-BE49-F238E27FC236}">
                  <a16:creationId xmlns:a16="http://schemas.microsoft.com/office/drawing/2014/main" id="{0950A952-824D-466F-08A1-E17A924070A9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1296;p22">
              <a:extLst>
                <a:ext uri="{FF2B5EF4-FFF2-40B4-BE49-F238E27FC236}">
                  <a16:creationId xmlns:a16="http://schemas.microsoft.com/office/drawing/2014/main" id="{C25CFDA2-8CDB-C3B6-2F54-EB7FBB17DF4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1297;p22">
              <a:extLst>
                <a:ext uri="{FF2B5EF4-FFF2-40B4-BE49-F238E27FC236}">
                  <a16:creationId xmlns:a16="http://schemas.microsoft.com/office/drawing/2014/main" id="{D207F74B-57C5-9A13-229B-7F9D07E69E8D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1298;p22">
              <a:extLst>
                <a:ext uri="{FF2B5EF4-FFF2-40B4-BE49-F238E27FC236}">
                  <a16:creationId xmlns:a16="http://schemas.microsoft.com/office/drawing/2014/main" id="{8DB82B79-7911-494E-97B8-3CA9848E8473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1299;p22">
              <a:extLst>
                <a:ext uri="{FF2B5EF4-FFF2-40B4-BE49-F238E27FC236}">
                  <a16:creationId xmlns:a16="http://schemas.microsoft.com/office/drawing/2014/main" id="{B949AFDC-3F5A-C182-C6EB-244918EA326B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1300;p22">
              <a:extLst>
                <a:ext uri="{FF2B5EF4-FFF2-40B4-BE49-F238E27FC236}">
                  <a16:creationId xmlns:a16="http://schemas.microsoft.com/office/drawing/2014/main" id="{3AA59A5C-64A5-7CA9-5D58-3E83C53806A9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1301;p22">
              <a:extLst>
                <a:ext uri="{FF2B5EF4-FFF2-40B4-BE49-F238E27FC236}">
                  <a16:creationId xmlns:a16="http://schemas.microsoft.com/office/drawing/2014/main" id="{9266E0DE-1674-DD95-D01C-45FFEA7B933C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1302;p22">
              <a:extLst>
                <a:ext uri="{FF2B5EF4-FFF2-40B4-BE49-F238E27FC236}">
                  <a16:creationId xmlns:a16="http://schemas.microsoft.com/office/drawing/2014/main" id="{2FB2DE75-5FA6-FD09-1C66-B34A6830AA6B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Google Shape;1303;p22">
              <a:extLst>
                <a:ext uri="{FF2B5EF4-FFF2-40B4-BE49-F238E27FC236}">
                  <a16:creationId xmlns:a16="http://schemas.microsoft.com/office/drawing/2014/main" id="{B1509439-8C5C-CED8-CF66-748D85C5F717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Google Shape;1304;p22">
              <a:extLst>
                <a:ext uri="{FF2B5EF4-FFF2-40B4-BE49-F238E27FC236}">
                  <a16:creationId xmlns:a16="http://schemas.microsoft.com/office/drawing/2014/main" id="{08D74985-DFE9-B3D0-B050-6B47E25B1F66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1305;p22">
              <a:extLst>
                <a:ext uri="{FF2B5EF4-FFF2-40B4-BE49-F238E27FC236}">
                  <a16:creationId xmlns:a16="http://schemas.microsoft.com/office/drawing/2014/main" id="{A879CC0F-871C-96E6-6153-C2E4B77D23D7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1306;p22">
              <a:extLst>
                <a:ext uri="{FF2B5EF4-FFF2-40B4-BE49-F238E27FC236}">
                  <a16:creationId xmlns:a16="http://schemas.microsoft.com/office/drawing/2014/main" id="{477C0142-BDE9-40CE-B5C9-D7117C130DB6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Google Shape;1307;p22">
              <a:extLst>
                <a:ext uri="{FF2B5EF4-FFF2-40B4-BE49-F238E27FC236}">
                  <a16:creationId xmlns:a16="http://schemas.microsoft.com/office/drawing/2014/main" id="{32963EB0-391B-4D04-B864-25D36A1EC9DB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Google Shape;1308;p22">
              <a:extLst>
                <a:ext uri="{FF2B5EF4-FFF2-40B4-BE49-F238E27FC236}">
                  <a16:creationId xmlns:a16="http://schemas.microsoft.com/office/drawing/2014/main" id="{55B2FBCA-B558-DC27-75FA-0BC9089120B1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1309;p22">
              <a:extLst>
                <a:ext uri="{FF2B5EF4-FFF2-40B4-BE49-F238E27FC236}">
                  <a16:creationId xmlns:a16="http://schemas.microsoft.com/office/drawing/2014/main" id="{1B9CE006-2EDE-5E4C-69FA-59CCC73DE291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1310;p22">
              <a:extLst>
                <a:ext uri="{FF2B5EF4-FFF2-40B4-BE49-F238E27FC236}">
                  <a16:creationId xmlns:a16="http://schemas.microsoft.com/office/drawing/2014/main" id="{7E25353A-99D5-A1F9-2829-16DE0BD72FD7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1311;p22">
              <a:extLst>
                <a:ext uri="{FF2B5EF4-FFF2-40B4-BE49-F238E27FC236}">
                  <a16:creationId xmlns:a16="http://schemas.microsoft.com/office/drawing/2014/main" id="{184A28D6-21A8-E694-AC1B-270C20733726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1312;p22">
              <a:extLst>
                <a:ext uri="{FF2B5EF4-FFF2-40B4-BE49-F238E27FC236}">
                  <a16:creationId xmlns:a16="http://schemas.microsoft.com/office/drawing/2014/main" id="{8563B69A-BB9C-46F9-1DF2-59B3C2BD7C65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1313;p22">
              <a:extLst>
                <a:ext uri="{FF2B5EF4-FFF2-40B4-BE49-F238E27FC236}">
                  <a16:creationId xmlns:a16="http://schemas.microsoft.com/office/drawing/2014/main" id="{90A1D431-F101-3A1E-CD96-85976476C6D0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1314;p22">
              <a:extLst>
                <a:ext uri="{FF2B5EF4-FFF2-40B4-BE49-F238E27FC236}">
                  <a16:creationId xmlns:a16="http://schemas.microsoft.com/office/drawing/2014/main" id="{D43345CB-ECFD-896D-27B8-7913CC2D249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Google Shape;1315;p22">
              <a:extLst>
                <a:ext uri="{FF2B5EF4-FFF2-40B4-BE49-F238E27FC236}">
                  <a16:creationId xmlns:a16="http://schemas.microsoft.com/office/drawing/2014/main" id="{64AD1631-7498-2A60-6DC0-FC06B963AD65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Google Shape;1316;p22">
              <a:extLst>
                <a:ext uri="{FF2B5EF4-FFF2-40B4-BE49-F238E27FC236}">
                  <a16:creationId xmlns:a16="http://schemas.microsoft.com/office/drawing/2014/main" id="{12272651-3C56-F71E-AF38-E485485AE8A7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Google Shape;1317;p22">
              <a:extLst>
                <a:ext uri="{FF2B5EF4-FFF2-40B4-BE49-F238E27FC236}">
                  <a16:creationId xmlns:a16="http://schemas.microsoft.com/office/drawing/2014/main" id="{418AB307-99E8-A266-BBD0-4A672C2E7888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Google Shape;1318;p22">
              <a:extLst>
                <a:ext uri="{FF2B5EF4-FFF2-40B4-BE49-F238E27FC236}">
                  <a16:creationId xmlns:a16="http://schemas.microsoft.com/office/drawing/2014/main" id="{670182AA-0C0B-FCD3-21CB-A1A0FCC2DB8D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Google Shape;1319;p22">
              <a:extLst>
                <a:ext uri="{FF2B5EF4-FFF2-40B4-BE49-F238E27FC236}">
                  <a16:creationId xmlns:a16="http://schemas.microsoft.com/office/drawing/2014/main" id="{6FB5FCE6-8128-25C1-09AB-8F68A23A3484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Google Shape;1320;p22">
              <a:extLst>
                <a:ext uri="{FF2B5EF4-FFF2-40B4-BE49-F238E27FC236}">
                  <a16:creationId xmlns:a16="http://schemas.microsoft.com/office/drawing/2014/main" id="{B7FCA494-5F11-9A9D-EF99-77FEFD423C2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Google Shape;1321;p22">
              <a:extLst>
                <a:ext uri="{FF2B5EF4-FFF2-40B4-BE49-F238E27FC236}">
                  <a16:creationId xmlns:a16="http://schemas.microsoft.com/office/drawing/2014/main" id="{C94244A1-0D8D-0177-6EFF-140D4F6D8CBD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Google Shape;1322;p22">
              <a:extLst>
                <a:ext uri="{FF2B5EF4-FFF2-40B4-BE49-F238E27FC236}">
                  <a16:creationId xmlns:a16="http://schemas.microsoft.com/office/drawing/2014/main" id="{ED26C9C2-9A3A-698E-C32D-45F16408638F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Google Shape;1323;p22">
              <a:extLst>
                <a:ext uri="{FF2B5EF4-FFF2-40B4-BE49-F238E27FC236}">
                  <a16:creationId xmlns:a16="http://schemas.microsoft.com/office/drawing/2014/main" id="{13F91228-EABD-8181-E460-BC3EF5732D7D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Google Shape;1324;p22">
              <a:extLst>
                <a:ext uri="{FF2B5EF4-FFF2-40B4-BE49-F238E27FC236}">
                  <a16:creationId xmlns:a16="http://schemas.microsoft.com/office/drawing/2014/main" id="{D633F631-7C42-B21B-BC07-A0EA3FE4541E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Google Shape;1325;p22">
              <a:extLst>
                <a:ext uri="{FF2B5EF4-FFF2-40B4-BE49-F238E27FC236}">
                  <a16:creationId xmlns:a16="http://schemas.microsoft.com/office/drawing/2014/main" id="{7A550092-3F51-36A3-8854-74B369848B6A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Google Shape;1326;p22">
              <a:extLst>
                <a:ext uri="{FF2B5EF4-FFF2-40B4-BE49-F238E27FC236}">
                  <a16:creationId xmlns:a16="http://schemas.microsoft.com/office/drawing/2014/main" id="{A337C081-9BB5-7494-AE38-86450A1E2C7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Google Shape;1327;p22">
              <a:extLst>
                <a:ext uri="{FF2B5EF4-FFF2-40B4-BE49-F238E27FC236}">
                  <a16:creationId xmlns:a16="http://schemas.microsoft.com/office/drawing/2014/main" id="{376A7D94-704E-0B78-BCA1-ADEA86D15DA7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Google Shape;1328;p22">
              <a:extLst>
                <a:ext uri="{FF2B5EF4-FFF2-40B4-BE49-F238E27FC236}">
                  <a16:creationId xmlns:a16="http://schemas.microsoft.com/office/drawing/2014/main" id="{C0024BF1-F834-5E5E-9F4C-AD593F1D0C5A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Google Shape;1329;p22">
              <a:extLst>
                <a:ext uri="{FF2B5EF4-FFF2-40B4-BE49-F238E27FC236}">
                  <a16:creationId xmlns:a16="http://schemas.microsoft.com/office/drawing/2014/main" id="{D5FF3890-3CDE-3958-56E7-89155224976F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Google Shape;1330;p22">
              <a:extLst>
                <a:ext uri="{FF2B5EF4-FFF2-40B4-BE49-F238E27FC236}">
                  <a16:creationId xmlns:a16="http://schemas.microsoft.com/office/drawing/2014/main" id="{E1C176DD-ECC5-09D0-E5FF-DCFF373FC491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Google Shape;1331;p22">
              <a:extLst>
                <a:ext uri="{FF2B5EF4-FFF2-40B4-BE49-F238E27FC236}">
                  <a16:creationId xmlns:a16="http://schemas.microsoft.com/office/drawing/2014/main" id="{9465B9BA-55E3-4264-7456-B711710F1150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Google Shape;1332;p22">
              <a:extLst>
                <a:ext uri="{FF2B5EF4-FFF2-40B4-BE49-F238E27FC236}">
                  <a16:creationId xmlns:a16="http://schemas.microsoft.com/office/drawing/2014/main" id="{311AFBA5-3B8F-ADA9-CAA2-D99FE410F1F4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Google Shape;1333;p22">
              <a:extLst>
                <a:ext uri="{FF2B5EF4-FFF2-40B4-BE49-F238E27FC236}">
                  <a16:creationId xmlns:a16="http://schemas.microsoft.com/office/drawing/2014/main" id="{F55DB7A6-D785-850A-0B0C-9145E1077175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Google Shape;1334;p22">
              <a:extLst>
                <a:ext uri="{FF2B5EF4-FFF2-40B4-BE49-F238E27FC236}">
                  <a16:creationId xmlns:a16="http://schemas.microsoft.com/office/drawing/2014/main" id="{A5DE6988-ACF0-C9E4-E47F-C5A69E1B1F0D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Google Shape;1335;p22">
              <a:extLst>
                <a:ext uri="{FF2B5EF4-FFF2-40B4-BE49-F238E27FC236}">
                  <a16:creationId xmlns:a16="http://schemas.microsoft.com/office/drawing/2014/main" id="{DBF6D576-688E-2DED-C43C-4C9197E02C16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Google Shape;1336;p22">
              <a:extLst>
                <a:ext uri="{FF2B5EF4-FFF2-40B4-BE49-F238E27FC236}">
                  <a16:creationId xmlns:a16="http://schemas.microsoft.com/office/drawing/2014/main" id="{3C1411EB-8856-1844-FFE8-43DFF6B2FBF3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Google Shape;1337;p22">
              <a:extLst>
                <a:ext uri="{FF2B5EF4-FFF2-40B4-BE49-F238E27FC236}">
                  <a16:creationId xmlns:a16="http://schemas.microsoft.com/office/drawing/2014/main" id="{B96B4755-0D50-22B0-A126-B231BBB748E5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Google Shape;1338;p22">
              <a:extLst>
                <a:ext uri="{FF2B5EF4-FFF2-40B4-BE49-F238E27FC236}">
                  <a16:creationId xmlns:a16="http://schemas.microsoft.com/office/drawing/2014/main" id="{09E4E2C8-BD7B-BB49-B7FC-6E11BA0F3874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Google Shape;1339;p22">
              <a:extLst>
                <a:ext uri="{FF2B5EF4-FFF2-40B4-BE49-F238E27FC236}">
                  <a16:creationId xmlns:a16="http://schemas.microsoft.com/office/drawing/2014/main" id="{430285F2-98D0-5B54-926A-C0DF039FE6AC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Google Shape;1340;p22">
              <a:extLst>
                <a:ext uri="{FF2B5EF4-FFF2-40B4-BE49-F238E27FC236}">
                  <a16:creationId xmlns:a16="http://schemas.microsoft.com/office/drawing/2014/main" id="{69BC680A-A1E9-CBA3-C4E4-E04E1E3F141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Google Shape;1341;p22">
              <a:extLst>
                <a:ext uri="{FF2B5EF4-FFF2-40B4-BE49-F238E27FC236}">
                  <a16:creationId xmlns:a16="http://schemas.microsoft.com/office/drawing/2014/main" id="{FEC58CC2-57A9-908B-5A1B-FE54161C3E50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Google Shape;1342;p22">
              <a:extLst>
                <a:ext uri="{FF2B5EF4-FFF2-40B4-BE49-F238E27FC236}">
                  <a16:creationId xmlns:a16="http://schemas.microsoft.com/office/drawing/2014/main" id="{4671CAFC-CF26-E5DF-EE67-E8FB7DC4A32E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Google Shape;1343;p22">
              <a:extLst>
                <a:ext uri="{FF2B5EF4-FFF2-40B4-BE49-F238E27FC236}">
                  <a16:creationId xmlns:a16="http://schemas.microsoft.com/office/drawing/2014/main" id="{B1B9DD79-EA46-BAC1-0257-6E8D374FE86E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Google Shape;1344;p22">
              <a:extLst>
                <a:ext uri="{FF2B5EF4-FFF2-40B4-BE49-F238E27FC236}">
                  <a16:creationId xmlns:a16="http://schemas.microsoft.com/office/drawing/2014/main" id="{BC20ACAB-0CC7-3EC5-5690-4BA7038ACC96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Google Shape;1345;p22">
              <a:extLst>
                <a:ext uri="{FF2B5EF4-FFF2-40B4-BE49-F238E27FC236}">
                  <a16:creationId xmlns:a16="http://schemas.microsoft.com/office/drawing/2014/main" id="{0E7A4A27-823C-1221-67ED-21A9A5FF8C71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Google Shape;1346;p22">
              <a:extLst>
                <a:ext uri="{FF2B5EF4-FFF2-40B4-BE49-F238E27FC236}">
                  <a16:creationId xmlns:a16="http://schemas.microsoft.com/office/drawing/2014/main" id="{AA48B983-812B-EA6D-2AB2-B45B94C54BFE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Google Shape;1347;p22">
              <a:extLst>
                <a:ext uri="{FF2B5EF4-FFF2-40B4-BE49-F238E27FC236}">
                  <a16:creationId xmlns:a16="http://schemas.microsoft.com/office/drawing/2014/main" id="{EBCA3C3C-F8BB-476A-4BDF-1602FFDFA814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Google Shape;1348;p22">
              <a:extLst>
                <a:ext uri="{FF2B5EF4-FFF2-40B4-BE49-F238E27FC236}">
                  <a16:creationId xmlns:a16="http://schemas.microsoft.com/office/drawing/2014/main" id="{C0E82DC6-2D3D-0A6B-BFF8-0D79D7321540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Google Shape;1349;p22">
              <a:extLst>
                <a:ext uri="{FF2B5EF4-FFF2-40B4-BE49-F238E27FC236}">
                  <a16:creationId xmlns:a16="http://schemas.microsoft.com/office/drawing/2014/main" id="{51C189B5-6E18-83A6-1FA1-33149F1C6054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Google Shape;1350;p22">
              <a:extLst>
                <a:ext uri="{FF2B5EF4-FFF2-40B4-BE49-F238E27FC236}">
                  <a16:creationId xmlns:a16="http://schemas.microsoft.com/office/drawing/2014/main" id="{7F5ACBCB-820F-8648-700F-64DC21426DC0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Google Shape;1351;p22">
              <a:extLst>
                <a:ext uri="{FF2B5EF4-FFF2-40B4-BE49-F238E27FC236}">
                  <a16:creationId xmlns:a16="http://schemas.microsoft.com/office/drawing/2014/main" id="{0BBCC06F-761C-03A7-886B-1AEEAEE39B5F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Google Shape;1352;p22">
              <a:extLst>
                <a:ext uri="{FF2B5EF4-FFF2-40B4-BE49-F238E27FC236}">
                  <a16:creationId xmlns:a16="http://schemas.microsoft.com/office/drawing/2014/main" id="{7543D80B-375A-235C-DCCA-C6F6715899BA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Google Shape;1353;p22">
              <a:extLst>
                <a:ext uri="{FF2B5EF4-FFF2-40B4-BE49-F238E27FC236}">
                  <a16:creationId xmlns:a16="http://schemas.microsoft.com/office/drawing/2014/main" id="{FEF6F556-40F5-CDCA-9B72-1314FFDB16E2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Google Shape;1354;p22">
              <a:extLst>
                <a:ext uri="{FF2B5EF4-FFF2-40B4-BE49-F238E27FC236}">
                  <a16:creationId xmlns:a16="http://schemas.microsoft.com/office/drawing/2014/main" id="{19B24C1C-2CB6-021D-A6E4-02D064F2EEE9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Google Shape;1355;p22">
              <a:extLst>
                <a:ext uri="{FF2B5EF4-FFF2-40B4-BE49-F238E27FC236}">
                  <a16:creationId xmlns:a16="http://schemas.microsoft.com/office/drawing/2014/main" id="{3F25E09A-E9A0-581F-23E7-AB409BACD3F7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Google Shape;1356;p22">
              <a:extLst>
                <a:ext uri="{FF2B5EF4-FFF2-40B4-BE49-F238E27FC236}">
                  <a16:creationId xmlns:a16="http://schemas.microsoft.com/office/drawing/2014/main" id="{FDA66EB6-1F48-63FB-7019-FF8BAD65604C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Google Shape;1357;p22">
              <a:extLst>
                <a:ext uri="{FF2B5EF4-FFF2-40B4-BE49-F238E27FC236}">
                  <a16:creationId xmlns:a16="http://schemas.microsoft.com/office/drawing/2014/main" id="{948AD662-CD3B-70B7-B8E8-05AE35B652E1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Google Shape;1358;p22">
              <a:extLst>
                <a:ext uri="{FF2B5EF4-FFF2-40B4-BE49-F238E27FC236}">
                  <a16:creationId xmlns:a16="http://schemas.microsoft.com/office/drawing/2014/main" id="{6460C44C-1C52-2031-DEAF-8F03D6175CC2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Google Shape;1359;p22">
              <a:extLst>
                <a:ext uri="{FF2B5EF4-FFF2-40B4-BE49-F238E27FC236}">
                  <a16:creationId xmlns:a16="http://schemas.microsoft.com/office/drawing/2014/main" id="{754290D6-152C-6A9A-57DB-24AF690FCFC3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Google Shape;1360;p22">
              <a:extLst>
                <a:ext uri="{FF2B5EF4-FFF2-40B4-BE49-F238E27FC236}">
                  <a16:creationId xmlns:a16="http://schemas.microsoft.com/office/drawing/2014/main" id="{26ADCD28-F1F9-D187-9C6D-B20C3446BFA8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Google Shape;1361;p22">
              <a:extLst>
                <a:ext uri="{FF2B5EF4-FFF2-40B4-BE49-F238E27FC236}">
                  <a16:creationId xmlns:a16="http://schemas.microsoft.com/office/drawing/2014/main" id="{40147D15-C7FD-0E6A-3D7F-02351B6809B5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Google Shape;1362;p22">
              <a:extLst>
                <a:ext uri="{FF2B5EF4-FFF2-40B4-BE49-F238E27FC236}">
                  <a16:creationId xmlns:a16="http://schemas.microsoft.com/office/drawing/2014/main" id="{A6614B0E-FAC7-7F66-EA13-011AD07DE499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Google Shape;1363;p22">
              <a:extLst>
                <a:ext uri="{FF2B5EF4-FFF2-40B4-BE49-F238E27FC236}">
                  <a16:creationId xmlns:a16="http://schemas.microsoft.com/office/drawing/2014/main" id="{6D141329-192C-A19E-5110-95950DD11CC8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Google Shape;1364;p22">
              <a:extLst>
                <a:ext uri="{FF2B5EF4-FFF2-40B4-BE49-F238E27FC236}">
                  <a16:creationId xmlns:a16="http://schemas.microsoft.com/office/drawing/2014/main" id="{4454C2BB-E761-B702-CDAB-FB7298F6448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Google Shape;1365;p22">
              <a:extLst>
                <a:ext uri="{FF2B5EF4-FFF2-40B4-BE49-F238E27FC236}">
                  <a16:creationId xmlns:a16="http://schemas.microsoft.com/office/drawing/2014/main" id="{F83D7E81-13FE-F568-B1BB-74EEFAF34FF3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Google Shape;1366;p22">
              <a:extLst>
                <a:ext uri="{FF2B5EF4-FFF2-40B4-BE49-F238E27FC236}">
                  <a16:creationId xmlns:a16="http://schemas.microsoft.com/office/drawing/2014/main" id="{F5CBC847-A98B-7A59-DD1E-05AEE311B631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Google Shape;1367;p22">
              <a:extLst>
                <a:ext uri="{FF2B5EF4-FFF2-40B4-BE49-F238E27FC236}">
                  <a16:creationId xmlns:a16="http://schemas.microsoft.com/office/drawing/2014/main" id="{DA47A8B9-79CF-131C-2816-AB4AD2DD9BB7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Google Shape;1368;p22">
              <a:extLst>
                <a:ext uri="{FF2B5EF4-FFF2-40B4-BE49-F238E27FC236}">
                  <a16:creationId xmlns:a16="http://schemas.microsoft.com/office/drawing/2014/main" id="{C07CF641-3DA8-5960-C21B-99F0E9D21847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Google Shape;1369;p22">
              <a:extLst>
                <a:ext uri="{FF2B5EF4-FFF2-40B4-BE49-F238E27FC236}">
                  <a16:creationId xmlns:a16="http://schemas.microsoft.com/office/drawing/2014/main" id="{85B96B1E-A025-AACB-6157-ACE22E51464C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Google Shape;1370;p22">
              <a:extLst>
                <a:ext uri="{FF2B5EF4-FFF2-40B4-BE49-F238E27FC236}">
                  <a16:creationId xmlns:a16="http://schemas.microsoft.com/office/drawing/2014/main" id="{9F2AD9CA-BE35-EBF3-8DE4-8B353F4BBC15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Google Shape;1371;p22">
              <a:extLst>
                <a:ext uri="{FF2B5EF4-FFF2-40B4-BE49-F238E27FC236}">
                  <a16:creationId xmlns:a16="http://schemas.microsoft.com/office/drawing/2014/main" id="{509D282F-BFE2-6083-2B6D-6ACC8BB86D59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Google Shape;1372;p22">
              <a:extLst>
                <a:ext uri="{FF2B5EF4-FFF2-40B4-BE49-F238E27FC236}">
                  <a16:creationId xmlns:a16="http://schemas.microsoft.com/office/drawing/2014/main" id="{7B85E99B-8E79-13BC-563A-800B5A9634DB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Google Shape;1373;p22">
              <a:extLst>
                <a:ext uri="{FF2B5EF4-FFF2-40B4-BE49-F238E27FC236}">
                  <a16:creationId xmlns:a16="http://schemas.microsoft.com/office/drawing/2014/main" id="{3D241B9A-B66D-0082-A1BB-63C2431DF9F6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Google Shape;1374;p22">
              <a:extLst>
                <a:ext uri="{FF2B5EF4-FFF2-40B4-BE49-F238E27FC236}">
                  <a16:creationId xmlns:a16="http://schemas.microsoft.com/office/drawing/2014/main" id="{00B93F10-01AE-56DC-C4DF-4304E72A952A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Google Shape;1375;p22">
              <a:extLst>
                <a:ext uri="{FF2B5EF4-FFF2-40B4-BE49-F238E27FC236}">
                  <a16:creationId xmlns:a16="http://schemas.microsoft.com/office/drawing/2014/main" id="{9F5F5A20-3D3C-7274-8067-30F120E99603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Google Shape;1376;p22">
              <a:extLst>
                <a:ext uri="{FF2B5EF4-FFF2-40B4-BE49-F238E27FC236}">
                  <a16:creationId xmlns:a16="http://schemas.microsoft.com/office/drawing/2014/main" id="{DB4AA776-DDE8-C858-765A-4A97851C150A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Google Shape;1377;p22">
              <a:extLst>
                <a:ext uri="{FF2B5EF4-FFF2-40B4-BE49-F238E27FC236}">
                  <a16:creationId xmlns:a16="http://schemas.microsoft.com/office/drawing/2014/main" id="{C395ED40-A198-2548-2208-DB498EDAA720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Google Shape;1378;p22">
              <a:extLst>
                <a:ext uri="{FF2B5EF4-FFF2-40B4-BE49-F238E27FC236}">
                  <a16:creationId xmlns:a16="http://schemas.microsoft.com/office/drawing/2014/main" id="{61F14569-7EFE-7D96-8C51-CA4DBF165805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Google Shape;1379;p22">
              <a:extLst>
                <a:ext uri="{FF2B5EF4-FFF2-40B4-BE49-F238E27FC236}">
                  <a16:creationId xmlns:a16="http://schemas.microsoft.com/office/drawing/2014/main" id="{6FC8E148-C206-7A2E-C573-C6DE6B458101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Google Shape;1380;p22">
              <a:extLst>
                <a:ext uri="{FF2B5EF4-FFF2-40B4-BE49-F238E27FC236}">
                  <a16:creationId xmlns:a16="http://schemas.microsoft.com/office/drawing/2014/main" id="{4B80F7D8-9E44-6617-C3C1-971181D8C9F4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Google Shape;1381;p22">
              <a:extLst>
                <a:ext uri="{FF2B5EF4-FFF2-40B4-BE49-F238E27FC236}">
                  <a16:creationId xmlns:a16="http://schemas.microsoft.com/office/drawing/2014/main" id="{CBEECB4C-EE2A-89D9-7BE6-49C0F962C748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Google Shape;1382;p22">
              <a:extLst>
                <a:ext uri="{FF2B5EF4-FFF2-40B4-BE49-F238E27FC236}">
                  <a16:creationId xmlns:a16="http://schemas.microsoft.com/office/drawing/2014/main" id="{5BF96D5F-96C7-90E7-B896-1303F318F89B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8" name="Google Shape;1383;p22">
              <a:extLst>
                <a:ext uri="{FF2B5EF4-FFF2-40B4-BE49-F238E27FC236}">
                  <a16:creationId xmlns:a16="http://schemas.microsoft.com/office/drawing/2014/main" id="{B8BEFB1B-9266-DD08-5150-023BA7674C2B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9" name="Google Shape;1384;p22">
              <a:extLst>
                <a:ext uri="{FF2B5EF4-FFF2-40B4-BE49-F238E27FC236}">
                  <a16:creationId xmlns:a16="http://schemas.microsoft.com/office/drawing/2014/main" id="{19D35FB6-193D-D779-5CA8-012EEC2C19FA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0" name="Google Shape;1385;p22">
              <a:extLst>
                <a:ext uri="{FF2B5EF4-FFF2-40B4-BE49-F238E27FC236}">
                  <a16:creationId xmlns:a16="http://schemas.microsoft.com/office/drawing/2014/main" id="{D1E258E6-47C7-7838-7422-886CB1A98C8A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1" name="Google Shape;1386;p22">
              <a:extLst>
                <a:ext uri="{FF2B5EF4-FFF2-40B4-BE49-F238E27FC236}">
                  <a16:creationId xmlns:a16="http://schemas.microsoft.com/office/drawing/2014/main" id="{CAB17515-9CF0-BAD8-3CF0-BD253343C2E8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Google Shape;1387;p22">
              <a:extLst>
                <a:ext uri="{FF2B5EF4-FFF2-40B4-BE49-F238E27FC236}">
                  <a16:creationId xmlns:a16="http://schemas.microsoft.com/office/drawing/2014/main" id="{0898A58B-2EC4-7EC9-FA8A-622D8D62E6C9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Google Shape;1388;p22">
              <a:extLst>
                <a:ext uri="{FF2B5EF4-FFF2-40B4-BE49-F238E27FC236}">
                  <a16:creationId xmlns:a16="http://schemas.microsoft.com/office/drawing/2014/main" id="{EEAD1D2B-4099-54A9-178D-44067B6801D9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4" name="Google Shape;1389;p22">
              <a:extLst>
                <a:ext uri="{FF2B5EF4-FFF2-40B4-BE49-F238E27FC236}">
                  <a16:creationId xmlns:a16="http://schemas.microsoft.com/office/drawing/2014/main" id="{85904449-4072-BD44-ED69-4CAD4E22B8E4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Google Shape;1390;p22">
              <a:extLst>
                <a:ext uri="{FF2B5EF4-FFF2-40B4-BE49-F238E27FC236}">
                  <a16:creationId xmlns:a16="http://schemas.microsoft.com/office/drawing/2014/main" id="{17E21A7E-07CB-FAB2-787D-6F85EA4C3350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6" name="Google Shape;1391;p22">
              <a:extLst>
                <a:ext uri="{FF2B5EF4-FFF2-40B4-BE49-F238E27FC236}">
                  <a16:creationId xmlns:a16="http://schemas.microsoft.com/office/drawing/2014/main" id="{33451598-C60F-8DAC-094D-532F4078B1E5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7" name="Google Shape;1392;p22">
              <a:extLst>
                <a:ext uri="{FF2B5EF4-FFF2-40B4-BE49-F238E27FC236}">
                  <a16:creationId xmlns:a16="http://schemas.microsoft.com/office/drawing/2014/main" id="{F8BDA55F-DC8C-0982-144E-684C544A55F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8" name="Google Shape;1393;p22">
              <a:extLst>
                <a:ext uri="{FF2B5EF4-FFF2-40B4-BE49-F238E27FC236}">
                  <a16:creationId xmlns:a16="http://schemas.microsoft.com/office/drawing/2014/main" id="{EF53181C-FA04-7392-4387-CFC8EB2D3A90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9" name="Google Shape;1394;p22">
              <a:extLst>
                <a:ext uri="{FF2B5EF4-FFF2-40B4-BE49-F238E27FC236}">
                  <a16:creationId xmlns:a16="http://schemas.microsoft.com/office/drawing/2014/main" id="{996074BD-A462-B556-8DCB-C5BDB415F3CE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0" name="Google Shape;1395;p22">
              <a:extLst>
                <a:ext uri="{FF2B5EF4-FFF2-40B4-BE49-F238E27FC236}">
                  <a16:creationId xmlns:a16="http://schemas.microsoft.com/office/drawing/2014/main" id="{557B3634-B6F2-1C06-9195-7B9E72F846E1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1" name="Google Shape;1396;p22">
              <a:extLst>
                <a:ext uri="{FF2B5EF4-FFF2-40B4-BE49-F238E27FC236}">
                  <a16:creationId xmlns:a16="http://schemas.microsoft.com/office/drawing/2014/main" id="{51E0FADE-A259-1281-DC32-7C510B6D1E36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2" name="Google Shape;1397;p22">
              <a:extLst>
                <a:ext uri="{FF2B5EF4-FFF2-40B4-BE49-F238E27FC236}">
                  <a16:creationId xmlns:a16="http://schemas.microsoft.com/office/drawing/2014/main" id="{585D9574-7845-0F05-B9CD-6A0E43CF7568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3" name="Google Shape;1398;p22">
              <a:extLst>
                <a:ext uri="{FF2B5EF4-FFF2-40B4-BE49-F238E27FC236}">
                  <a16:creationId xmlns:a16="http://schemas.microsoft.com/office/drawing/2014/main" id="{BF60AAF4-050E-7372-A35E-827200FDBE72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4" name="Google Shape;1399;p22">
              <a:extLst>
                <a:ext uri="{FF2B5EF4-FFF2-40B4-BE49-F238E27FC236}">
                  <a16:creationId xmlns:a16="http://schemas.microsoft.com/office/drawing/2014/main" id="{58D128E6-2C81-2220-9D10-3BFEC8D632A1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5" name="Google Shape;1400;p22">
              <a:extLst>
                <a:ext uri="{FF2B5EF4-FFF2-40B4-BE49-F238E27FC236}">
                  <a16:creationId xmlns:a16="http://schemas.microsoft.com/office/drawing/2014/main" id="{B9F44A98-4D6F-8DF4-6D3C-25CB0F8C9C2E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6" name="Google Shape;1401;p22">
              <a:extLst>
                <a:ext uri="{FF2B5EF4-FFF2-40B4-BE49-F238E27FC236}">
                  <a16:creationId xmlns:a16="http://schemas.microsoft.com/office/drawing/2014/main" id="{61D5FB9D-7897-B703-E266-AF5748DD6D96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7" name="Google Shape;1402;p22">
              <a:extLst>
                <a:ext uri="{FF2B5EF4-FFF2-40B4-BE49-F238E27FC236}">
                  <a16:creationId xmlns:a16="http://schemas.microsoft.com/office/drawing/2014/main" id="{65B3ED08-59CE-8783-340E-75EB1649114E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8" name="Google Shape;1403;p22">
              <a:extLst>
                <a:ext uri="{FF2B5EF4-FFF2-40B4-BE49-F238E27FC236}">
                  <a16:creationId xmlns:a16="http://schemas.microsoft.com/office/drawing/2014/main" id="{936E9C12-A14E-A535-D4E7-D78BD55BBC63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9" name="Google Shape;1404;p22">
              <a:extLst>
                <a:ext uri="{FF2B5EF4-FFF2-40B4-BE49-F238E27FC236}">
                  <a16:creationId xmlns:a16="http://schemas.microsoft.com/office/drawing/2014/main" id="{CE9094BB-1866-F070-7E3A-4A9DCB97DCD8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0" name="Google Shape;1405;p22">
              <a:extLst>
                <a:ext uri="{FF2B5EF4-FFF2-40B4-BE49-F238E27FC236}">
                  <a16:creationId xmlns:a16="http://schemas.microsoft.com/office/drawing/2014/main" id="{8E1C08B4-EBAD-C56E-7DB9-DFA1C1C8F94A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1" name="Google Shape;1406;p22">
              <a:extLst>
                <a:ext uri="{FF2B5EF4-FFF2-40B4-BE49-F238E27FC236}">
                  <a16:creationId xmlns:a16="http://schemas.microsoft.com/office/drawing/2014/main" id="{BBC67D18-3FB8-1807-95F8-AFC5F7A27C64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2" name="Google Shape;1407;p22">
              <a:extLst>
                <a:ext uri="{FF2B5EF4-FFF2-40B4-BE49-F238E27FC236}">
                  <a16:creationId xmlns:a16="http://schemas.microsoft.com/office/drawing/2014/main" id="{D6253021-065F-D67E-B17D-D4151CF2E2D7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3" name="Google Shape;1408;p22">
              <a:extLst>
                <a:ext uri="{FF2B5EF4-FFF2-40B4-BE49-F238E27FC236}">
                  <a16:creationId xmlns:a16="http://schemas.microsoft.com/office/drawing/2014/main" id="{EB6A2341-CBAF-54E5-2E1E-41A9F6CE55B6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4" name="Google Shape;1409;p22">
              <a:extLst>
                <a:ext uri="{FF2B5EF4-FFF2-40B4-BE49-F238E27FC236}">
                  <a16:creationId xmlns:a16="http://schemas.microsoft.com/office/drawing/2014/main" id="{F4A2FFEC-7652-C43D-F606-FC0177C3EA6A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5" name="Google Shape;1410;p22">
              <a:extLst>
                <a:ext uri="{FF2B5EF4-FFF2-40B4-BE49-F238E27FC236}">
                  <a16:creationId xmlns:a16="http://schemas.microsoft.com/office/drawing/2014/main" id="{2ED5E639-02B7-E950-C6EF-A0146F848C66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6" name="Google Shape;1411;p22">
              <a:extLst>
                <a:ext uri="{FF2B5EF4-FFF2-40B4-BE49-F238E27FC236}">
                  <a16:creationId xmlns:a16="http://schemas.microsoft.com/office/drawing/2014/main" id="{F590353B-DBDB-50C1-40A6-62D8A043626D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7" name="Google Shape;1412;p22">
              <a:extLst>
                <a:ext uri="{FF2B5EF4-FFF2-40B4-BE49-F238E27FC236}">
                  <a16:creationId xmlns:a16="http://schemas.microsoft.com/office/drawing/2014/main" id="{917A6D52-ECD4-65F9-82A3-8C49C9827D92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8" name="Google Shape;1413;p22">
              <a:extLst>
                <a:ext uri="{FF2B5EF4-FFF2-40B4-BE49-F238E27FC236}">
                  <a16:creationId xmlns:a16="http://schemas.microsoft.com/office/drawing/2014/main" id="{170D603E-F0BB-0F91-29E5-8F40E775BFB2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9" name="Google Shape;1414;p22">
              <a:extLst>
                <a:ext uri="{FF2B5EF4-FFF2-40B4-BE49-F238E27FC236}">
                  <a16:creationId xmlns:a16="http://schemas.microsoft.com/office/drawing/2014/main" id="{FDAD4C0A-D5D4-ABEC-8411-2FD2A9A40713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0" name="Google Shape;1415;p22">
              <a:extLst>
                <a:ext uri="{FF2B5EF4-FFF2-40B4-BE49-F238E27FC236}">
                  <a16:creationId xmlns:a16="http://schemas.microsoft.com/office/drawing/2014/main" id="{725509DB-3D06-5994-E133-DCA32041E263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1" name="Google Shape;1416;p22">
              <a:extLst>
                <a:ext uri="{FF2B5EF4-FFF2-40B4-BE49-F238E27FC236}">
                  <a16:creationId xmlns:a16="http://schemas.microsoft.com/office/drawing/2014/main" id="{4666EBE7-A92C-8740-4B3B-C49BE1B5ECC8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2" name="Google Shape;1417;p22">
              <a:extLst>
                <a:ext uri="{FF2B5EF4-FFF2-40B4-BE49-F238E27FC236}">
                  <a16:creationId xmlns:a16="http://schemas.microsoft.com/office/drawing/2014/main" id="{D1F101B8-3383-F286-A3C0-81472371997D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3" name="Google Shape;1418;p22">
              <a:extLst>
                <a:ext uri="{FF2B5EF4-FFF2-40B4-BE49-F238E27FC236}">
                  <a16:creationId xmlns:a16="http://schemas.microsoft.com/office/drawing/2014/main" id="{486DB2B3-680D-6EFF-AE1F-91565720AD1C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4" name="Google Shape;1419;p22">
              <a:extLst>
                <a:ext uri="{FF2B5EF4-FFF2-40B4-BE49-F238E27FC236}">
                  <a16:creationId xmlns:a16="http://schemas.microsoft.com/office/drawing/2014/main" id="{30FAC9DE-1929-F6B4-6BCF-1EB00D52FB7D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5" name="Google Shape;1420;p22">
              <a:extLst>
                <a:ext uri="{FF2B5EF4-FFF2-40B4-BE49-F238E27FC236}">
                  <a16:creationId xmlns:a16="http://schemas.microsoft.com/office/drawing/2014/main" id="{794952DD-862E-12D7-75A4-6372C2C8BEFE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6" name="Google Shape;1421;p22">
              <a:extLst>
                <a:ext uri="{FF2B5EF4-FFF2-40B4-BE49-F238E27FC236}">
                  <a16:creationId xmlns:a16="http://schemas.microsoft.com/office/drawing/2014/main" id="{E48B0AD3-4143-86D0-C79A-66B85C274424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7" name="Google Shape;1422;p22">
              <a:extLst>
                <a:ext uri="{FF2B5EF4-FFF2-40B4-BE49-F238E27FC236}">
                  <a16:creationId xmlns:a16="http://schemas.microsoft.com/office/drawing/2014/main" id="{6C7B802B-CD99-E217-C62D-17B2538F14CC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8" name="Google Shape;1423;p22">
              <a:extLst>
                <a:ext uri="{FF2B5EF4-FFF2-40B4-BE49-F238E27FC236}">
                  <a16:creationId xmlns:a16="http://schemas.microsoft.com/office/drawing/2014/main" id="{0A40DB71-8AA5-C324-A099-EF25699B7175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9" name="Google Shape;1424;p22">
              <a:extLst>
                <a:ext uri="{FF2B5EF4-FFF2-40B4-BE49-F238E27FC236}">
                  <a16:creationId xmlns:a16="http://schemas.microsoft.com/office/drawing/2014/main" id="{3F47A403-0C25-97F6-7543-B09A5EFF8FC1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0" name="Google Shape;1425;p22">
              <a:extLst>
                <a:ext uri="{FF2B5EF4-FFF2-40B4-BE49-F238E27FC236}">
                  <a16:creationId xmlns:a16="http://schemas.microsoft.com/office/drawing/2014/main" id="{5FAED92E-BCD7-5622-83B9-680674BFE46F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1" name="Google Shape;1426;p22">
              <a:extLst>
                <a:ext uri="{FF2B5EF4-FFF2-40B4-BE49-F238E27FC236}">
                  <a16:creationId xmlns:a16="http://schemas.microsoft.com/office/drawing/2014/main" id="{7A3A98EE-01E7-450E-0089-0CC5B6AC425E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2" name="Google Shape;1427;p22">
              <a:extLst>
                <a:ext uri="{FF2B5EF4-FFF2-40B4-BE49-F238E27FC236}">
                  <a16:creationId xmlns:a16="http://schemas.microsoft.com/office/drawing/2014/main" id="{B49EE47A-5EA3-68E7-AB34-3BF446B9BD98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3" name="Google Shape;1428;p22">
              <a:extLst>
                <a:ext uri="{FF2B5EF4-FFF2-40B4-BE49-F238E27FC236}">
                  <a16:creationId xmlns:a16="http://schemas.microsoft.com/office/drawing/2014/main" id="{4806E677-F7FE-A3BB-92D7-3DCC72199030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4" name="Google Shape;1429;p22">
              <a:extLst>
                <a:ext uri="{FF2B5EF4-FFF2-40B4-BE49-F238E27FC236}">
                  <a16:creationId xmlns:a16="http://schemas.microsoft.com/office/drawing/2014/main" id="{CC49144C-E915-584C-B8D1-85A985AB0DA7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5" name="Google Shape;1430;p22">
              <a:extLst>
                <a:ext uri="{FF2B5EF4-FFF2-40B4-BE49-F238E27FC236}">
                  <a16:creationId xmlns:a16="http://schemas.microsoft.com/office/drawing/2014/main" id="{FDC58A27-8ACA-7A00-9C6C-EECB8E05BCDB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6" name="Google Shape;1431;p22">
              <a:extLst>
                <a:ext uri="{FF2B5EF4-FFF2-40B4-BE49-F238E27FC236}">
                  <a16:creationId xmlns:a16="http://schemas.microsoft.com/office/drawing/2014/main" id="{9E6B222E-2FC2-8567-D853-BD49DC4329A7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7" name="Google Shape;1432;p22">
              <a:extLst>
                <a:ext uri="{FF2B5EF4-FFF2-40B4-BE49-F238E27FC236}">
                  <a16:creationId xmlns:a16="http://schemas.microsoft.com/office/drawing/2014/main" id="{1DDBB11A-5286-9524-129A-8EEF6EB943F9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8" name="Google Shape;1433;p22">
              <a:extLst>
                <a:ext uri="{FF2B5EF4-FFF2-40B4-BE49-F238E27FC236}">
                  <a16:creationId xmlns:a16="http://schemas.microsoft.com/office/drawing/2014/main" id="{6F99EA79-A522-10CD-BBBD-68034FC4839F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9" name="Google Shape;1434;p22">
              <a:extLst>
                <a:ext uri="{FF2B5EF4-FFF2-40B4-BE49-F238E27FC236}">
                  <a16:creationId xmlns:a16="http://schemas.microsoft.com/office/drawing/2014/main" id="{769C483C-83B4-F13E-6BB5-A6788B173289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0" name="Google Shape;1435;p22">
              <a:extLst>
                <a:ext uri="{FF2B5EF4-FFF2-40B4-BE49-F238E27FC236}">
                  <a16:creationId xmlns:a16="http://schemas.microsoft.com/office/drawing/2014/main" id="{A8E790B0-657A-2B44-6881-A2D231006F11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1" name="Google Shape;1436;p22">
              <a:extLst>
                <a:ext uri="{FF2B5EF4-FFF2-40B4-BE49-F238E27FC236}">
                  <a16:creationId xmlns:a16="http://schemas.microsoft.com/office/drawing/2014/main" id="{EA564849-E654-21E0-C8F9-4AA7CD5F7A9C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2" name="Google Shape;1437;p22">
              <a:extLst>
                <a:ext uri="{FF2B5EF4-FFF2-40B4-BE49-F238E27FC236}">
                  <a16:creationId xmlns:a16="http://schemas.microsoft.com/office/drawing/2014/main" id="{8BEA5211-E47A-6D25-CD1B-29C95E3D0A8C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3" name="Google Shape;1438;p22">
              <a:extLst>
                <a:ext uri="{FF2B5EF4-FFF2-40B4-BE49-F238E27FC236}">
                  <a16:creationId xmlns:a16="http://schemas.microsoft.com/office/drawing/2014/main" id="{5122ABAD-FC38-D8BB-6930-CA50FA7B27CA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4" name="Google Shape;1439;p22">
              <a:extLst>
                <a:ext uri="{FF2B5EF4-FFF2-40B4-BE49-F238E27FC236}">
                  <a16:creationId xmlns:a16="http://schemas.microsoft.com/office/drawing/2014/main" id="{EEAF7FA4-D61C-B503-4C4A-54298A29FE73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5" name="Google Shape;1440;p22">
              <a:extLst>
                <a:ext uri="{FF2B5EF4-FFF2-40B4-BE49-F238E27FC236}">
                  <a16:creationId xmlns:a16="http://schemas.microsoft.com/office/drawing/2014/main" id="{67DF808E-4F4D-EDC4-C738-74E4CB752E88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6" name="Google Shape;1441;p22">
              <a:extLst>
                <a:ext uri="{FF2B5EF4-FFF2-40B4-BE49-F238E27FC236}">
                  <a16:creationId xmlns:a16="http://schemas.microsoft.com/office/drawing/2014/main" id="{CDF086E6-0D15-EA8D-1802-0E12E2ABD16F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7" name="Google Shape;1442;p22">
              <a:extLst>
                <a:ext uri="{FF2B5EF4-FFF2-40B4-BE49-F238E27FC236}">
                  <a16:creationId xmlns:a16="http://schemas.microsoft.com/office/drawing/2014/main" id="{61821815-0122-ABEB-F520-3B02C908A08C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8" name="Google Shape;1443;p22">
              <a:extLst>
                <a:ext uri="{FF2B5EF4-FFF2-40B4-BE49-F238E27FC236}">
                  <a16:creationId xmlns:a16="http://schemas.microsoft.com/office/drawing/2014/main" id="{8107F0FD-6168-CCF4-1E86-1088C1892864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9" name="Google Shape;1444;p22">
              <a:extLst>
                <a:ext uri="{FF2B5EF4-FFF2-40B4-BE49-F238E27FC236}">
                  <a16:creationId xmlns:a16="http://schemas.microsoft.com/office/drawing/2014/main" id="{1BA2983F-F8CD-2E0A-C233-2F656676B350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0" name="Google Shape;1445;p22">
              <a:extLst>
                <a:ext uri="{FF2B5EF4-FFF2-40B4-BE49-F238E27FC236}">
                  <a16:creationId xmlns:a16="http://schemas.microsoft.com/office/drawing/2014/main" id="{DD2F2FF7-C647-E72C-0D8F-EBA567598239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1" name="Google Shape;1446;p22">
              <a:extLst>
                <a:ext uri="{FF2B5EF4-FFF2-40B4-BE49-F238E27FC236}">
                  <a16:creationId xmlns:a16="http://schemas.microsoft.com/office/drawing/2014/main" id="{7956598B-1E04-2510-A860-6182B68C79A3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2" name="Google Shape;1447;p22">
              <a:extLst>
                <a:ext uri="{FF2B5EF4-FFF2-40B4-BE49-F238E27FC236}">
                  <a16:creationId xmlns:a16="http://schemas.microsoft.com/office/drawing/2014/main" id="{0D94FEA3-1992-86FA-E2EC-9284624F3EB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3" name="Google Shape;1448;p22">
              <a:extLst>
                <a:ext uri="{FF2B5EF4-FFF2-40B4-BE49-F238E27FC236}">
                  <a16:creationId xmlns:a16="http://schemas.microsoft.com/office/drawing/2014/main" id="{E3B7250B-E36C-0337-9B36-53C7EBD94D1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4" name="Google Shape;1449;p22">
              <a:extLst>
                <a:ext uri="{FF2B5EF4-FFF2-40B4-BE49-F238E27FC236}">
                  <a16:creationId xmlns:a16="http://schemas.microsoft.com/office/drawing/2014/main" id="{B2AFEBE6-9E54-9EF7-A0F8-E2B278D2580E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5" name="Google Shape;1450;p22">
              <a:extLst>
                <a:ext uri="{FF2B5EF4-FFF2-40B4-BE49-F238E27FC236}">
                  <a16:creationId xmlns:a16="http://schemas.microsoft.com/office/drawing/2014/main" id="{9B4CE66A-DB01-5F9C-AD2A-E9997C13F0D3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6" name="Google Shape;1451;p22">
              <a:extLst>
                <a:ext uri="{FF2B5EF4-FFF2-40B4-BE49-F238E27FC236}">
                  <a16:creationId xmlns:a16="http://schemas.microsoft.com/office/drawing/2014/main" id="{D4AD264D-68AE-9204-2786-0B5F4FBCD599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7" name="Google Shape;1452;p22">
              <a:extLst>
                <a:ext uri="{FF2B5EF4-FFF2-40B4-BE49-F238E27FC236}">
                  <a16:creationId xmlns:a16="http://schemas.microsoft.com/office/drawing/2014/main" id="{28E1627C-C79B-D316-3934-DF3CA9597783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8" name="Google Shape;1453;p22">
              <a:extLst>
                <a:ext uri="{FF2B5EF4-FFF2-40B4-BE49-F238E27FC236}">
                  <a16:creationId xmlns:a16="http://schemas.microsoft.com/office/drawing/2014/main" id="{574864C4-6961-9682-8C24-92F343518C3E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9" name="Google Shape;1454;p22">
              <a:extLst>
                <a:ext uri="{FF2B5EF4-FFF2-40B4-BE49-F238E27FC236}">
                  <a16:creationId xmlns:a16="http://schemas.microsoft.com/office/drawing/2014/main" id="{C13C905B-CDE3-9B6A-8F21-2B8863CEDB76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0" name="Google Shape;1455;p22">
              <a:extLst>
                <a:ext uri="{FF2B5EF4-FFF2-40B4-BE49-F238E27FC236}">
                  <a16:creationId xmlns:a16="http://schemas.microsoft.com/office/drawing/2014/main" id="{0727764F-33C1-E500-B764-02EA43997822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1" name="Google Shape;1456;p22">
              <a:extLst>
                <a:ext uri="{FF2B5EF4-FFF2-40B4-BE49-F238E27FC236}">
                  <a16:creationId xmlns:a16="http://schemas.microsoft.com/office/drawing/2014/main" id="{B5FC7763-6B3C-5572-E940-7DA654D20ED6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2" name="Google Shape;1457;p22">
              <a:extLst>
                <a:ext uri="{FF2B5EF4-FFF2-40B4-BE49-F238E27FC236}">
                  <a16:creationId xmlns:a16="http://schemas.microsoft.com/office/drawing/2014/main" id="{AB9844C5-A2A9-E9E1-FA36-4C191518CD64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3" name="Google Shape;1458;p22">
              <a:extLst>
                <a:ext uri="{FF2B5EF4-FFF2-40B4-BE49-F238E27FC236}">
                  <a16:creationId xmlns:a16="http://schemas.microsoft.com/office/drawing/2014/main" id="{740DD236-300A-8AD2-63C0-35798C57288F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4" name="Google Shape;1459;p22">
              <a:extLst>
                <a:ext uri="{FF2B5EF4-FFF2-40B4-BE49-F238E27FC236}">
                  <a16:creationId xmlns:a16="http://schemas.microsoft.com/office/drawing/2014/main" id="{B5892A4D-BEC6-1D95-835F-5A8F0AE9DDF1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5" name="Google Shape;1460;p22">
              <a:extLst>
                <a:ext uri="{FF2B5EF4-FFF2-40B4-BE49-F238E27FC236}">
                  <a16:creationId xmlns:a16="http://schemas.microsoft.com/office/drawing/2014/main" id="{B0A37E0D-2AB7-5920-A79C-29203514769C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6" name="Google Shape;1461;p22">
              <a:extLst>
                <a:ext uri="{FF2B5EF4-FFF2-40B4-BE49-F238E27FC236}">
                  <a16:creationId xmlns:a16="http://schemas.microsoft.com/office/drawing/2014/main" id="{5E01D18A-BC28-7825-EBCE-05527173CCC4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7" name="Google Shape;1462;p22">
              <a:extLst>
                <a:ext uri="{FF2B5EF4-FFF2-40B4-BE49-F238E27FC236}">
                  <a16:creationId xmlns:a16="http://schemas.microsoft.com/office/drawing/2014/main" id="{EB3A5D6C-9D33-F86E-6DCD-2F6426E2EE80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8" name="Google Shape;1463;p22">
              <a:extLst>
                <a:ext uri="{FF2B5EF4-FFF2-40B4-BE49-F238E27FC236}">
                  <a16:creationId xmlns:a16="http://schemas.microsoft.com/office/drawing/2014/main" id="{2B924709-A62D-02AD-9139-316322E30F48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9" name="Google Shape;1464;p22">
              <a:extLst>
                <a:ext uri="{FF2B5EF4-FFF2-40B4-BE49-F238E27FC236}">
                  <a16:creationId xmlns:a16="http://schemas.microsoft.com/office/drawing/2014/main" id="{7C61D02A-E079-3F3F-8B4E-23B8B430C8D3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0" name="Google Shape;1465;p22">
              <a:extLst>
                <a:ext uri="{FF2B5EF4-FFF2-40B4-BE49-F238E27FC236}">
                  <a16:creationId xmlns:a16="http://schemas.microsoft.com/office/drawing/2014/main" id="{15366563-01F6-AE0E-50EF-9B9DAF65F607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1" name="Google Shape;1466;p22">
              <a:extLst>
                <a:ext uri="{FF2B5EF4-FFF2-40B4-BE49-F238E27FC236}">
                  <a16:creationId xmlns:a16="http://schemas.microsoft.com/office/drawing/2014/main" id="{430A11C8-3947-0675-FF8B-369247CC8661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2" name="Google Shape;1467;p22">
              <a:extLst>
                <a:ext uri="{FF2B5EF4-FFF2-40B4-BE49-F238E27FC236}">
                  <a16:creationId xmlns:a16="http://schemas.microsoft.com/office/drawing/2014/main" id="{04B4DC6C-DA32-79DC-DD71-A89E76884560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3" name="Google Shape;1468;p22">
              <a:extLst>
                <a:ext uri="{FF2B5EF4-FFF2-40B4-BE49-F238E27FC236}">
                  <a16:creationId xmlns:a16="http://schemas.microsoft.com/office/drawing/2014/main" id="{B0CEE0E1-31E2-6613-0836-88EE0F96CF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4" name="Google Shape;1469;p22">
              <a:extLst>
                <a:ext uri="{FF2B5EF4-FFF2-40B4-BE49-F238E27FC236}">
                  <a16:creationId xmlns:a16="http://schemas.microsoft.com/office/drawing/2014/main" id="{8B387A66-B8DA-42B8-0709-AF6643BD5302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5" name="Google Shape;1470;p22">
              <a:extLst>
                <a:ext uri="{FF2B5EF4-FFF2-40B4-BE49-F238E27FC236}">
                  <a16:creationId xmlns:a16="http://schemas.microsoft.com/office/drawing/2014/main" id="{9EBF86C7-607E-4E8D-79E0-B8E9A025F469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6" name="Google Shape;1471;p22">
              <a:extLst>
                <a:ext uri="{FF2B5EF4-FFF2-40B4-BE49-F238E27FC236}">
                  <a16:creationId xmlns:a16="http://schemas.microsoft.com/office/drawing/2014/main" id="{B2FAA0F0-5FF4-49D5-EBFD-5CC1246A07C6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7" name="Google Shape;1472;p22">
              <a:extLst>
                <a:ext uri="{FF2B5EF4-FFF2-40B4-BE49-F238E27FC236}">
                  <a16:creationId xmlns:a16="http://schemas.microsoft.com/office/drawing/2014/main" id="{9A8BB1D3-B654-874E-55CB-8C65D47A1D8A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8" name="Google Shape;1473;p22">
              <a:extLst>
                <a:ext uri="{FF2B5EF4-FFF2-40B4-BE49-F238E27FC236}">
                  <a16:creationId xmlns:a16="http://schemas.microsoft.com/office/drawing/2014/main" id="{D265B2B3-43B2-1E33-A00F-3CF37C22F28D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9" name="Google Shape;1474;p22">
              <a:extLst>
                <a:ext uri="{FF2B5EF4-FFF2-40B4-BE49-F238E27FC236}">
                  <a16:creationId xmlns:a16="http://schemas.microsoft.com/office/drawing/2014/main" id="{52E4B825-9B81-B62D-FE47-1DC9B41CE6E2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0" name="Google Shape;1475;p22">
              <a:extLst>
                <a:ext uri="{FF2B5EF4-FFF2-40B4-BE49-F238E27FC236}">
                  <a16:creationId xmlns:a16="http://schemas.microsoft.com/office/drawing/2014/main" id="{665FAC0E-A53D-74C4-713F-AE63151213CF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1" name="Google Shape;1476;p22">
              <a:extLst>
                <a:ext uri="{FF2B5EF4-FFF2-40B4-BE49-F238E27FC236}">
                  <a16:creationId xmlns:a16="http://schemas.microsoft.com/office/drawing/2014/main" id="{F92C9726-630E-1145-5B19-5F6895DF2B2B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2" name="Google Shape;1477;p22">
              <a:extLst>
                <a:ext uri="{FF2B5EF4-FFF2-40B4-BE49-F238E27FC236}">
                  <a16:creationId xmlns:a16="http://schemas.microsoft.com/office/drawing/2014/main" id="{60D3A171-4A8D-A341-CC26-1AF4666FC43A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3" name="Google Shape;1478;p22">
              <a:extLst>
                <a:ext uri="{FF2B5EF4-FFF2-40B4-BE49-F238E27FC236}">
                  <a16:creationId xmlns:a16="http://schemas.microsoft.com/office/drawing/2014/main" id="{FB9E9DB5-C240-323B-11A1-40B682E5F70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4" name="Google Shape;1479;p22">
              <a:extLst>
                <a:ext uri="{FF2B5EF4-FFF2-40B4-BE49-F238E27FC236}">
                  <a16:creationId xmlns:a16="http://schemas.microsoft.com/office/drawing/2014/main" id="{9A2BCE09-815C-835B-5276-A9444A4E9A5A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5" name="Google Shape;1480;p22">
              <a:extLst>
                <a:ext uri="{FF2B5EF4-FFF2-40B4-BE49-F238E27FC236}">
                  <a16:creationId xmlns:a16="http://schemas.microsoft.com/office/drawing/2014/main" id="{773F6768-967D-7444-9291-E73ED172716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6" name="Google Shape;1481;p22">
              <a:extLst>
                <a:ext uri="{FF2B5EF4-FFF2-40B4-BE49-F238E27FC236}">
                  <a16:creationId xmlns:a16="http://schemas.microsoft.com/office/drawing/2014/main" id="{9008615D-FD38-5897-F87D-AEEE26E90D80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7" name="Google Shape;1482;p22">
              <a:extLst>
                <a:ext uri="{FF2B5EF4-FFF2-40B4-BE49-F238E27FC236}">
                  <a16:creationId xmlns:a16="http://schemas.microsoft.com/office/drawing/2014/main" id="{B741DDCD-7618-6657-0F78-E7B74BA87557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8" name="Google Shape;1483;p22">
              <a:extLst>
                <a:ext uri="{FF2B5EF4-FFF2-40B4-BE49-F238E27FC236}">
                  <a16:creationId xmlns:a16="http://schemas.microsoft.com/office/drawing/2014/main" id="{122E30E8-8AE6-F772-D40E-D79CD2A105A9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9" name="Google Shape;1484;p22">
              <a:extLst>
                <a:ext uri="{FF2B5EF4-FFF2-40B4-BE49-F238E27FC236}">
                  <a16:creationId xmlns:a16="http://schemas.microsoft.com/office/drawing/2014/main" id="{6045F5CA-3CBE-66FD-A191-190631264E09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0" name="Google Shape;1485;p22">
              <a:extLst>
                <a:ext uri="{FF2B5EF4-FFF2-40B4-BE49-F238E27FC236}">
                  <a16:creationId xmlns:a16="http://schemas.microsoft.com/office/drawing/2014/main" id="{D4346C98-8038-8125-5576-96495AEFDB41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1" name="Google Shape;1486;p22">
              <a:extLst>
                <a:ext uri="{FF2B5EF4-FFF2-40B4-BE49-F238E27FC236}">
                  <a16:creationId xmlns:a16="http://schemas.microsoft.com/office/drawing/2014/main" id="{CC5D5A45-B1E5-DA47-69F0-CC94998AC122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2" name="Google Shape;1487;p22">
              <a:extLst>
                <a:ext uri="{FF2B5EF4-FFF2-40B4-BE49-F238E27FC236}">
                  <a16:creationId xmlns:a16="http://schemas.microsoft.com/office/drawing/2014/main" id="{D19D2640-C4D9-B571-9CA7-3C34D375ECF4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3" name="Google Shape;1488;p22">
              <a:extLst>
                <a:ext uri="{FF2B5EF4-FFF2-40B4-BE49-F238E27FC236}">
                  <a16:creationId xmlns:a16="http://schemas.microsoft.com/office/drawing/2014/main" id="{AD452CDE-07C1-869C-4DAD-5DD372DC28C4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4" name="Google Shape;1489;p22">
              <a:extLst>
                <a:ext uri="{FF2B5EF4-FFF2-40B4-BE49-F238E27FC236}">
                  <a16:creationId xmlns:a16="http://schemas.microsoft.com/office/drawing/2014/main" id="{3DE2DB5E-2C1A-D36C-B5C4-616768D26B6F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5" name="Google Shape;1490;p22">
              <a:extLst>
                <a:ext uri="{FF2B5EF4-FFF2-40B4-BE49-F238E27FC236}">
                  <a16:creationId xmlns:a16="http://schemas.microsoft.com/office/drawing/2014/main" id="{8C5E5132-876E-8A40-E7A1-9D5A276CE3ED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6" name="Google Shape;1491;p22">
              <a:extLst>
                <a:ext uri="{FF2B5EF4-FFF2-40B4-BE49-F238E27FC236}">
                  <a16:creationId xmlns:a16="http://schemas.microsoft.com/office/drawing/2014/main" id="{02CA65FA-C5F5-440F-CB69-37C9838AA2AB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7" name="Google Shape;1492;p22">
              <a:extLst>
                <a:ext uri="{FF2B5EF4-FFF2-40B4-BE49-F238E27FC236}">
                  <a16:creationId xmlns:a16="http://schemas.microsoft.com/office/drawing/2014/main" id="{91DFC707-A325-532F-747D-3A1AB5D74FED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8" name="Google Shape;1493;p22">
              <a:extLst>
                <a:ext uri="{FF2B5EF4-FFF2-40B4-BE49-F238E27FC236}">
                  <a16:creationId xmlns:a16="http://schemas.microsoft.com/office/drawing/2014/main" id="{D6B8D46B-3E0C-3287-E6E2-5484333989FF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9" name="Google Shape;1494;p22">
              <a:extLst>
                <a:ext uri="{FF2B5EF4-FFF2-40B4-BE49-F238E27FC236}">
                  <a16:creationId xmlns:a16="http://schemas.microsoft.com/office/drawing/2014/main" id="{754D5C05-A0B6-B381-33E3-226EF01B3CA3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0" name="Google Shape;1495;p22">
              <a:extLst>
                <a:ext uri="{FF2B5EF4-FFF2-40B4-BE49-F238E27FC236}">
                  <a16:creationId xmlns:a16="http://schemas.microsoft.com/office/drawing/2014/main" id="{73828B3F-7E84-B7D9-DBD4-A4369AC91AA3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1" name="Google Shape;1496;p22">
              <a:extLst>
                <a:ext uri="{FF2B5EF4-FFF2-40B4-BE49-F238E27FC236}">
                  <a16:creationId xmlns:a16="http://schemas.microsoft.com/office/drawing/2014/main" id="{E07FAE1C-3961-A627-46EE-AEAD61887C32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2" name="Google Shape;1497;p22">
              <a:extLst>
                <a:ext uri="{FF2B5EF4-FFF2-40B4-BE49-F238E27FC236}">
                  <a16:creationId xmlns:a16="http://schemas.microsoft.com/office/drawing/2014/main" id="{272F1C36-3FAD-BE8A-5BD1-C0C888EFCB05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3" name="Google Shape;1498;p22">
              <a:extLst>
                <a:ext uri="{FF2B5EF4-FFF2-40B4-BE49-F238E27FC236}">
                  <a16:creationId xmlns:a16="http://schemas.microsoft.com/office/drawing/2014/main" id="{055BA2A2-9476-2503-D1EB-1862188E214A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4" name="Google Shape;1499;p22">
              <a:extLst>
                <a:ext uri="{FF2B5EF4-FFF2-40B4-BE49-F238E27FC236}">
                  <a16:creationId xmlns:a16="http://schemas.microsoft.com/office/drawing/2014/main" id="{0D86B592-433F-3E95-1216-0741FF990606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5" name="Google Shape;1500;p22">
              <a:extLst>
                <a:ext uri="{FF2B5EF4-FFF2-40B4-BE49-F238E27FC236}">
                  <a16:creationId xmlns:a16="http://schemas.microsoft.com/office/drawing/2014/main" id="{51860AB4-3865-F643-191C-ACAC1989C506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6" name="Google Shape;1501;p22">
              <a:extLst>
                <a:ext uri="{FF2B5EF4-FFF2-40B4-BE49-F238E27FC236}">
                  <a16:creationId xmlns:a16="http://schemas.microsoft.com/office/drawing/2014/main" id="{27ADA1D2-6520-6DFA-7427-D9713500E803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7" name="Google Shape;1502;p22">
              <a:extLst>
                <a:ext uri="{FF2B5EF4-FFF2-40B4-BE49-F238E27FC236}">
                  <a16:creationId xmlns:a16="http://schemas.microsoft.com/office/drawing/2014/main" id="{17D6DA46-CFD9-4472-2720-41211AEC057D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8" name="Google Shape;1503;p22">
              <a:extLst>
                <a:ext uri="{FF2B5EF4-FFF2-40B4-BE49-F238E27FC236}">
                  <a16:creationId xmlns:a16="http://schemas.microsoft.com/office/drawing/2014/main" id="{8CB165BE-3C33-4EEF-8BF8-7D6D2E118CBD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9" name="Google Shape;1504;p22">
              <a:extLst>
                <a:ext uri="{FF2B5EF4-FFF2-40B4-BE49-F238E27FC236}">
                  <a16:creationId xmlns:a16="http://schemas.microsoft.com/office/drawing/2014/main" id="{F96DE5ED-A430-8CFD-D69C-D6CEE475B0CD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0" name="Google Shape;1505;p22">
              <a:extLst>
                <a:ext uri="{FF2B5EF4-FFF2-40B4-BE49-F238E27FC236}">
                  <a16:creationId xmlns:a16="http://schemas.microsoft.com/office/drawing/2014/main" id="{0CA1C7F0-4179-696B-F213-BFFDF3B63320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1" name="Google Shape;1506;p22">
              <a:extLst>
                <a:ext uri="{FF2B5EF4-FFF2-40B4-BE49-F238E27FC236}">
                  <a16:creationId xmlns:a16="http://schemas.microsoft.com/office/drawing/2014/main" id="{FBF2D626-0DE8-F34B-82EA-D534C8B8F5BA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2" name="Google Shape;1507;p22">
              <a:extLst>
                <a:ext uri="{FF2B5EF4-FFF2-40B4-BE49-F238E27FC236}">
                  <a16:creationId xmlns:a16="http://schemas.microsoft.com/office/drawing/2014/main" id="{C0F6E5BA-26DB-54C9-481C-CB9ED12E16E0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3" name="Google Shape;1508;p22">
              <a:extLst>
                <a:ext uri="{FF2B5EF4-FFF2-40B4-BE49-F238E27FC236}">
                  <a16:creationId xmlns:a16="http://schemas.microsoft.com/office/drawing/2014/main" id="{97D2B4A3-69BE-A511-CF0F-16E73A1F8C66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4" name="Google Shape;1509;p22">
              <a:extLst>
                <a:ext uri="{FF2B5EF4-FFF2-40B4-BE49-F238E27FC236}">
                  <a16:creationId xmlns:a16="http://schemas.microsoft.com/office/drawing/2014/main" id="{39B92896-747B-0100-5C54-EE3A0CE063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5" name="Google Shape;1510;p22">
              <a:extLst>
                <a:ext uri="{FF2B5EF4-FFF2-40B4-BE49-F238E27FC236}">
                  <a16:creationId xmlns:a16="http://schemas.microsoft.com/office/drawing/2014/main" id="{C6FEF217-D77D-AB7A-075A-DF6DDFD95372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6" name="Google Shape;1511;p22">
              <a:extLst>
                <a:ext uri="{FF2B5EF4-FFF2-40B4-BE49-F238E27FC236}">
                  <a16:creationId xmlns:a16="http://schemas.microsoft.com/office/drawing/2014/main" id="{46E313CE-4DFA-DAEF-A32E-2794067AA5D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7" name="Google Shape;1512;p22">
              <a:extLst>
                <a:ext uri="{FF2B5EF4-FFF2-40B4-BE49-F238E27FC236}">
                  <a16:creationId xmlns:a16="http://schemas.microsoft.com/office/drawing/2014/main" id="{E97999C3-29DA-8DBF-C216-47179EF4A9E6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8" name="Google Shape;1513;p22">
              <a:extLst>
                <a:ext uri="{FF2B5EF4-FFF2-40B4-BE49-F238E27FC236}">
                  <a16:creationId xmlns:a16="http://schemas.microsoft.com/office/drawing/2014/main" id="{F8F614CA-BB9F-FFE4-FD80-5569ED9E0A84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9" name="Google Shape;1514;p22">
              <a:extLst>
                <a:ext uri="{FF2B5EF4-FFF2-40B4-BE49-F238E27FC236}">
                  <a16:creationId xmlns:a16="http://schemas.microsoft.com/office/drawing/2014/main" id="{B644FC6E-CB94-663A-9440-77278844BAB5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0" name="Google Shape;1515;p22">
              <a:extLst>
                <a:ext uri="{FF2B5EF4-FFF2-40B4-BE49-F238E27FC236}">
                  <a16:creationId xmlns:a16="http://schemas.microsoft.com/office/drawing/2014/main" id="{94304483-3024-4BC1-FD9D-9D00E73F772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1" name="Google Shape;1516;p22">
              <a:extLst>
                <a:ext uri="{FF2B5EF4-FFF2-40B4-BE49-F238E27FC236}">
                  <a16:creationId xmlns:a16="http://schemas.microsoft.com/office/drawing/2014/main" id="{FA650B12-4F36-77ED-C242-4CD63DA9B77D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2" name="Google Shape;1517;p22">
              <a:extLst>
                <a:ext uri="{FF2B5EF4-FFF2-40B4-BE49-F238E27FC236}">
                  <a16:creationId xmlns:a16="http://schemas.microsoft.com/office/drawing/2014/main" id="{D5A18315-F8FF-FC89-63ED-2C6CF3E71380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3" name="Google Shape;1518;p22">
              <a:extLst>
                <a:ext uri="{FF2B5EF4-FFF2-40B4-BE49-F238E27FC236}">
                  <a16:creationId xmlns:a16="http://schemas.microsoft.com/office/drawing/2014/main" id="{A1A29037-F01A-43B1-F09A-19CCB787F24C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4" name="Google Shape;1519;p22">
              <a:extLst>
                <a:ext uri="{FF2B5EF4-FFF2-40B4-BE49-F238E27FC236}">
                  <a16:creationId xmlns:a16="http://schemas.microsoft.com/office/drawing/2014/main" id="{6F9D21F3-23D1-A421-4D62-518A187FBE2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5" name="Google Shape;1520;p22">
              <a:extLst>
                <a:ext uri="{FF2B5EF4-FFF2-40B4-BE49-F238E27FC236}">
                  <a16:creationId xmlns:a16="http://schemas.microsoft.com/office/drawing/2014/main" id="{C891B142-5544-F500-7880-79CDAEEABDE3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6" name="Google Shape;1521;p22">
              <a:extLst>
                <a:ext uri="{FF2B5EF4-FFF2-40B4-BE49-F238E27FC236}">
                  <a16:creationId xmlns:a16="http://schemas.microsoft.com/office/drawing/2014/main" id="{B2678325-F4D3-3E53-A8A7-1222D9D16D4C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7" name="Google Shape;1522;p22">
              <a:extLst>
                <a:ext uri="{FF2B5EF4-FFF2-40B4-BE49-F238E27FC236}">
                  <a16:creationId xmlns:a16="http://schemas.microsoft.com/office/drawing/2014/main" id="{EBF6787F-1974-FEBE-1B22-6464DBE495BB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8" name="Google Shape;1523;p22">
              <a:extLst>
                <a:ext uri="{FF2B5EF4-FFF2-40B4-BE49-F238E27FC236}">
                  <a16:creationId xmlns:a16="http://schemas.microsoft.com/office/drawing/2014/main" id="{D7C4A381-69B2-F35E-22D4-6DFA4F734618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9" name="Google Shape;1524;p22">
              <a:extLst>
                <a:ext uri="{FF2B5EF4-FFF2-40B4-BE49-F238E27FC236}">
                  <a16:creationId xmlns:a16="http://schemas.microsoft.com/office/drawing/2014/main" id="{BF8577F6-9553-373C-0D43-C4D34A683D47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0" name="Google Shape;1525;p22">
              <a:extLst>
                <a:ext uri="{FF2B5EF4-FFF2-40B4-BE49-F238E27FC236}">
                  <a16:creationId xmlns:a16="http://schemas.microsoft.com/office/drawing/2014/main" id="{9E0AE915-3C9F-CB6A-2E41-B0184F8B7792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1" name="Google Shape;1526;p22">
              <a:extLst>
                <a:ext uri="{FF2B5EF4-FFF2-40B4-BE49-F238E27FC236}">
                  <a16:creationId xmlns:a16="http://schemas.microsoft.com/office/drawing/2014/main" id="{F1BB01A7-597C-3964-BA10-881DB1D7B49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2" name="Google Shape;1527;p22">
              <a:extLst>
                <a:ext uri="{FF2B5EF4-FFF2-40B4-BE49-F238E27FC236}">
                  <a16:creationId xmlns:a16="http://schemas.microsoft.com/office/drawing/2014/main" id="{90668142-C41F-35DC-B4EC-2EB6650009AC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3" name="Google Shape;1528;p22">
              <a:extLst>
                <a:ext uri="{FF2B5EF4-FFF2-40B4-BE49-F238E27FC236}">
                  <a16:creationId xmlns:a16="http://schemas.microsoft.com/office/drawing/2014/main" id="{90BACDB6-98E1-8B07-4506-0B5C544AA9CE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4" name="Google Shape;1529;p22">
              <a:extLst>
                <a:ext uri="{FF2B5EF4-FFF2-40B4-BE49-F238E27FC236}">
                  <a16:creationId xmlns:a16="http://schemas.microsoft.com/office/drawing/2014/main" id="{E6A0AAA4-67F8-629A-ECD9-E6EEB1862954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5" name="Google Shape;1530;p22">
              <a:extLst>
                <a:ext uri="{FF2B5EF4-FFF2-40B4-BE49-F238E27FC236}">
                  <a16:creationId xmlns:a16="http://schemas.microsoft.com/office/drawing/2014/main" id="{D20DD5D5-252A-1F05-6DF4-1AD4DB164BBE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6" name="Google Shape;1531;p22">
              <a:extLst>
                <a:ext uri="{FF2B5EF4-FFF2-40B4-BE49-F238E27FC236}">
                  <a16:creationId xmlns:a16="http://schemas.microsoft.com/office/drawing/2014/main" id="{13625089-D811-B7AC-559E-73746808464D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7" name="Google Shape;1532;p22">
              <a:extLst>
                <a:ext uri="{FF2B5EF4-FFF2-40B4-BE49-F238E27FC236}">
                  <a16:creationId xmlns:a16="http://schemas.microsoft.com/office/drawing/2014/main" id="{2F913A7B-F4A9-707A-7EEE-9714F88D0D59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8" name="Google Shape;1533;p22">
              <a:extLst>
                <a:ext uri="{FF2B5EF4-FFF2-40B4-BE49-F238E27FC236}">
                  <a16:creationId xmlns:a16="http://schemas.microsoft.com/office/drawing/2014/main" id="{BEC42391-9293-019A-DB39-234080FA5FF1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9" name="Google Shape;1534;p22">
              <a:extLst>
                <a:ext uri="{FF2B5EF4-FFF2-40B4-BE49-F238E27FC236}">
                  <a16:creationId xmlns:a16="http://schemas.microsoft.com/office/drawing/2014/main" id="{5FABD4EE-FBC0-9E1D-68B8-6E50A052DE07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0" name="Google Shape;1535;p22">
              <a:extLst>
                <a:ext uri="{FF2B5EF4-FFF2-40B4-BE49-F238E27FC236}">
                  <a16:creationId xmlns:a16="http://schemas.microsoft.com/office/drawing/2014/main" id="{82448234-16AD-9F77-293A-413D74947779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1" name="Google Shape;1536;p22">
              <a:extLst>
                <a:ext uri="{FF2B5EF4-FFF2-40B4-BE49-F238E27FC236}">
                  <a16:creationId xmlns:a16="http://schemas.microsoft.com/office/drawing/2014/main" id="{ACE6DD14-7B87-EE9D-D56F-7583E73EA4B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2" name="Google Shape;1537;p22">
              <a:extLst>
                <a:ext uri="{FF2B5EF4-FFF2-40B4-BE49-F238E27FC236}">
                  <a16:creationId xmlns:a16="http://schemas.microsoft.com/office/drawing/2014/main" id="{214E4886-4B41-5A5B-33A1-34765AE50725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3" name="Google Shape;1538;p22">
              <a:extLst>
                <a:ext uri="{FF2B5EF4-FFF2-40B4-BE49-F238E27FC236}">
                  <a16:creationId xmlns:a16="http://schemas.microsoft.com/office/drawing/2014/main" id="{DFD15883-70F3-2BBF-9779-2D140E6F467B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4" name="Google Shape;1539;p22">
              <a:extLst>
                <a:ext uri="{FF2B5EF4-FFF2-40B4-BE49-F238E27FC236}">
                  <a16:creationId xmlns:a16="http://schemas.microsoft.com/office/drawing/2014/main" id="{DECAE919-66FD-A488-AA90-3904CE94287C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5" name="Google Shape;1540;p22">
              <a:extLst>
                <a:ext uri="{FF2B5EF4-FFF2-40B4-BE49-F238E27FC236}">
                  <a16:creationId xmlns:a16="http://schemas.microsoft.com/office/drawing/2014/main" id="{349ADF08-B3BA-5DAE-8BBD-FF558EDD0458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6" name="Google Shape;1541;p22">
              <a:extLst>
                <a:ext uri="{FF2B5EF4-FFF2-40B4-BE49-F238E27FC236}">
                  <a16:creationId xmlns:a16="http://schemas.microsoft.com/office/drawing/2014/main" id="{216CEE99-7F25-C262-F98C-EBAE7254A04A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7" name="Google Shape;1542;p22">
              <a:extLst>
                <a:ext uri="{FF2B5EF4-FFF2-40B4-BE49-F238E27FC236}">
                  <a16:creationId xmlns:a16="http://schemas.microsoft.com/office/drawing/2014/main" id="{C8E96165-2AAB-8FB1-9CB4-088AFE189397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8" name="Google Shape;1543;p22">
              <a:extLst>
                <a:ext uri="{FF2B5EF4-FFF2-40B4-BE49-F238E27FC236}">
                  <a16:creationId xmlns:a16="http://schemas.microsoft.com/office/drawing/2014/main" id="{67E01873-A2B1-70C2-69C2-6052D4FDE9EB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9" name="Google Shape;1544;p22">
              <a:extLst>
                <a:ext uri="{FF2B5EF4-FFF2-40B4-BE49-F238E27FC236}">
                  <a16:creationId xmlns:a16="http://schemas.microsoft.com/office/drawing/2014/main" id="{ACA0B169-0C8E-8B8A-1A12-02FBFF7A560D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0" name="Google Shape;1545;p22">
              <a:extLst>
                <a:ext uri="{FF2B5EF4-FFF2-40B4-BE49-F238E27FC236}">
                  <a16:creationId xmlns:a16="http://schemas.microsoft.com/office/drawing/2014/main" id="{4BCDE92E-9144-F8B9-0738-790202583CAC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1" name="Google Shape;1546;p22">
              <a:extLst>
                <a:ext uri="{FF2B5EF4-FFF2-40B4-BE49-F238E27FC236}">
                  <a16:creationId xmlns:a16="http://schemas.microsoft.com/office/drawing/2014/main" id="{95ED50C8-0726-101A-2F8B-7C776C1799BC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2" name="Google Shape;1547;p22">
              <a:extLst>
                <a:ext uri="{FF2B5EF4-FFF2-40B4-BE49-F238E27FC236}">
                  <a16:creationId xmlns:a16="http://schemas.microsoft.com/office/drawing/2014/main" id="{FECE2EBB-F7A1-1889-2F08-8575B70FD4F2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3" name="Google Shape;1548;p22">
              <a:extLst>
                <a:ext uri="{FF2B5EF4-FFF2-40B4-BE49-F238E27FC236}">
                  <a16:creationId xmlns:a16="http://schemas.microsoft.com/office/drawing/2014/main" id="{D26F0743-F6F5-8486-682A-3AF527F5F490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4" name="Google Shape;1549;p22">
              <a:extLst>
                <a:ext uri="{FF2B5EF4-FFF2-40B4-BE49-F238E27FC236}">
                  <a16:creationId xmlns:a16="http://schemas.microsoft.com/office/drawing/2014/main" id="{A66DE249-3CCF-AA70-064E-25759A3A94F6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5" name="Google Shape;1550;p22">
              <a:extLst>
                <a:ext uri="{FF2B5EF4-FFF2-40B4-BE49-F238E27FC236}">
                  <a16:creationId xmlns:a16="http://schemas.microsoft.com/office/drawing/2014/main" id="{0B250368-722A-547D-E88F-49D0DE74064F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6" name="Google Shape;1551;p22">
              <a:extLst>
                <a:ext uri="{FF2B5EF4-FFF2-40B4-BE49-F238E27FC236}">
                  <a16:creationId xmlns:a16="http://schemas.microsoft.com/office/drawing/2014/main" id="{4B35C206-C097-D086-11AB-E1072066C3B0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7" name="Google Shape;1552;p22">
              <a:extLst>
                <a:ext uri="{FF2B5EF4-FFF2-40B4-BE49-F238E27FC236}">
                  <a16:creationId xmlns:a16="http://schemas.microsoft.com/office/drawing/2014/main" id="{5EFBA8E1-3D98-B195-CA3F-5A159031755A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8" name="Google Shape;1553;p22">
              <a:extLst>
                <a:ext uri="{FF2B5EF4-FFF2-40B4-BE49-F238E27FC236}">
                  <a16:creationId xmlns:a16="http://schemas.microsoft.com/office/drawing/2014/main" id="{B3732A00-2C20-F8D6-4772-2D109EBF5957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9" name="Google Shape;1554;p22">
              <a:extLst>
                <a:ext uri="{FF2B5EF4-FFF2-40B4-BE49-F238E27FC236}">
                  <a16:creationId xmlns:a16="http://schemas.microsoft.com/office/drawing/2014/main" id="{1C978B11-CACD-7A69-7F7D-14F4AD763698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0" name="Google Shape;1555;p22">
              <a:extLst>
                <a:ext uri="{FF2B5EF4-FFF2-40B4-BE49-F238E27FC236}">
                  <a16:creationId xmlns:a16="http://schemas.microsoft.com/office/drawing/2014/main" id="{39A5C7C8-E279-4155-A54F-D88C90801AD8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1" name="Google Shape;1556;p22">
              <a:extLst>
                <a:ext uri="{FF2B5EF4-FFF2-40B4-BE49-F238E27FC236}">
                  <a16:creationId xmlns:a16="http://schemas.microsoft.com/office/drawing/2014/main" id="{BC83B4C4-03F7-80CB-F60C-081A55095FBC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2" name="Google Shape;1557;p22">
              <a:extLst>
                <a:ext uri="{FF2B5EF4-FFF2-40B4-BE49-F238E27FC236}">
                  <a16:creationId xmlns:a16="http://schemas.microsoft.com/office/drawing/2014/main" id="{504B4DCE-57B8-050B-A4E1-FEFC7F6E6589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3" name="Google Shape;1558;p22">
              <a:extLst>
                <a:ext uri="{FF2B5EF4-FFF2-40B4-BE49-F238E27FC236}">
                  <a16:creationId xmlns:a16="http://schemas.microsoft.com/office/drawing/2014/main" id="{4DBDCD38-839F-8F2E-13C2-0AE95DBF6BD8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4" name="Google Shape;1559;p22">
              <a:extLst>
                <a:ext uri="{FF2B5EF4-FFF2-40B4-BE49-F238E27FC236}">
                  <a16:creationId xmlns:a16="http://schemas.microsoft.com/office/drawing/2014/main" id="{CB2479F9-D118-39A2-B592-5CEC95A94D1D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5" name="Google Shape;1560;p22">
              <a:extLst>
                <a:ext uri="{FF2B5EF4-FFF2-40B4-BE49-F238E27FC236}">
                  <a16:creationId xmlns:a16="http://schemas.microsoft.com/office/drawing/2014/main" id="{48A4150D-5EC1-E871-035A-3FB244520D1D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6" name="Google Shape;1561;p22">
              <a:extLst>
                <a:ext uri="{FF2B5EF4-FFF2-40B4-BE49-F238E27FC236}">
                  <a16:creationId xmlns:a16="http://schemas.microsoft.com/office/drawing/2014/main" id="{4D85220C-2624-0B85-8C79-E790C983D6F1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7" name="Google Shape;1562;p22">
              <a:extLst>
                <a:ext uri="{FF2B5EF4-FFF2-40B4-BE49-F238E27FC236}">
                  <a16:creationId xmlns:a16="http://schemas.microsoft.com/office/drawing/2014/main" id="{FFBFC19D-687E-5D64-F653-256949CD4DDB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8" name="Google Shape;1563;p22">
              <a:extLst>
                <a:ext uri="{FF2B5EF4-FFF2-40B4-BE49-F238E27FC236}">
                  <a16:creationId xmlns:a16="http://schemas.microsoft.com/office/drawing/2014/main" id="{ABBB65C2-3E0F-5821-1656-0C0BCBC47D39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9" name="Google Shape;1564;p22">
              <a:extLst>
                <a:ext uri="{FF2B5EF4-FFF2-40B4-BE49-F238E27FC236}">
                  <a16:creationId xmlns:a16="http://schemas.microsoft.com/office/drawing/2014/main" id="{6666F52C-74E9-E7AA-10C7-6609FA9D63EF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0" name="Google Shape;1565;p22">
              <a:extLst>
                <a:ext uri="{FF2B5EF4-FFF2-40B4-BE49-F238E27FC236}">
                  <a16:creationId xmlns:a16="http://schemas.microsoft.com/office/drawing/2014/main" id="{4F3076BB-9112-CFBB-8F0A-28BA41E7C976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1" name="Google Shape;1566;p22">
              <a:extLst>
                <a:ext uri="{FF2B5EF4-FFF2-40B4-BE49-F238E27FC236}">
                  <a16:creationId xmlns:a16="http://schemas.microsoft.com/office/drawing/2014/main" id="{09C07DAB-C4BB-272E-7FA7-266DBA925B2A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2" name="Google Shape;1567;p22">
              <a:extLst>
                <a:ext uri="{FF2B5EF4-FFF2-40B4-BE49-F238E27FC236}">
                  <a16:creationId xmlns:a16="http://schemas.microsoft.com/office/drawing/2014/main" id="{AB4ED890-A54F-E9CE-4B78-92373386B381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3" name="Google Shape;1568;p22">
              <a:extLst>
                <a:ext uri="{FF2B5EF4-FFF2-40B4-BE49-F238E27FC236}">
                  <a16:creationId xmlns:a16="http://schemas.microsoft.com/office/drawing/2014/main" id="{2AFCE82B-1796-1A60-4284-D22B598E4B4A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4" name="Google Shape;1569;p22">
              <a:extLst>
                <a:ext uri="{FF2B5EF4-FFF2-40B4-BE49-F238E27FC236}">
                  <a16:creationId xmlns:a16="http://schemas.microsoft.com/office/drawing/2014/main" id="{A1344E26-AF3C-1473-D34A-216C6DD8450A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5" name="Google Shape;1570;p22">
              <a:extLst>
                <a:ext uri="{FF2B5EF4-FFF2-40B4-BE49-F238E27FC236}">
                  <a16:creationId xmlns:a16="http://schemas.microsoft.com/office/drawing/2014/main" id="{9065C4FA-2249-D3C2-B1AB-3BF28737C4A1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6" name="Google Shape;1571;p22">
              <a:extLst>
                <a:ext uri="{FF2B5EF4-FFF2-40B4-BE49-F238E27FC236}">
                  <a16:creationId xmlns:a16="http://schemas.microsoft.com/office/drawing/2014/main" id="{E4FE5671-4106-DE2E-15AF-F1D65D2BEBBF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7" name="Google Shape;1572;p22">
              <a:extLst>
                <a:ext uri="{FF2B5EF4-FFF2-40B4-BE49-F238E27FC236}">
                  <a16:creationId xmlns:a16="http://schemas.microsoft.com/office/drawing/2014/main" id="{92466EC7-AB0D-E51C-D1B4-6F084EDCF1C9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8" name="Google Shape;1573;p22">
              <a:extLst>
                <a:ext uri="{FF2B5EF4-FFF2-40B4-BE49-F238E27FC236}">
                  <a16:creationId xmlns:a16="http://schemas.microsoft.com/office/drawing/2014/main" id="{2FC716C3-08F6-14FF-8F3C-F4535F857536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9" name="Google Shape;1574;p22">
              <a:extLst>
                <a:ext uri="{FF2B5EF4-FFF2-40B4-BE49-F238E27FC236}">
                  <a16:creationId xmlns:a16="http://schemas.microsoft.com/office/drawing/2014/main" id="{550DADD4-C355-939E-2AC4-1C3EF373DCF3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0" name="Google Shape;1575;p22">
              <a:extLst>
                <a:ext uri="{FF2B5EF4-FFF2-40B4-BE49-F238E27FC236}">
                  <a16:creationId xmlns:a16="http://schemas.microsoft.com/office/drawing/2014/main" id="{292357C4-A50B-5A14-3FE6-64D02C4095D4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1" name="Google Shape;1576;p22">
              <a:extLst>
                <a:ext uri="{FF2B5EF4-FFF2-40B4-BE49-F238E27FC236}">
                  <a16:creationId xmlns:a16="http://schemas.microsoft.com/office/drawing/2014/main" id="{523AEAF8-46B1-FEE5-8354-E0E1C002EDC3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2" name="Google Shape;1577;p22">
              <a:extLst>
                <a:ext uri="{FF2B5EF4-FFF2-40B4-BE49-F238E27FC236}">
                  <a16:creationId xmlns:a16="http://schemas.microsoft.com/office/drawing/2014/main" id="{0868BA12-4DBE-3775-DB24-733F2A9E16B7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3" name="Google Shape;1578;p22">
              <a:extLst>
                <a:ext uri="{FF2B5EF4-FFF2-40B4-BE49-F238E27FC236}">
                  <a16:creationId xmlns:a16="http://schemas.microsoft.com/office/drawing/2014/main" id="{3F03662C-B6BA-356A-43D7-C912A780FD7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4" name="Google Shape;1579;p22">
              <a:extLst>
                <a:ext uri="{FF2B5EF4-FFF2-40B4-BE49-F238E27FC236}">
                  <a16:creationId xmlns:a16="http://schemas.microsoft.com/office/drawing/2014/main" id="{2A3CD417-6506-5116-DC64-B28014116D42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5" name="Google Shape;1580;p22">
              <a:extLst>
                <a:ext uri="{FF2B5EF4-FFF2-40B4-BE49-F238E27FC236}">
                  <a16:creationId xmlns:a16="http://schemas.microsoft.com/office/drawing/2014/main" id="{F12183BE-0C6D-661C-AFBA-50BA31B3BD45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6" name="Google Shape;1581;p22">
              <a:extLst>
                <a:ext uri="{FF2B5EF4-FFF2-40B4-BE49-F238E27FC236}">
                  <a16:creationId xmlns:a16="http://schemas.microsoft.com/office/drawing/2014/main" id="{D50467D2-94D9-4715-B844-09D88FD71987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7" name="Google Shape;1582;p22">
              <a:extLst>
                <a:ext uri="{FF2B5EF4-FFF2-40B4-BE49-F238E27FC236}">
                  <a16:creationId xmlns:a16="http://schemas.microsoft.com/office/drawing/2014/main" id="{352DCDB7-36FE-6F50-BE2D-CC12B6C715A3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8" name="Google Shape;1583;p22">
              <a:extLst>
                <a:ext uri="{FF2B5EF4-FFF2-40B4-BE49-F238E27FC236}">
                  <a16:creationId xmlns:a16="http://schemas.microsoft.com/office/drawing/2014/main" id="{D44440A0-D140-454A-4013-43659F953CD8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9" name="Google Shape;1584;p22">
              <a:extLst>
                <a:ext uri="{FF2B5EF4-FFF2-40B4-BE49-F238E27FC236}">
                  <a16:creationId xmlns:a16="http://schemas.microsoft.com/office/drawing/2014/main" id="{39C7CC6D-D6A2-772B-AFB9-5344FFA9DF80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0" name="Google Shape;1585;p22">
              <a:extLst>
                <a:ext uri="{FF2B5EF4-FFF2-40B4-BE49-F238E27FC236}">
                  <a16:creationId xmlns:a16="http://schemas.microsoft.com/office/drawing/2014/main" id="{4AF98D7F-4BDC-122A-96F8-1314B4DE4D48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1" name="Google Shape;1586;p22">
              <a:extLst>
                <a:ext uri="{FF2B5EF4-FFF2-40B4-BE49-F238E27FC236}">
                  <a16:creationId xmlns:a16="http://schemas.microsoft.com/office/drawing/2014/main" id="{CACA20A8-22D4-2721-5D10-1387130F49DE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2" name="Google Shape;1587;p22">
              <a:extLst>
                <a:ext uri="{FF2B5EF4-FFF2-40B4-BE49-F238E27FC236}">
                  <a16:creationId xmlns:a16="http://schemas.microsoft.com/office/drawing/2014/main" id="{2F2FDA33-E31B-A69D-EC0A-D7A51E9F9BF6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3" name="Google Shape;1588;p22">
              <a:extLst>
                <a:ext uri="{FF2B5EF4-FFF2-40B4-BE49-F238E27FC236}">
                  <a16:creationId xmlns:a16="http://schemas.microsoft.com/office/drawing/2014/main" id="{545D8126-D728-7B4D-BCAB-FF44D6817021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4" name="Google Shape;1589;p22">
              <a:extLst>
                <a:ext uri="{FF2B5EF4-FFF2-40B4-BE49-F238E27FC236}">
                  <a16:creationId xmlns:a16="http://schemas.microsoft.com/office/drawing/2014/main" id="{ABB562EF-7FD2-23F0-CA3A-BCEDC64C43C1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5" name="Google Shape;1590;p22">
              <a:extLst>
                <a:ext uri="{FF2B5EF4-FFF2-40B4-BE49-F238E27FC236}">
                  <a16:creationId xmlns:a16="http://schemas.microsoft.com/office/drawing/2014/main" id="{49AC227A-192D-E244-70AA-872BEBB8CF41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6" name="Google Shape;1591;p22">
              <a:extLst>
                <a:ext uri="{FF2B5EF4-FFF2-40B4-BE49-F238E27FC236}">
                  <a16:creationId xmlns:a16="http://schemas.microsoft.com/office/drawing/2014/main" id="{E56C886D-D971-2FE3-5742-1D9B7FE986BF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7" name="Google Shape;1592;p22">
              <a:extLst>
                <a:ext uri="{FF2B5EF4-FFF2-40B4-BE49-F238E27FC236}">
                  <a16:creationId xmlns:a16="http://schemas.microsoft.com/office/drawing/2014/main" id="{3D21ACD6-1044-838C-B522-5D78D584D9F0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8" name="Google Shape;1593;p22">
              <a:extLst>
                <a:ext uri="{FF2B5EF4-FFF2-40B4-BE49-F238E27FC236}">
                  <a16:creationId xmlns:a16="http://schemas.microsoft.com/office/drawing/2014/main" id="{24DD13C8-A33B-8E8D-A428-F67B2EB9685C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9" name="Google Shape;1594;p22">
              <a:extLst>
                <a:ext uri="{FF2B5EF4-FFF2-40B4-BE49-F238E27FC236}">
                  <a16:creationId xmlns:a16="http://schemas.microsoft.com/office/drawing/2014/main" id="{8E22E56C-A984-EC65-BEE1-DEA264444B36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0" name="Google Shape;1595;p22">
              <a:extLst>
                <a:ext uri="{FF2B5EF4-FFF2-40B4-BE49-F238E27FC236}">
                  <a16:creationId xmlns:a16="http://schemas.microsoft.com/office/drawing/2014/main" id="{5F708723-D236-A658-1841-78D640CF1CBB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1" name="Google Shape;1596;p22">
              <a:extLst>
                <a:ext uri="{FF2B5EF4-FFF2-40B4-BE49-F238E27FC236}">
                  <a16:creationId xmlns:a16="http://schemas.microsoft.com/office/drawing/2014/main" id="{10CA9C10-16C3-B6DF-BD9A-76D7ADA86590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2" name="Google Shape;1597;p22">
              <a:extLst>
                <a:ext uri="{FF2B5EF4-FFF2-40B4-BE49-F238E27FC236}">
                  <a16:creationId xmlns:a16="http://schemas.microsoft.com/office/drawing/2014/main" id="{2FAC7A8A-5CA8-FB05-8A93-5285CC01A567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3" name="Google Shape;1598;p22">
              <a:extLst>
                <a:ext uri="{FF2B5EF4-FFF2-40B4-BE49-F238E27FC236}">
                  <a16:creationId xmlns:a16="http://schemas.microsoft.com/office/drawing/2014/main" id="{474550E5-71FB-004D-26AB-2886B3646A38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4" name="Google Shape;1599;p22">
              <a:extLst>
                <a:ext uri="{FF2B5EF4-FFF2-40B4-BE49-F238E27FC236}">
                  <a16:creationId xmlns:a16="http://schemas.microsoft.com/office/drawing/2014/main" id="{E095DB52-C7B9-AF6B-9F3D-C4116EE92457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5" name="Google Shape;1600;p22">
              <a:extLst>
                <a:ext uri="{FF2B5EF4-FFF2-40B4-BE49-F238E27FC236}">
                  <a16:creationId xmlns:a16="http://schemas.microsoft.com/office/drawing/2014/main" id="{49F30B42-9B3D-5F92-B935-70F5E408DAF6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6" name="Google Shape;1601;p22">
              <a:extLst>
                <a:ext uri="{FF2B5EF4-FFF2-40B4-BE49-F238E27FC236}">
                  <a16:creationId xmlns:a16="http://schemas.microsoft.com/office/drawing/2014/main" id="{FB8B36F4-AAD0-73BD-5994-F537B699E455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7" name="Google Shape;1602;p22">
              <a:extLst>
                <a:ext uri="{FF2B5EF4-FFF2-40B4-BE49-F238E27FC236}">
                  <a16:creationId xmlns:a16="http://schemas.microsoft.com/office/drawing/2014/main" id="{56C0C91C-FFCF-94B9-CA0A-45AB0644ACE2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8" name="Google Shape;1603;p22">
              <a:extLst>
                <a:ext uri="{FF2B5EF4-FFF2-40B4-BE49-F238E27FC236}">
                  <a16:creationId xmlns:a16="http://schemas.microsoft.com/office/drawing/2014/main" id="{358FA453-87D7-27D5-601A-65C4868986DD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9" name="Google Shape;1604;p22">
              <a:extLst>
                <a:ext uri="{FF2B5EF4-FFF2-40B4-BE49-F238E27FC236}">
                  <a16:creationId xmlns:a16="http://schemas.microsoft.com/office/drawing/2014/main" id="{989FFE09-1F02-D474-EE66-301C5B65F332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0" name="Google Shape;1605;p22">
              <a:extLst>
                <a:ext uri="{FF2B5EF4-FFF2-40B4-BE49-F238E27FC236}">
                  <a16:creationId xmlns:a16="http://schemas.microsoft.com/office/drawing/2014/main" id="{F83D6632-90EF-3A2E-C92F-DC7DAEDD3325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1" name="Google Shape;1606;p22">
              <a:extLst>
                <a:ext uri="{FF2B5EF4-FFF2-40B4-BE49-F238E27FC236}">
                  <a16:creationId xmlns:a16="http://schemas.microsoft.com/office/drawing/2014/main" id="{8431F1DB-B959-21EA-2800-84698DCB07B8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2" name="Google Shape;1607;p22">
              <a:extLst>
                <a:ext uri="{FF2B5EF4-FFF2-40B4-BE49-F238E27FC236}">
                  <a16:creationId xmlns:a16="http://schemas.microsoft.com/office/drawing/2014/main" id="{1F0F1A18-5B18-D419-3CD2-ABAF32D21531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3" name="Google Shape;1608;p22">
              <a:extLst>
                <a:ext uri="{FF2B5EF4-FFF2-40B4-BE49-F238E27FC236}">
                  <a16:creationId xmlns:a16="http://schemas.microsoft.com/office/drawing/2014/main" id="{6AA97AF8-4D23-91F3-37E1-768EC6516920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4" name="Google Shape;1609;p22">
              <a:extLst>
                <a:ext uri="{FF2B5EF4-FFF2-40B4-BE49-F238E27FC236}">
                  <a16:creationId xmlns:a16="http://schemas.microsoft.com/office/drawing/2014/main" id="{EDF90AF6-BAB8-343A-C98A-603E9588A0C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5" name="Google Shape;1610;p22">
              <a:extLst>
                <a:ext uri="{FF2B5EF4-FFF2-40B4-BE49-F238E27FC236}">
                  <a16:creationId xmlns:a16="http://schemas.microsoft.com/office/drawing/2014/main" id="{765485A4-5E8C-FBAF-31B1-D56ABA0EFC18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6" name="Google Shape;1611;p22">
              <a:extLst>
                <a:ext uri="{FF2B5EF4-FFF2-40B4-BE49-F238E27FC236}">
                  <a16:creationId xmlns:a16="http://schemas.microsoft.com/office/drawing/2014/main" id="{75A6FE1C-D1F9-5C21-103C-93DCC9B2941A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7" name="Google Shape;1612;p22">
              <a:extLst>
                <a:ext uri="{FF2B5EF4-FFF2-40B4-BE49-F238E27FC236}">
                  <a16:creationId xmlns:a16="http://schemas.microsoft.com/office/drawing/2014/main" id="{5731E6CA-C983-0F9C-06C2-F6EB2C0B15CF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8" name="Google Shape;1613;p22">
              <a:extLst>
                <a:ext uri="{FF2B5EF4-FFF2-40B4-BE49-F238E27FC236}">
                  <a16:creationId xmlns:a16="http://schemas.microsoft.com/office/drawing/2014/main" id="{FE91EECA-A8E3-48DD-BF01-87CCDBFEDE0A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9" name="Google Shape;1614;p22">
              <a:extLst>
                <a:ext uri="{FF2B5EF4-FFF2-40B4-BE49-F238E27FC236}">
                  <a16:creationId xmlns:a16="http://schemas.microsoft.com/office/drawing/2014/main" id="{FF0807A9-2938-A402-BC14-CA781CFCEACA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0" name="Google Shape;1615;p22">
              <a:extLst>
                <a:ext uri="{FF2B5EF4-FFF2-40B4-BE49-F238E27FC236}">
                  <a16:creationId xmlns:a16="http://schemas.microsoft.com/office/drawing/2014/main" id="{3383E289-3167-8865-1C49-1B7869BEAB50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1" name="Google Shape;1616;p22">
              <a:extLst>
                <a:ext uri="{FF2B5EF4-FFF2-40B4-BE49-F238E27FC236}">
                  <a16:creationId xmlns:a16="http://schemas.microsoft.com/office/drawing/2014/main" id="{87CA313D-C717-B63A-78C1-942DE662EA41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2" name="Google Shape;1617;p22">
              <a:extLst>
                <a:ext uri="{FF2B5EF4-FFF2-40B4-BE49-F238E27FC236}">
                  <a16:creationId xmlns:a16="http://schemas.microsoft.com/office/drawing/2014/main" id="{0BF74884-C300-A642-2A3A-A4CE3374DC97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3" name="Google Shape;1618;p22">
              <a:extLst>
                <a:ext uri="{FF2B5EF4-FFF2-40B4-BE49-F238E27FC236}">
                  <a16:creationId xmlns:a16="http://schemas.microsoft.com/office/drawing/2014/main" id="{BEB24547-2B62-3E5A-9D6A-FB9FCF48DD01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4" name="Google Shape;1619;p22">
              <a:extLst>
                <a:ext uri="{FF2B5EF4-FFF2-40B4-BE49-F238E27FC236}">
                  <a16:creationId xmlns:a16="http://schemas.microsoft.com/office/drawing/2014/main" id="{FAEF6617-03C4-254A-C972-D1CDB8DDA55E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5" name="Google Shape;1620;p22">
              <a:extLst>
                <a:ext uri="{FF2B5EF4-FFF2-40B4-BE49-F238E27FC236}">
                  <a16:creationId xmlns:a16="http://schemas.microsoft.com/office/drawing/2014/main" id="{5EC76B6D-1E4E-F78B-91C8-346BC2FCE08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6" name="Google Shape;1621;p22">
              <a:extLst>
                <a:ext uri="{FF2B5EF4-FFF2-40B4-BE49-F238E27FC236}">
                  <a16:creationId xmlns:a16="http://schemas.microsoft.com/office/drawing/2014/main" id="{220D3857-8F35-FD82-77F9-A2CCECF2EFB4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7" name="Google Shape;1622;p22">
              <a:extLst>
                <a:ext uri="{FF2B5EF4-FFF2-40B4-BE49-F238E27FC236}">
                  <a16:creationId xmlns:a16="http://schemas.microsoft.com/office/drawing/2014/main" id="{2EC59E80-EEE5-3505-6715-2C0050BE6E5B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8" name="Google Shape;1623;p22">
              <a:extLst>
                <a:ext uri="{FF2B5EF4-FFF2-40B4-BE49-F238E27FC236}">
                  <a16:creationId xmlns:a16="http://schemas.microsoft.com/office/drawing/2014/main" id="{81C43AC3-3D07-CFAF-3069-5DD8CB9893A9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9" name="Google Shape;1624;p22">
              <a:extLst>
                <a:ext uri="{FF2B5EF4-FFF2-40B4-BE49-F238E27FC236}">
                  <a16:creationId xmlns:a16="http://schemas.microsoft.com/office/drawing/2014/main" id="{20969277-F7EA-D23D-223A-6F731298652B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0" name="Google Shape;1625;p22">
              <a:extLst>
                <a:ext uri="{FF2B5EF4-FFF2-40B4-BE49-F238E27FC236}">
                  <a16:creationId xmlns:a16="http://schemas.microsoft.com/office/drawing/2014/main" id="{43943B16-F094-93AD-DC61-9EBECC70FCC6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1" name="Google Shape;1626;p22">
              <a:extLst>
                <a:ext uri="{FF2B5EF4-FFF2-40B4-BE49-F238E27FC236}">
                  <a16:creationId xmlns:a16="http://schemas.microsoft.com/office/drawing/2014/main" id="{9F608297-EF45-3813-AEDA-F4A13D8705C7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2" name="Google Shape;1627;p22">
              <a:extLst>
                <a:ext uri="{FF2B5EF4-FFF2-40B4-BE49-F238E27FC236}">
                  <a16:creationId xmlns:a16="http://schemas.microsoft.com/office/drawing/2014/main" id="{E60C919C-75F8-3D0D-DB05-7B0E52398A76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3" name="Google Shape;1628;p22">
              <a:extLst>
                <a:ext uri="{FF2B5EF4-FFF2-40B4-BE49-F238E27FC236}">
                  <a16:creationId xmlns:a16="http://schemas.microsoft.com/office/drawing/2014/main" id="{52AC40B2-B43B-5B16-44E6-3999E04F0BB7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4" name="Google Shape;1629;p22">
              <a:extLst>
                <a:ext uri="{FF2B5EF4-FFF2-40B4-BE49-F238E27FC236}">
                  <a16:creationId xmlns:a16="http://schemas.microsoft.com/office/drawing/2014/main" id="{0E3BF2EB-5CD7-D7EA-D65A-E4DCA0BDFB58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5" name="Google Shape;1630;p22">
              <a:extLst>
                <a:ext uri="{FF2B5EF4-FFF2-40B4-BE49-F238E27FC236}">
                  <a16:creationId xmlns:a16="http://schemas.microsoft.com/office/drawing/2014/main" id="{CDA109E7-85A1-CB17-CD62-2B58A7A757F7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6" name="Google Shape;1631;p22">
              <a:extLst>
                <a:ext uri="{FF2B5EF4-FFF2-40B4-BE49-F238E27FC236}">
                  <a16:creationId xmlns:a16="http://schemas.microsoft.com/office/drawing/2014/main" id="{0CBA022D-2DA0-B73F-09F4-7E5ECE3EBEBA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7" name="Google Shape;1632;p22">
              <a:extLst>
                <a:ext uri="{FF2B5EF4-FFF2-40B4-BE49-F238E27FC236}">
                  <a16:creationId xmlns:a16="http://schemas.microsoft.com/office/drawing/2014/main" id="{044893D0-1171-1434-DABE-B7494BE1960D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8" name="Google Shape;1633;p22">
              <a:extLst>
                <a:ext uri="{FF2B5EF4-FFF2-40B4-BE49-F238E27FC236}">
                  <a16:creationId xmlns:a16="http://schemas.microsoft.com/office/drawing/2014/main" id="{ED775580-8D33-B209-A7A4-B05E410DB89B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9" name="Google Shape;1634;p22">
              <a:extLst>
                <a:ext uri="{FF2B5EF4-FFF2-40B4-BE49-F238E27FC236}">
                  <a16:creationId xmlns:a16="http://schemas.microsoft.com/office/drawing/2014/main" id="{2ED57653-0E84-30F1-ED63-31D0A90137B3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0" name="Google Shape;1635;p22">
              <a:extLst>
                <a:ext uri="{FF2B5EF4-FFF2-40B4-BE49-F238E27FC236}">
                  <a16:creationId xmlns:a16="http://schemas.microsoft.com/office/drawing/2014/main" id="{64C8CDBD-7484-9861-763D-BF96310609A4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1" name="Google Shape;1636;p22">
              <a:extLst>
                <a:ext uri="{FF2B5EF4-FFF2-40B4-BE49-F238E27FC236}">
                  <a16:creationId xmlns:a16="http://schemas.microsoft.com/office/drawing/2014/main" id="{8D5716A7-0FD2-A947-3209-DBD6421ABC4D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2" name="Google Shape;1637;p22">
              <a:extLst>
                <a:ext uri="{FF2B5EF4-FFF2-40B4-BE49-F238E27FC236}">
                  <a16:creationId xmlns:a16="http://schemas.microsoft.com/office/drawing/2014/main" id="{21E7AE48-056A-FD4A-71A6-496C97FC03B7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3" name="Google Shape;1638;p22">
              <a:extLst>
                <a:ext uri="{FF2B5EF4-FFF2-40B4-BE49-F238E27FC236}">
                  <a16:creationId xmlns:a16="http://schemas.microsoft.com/office/drawing/2014/main" id="{7714C358-F7B6-9A32-BB8E-DD77CDA956A2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4" name="Google Shape;1639;p22">
              <a:extLst>
                <a:ext uri="{FF2B5EF4-FFF2-40B4-BE49-F238E27FC236}">
                  <a16:creationId xmlns:a16="http://schemas.microsoft.com/office/drawing/2014/main" id="{6EC00E74-0BD7-71F9-5B96-BEC5797E4B89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5" name="Google Shape;1640;p22">
              <a:extLst>
                <a:ext uri="{FF2B5EF4-FFF2-40B4-BE49-F238E27FC236}">
                  <a16:creationId xmlns:a16="http://schemas.microsoft.com/office/drawing/2014/main" id="{A6057581-93E1-97AD-BB76-E632BA7C4611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6" name="Google Shape;1641;p22">
              <a:extLst>
                <a:ext uri="{FF2B5EF4-FFF2-40B4-BE49-F238E27FC236}">
                  <a16:creationId xmlns:a16="http://schemas.microsoft.com/office/drawing/2014/main" id="{A8489A9F-C9BC-0951-CC98-196559311498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7" name="Google Shape;1642;p22">
              <a:extLst>
                <a:ext uri="{FF2B5EF4-FFF2-40B4-BE49-F238E27FC236}">
                  <a16:creationId xmlns:a16="http://schemas.microsoft.com/office/drawing/2014/main" id="{1C5A9693-D453-4CDE-1DF5-14B163523A06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8" name="Google Shape;1643;p22">
              <a:extLst>
                <a:ext uri="{FF2B5EF4-FFF2-40B4-BE49-F238E27FC236}">
                  <a16:creationId xmlns:a16="http://schemas.microsoft.com/office/drawing/2014/main" id="{2B8C83F3-9F49-3507-3655-D9A831028419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9" name="Google Shape;1644;p22">
              <a:extLst>
                <a:ext uri="{FF2B5EF4-FFF2-40B4-BE49-F238E27FC236}">
                  <a16:creationId xmlns:a16="http://schemas.microsoft.com/office/drawing/2014/main" id="{5BD6D4AF-28A3-950D-1F2C-2A30920E0D18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0" name="Google Shape;1645;p22">
              <a:extLst>
                <a:ext uri="{FF2B5EF4-FFF2-40B4-BE49-F238E27FC236}">
                  <a16:creationId xmlns:a16="http://schemas.microsoft.com/office/drawing/2014/main" id="{6CBE2812-0753-270A-D536-986528A5ADA2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1" name="Google Shape;1646;p22">
              <a:extLst>
                <a:ext uri="{FF2B5EF4-FFF2-40B4-BE49-F238E27FC236}">
                  <a16:creationId xmlns:a16="http://schemas.microsoft.com/office/drawing/2014/main" id="{056E7FC8-D1A6-296F-9DFA-B86C45D9DC3C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2" name="Google Shape;1647;p22">
              <a:extLst>
                <a:ext uri="{FF2B5EF4-FFF2-40B4-BE49-F238E27FC236}">
                  <a16:creationId xmlns:a16="http://schemas.microsoft.com/office/drawing/2014/main" id="{81C28AEF-01C7-D1A6-3680-A10C982F8746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3" name="Google Shape;1648;p22">
              <a:extLst>
                <a:ext uri="{FF2B5EF4-FFF2-40B4-BE49-F238E27FC236}">
                  <a16:creationId xmlns:a16="http://schemas.microsoft.com/office/drawing/2014/main" id="{09650954-DF77-8F53-B48E-854CD72C7551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4" name="Google Shape;1649;p22">
              <a:extLst>
                <a:ext uri="{FF2B5EF4-FFF2-40B4-BE49-F238E27FC236}">
                  <a16:creationId xmlns:a16="http://schemas.microsoft.com/office/drawing/2014/main" id="{CDFD0C28-C812-C919-45B8-35FF8A786AC6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5" name="Google Shape;1650;p22">
              <a:extLst>
                <a:ext uri="{FF2B5EF4-FFF2-40B4-BE49-F238E27FC236}">
                  <a16:creationId xmlns:a16="http://schemas.microsoft.com/office/drawing/2014/main" id="{9514F6F2-7738-1322-9491-D2E73A0561E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6" name="Google Shape;1651;p22">
              <a:extLst>
                <a:ext uri="{FF2B5EF4-FFF2-40B4-BE49-F238E27FC236}">
                  <a16:creationId xmlns:a16="http://schemas.microsoft.com/office/drawing/2014/main" id="{C5F9893D-E2EF-D207-DA9F-78385D1866DE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7" name="Google Shape;1652;p22">
              <a:extLst>
                <a:ext uri="{FF2B5EF4-FFF2-40B4-BE49-F238E27FC236}">
                  <a16:creationId xmlns:a16="http://schemas.microsoft.com/office/drawing/2014/main" id="{EF793C8C-2BDA-0D15-420B-BD0F235626D2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8" name="Google Shape;1653;p22">
              <a:extLst>
                <a:ext uri="{FF2B5EF4-FFF2-40B4-BE49-F238E27FC236}">
                  <a16:creationId xmlns:a16="http://schemas.microsoft.com/office/drawing/2014/main" id="{9DA6B241-2A60-A31A-11A6-5BF228D4ADF9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Google Shape;1654;p22">
              <a:extLst>
                <a:ext uri="{FF2B5EF4-FFF2-40B4-BE49-F238E27FC236}">
                  <a16:creationId xmlns:a16="http://schemas.microsoft.com/office/drawing/2014/main" id="{FFDC156C-B8EB-5736-236B-0A59046E08ED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0" name="Google Shape;1655;p22">
              <a:extLst>
                <a:ext uri="{FF2B5EF4-FFF2-40B4-BE49-F238E27FC236}">
                  <a16:creationId xmlns:a16="http://schemas.microsoft.com/office/drawing/2014/main" id="{5E60579F-0CF6-781A-C746-4B17038694A5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Google Shape;1656;p22">
              <a:extLst>
                <a:ext uri="{FF2B5EF4-FFF2-40B4-BE49-F238E27FC236}">
                  <a16:creationId xmlns:a16="http://schemas.microsoft.com/office/drawing/2014/main" id="{96963067-2644-D322-7037-2033524CDA2F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2" name="Google Shape;1657;p22">
              <a:extLst>
                <a:ext uri="{FF2B5EF4-FFF2-40B4-BE49-F238E27FC236}">
                  <a16:creationId xmlns:a16="http://schemas.microsoft.com/office/drawing/2014/main" id="{67F1950F-71C9-351B-1C9B-0FABE4FA339F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3" name="Google Shape;1658;p22">
              <a:extLst>
                <a:ext uri="{FF2B5EF4-FFF2-40B4-BE49-F238E27FC236}">
                  <a16:creationId xmlns:a16="http://schemas.microsoft.com/office/drawing/2014/main" id="{63FF3462-0304-DB8C-E092-09A9BC06FA44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4" name="Google Shape;1659;p22">
              <a:extLst>
                <a:ext uri="{FF2B5EF4-FFF2-40B4-BE49-F238E27FC236}">
                  <a16:creationId xmlns:a16="http://schemas.microsoft.com/office/drawing/2014/main" id="{49B850D6-0483-A1C1-8263-EF2E925BBC0E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5" name="Google Shape;1660;p22">
              <a:extLst>
                <a:ext uri="{FF2B5EF4-FFF2-40B4-BE49-F238E27FC236}">
                  <a16:creationId xmlns:a16="http://schemas.microsoft.com/office/drawing/2014/main" id="{BFB09BA9-CF52-F4C2-BA4C-7E8EDD0D7EA8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6" name="Google Shape;1661;p22">
              <a:extLst>
                <a:ext uri="{FF2B5EF4-FFF2-40B4-BE49-F238E27FC236}">
                  <a16:creationId xmlns:a16="http://schemas.microsoft.com/office/drawing/2014/main" id="{8E83F3EE-F936-19F3-9E61-C8D90CF64D2F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7" name="Google Shape;1662;p22">
              <a:extLst>
                <a:ext uri="{FF2B5EF4-FFF2-40B4-BE49-F238E27FC236}">
                  <a16:creationId xmlns:a16="http://schemas.microsoft.com/office/drawing/2014/main" id="{2AD49C42-D0EB-A08D-E1E1-E0BD9F43B7B4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8" name="Google Shape;1663;p22">
              <a:extLst>
                <a:ext uri="{FF2B5EF4-FFF2-40B4-BE49-F238E27FC236}">
                  <a16:creationId xmlns:a16="http://schemas.microsoft.com/office/drawing/2014/main" id="{E1E2CD28-0CCC-93F0-9F07-6492AE629498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9" name="Google Shape;1664;p22">
              <a:extLst>
                <a:ext uri="{FF2B5EF4-FFF2-40B4-BE49-F238E27FC236}">
                  <a16:creationId xmlns:a16="http://schemas.microsoft.com/office/drawing/2014/main" id="{7C45FEC9-C4CE-888C-DDBC-E7D8A1B89558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0" name="Google Shape;1665;p22">
              <a:extLst>
                <a:ext uri="{FF2B5EF4-FFF2-40B4-BE49-F238E27FC236}">
                  <a16:creationId xmlns:a16="http://schemas.microsoft.com/office/drawing/2014/main" id="{540B8D09-C3CB-EC4F-991D-480FB3786ABF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1" name="Google Shape;1666;p22">
              <a:extLst>
                <a:ext uri="{FF2B5EF4-FFF2-40B4-BE49-F238E27FC236}">
                  <a16:creationId xmlns:a16="http://schemas.microsoft.com/office/drawing/2014/main" id="{FAC59D35-641E-46A6-4227-2E23D31297D2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2" name="Google Shape;1667;p22">
              <a:extLst>
                <a:ext uri="{FF2B5EF4-FFF2-40B4-BE49-F238E27FC236}">
                  <a16:creationId xmlns:a16="http://schemas.microsoft.com/office/drawing/2014/main" id="{BCAB97B1-B589-AF84-C459-16F237915217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3" name="Google Shape;1668;p22">
              <a:extLst>
                <a:ext uri="{FF2B5EF4-FFF2-40B4-BE49-F238E27FC236}">
                  <a16:creationId xmlns:a16="http://schemas.microsoft.com/office/drawing/2014/main" id="{225D804D-9581-EE89-A201-E8A287409258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4" name="Google Shape;1669;p22">
              <a:extLst>
                <a:ext uri="{FF2B5EF4-FFF2-40B4-BE49-F238E27FC236}">
                  <a16:creationId xmlns:a16="http://schemas.microsoft.com/office/drawing/2014/main" id="{CD17D6B6-44B2-9D69-3186-6E8B7B1AD50F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5" name="Google Shape;1670;p22">
              <a:extLst>
                <a:ext uri="{FF2B5EF4-FFF2-40B4-BE49-F238E27FC236}">
                  <a16:creationId xmlns:a16="http://schemas.microsoft.com/office/drawing/2014/main" id="{612BF7DA-7792-DCE4-5A08-00F49E561529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6" name="Google Shape;1671;p22">
              <a:extLst>
                <a:ext uri="{FF2B5EF4-FFF2-40B4-BE49-F238E27FC236}">
                  <a16:creationId xmlns:a16="http://schemas.microsoft.com/office/drawing/2014/main" id="{EEFAD911-BE8D-5512-C05B-45EEE91E7A9C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7" name="Google Shape;1672;p22">
              <a:extLst>
                <a:ext uri="{FF2B5EF4-FFF2-40B4-BE49-F238E27FC236}">
                  <a16:creationId xmlns:a16="http://schemas.microsoft.com/office/drawing/2014/main" id="{6084BB41-91F6-E715-A029-770CC929720B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8" name="Google Shape;1673;p22">
              <a:extLst>
                <a:ext uri="{FF2B5EF4-FFF2-40B4-BE49-F238E27FC236}">
                  <a16:creationId xmlns:a16="http://schemas.microsoft.com/office/drawing/2014/main" id="{D6F565EA-C6B2-D153-5F5A-80F9C2524925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9" name="Google Shape;1674;p22">
              <a:extLst>
                <a:ext uri="{FF2B5EF4-FFF2-40B4-BE49-F238E27FC236}">
                  <a16:creationId xmlns:a16="http://schemas.microsoft.com/office/drawing/2014/main" id="{B66178F4-5C08-621F-5077-51F759892BC4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0" name="Google Shape;1675;p22">
              <a:extLst>
                <a:ext uri="{FF2B5EF4-FFF2-40B4-BE49-F238E27FC236}">
                  <a16:creationId xmlns:a16="http://schemas.microsoft.com/office/drawing/2014/main" id="{185D9827-9506-5269-9A56-58F025288993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1" name="Google Shape;1676;p22">
              <a:extLst>
                <a:ext uri="{FF2B5EF4-FFF2-40B4-BE49-F238E27FC236}">
                  <a16:creationId xmlns:a16="http://schemas.microsoft.com/office/drawing/2014/main" id="{A0B121E9-AA7D-C13B-9F0F-086CD6671DBC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2" name="Google Shape;1677;p22">
              <a:extLst>
                <a:ext uri="{FF2B5EF4-FFF2-40B4-BE49-F238E27FC236}">
                  <a16:creationId xmlns:a16="http://schemas.microsoft.com/office/drawing/2014/main" id="{309085DC-828E-9740-CB3C-D682956EDA6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3" name="Google Shape;1678;p22">
              <a:extLst>
                <a:ext uri="{FF2B5EF4-FFF2-40B4-BE49-F238E27FC236}">
                  <a16:creationId xmlns:a16="http://schemas.microsoft.com/office/drawing/2014/main" id="{DF3465BD-EE4F-0D15-DDE0-78BA13965730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4" name="Google Shape;1679;p22">
              <a:extLst>
                <a:ext uri="{FF2B5EF4-FFF2-40B4-BE49-F238E27FC236}">
                  <a16:creationId xmlns:a16="http://schemas.microsoft.com/office/drawing/2014/main" id="{54A40C53-052A-A709-2897-E6FC0FBAEA1C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5" name="Google Shape;1680;p22">
              <a:extLst>
                <a:ext uri="{FF2B5EF4-FFF2-40B4-BE49-F238E27FC236}">
                  <a16:creationId xmlns:a16="http://schemas.microsoft.com/office/drawing/2014/main" id="{96A00EE3-D409-C73E-7947-D4E0594D5B19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6" name="Google Shape;1681;p22">
              <a:extLst>
                <a:ext uri="{FF2B5EF4-FFF2-40B4-BE49-F238E27FC236}">
                  <a16:creationId xmlns:a16="http://schemas.microsoft.com/office/drawing/2014/main" id="{0EB06BA7-2D51-3E4A-91C7-52A3BC896308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7" name="Google Shape;1682;p22">
              <a:extLst>
                <a:ext uri="{FF2B5EF4-FFF2-40B4-BE49-F238E27FC236}">
                  <a16:creationId xmlns:a16="http://schemas.microsoft.com/office/drawing/2014/main" id="{3B699DAA-4A9D-B4CE-BCC5-6EA43DDE90A0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8" name="Google Shape;1683;p22">
              <a:extLst>
                <a:ext uri="{FF2B5EF4-FFF2-40B4-BE49-F238E27FC236}">
                  <a16:creationId xmlns:a16="http://schemas.microsoft.com/office/drawing/2014/main" id="{82DDC23A-C571-668B-AFEA-8BF634A3A790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9" name="Google Shape;1684;p22">
              <a:extLst>
                <a:ext uri="{FF2B5EF4-FFF2-40B4-BE49-F238E27FC236}">
                  <a16:creationId xmlns:a16="http://schemas.microsoft.com/office/drawing/2014/main" id="{01532493-ADC8-153A-944D-EE06D5621688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0" name="Google Shape;1685;p22">
              <a:extLst>
                <a:ext uri="{FF2B5EF4-FFF2-40B4-BE49-F238E27FC236}">
                  <a16:creationId xmlns:a16="http://schemas.microsoft.com/office/drawing/2014/main" id="{3E4A1484-24C0-0267-CDFE-1C867BF91665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1" name="Google Shape;1686;p22">
              <a:extLst>
                <a:ext uri="{FF2B5EF4-FFF2-40B4-BE49-F238E27FC236}">
                  <a16:creationId xmlns:a16="http://schemas.microsoft.com/office/drawing/2014/main" id="{0031F490-CA59-46DC-317F-2498B1EDAC20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2" name="Google Shape;1687;p22">
              <a:extLst>
                <a:ext uri="{FF2B5EF4-FFF2-40B4-BE49-F238E27FC236}">
                  <a16:creationId xmlns:a16="http://schemas.microsoft.com/office/drawing/2014/main" id="{FB2BE6C3-5B6C-1FC6-B926-00112649A619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3" name="Google Shape;1688;p22">
              <a:extLst>
                <a:ext uri="{FF2B5EF4-FFF2-40B4-BE49-F238E27FC236}">
                  <a16:creationId xmlns:a16="http://schemas.microsoft.com/office/drawing/2014/main" id="{7114DF70-F427-34D5-6620-87CBA2CF95E3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4" name="Google Shape;1689;p22">
              <a:extLst>
                <a:ext uri="{FF2B5EF4-FFF2-40B4-BE49-F238E27FC236}">
                  <a16:creationId xmlns:a16="http://schemas.microsoft.com/office/drawing/2014/main" id="{2DC4F5C2-C134-3CAC-3863-579F33E238DC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5" name="Google Shape;1690;p22">
              <a:extLst>
                <a:ext uri="{FF2B5EF4-FFF2-40B4-BE49-F238E27FC236}">
                  <a16:creationId xmlns:a16="http://schemas.microsoft.com/office/drawing/2014/main" id="{10B49FD5-7AA1-7978-F2D1-FB177FC99934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6" name="Google Shape;1691;p22">
              <a:extLst>
                <a:ext uri="{FF2B5EF4-FFF2-40B4-BE49-F238E27FC236}">
                  <a16:creationId xmlns:a16="http://schemas.microsoft.com/office/drawing/2014/main" id="{D806504D-50E0-E51D-A6E1-A886EE749713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7" name="Google Shape;1692;p22">
              <a:extLst>
                <a:ext uri="{FF2B5EF4-FFF2-40B4-BE49-F238E27FC236}">
                  <a16:creationId xmlns:a16="http://schemas.microsoft.com/office/drawing/2014/main" id="{C147CCC0-8922-768E-FEEB-33893B04F91A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8" name="Google Shape;1693;p22">
              <a:extLst>
                <a:ext uri="{FF2B5EF4-FFF2-40B4-BE49-F238E27FC236}">
                  <a16:creationId xmlns:a16="http://schemas.microsoft.com/office/drawing/2014/main" id="{90AED89D-5C32-2A8C-E8BF-989668C3CC1C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9" name="Google Shape;1694;p22">
              <a:extLst>
                <a:ext uri="{FF2B5EF4-FFF2-40B4-BE49-F238E27FC236}">
                  <a16:creationId xmlns:a16="http://schemas.microsoft.com/office/drawing/2014/main" id="{D8A78EFC-64AD-3C69-EBB5-0E3EF54A6649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0" name="Google Shape;1695;p22">
              <a:extLst>
                <a:ext uri="{FF2B5EF4-FFF2-40B4-BE49-F238E27FC236}">
                  <a16:creationId xmlns:a16="http://schemas.microsoft.com/office/drawing/2014/main" id="{0098D3AF-D426-5B1A-B542-B07B1123C954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1" name="Google Shape;1696;p22">
              <a:extLst>
                <a:ext uri="{FF2B5EF4-FFF2-40B4-BE49-F238E27FC236}">
                  <a16:creationId xmlns:a16="http://schemas.microsoft.com/office/drawing/2014/main" id="{7ADC24FE-72AB-E14D-B0A6-7E0FFA60108F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2" name="Google Shape;1697;p22">
              <a:extLst>
                <a:ext uri="{FF2B5EF4-FFF2-40B4-BE49-F238E27FC236}">
                  <a16:creationId xmlns:a16="http://schemas.microsoft.com/office/drawing/2014/main" id="{A161FA8A-A73F-2736-B9E3-D1AF59DC861B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3" name="Google Shape;1698;p22">
              <a:extLst>
                <a:ext uri="{FF2B5EF4-FFF2-40B4-BE49-F238E27FC236}">
                  <a16:creationId xmlns:a16="http://schemas.microsoft.com/office/drawing/2014/main" id="{A7A180D8-B863-7D63-5C26-C7D7C8F9F19F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4" name="Google Shape;1699;p22">
              <a:extLst>
                <a:ext uri="{FF2B5EF4-FFF2-40B4-BE49-F238E27FC236}">
                  <a16:creationId xmlns:a16="http://schemas.microsoft.com/office/drawing/2014/main" id="{0141FDDC-3AC3-E055-F6F0-EB417D4F0FAD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5" name="Google Shape;1700;p22">
              <a:extLst>
                <a:ext uri="{FF2B5EF4-FFF2-40B4-BE49-F238E27FC236}">
                  <a16:creationId xmlns:a16="http://schemas.microsoft.com/office/drawing/2014/main" id="{E75FE93C-6A0C-4F7C-812E-9065BC40AD23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6" name="Google Shape;1701;p22">
              <a:extLst>
                <a:ext uri="{FF2B5EF4-FFF2-40B4-BE49-F238E27FC236}">
                  <a16:creationId xmlns:a16="http://schemas.microsoft.com/office/drawing/2014/main" id="{CE9943FE-36ED-A299-C4D8-316DE283DB7E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7" name="Google Shape;1702;p22">
              <a:extLst>
                <a:ext uri="{FF2B5EF4-FFF2-40B4-BE49-F238E27FC236}">
                  <a16:creationId xmlns:a16="http://schemas.microsoft.com/office/drawing/2014/main" id="{807FC456-0A1F-3A5F-3593-7F03663ADFC3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8" name="Google Shape;1703;p22">
              <a:extLst>
                <a:ext uri="{FF2B5EF4-FFF2-40B4-BE49-F238E27FC236}">
                  <a16:creationId xmlns:a16="http://schemas.microsoft.com/office/drawing/2014/main" id="{9A13D085-A15B-71B3-92AA-E499718A4520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9" name="Google Shape;1704;p22">
              <a:extLst>
                <a:ext uri="{FF2B5EF4-FFF2-40B4-BE49-F238E27FC236}">
                  <a16:creationId xmlns:a16="http://schemas.microsoft.com/office/drawing/2014/main" id="{0C983DE3-8E22-0F7C-34AC-E0442F6D4F72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0" name="Google Shape;1705;p22">
              <a:extLst>
                <a:ext uri="{FF2B5EF4-FFF2-40B4-BE49-F238E27FC236}">
                  <a16:creationId xmlns:a16="http://schemas.microsoft.com/office/drawing/2014/main" id="{5996DC6A-C0F4-E77E-B2A4-8786B1BC4A4A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1" name="Google Shape;1706;p22">
              <a:extLst>
                <a:ext uri="{FF2B5EF4-FFF2-40B4-BE49-F238E27FC236}">
                  <a16:creationId xmlns:a16="http://schemas.microsoft.com/office/drawing/2014/main" id="{99209C1A-A52F-27A6-C31C-9F6EBCB8DB16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2" name="Google Shape;1707;p22">
              <a:extLst>
                <a:ext uri="{FF2B5EF4-FFF2-40B4-BE49-F238E27FC236}">
                  <a16:creationId xmlns:a16="http://schemas.microsoft.com/office/drawing/2014/main" id="{81C6CD02-5562-75E7-5ABF-D4ECCB940020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Google Shape;1708;p22">
              <a:extLst>
                <a:ext uri="{FF2B5EF4-FFF2-40B4-BE49-F238E27FC236}">
                  <a16:creationId xmlns:a16="http://schemas.microsoft.com/office/drawing/2014/main" id="{0A60EA58-D227-D146-B068-92599658EC54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Google Shape;1709;p22">
              <a:extLst>
                <a:ext uri="{FF2B5EF4-FFF2-40B4-BE49-F238E27FC236}">
                  <a16:creationId xmlns:a16="http://schemas.microsoft.com/office/drawing/2014/main" id="{259D911F-137B-41F1-9B66-3897FF9F1ABB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5" name="Google Shape;1710;p22">
              <a:extLst>
                <a:ext uri="{FF2B5EF4-FFF2-40B4-BE49-F238E27FC236}">
                  <a16:creationId xmlns:a16="http://schemas.microsoft.com/office/drawing/2014/main" id="{2B5EE0B8-0751-C2B8-78AE-6A54711074E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Google Shape;1711;p22">
              <a:extLst>
                <a:ext uri="{FF2B5EF4-FFF2-40B4-BE49-F238E27FC236}">
                  <a16:creationId xmlns:a16="http://schemas.microsoft.com/office/drawing/2014/main" id="{FE171FCB-68D8-3925-6FA7-9F84379970C5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7" name="Google Shape;1712;p22">
              <a:extLst>
                <a:ext uri="{FF2B5EF4-FFF2-40B4-BE49-F238E27FC236}">
                  <a16:creationId xmlns:a16="http://schemas.microsoft.com/office/drawing/2014/main" id="{0C77EF37-6E1D-B735-2FCD-77827A19CBF4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8" name="Google Shape;1713;p22">
              <a:extLst>
                <a:ext uri="{FF2B5EF4-FFF2-40B4-BE49-F238E27FC236}">
                  <a16:creationId xmlns:a16="http://schemas.microsoft.com/office/drawing/2014/main" id="{9B0D20A7-D7E8-29EB-B9A2-443F19810241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9" name="Google Shape;1714;p22">
              <a:extLst>
                <a:ext uri="{FF2B5EF4-FFF2-40B4-BE49-F238E27FC236}">
                  <a16:creationId xmlns:a16="http://schemas.microsoft.com/office/drawing/2014/main" id="{A8413850-72BF-5ED6-F380-182BA462EAEA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0" name="Google Shape;1715;p22">
              <a:extLst>
                <a:ext uri="{FF2B5EF4-FFF2-40B4-BE49-F238E27FC236}">
                  <a16:creationId xmlns:a16="http://schemas.microsoft.com/office/drawing/2014/main" id="{35DCF16C-7B8E-F7B7-1C3D-4ABDC9F50298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1" name="Google Shape;1716;p22">
              <a:extLst>
                <a:ext uri="{FF2B5EF4-FFF2-40B4-BE49-F238E27FC236}">
                  <a16:creationId xmlns:a16="http://schemas.microsoft.com/office/drawing/2014/main" id="{8C26C390-013E-D002-F63E-5E3CCD7DA23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2" name="Google Shape;1717;p22">
              <a:extLst>
                <a:ext uri="{FF2B5EF4-FFF2-40B4-BE49-F238E27FC236}">
                  <a16:creationId xmlns:a16="http://schemas.microsoft.com/office/drawing/2014/main" id="{3C68E852-B7DE-1DC7-F540-8DAC66BAFAEC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3" name="Google Shape;1718;p22">
              <a:extLst>
                <a:ext uri="{FF2B5EF4-FFF2-40B4-BE49-F238E27FC236}">
                  <a16:creationId xmlns:a16="http://schemas.microsoft.com/office/drawing/2014/main" id="{6D0FC53F-3D3F-9622-FD17-DB68196A042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4" name="Google Shape;1719;p22">
              <a:extLst>
                <a:ext uri="{FF2B5EF4-FFF2-40B4-BE49-F238E27FC236}">
                  <a16:creationId xmlns:a16="http://schemas.microsoft.com/office/drawing/2014/main" id="{BC302EBD-3359-C94A-B193-06275251BA86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5" name="Google Shape;1720;p22">
              <a:extLst>
                <a:ext uri="{FF2B5EF4-FFF2-40B4-BE49-F238E27FC236}">
                  <a16:creationId xmlns:a16="http://schemas.microsoft.com/office/drawing/2014/main" id="{AD964E85-F643-35AF-355B-FDE46CA638B6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6" name="Google Shape;1721;p22">
              <a:extLst>
                <a:ext uri="{FF2B5EF4-FFF2-40B4-BE49-F238E27FC236}">
                  <a16:creationId xmlns:a16="http://schemas.microsoft.com/office/drawing/2014/main" id="{A5E16FB6-DDCF-FD37-AB3A-F1F4D4DFBD1F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7" name="Google Shape;1722;p22">
              <a:extLst>
                <a:ext uri="{FF2B5EF4-FFF2-40B4-BE49-F238E27FC236}">
                  <a16:creationId xmlns:a16="http://schemas.microsoft.com/office/drawing/2014/main" id="{5E6B7CA3-0F40-CDF5-8FF8-7989A2063FBB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8" name="Google Shape;1723;p22">
              <a:extLst>
                <a:ext uri="{FF2B5EF4-FFF2-40B4-BE49-F238E27FC236}">
                  <a16:creationId xmlns:a16="http://schemas.microsoft.com/office/drawing/2014/main" id="{F6429308-16FA-54F1-3BEC-640C029E4A8A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9" name="Google Shape;1724;p22">
              <a:extLst>
                <a:ext uri="{FF2B5EF4-FFF2-40B4-BE49-F238E27FC236}">
                  <a16:creationId xmlns:a16="http://schemas.microsoft.com/office/drawing/2014/main" id="{516576FE-4B51-9AE2-A0BF-023E513CF25E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0" name="Google Shape;1725;p22">
              <a:extLst>
                <a:ext uri="{FF2B5EF4-FFF2-40B4-BE49-F238E27FC236}">
                  <a16:creationId xmlns:a16="http://schemas.microsoft.com/office/drawing/2014/main" id="{57F52DB9-E1AC-C096-0BD1-0BE2AA0A2F36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1" name="Google Shape;1726;p22">
              <a:extLst>
                <a:ext uri="{FF2B5EF4-FFF2-40B4-BE49-F238E27FC236}">
                  <a16:creationId xmlns:a16="http://schemas.microsoft.com/office/drawing/2014/main" id="{1CF0D046-277A-3B65-B246-4E01EFE99553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2" name="Google Shape;1727;p22">
              <a:extLst>
                <a:ext uri="{FF2B5EF4-FFF2-40B4-BE49-F238E27FC236}">
                  <a16:creationId xmlns:a16="http://schemas.microsoft.com/office/drawing/2014/main" id="{D34C1B76-D163-94AC-6D36-E9D604ED0B6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3" name="Google Shape;1728;p22">
              <a:extLst>
                <a:ext uri="{FF2B5EF4-FFF2-40B4-BE49-F238E27FC236}">
                  <a16:creationId xmlns:a16="http://schemas.microsoft.com/office/drawing/2014/main" id="{F23DCA52-16FB-1E57-AC49-96A859BE67AF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4" name="Google Shape;1729;p22">
              <a:extLst>
                <a:ext uri="{FF2B5EF4-FFF2-40B4-BE49-F238E27FC236}">
                  <a16:creationId xmlns:a16="http://schemas.microsoft.com/office/drawing/2014/main" id="{A19D934E-97B9-0F5B-7D8E-7A95C7033A15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5" name="Google Shape;1730;p22">
              <a:extLst>
                <a:ext uri="{FF2B5EF4-FFF2-40B4-BE49-F238E27FC236}">
                  <a16:creationId xmlns:a16="http://schemas.microsoft.com/office/drawing/2014/main" id="{71DF5BF1-F846-AC2F-B71A-DF066074997E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6" name="Google Shape;1731;p22">
              <a:extLst>
                <a:ext uri="{FF2B5EF4-FFF2-40B4-BE49-F238E27FC236}">
                  <a16:creationId xmlns:a16="http://schemas.microsoft.com/office/drawing/2014/main" id="{F7D30A4A-0F00-9436-9E2B-9EE45CCFD1E1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7" name="Google Shape;1732;p22">
              <a:extLst>
                <a:ext uri="{FF2B5EF4-FFF2-40B4-BE49-F238E27FC236}">
                  <a16:creationId xmlns:a16="http://schemas.microsoft.com/office/drawing/2014/main" id="{2FDFCB7D-98F7-22E0-5286-EC55B49E5188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8" name="Google Shape;1733;p22">
              <a:extLst>
                <a:ext uri="{FF2B5EF4-FFF2-40B4-BE49-F238E27FC236}">
                  <a16:creationId xmlns:a16="http://schemas.microsoft.com/office/drawing/2014/main" id="{93ADF7AF-0CED-BFE4-EB98-834A9B5FF231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9" name="Google Shape;1734;p22">
              <a:extLst>
                <a:ext uri="{FF2B5EF4-FFF2-40B4-BE49-F238E27FC236}">
                  <a16:creationId xmlns:a16="http://schemas.microsoft.com/office/drawing/2014/main" id="{BAAC5072-5F24-7BF7-D64F-9A08C25B4A53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0" name="Google Shape;1735;p22">
              <a:extLst>
                <a:ext uri="{FF2B5EF4-FFF2-40B4-BE49-F238E27FC236}">
                  <a16:creationId xmlns:a16="http://schemas.microsoft.com/office/drawing/2014/main" id="{146D212E-1290-DC3E-3850-FB056E00F74A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1" name="Google Shape;1736;p22">
              <a:extLst>
                <a:ext uri="{FF2B5EF4-FFF2-40B4-BE49-F238E27FC236}">
                  <a16:creationId xmlns:a16="http://schemas.microsoft.com/office/drawing/2014/main" id="{A4753200-11C4-4824-2A90-0E4AB1747A58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2" name="Google Shape;1737;p22">
              <a:extLst>
                <a:ext uri="{FF2B5EF4-FFF2-40B4-BE49-F238E27FC236}">
                  <a16:creationId xmlns:a16="http://schemas.microsoft.com/office/drawing/2014/main" id="{02430B7B-6D17-12C0-00F0-948C05249E1D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3" name="Google Shape;1738;p22">
              <a:extLst>
                <a:ext uri="{FF2B5EF4-FFF2-40B4-BE49-F238E27FC236}">
                  <a16:creationId xmlns:a16="http://schemas.microsoft.com/office/drawing/2014/main" id="{AFB2BAAE-E5C9-B2A3-AAF9-03D739EB9050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4" name="Google Shape;1739;p22">
              <a:extLst>
                <a:ext uri="{FF2B5EF4-FFF2-40B4-BE49-F238E27FC236}">
                  <a16:creationId xmlns:a16="http://schemas.microsoft.com/office/drawing/2014/main" id="{8ADF6427-B70A-7DAD-735C-89563C72F525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5" name="Google Shape;1740;p22">
              <a:extLst>
                <a:ext uri="{FF2B5EF4-FFF2-40B4-BE49-F238E27FC236}">
                  <a16:creationId xmlns:a16="http://schemas.microsoft.com/office/drawing/2014/main" id="{3A11D2BA-C24B-8534-C1FF-076C17765746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6" name="Google Shape;1741;p22">
              <a:extLst>
                <a:ext uri="{FF2B5EF4-FFF2-40B4-BE49-F238E27FC236}">
                  <a16:creationId xmlns:a16="http://schemas.microsoft.com/office/drawing/2014/main" id="{4C470F01-945A-7AE8-94C0-2CA15B020A60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7" name="Google Shape;1742;p22">
              <a:extLst>
                <a:ext uri="{FF2B5EF4-FFF2-40B4-BE49-F238E27FC236}">
                  <a16:creationId xmlns:a16="http://schemas.microsoft.com/office/drawing/2014/main" id="{8E5F45A4-0EA0-4270-5ECF-FD213C937332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8" name="Google Shape;1743;p22">
              <a:extLst>
                <a:ext uri="{FF2B5EF4-FFF2-40B4-BE49-F238E27FC236}">
                  <a16:creationId xmlns:a16="http://schemas.microsoft.com/office/drawing/2014/main" id="{6D8C9FE6-4032-FD6D-96AB-990755CA5DEE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9" name="Google Shape;1744;p22">
              <a:extLst>
                <a:ext uri="{FF2B5EF4-FFF2-40B4-BE49-F238E27FC236}">
                  <a16:creationId xmlns:a16="http://schemas.microsoft.com/office/drawing/2014/main" id="{C24F066E-9590-9068-5871-E3543262823A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0" name="Google Shape;1745;p22">
              <a:extLst>
                <a:ext uri="{FF2B5EF4-FFF2-40B4-BE49-F238E27FC236}">
                  <a16:creationId xmlns:a16="http://schemas.microsoft.com/office/drawing/2014/main" id="{78067968-C583-A54D-6DFC-153CC742E474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1" name="Google Shape;1746;p22">
              <a:extLst>
                <a:ext uri="{FF2B5EF4-FFF2-40B4-BE49-F238E27FC236}">
                  <a16:creationId xmlns:a16="http://schemas.microsoft.com/office/drawing/2014/main" id="{1AA17115-0F64-B8CA-5CFD-3C629C2E4B90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2" name="Google Shape;1747;p22">
              <a:extLst>
                <a:ext uri="{FF2B5EF4-FFF2-40B4-BE49-F238E27FC236}">
                  <a16:creationId xmlns:a16="http://schemas.microsoft.com/office/drawing/2014/main" id="{9E2C2ADE-B6A6-D505-E71B-037E12992803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3" name="Google Shape;1748;p22">
              <a:extLst>
                <a:ext uri="{FF2B5EF4-FFF2-40B4-BE49-F238E27FC236}">
                  <a16:creationId xmlns:a16="http://schemas.microsoft.com/office/drawing/2014/main" id="{F3DF6833-2C78-32FC-FEF3-B2F8FFDE6D0A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4" name="Google Shape;1749;p22">
              <a:extLst>
                <a:ext uri="{FF2B5EF4-FFF2-40B4-BE49-F238E27FC236}">
                  <a16:creationId xmlns:a16="http://schemas.microsoft.com/office/drawing/2014/main" id="{0F2C5ECE-749D-21F2-8DFF-EC0A76976749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5" name="Google Shape;1750;p22">
              <a:extLst>
                <a:ext uri="{FF2B5EF4-FFF2-40B4-BE49-F238E27FC236}">
                  <a16:creationId xmlns:a16="http://schemas.microsoft.com/office/drawing/2014/main" id="{3B12D36E-BF5B-930C-DD17-8108E805CCB9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6" name="Google Shape;1751;p22">
              <a:extLst>
                <a:ext uri="{FF2B5EF4-FFF2-40B4-BE49-F238E27FC236}">
                  <a16:creationId xmlns:a16="http://schemas.microsoft.com/office/drawing/2014/main" id="{9774F3E9-367F-194E-B18A-3363DFEEEB24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7" name="Google Shape;1752;p22">
              <a:extLst>
                <a:ext uri="{FF2B5EF4-FFF2-40B4-BE49-F238E27FC236}">
                  <a16:creationId xmlns:a16="http://schemas.microsoft.com/office/drawing/2014/main" id="{913B3600-E54C-E5C4-F56F-21D49212E765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8" name="Google Shape;1753;p22">
              <a:extLst>
                <a:ext uri="{FF2B5EF4-FFF2-40B4-BE49-F238E27FC236}">
                  <a16:creationId xmlns:a16="http://schemas.microsoft.com/office/drawing/2014/main" id="{19A02C09-6502-842F-CF6B-6ED9BB521B8C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9" name="Google Shape;1754;p22">
              <a:extLst>
                <a:ext uri="{FF2B5EF4-FFF2-40B4-BE49-F238E27FC236}">
                  <a16:creationId xmlns:a16="http://schemas.microsoft.com/office/drawing/2014/main" id="{17829B9F-841A-CBEF-6656-DF7AE66560CD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0" name="Google Shape;1755;p22">
              <a:extLst>
                <a:ext uri="{FF2B5EF4-FFF2-40B4-BE49-F238E27FC236}">
                  <a16:creationId xmlns:a16="http://schemas.microsoft.com/office/drawing/2014/main" id="{A281A7D2-FB9F-8240-9FAF-4E96DD3376EF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1" name="Google Shape;1756;p22">
              <a:extLst>
                <a:ext uri="{FF2B5EF4-FFF2-40B4-BE49-F238E27FC236}">
                  <a16:creationId xmlns:a16="http://schemas.microsoft.com/office/drawing/2014/main" id="{61266BEA-A7B8-04E1-685C-4604A54DFB35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2" name="Google Shape;1757;p22">
              <a:extLst>
                <a:ext uri="{FF2B5EF4-FFF2-40B4-BE49-F238E27FC236}">
                  <a16:creationId xmlns:a16="http://schemas.microsoft.com/office/drawing/2014/main" id="{042994A2-45C5-76B6-C252-65955DC86C1B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3" name="Google Shape;1758;p22">
              <a:extLst>
                <a:ext uri="{FF2B5EF4-FFF2-40B4-BE49-F238E27FC236}">
                  <a16:creationId xmlns:a16="http://schemas.microsoft.com/office/drawing/2014/main" id="{47404CFE-5EB0-5030-BE28-3452B0113640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4" name="Google Shape;1759;p22">
              <a:extLst>
                <a:ext uri="{FF2B5EF4-FFF2-40B4-BE49-F238E27FC236}">
                  <a16:creationId xmlns:a16="http://schemas.microsoft.com/office/drawing/2014/main" id="{AFAF9C97-B8E7-7FB9-B193-0378B7293313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5" name="Google Shape;1760;p22">
              <a:extLst>
                <a:ext uri="{FF2B5EF4-FFF2-40B4-BE49-F238E27FC236}">
                  <a16:creationId xmlns:a16="http://schemas.microsoft.com/office/drawing/2014/main" id="{CAA82FBE-FFF1-CC06-6CDF-A4CCA379DFB5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6" name="Google Shape;1761;p22">
              <a:extLst>
                <a:ext uri="{FF2B5EF4-FFF2-40B4-BE49-F238E27FC236}">
                  <a16:creationId xmlns:a16="http://schemas.microsoft.com/office/drawing/2014/main" id="{AABFBE80-511D-5CAA-3C85-2538AD05DF23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7" name="Google Shape;1762;p22">
              <a:extLst>
                <a:ext uri="{FF2B5EF4-FFF2-40B4-BE49-F238E27FC236}">
                  <a16:creationId xmlns:a16="http://schemas.microsoft.com/office/drawing/2014/main" id="{DE126E2A-8C09-7A61-3B0F-0E772629E712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8" name="Google Shape;1763;p22">
              <a:extLst>
                <a:ext uri="{FF2B5EF4-FFF2-40B4-BE49-F238E27FC236}">
                  <a16:creationId xmlns:a16="http://schemas.microsoft.com/office/drawing/2014/main" id="{4DBEB477-D311-7827-91AC-C941E702D6CA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9" name="Google Shape;1764;p22">
              <a:extLst>
                <a:ext uri="{FF2B5EF4-FFF2-40B4-BE49-F238E27FC236}">
                  <a16:creationId xmlns:a16="http://schemas.microsoft.com/office/drawing/2014/main" id="{31ABB1AC-3176-FC8F-1C5D-6085285A0C7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0" name="Google Shape;1765;p22">
              <a:extLst>
                <a:ext uri="{FF2B5EF4-FFF2-40B4-BE49-F238E27FC236}">
                  <a16:creationId xmlns:a16="http://schemas.microsoft.com/office/drawing/2014/main" id="{5BB6316C-B65E-163B-8C87-E788750A15B4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1" name="Google Shape;1766;p22">
              <a:extLst>
                <a:ext uri="{FF2B5EF4-FFF2-40B4-BE49-F238E27FC236}">
                  <a16:creationId xmlns:a16="http://schemas.microsoft.com/office/drawing/2014/main" id="{D2E94DF6-63D2-B55D-4E0B-BFF1497C2E4D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2" name="Google Shape;1767;p22">
              <a:extLst>
                <a:ext uri="{FF2B5EF4-FFF2-40B4-BE49-F238E27FC236}">
                  <a16:creationId xmlns:a16="http://schemas.microsoft.com/office/drawing/2014/main" id="{D5693F8E-33AA-AA33-2952-84C2BF40EDB3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3" name="Google Shape;1768;p22">
              <a:extLst>
                <a:ext uri="{FF2B5EF4-FFF2-40B4-BE49-F238E27FC236}">
                  <a16:creationId xmlns:a16="http://schemas.microsoft.com/office/drawing/2014/main" id="{92C3685C-0195-0D61-19C7-7DE39B2C5A8A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4" name="Google Shape;1769;p22">
              <a:extLst>
                <a:ext uri="{FF2B5EF4-FFF2-40B4-BE49-F238E27FC236}">
                  <a16:creationId xmlns:a16="http://schemas.microsoft.com/office/drawing/2014/main" id="{7F696E5E-F9CE-2EA6-8FEC-6AD58CA64B2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5" name="Google Shape;1770;p22">
              <a:extLst>
                <a:ext uri="{FF2B5EF4-FFF2-40B4-BE49-F238E27FC236}">
                  <a16:creationId xmlns:a16="http://schemas.microsoft.com/office/drawing/2014/main" id="{E6D22F4B-9084-A0BF-A897-EE258E7A842F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6" name="Google Shape;1771;p22">
              <a:extLst>
                <a:ext uri="{FF2B5EF4-FFF2-40B4-BE49-F238E27FC236}">
                  <a16:creationId xmlns:a16="http://schemas.microsoft.com/office/drawing/2014/main" id="{463D4A5C-62D3-4B19-5F43-1DCD0594AC86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7" name="Google Shape;1772;p22">
              <a:extLst>
                <a:ext uri="{FF2B5EF4-FFF2-40B4-BE49-F238E27FC236}">
                  <a16:creationId xmlns:a16="http://schemas.microsoft.com/office/drawing/2014/main" id="{A178F9ED-A92F-B1A3-4135-CDFE49C2A190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" name="Google Shape;1773;p22">
              <a:extLst>
                <a:ext uri="{FF2B5EF4-FFF2-40B4-BE49-F238E27FC236}">
                  <a16:creationId xmlns:a16="http://schemas.microsoft.com/office/drawing/2014/main" id="{77802C7D-A436-F459-B960-4A2EF00C6731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" name="Google Shape;1774;p22">
              <a:extLst>
                <a:ext uri="{FF2B5EF4-FFF2-40B4-BE49-F238E27FC236}">
                  <a16:creationId xmlns:a16="http://schemas.microsoft.com/office/drawing/2014/main" id="{1060599C-D9DE-7736-5297-1D58542B5D97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0" name="Google Shape;1775;p22">
              <a:extLst>
                <a:ext uri="{FF2B5EF4-FFF2-40B4-BE49-F238E27FC236}">
                  <a16:creationId xmlns:a16="http://schemas.microsoft.com/office/drawing/2014/main" id="{925CEED3-5049-CB2A-1DDF-763692E406A7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1" name="Google Shape;1776;p22">
              <a:extLst>
                <a:ext uri="{FF2B5EF4-FFF2-40B4-BE49-F238E27FC236}">
                  <a16:creationId xmlns:a16="http://schemas.microsoft.com/office/drawing/2014/main" id="{27E741BF-BEA0-996B-5FA6-F9A40BA84AFD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2" name="Google Shape;1777;p22">
              <a:extLst>
                <a:ext uri="{FF2B5EF4-FFF2-40B4-BE49-F238E27FC236}">
                  <a16:creationId xmlns:a16="http://schemas.microsoft.com/office/drawing/2014/main" id="{52BDF59F-F1D8-713C-C5A3-4074E2C33D56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3" name="Google Shape;1778;p22">
              <a:extLst>
                <a:ext uri="{FF2B5EF4-FFF2-40B4-BE49-F238E27FC236}">
                  <a16:creationId xmlns:a16="http://schemas.microsoft.com/office/drawing/2014/main" id="{CE934743-E6C3-AC16-515D-C465521E756C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4" name="Google Shape;1779;p22">
              <a:extLst>
                <a:ext uri="{FF2B5EF4-FFF2-40B4-BE49-F238E27FC236}">
                  <a16:creationId xmlns:a16="http://schemas.microsoft.com/office/drawing/2014/main" id="{33341C67-05DC-7B3C-AB74-20480961283A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5" name="Google Shape;1780;p22">
              <a:extLst>
                <a:ext uri="{FF2B5EF4-FFF2-40B4-BE49-F238E27FC236}">
                  <a16:creationId xmlns:a16="http://schemas.microsoft.com/office/drawing/2014/main" id="{8CE7FE02-5292-2A26-4A1E-EA60B8D6D39F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6" name="Google Shape;1781;p22">
              <a:extLst>
                <a:ext uri="{FF2B5EF4-FFF2-40B4-BE49-F238E27FC236}">
                  <a16:creationId xmlns:a16="http://schemas.microsoft.com/office/drawing/2014/main" id="{FEA9265C-D829-93F9-1B9F-BE403006014F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7" name="Google Shape;1782;p22">
              <a:extLst>
                <a:ext uri="{FF2B5EF4-FFF2-40B4-BE49-F238E27FC236}">
                  <a16:creationId xmlns:a16="http://schemas.microsoft.com/office/drawing/2014/main" id="{5505FC3E-AB68-E23F-C7F9-03B32CF8BDD0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8" name="Google Shape;1783;p22">
              <a:extLst>
                <a:ext uri="{FF2B5EF4-FFF2-40B4-BE49-F238E27FC236}">
                  <a16:creationId xmlns:a16="http://schemas.microsoft.com/office/drawing/2014/main" id="{B27B71FE-B804-C3BC-3BEE-FB2ACA4BCFC1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9" name="Google Shape;1784;p22">
              <a:extLst>
                <a:ext uri="{FF2B5EF4-FFF2-40B4-BE49-F238E27FC236}">
                  <a16:creationId xmlns:a16="http://schemas.microsoft.com/office/drawing/2014/main" id="{B95E0CBE-D4DD-A9E4-ED4E-F76B64A7FDFE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0" name="Google Shape;1785;p22">
              <a:extLst>
                <a:ext uri="{FF2B5EF4-FFF2-40B4-BE49-F238E27FC236}">
                  <a16:creationId xmlns:a16="http://schemas.microsoft.com/office/drawing/2014/main" id="{8D5561EF-217A-308B-3F11-3F47CF6674C5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1" name="Google Shape;1786;p22">
              <a:extLst>
                <a:ext uri="{FF2B5EF4-FFF2-40B4-BE49-F238E27FC236}">
                  <a16:creationId xmlns:a16="http://schemas.microsoft.com/office/drawing/2014/main" id="{2F0930D7-D024-C41D-591A-E15FDF377061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2" name="Google Shape;1787;p22">
              <a:extLst>
                <a:ext uri="{FF2B5EF4-FFF2-40B4-BE49-F238E27FC236}">
                  <a16:creationId xmlns:a16="http://schemas.microsoft.com/office/drawing/2014/main" id="{69A92489-7CB9-F8BF-4FAB-A72FDA0481BB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3" name="Google Shape;1788;p22">
              <a:extLst>
                <a:ext uri="{FF2B5EF4-FFF2-40B4-BE49-F238E27FC236}">
                  <a16:creationId xmlns:a16="http://schemas.microsoft.com/office/drawing/2014/main" id="{8BE50E22-C8BF-CD4F-F63E-0728452F42AE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4" name="Google Shape;1789;p22">
              <a:extLst>
                <a:ext uri="{FF2B5EF4-FFF2-40B4-BE49-F238E27FC236}">
                  <a16:creationId xmlns:a16="http://schemas.microsoft.com/office/drawing/2014/main" id="{8704C6D4-4E91-FBF2-3DC2-DFFAE9FC8F6D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5" name="Google Shape;1790;p22">
              <a:extLst>
                <a:ext uri="{FF2B5EF4-FFF2-40B4-BE49-F238E27FC236}">
                  <a16:creationId xmlns:a16="http://schemas.microsoft.com/office/drawing/2014/main" id="{8F152678-0A20-FF72-CCDB-1A4C4A5C204D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6" name="Google Shape;1791;p22">
              <a:extLst>
                <a:ext uri="{FF2B5EF4-FFF2-40B4-BE49-F238E27FC236}">
                  <a16:creationId xmlns:a16="http://schemas.microsoft.com/office/drawing/2014/main" id="{BF252BE6-8A00-140C-F915-3071BCC411E0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7" name="Google Shape;1792;p22">
              <a:extLst>
                <a:ext uri="{FF2B5EF4-FFF2-40B4-BE49-F238E27FC236}">
                  <a16:creationId xmlns:a16="http://schemas.microsoft.com/office/drawing/2014/main" id="{EAC0E522-96A3-3B28-A722-9FF910BAB12F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8" name="Google Shape;1793;p22">
              <a:extLst>
                <a:ext uri="{FF2B5EF4-FFF2-40B4-BE49-F238E27FC236}">
                  <a16:creationId xmlns:a16="http://schemas.microsoft.com/office/drawing/2014/main" id="{6B33F7BA-4065-90EC-0C34-8B7B1774934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9" name="Google Shape;1794;p22">
              <a:extLst>
                <a:ext uri="{FF2B5EF4-FFF2-40B4-BE49-F238E27FC236}">
                  <a16:creationId xmlns:a16="http://schemas.microsoft.com/office/drawing/2014/main" id="{02C0BF24-0535-9F3A-2B40-05461A1051DB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0" name="Google Shape;1795;p22">
              <a:extLst>
                <a:ext uri="{FF2B5EF4-FFF2-40B4-BE49-F238E27FC236}">
                  <a16:creationId xmlns:a16="http://schemas.microsoft.com/office/drawing/2014/main" id="{99A124AE-4B1D-34FA-831C-8DEEE31BB236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1" name="Google Shape;1796;p22">
              <a:extLst>
                <a:ext uri="{FF2B5EF4-FFF2-40B4-BE49-F238E27FC236}">
                  <a16:creationId xmlns:a16="http://schemas.microsoft.com/office/drawing/2014/main" id="{E73E951B-AB65-21D5-2AA0-7B0684A6D360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2" name="Google Shape;1797;p22">
              <a:extLst>
                <a:ext uri="{FF2B5EF4-FFF2-40B4-BE49-F238E27FC236}">
                  <a16:creationId xmlns:a16="http://schemas.microsoft.com/office/drawing/2014/main" id="{0E4B881A-42A6-106A-0A3B-F1B5ADB8A896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3" name="Google Shape;1798;p22">
              <a:extLst>
                <a:ext uri="{FF2B5EF4-FFF2-40B4-BE49-F238E27FC236}">
                  <a16:creationId xmlns:a16="http://schemas.microsoft.com/office/drawing/2014/main" id="{40233C32-8DB3-D914-F5D3-73D9CB61BA3C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4" name="Google Shape;1799;p22">
              <a:extLst>
                <a:ext uri="{FF2B5EF4-FFF2-40B4-BE49-F238E27FC236}">
                  <a16:creationId xmlns:a16="http://schemas.microsoft.com/office/drawing/2014/main" id="{374E4AF4-79DF-333B-D37A-21F64BC19CB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5" name="Google Shape;1800;p22">
              <a:extLst>
                <a:ext uri="{FF2B5EF4-FFF2-40B4-BE49-F238E27FC236}">
                  <a16:creationId xmlns:a16="http://schemas.microsoft.com/office/drawing/2014/main" id="{1123356F-7B1F-52C9-3CD9-DEB8553B4A0C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6" name="Google Shape;1801;p22">
              <a:extLst>
                <a:ext uri="{FF2B5EF4-FFF2-40B4-BE49-F238E27FC236}">
                  <a16:creationId xmlns:a16="http://schemas.microsoft.com/office/drawing/2014/main" id="{592AD92C-42D4-B27E-42EC-4097EFDF22E6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7" name="Google Shape;1802;p22">
              <a:extLst>
                <a:ext uri="{FF2B5EF4-FFF2-40B4-BE49-F238E27FC236}">
                  <a16:creationId xmlns:a16="http://schemas.microsoft.com/office/drawing/2014/main" id="{39BF8E47-09CA-CD29-E57E-577C8B28BD1B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8" name="Google Shape;1803;p22">
              <a:extLst>
                <a:ext uri="{FF2B5EF4-FFF2-40B4-BE49-F238E27FC236}">
                  <a16:creationId xmlns:a16="http://schemas.microsoft.com/office/drawing/2014/main" id="{31426733-17D2-6069-90F7-24D7A5985122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9" name="Google Shape;1804;p22">
              <a:extLst>
                <a:ext uri="{FF2B5EF4-FFF2-40B4-BE49-F238E27FC236}">
                  <a16:creationId xmlns:a16="http://schemas.microsoft.com/office/drawing/2014/main" id="{6E853FAD-6225-33FC-1545-0EE2E6AB2853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0" name="Google Shape;1805;p22">
              <a:extLst>
                <a:ext uri="{FF2B5EF4-FFF2-40B4-BE49-F238E27FC236}">
                  <a16:creationId xmlns:a16="http://schemas.microsoft.com/office/drawing/2014/main" id="{0C4A864B-0B03-DA39-CB2C-623DFEEE235A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1" name="Google Shape;1806;p22">
              <a:extLst>
                <a:ext uri="{FF2B5EF4-FFF2-40B4-BE49-F238E27FC236}">
                  <a16:creationId xmlns:a16="http://schemas.microsoft.com/office/drawing/2014/main" id="{D4F8704B-786F-0A47-8E21-235CDE9E76F2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2" name="Google Shape;1807;p22">
              <a:extLst>
                <a:ext uri="{FF2B5EF4-FFF2-40B4-BE49-F238E27FC236}">
                  <a16:creationId xmlns:a16="http://schemas.microsoft.com/office/drawing/2014/main" id="{BBADE750-E1E3-AF1F-72C5-B78E107C3DAF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3" name="Google Shape;1808;p22">
              <a:extLst>
                <a:ext uri="{FF2B5EF4-FFF2-40B4-BE49-F238E27FC236}">
                  <a16:creationId xmlns:a16="http://schemas.microsoft.com/office/drawing/2014/main" id="{50A820B6-9FB7-20D4-FF6D-F0D29F730560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4" name="Google Shape;1809;p22">
              <a:extLst>
                <a:ext uri="{FF2B5EF4-FFF2-40B4-BE49-F238E27FC236}">
                  <a16:creationId xmlns:a16="http://schemas.microsoft.com/office/drawing/2014/main" id="{0C3A5E5E-A7C5-BBCD-6792-452CC5E1F9D7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5" name="Google Shape;1810;p22">
              <a:extLst>
                <a:ext uri="{FF2B5EF4-FFF2-40B4-BE49-F238E27FC236}">
                  <a16:creationId xmlns:a16="http://schemas.microsoft.com/office/drawing/2014/main" id="{B6720A79-F1C0-D0BD-C1E2-B9EE37C7B789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6" name="Google Shape;1811;p22">
              <a:extLst>
                <a:ext uri="{FF2B5EF4-FFF2-40B4-BE49-F238E27FC236}">
                  <a16:creationId xmlns:a16="http://schemas.microsoft.com/office/drawing/2014/main" id="{39ED3C0B-C040-0A27-2A2B-4B655AF45800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7" name="Google Shape;1812;p22">
              <a:extLst>
                <a:ext uri="{FF2B5EF4-FFF2-40B4-BE49-F238E27FC236}">
                  <a16:creationId xmlns:a16="http://schemas.microsoft.com/office/drawing/2014/main" id="{85279610-9C0A-7282-DD6B-AADBFED59FD7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8" name="Google Shape;1813;p22">
              <a:extLst>
                <a:ext uri="{FF2B5EF4-FFF2-40B4-BE49-F238E27FC236}">
                  <a16:creationId xmlns:a16="http://schemas.microsoft.com/office/drawing/2014/main" id="{D80BE3A0-705F-F159-0F4C-BDD1C411A2EF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9" name="Google Shape;1814;p22">
              <a:extLst>
                <a:ext uri="{FF2B5EF4-FFF2-40B4-BE49-F238E27FC236}">
                  <a16:creationId xmlns:a16="http://schemas.microsoft.com/office/drawing/2014/main" id="{96196A30-D35F-08B4-8AA4-6F04FB23A60F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0" name="Google Shape;1815;p22">
              <a:extLst>
                <a:ext uri="{FF2B5EF4-FFF2-40B4-BE49-F238E27FC236}">
                  <a16:creationId xmlns:a16="http://schemas.microsoft.com/office/drawing/2014/main" id="{7DC076BF-3C01-BD80-79F2-876D0A809CC9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1" name="Google Shape;1816;p22">
              <a:extLst>
                <a:ext uri="{FF2B5EF4-FFF2-40B4-BE49-F238E27FC236}">
                  <a16:creationId xmlns:a16="http://schemas.microsoft.com/office/drawing/2014/main" id="{EC09D117-140D-2AE3-A756-6E5E30283AF4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2" name="Google Shape;1817;p22">
              <a:extLst>
                <a:ext uri="{FF2B5EF4-FFF2-40B4-BE49-F238E27FC236}">
                  <a16:creationId xmlns:a16="http://schemas.microsoft.com/office/drawing/2014/main" id="{064F2F33-072A-CCE5-44B4-DF0B25FA0092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3" name="Google Shape;1818;p22">
              <a:extLst>
                <a:ext uri="{FF2B5EF4-FFF2-40B4-BE49-F238E27FC236}">
                  <a16:creationId xmlns:a16="http://schemas.microsoft.com/office/drawing/2014/main" id="{E01C4DB5-1507-BA79-36B9-CAF70AA5C027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4" name="Google Shape;1819;p22">
              <a:extLst>
                <a:ext uri="{FF2B5EF4-FFF2-40B4-BE49-F238E27FC236}">
                  <a16:creationId xmlns:a16="http://schemas.microsoft.com/office/drawing/2014/main" id="{15612EC3-6FDB-3E95-82D1-80DB8CC6E801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5" name="Google Shape;1820;p22">
              <a:extLst>
                <a:ext uri="{FF2B5EF4-FFF2-40B4-BE49-F238E27FC236}">
                  <a16:creationId xmlns:a16="http://schemas.microsoft.com/office/drawing/2014/main" id="{BBC688B4-2DE1-4095-27D5-8B3179B8B00C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6" name="Google Shape;1821;p22">
              <a:extLst>
                <a:ext uri="{FF2B5EF4-FFF2-40B4-BE49-F238E27FC236}">
                  <a16:creationId xmlns:a16="http://schemas.microsoft.com/office/drawing/2014/main" id="{374C927A-CA87-9B4F-BE7B-80B0DA620BA8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7" name="Google Shape;1822;p22">
              <a:extLst>
                <a:ext uri="{FF2B5EF4-FFF2-40B4-BE49-F238E27FC236}">
                  <a16:creationId xmlns:a16="http://schemas.microsoft.com/office/drawing/2014/main" id="{D74A3309-6401-AC51-70C7-05C3FC218C9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8" name="Google Shape;1823;p22">
              <a:extLst>
                <a:ext uri="{FF2B5EF4-FFF2-40B4-BE49-F238E27FC236}">
                  <a16:creationId xmlns:a16="http://schemas.microsoft.com/office/drawing/2014/main" id="{29C5D7CB-530E-E87C-BE17-39B47D6F7017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9" name="Google Shape;1824;p22">
              <a:extLst>
                <a:ext uri="{FF2B5EF4-FFF2-40B4-BE49-F238E27FC236}">
                  <a16:creationId xmlns:a16="http://schemas.microsoft.com/office/drawing/2014/main" id="{C41697C1-E2FA-3569-C26B-347C9C14ACD9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0" name="Google Shape;1825;p22">
              <a:extLst>
                <a:ext uri="{FF2B5EF4-FFF2-40B4-BE49-F238E27FC236}">
                  <a16:creationId xmlns:a16="http://schemas.microsoft.com/office/drawing/2014/main" id="{4D6D9C58-F1F3-53E9-36D9-5017DEBF7714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1" name="Google Shape;1826;p22">
              <a:extLst>
                <a:ext uri="{FF2B5EF4-FFF2-40B4-BE49-F238E27FC236}">
                  <a16:creationId xmlns:a16="http://schemas.microsoft.com/office/drawing/2014/main" id="{9AF4A50C-8B8D-1DF9-D835-A3CD98AB1CB2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2" name="Google Shape;1827;p22">
              <a:extLst>
                <a:ext uri="{FF2B5EF4-FFF2-40B4-BE49-F238E27FC236}">
                  <a16:creationId xmlns:a16="http://schemas.microsoft.com/office/drawing/2014/main" id="{2E1D7EB4-88B7-9FD2-5D6C-DFFA67986A75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3" name="Google Shape;1828;p22">
              <a:extLst>
                <a:ext uri="{FF2B5EF4-FFF2-40B4-BE49-F238E27FC236}">
                  <a16:creationId xmlns:a16="http://schemas.microsoft.com/office/drawing/2014/main" id="{0ACB2D54-EB55-F604-3EC2-1CDB7ADE911C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4" name="Google Shape;1829;p22">
              <a:extLst>
                <a:ext uri="{FF2B5EF4-FFF2-40B4-BE49-F238E27FC236}">
                  <a16:creationId xmlns:a16="http://schemas.microsoft.com/office/drawing/2014/main" id="{C0069CB1-7F01-BCBC-3CAC-211089637EAA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5" name="Google Shape;1830;p22">
              <a:extLst>
                <a:ext uri="{FF2B5EF4-FFF2-40B4-BE49-F238E27FC236}">
                  <a16:creationId xmlns:a16="http://schemas.microsoft.com/office/drawing/2014/main" id="{B288DC76-31F8-9F10-80DB-A16BD3404898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6" name="Google Shape;1831;p22">
              <a:extLst>
                <a:ext uri="{FF2B5EF4-FFF2-40B4-BE49-F238E27FC236}">
                  <a16:creationId xmlns:a16="http://schemas.microsoft.com/office/drawing/2014/main" id="{DB34C3CE-EEA8-BE8C-F145-069267EFBC5F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7" name="Google Shape;1832;p22">
              <a:extLst>
                <a:ext uri="{FF2B5EF4-FFF2-40B4-BE49-F238E27FC236}">
                  <a16:creationId xmlns:a16="http://schemas.microsoft.com/office/drawing/2014/main" id="{E46C6873-7982-5E39-F0FA-9A2AF7ED3815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8" name="Google Shape;1833;p22">
              <a:extLst>
                <a:ext uri="{FF2B5EF4-FFF2-40B4-BE49-F238E27FC236}">
                  <a16:creationId xmlns:a16="http://schemas.microsoft.com/office/drawing/2014/main" id="{39288855-AFBC-7811-2046-03F4B3047DFB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9" name="Google Shape;1834;p22">
              <a:extLst>
                <a:ext uri="{FF2B5EF4-FFF2-40B4-BE49-F238E27FC236}">
                  <a16:creationId xmlns:a16="http://schemas.microsoft.com/office/drawing/2014/main" id="{BD34A500-181B-4409-1DB7-D63BA90D808D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0" name="Google Shape;1835;p22">
              <a:extLst>
                <a:ext uri="{FF2B5EF4-FFF2-40B4-BE49-F238E27FC236}">
                  <a16:creationId xmlns:a16="http://schemas.microsoft.com/office/drawing/2014/main" id="{FDB679DC-6DE7-B8D7-E077-68FE815F991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1" name="Google Shape;1836;p22">
              <a:extLst>
                <a:ext uri="{FF2B5EF4-FFF2-40B4-BE49-F238E27FC236}">
                  <a16:creationId xmlns:a16="http://schemas.microsoft.com/office/drawing/2014/main" id="{389375B4-FF52-C816-D707-03E178A8CAB6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2" name="Google Shape;1837;p22">
              <a:extLst>
                <a:ext uri="{FF2B5EF4-FFF2-40B4-BE49-F238E27FC236}">
                  <a16:creationId xmlns:a16="http://schemas.microsoft.com/office/drawing/2014/main" id="{8635AA81-07D3-E179-479A-F550E4720C78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3" name="Google Shape;1838;p22">
              <a:extLst>
                <a:ext uri="{FF2B5EF4-FFF2-40B4-BE49-F238E27FC236}">
                  <a16:creationId xmlns:a16="http://schemas.microsoft.com/office/drawing/2014/main" id="{99C4E026-281E-ED02-10F1-52522EFCCCD4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4" name="Google Shape;1839;p22">
              <a:extLst>
                <a:ext uri="{FF2B5EF4-FFF2-40B4-BE49-F238E27FC236}">
                  <a16:creationId xmlns:a16="http://schemas.microsoft.com/office/drawing/2014/main" id="{4134B72C-20A5-B468-8916-0CC9EFAF8B74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5" name="Google Shape;1840;p22">
              <a:extLst>
                <a:ext uri="{FF2B5EF4-FFF2-40B4-BE49-F238E27FC236}">
                  <a16:creationId xmlns:a16="http://schemas.microsoft.com/office/drawing/2014/main" id="{383B57FD-9A8A-7F3B-CDD2-AFF19B1D295F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6" name="Google Shape;1841;p22">
              <a:extLst>
                <a:ext uri="{FF2B5EF4-FFF2-40B4-BE49-F238E27FC236}">
                  <a16:creationId xmlns:a16="http://schemas.microsoft.com/office/drawing/2014/main" id="{25743920-7E84-E9FC-0E33-CC18BE19E1A5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7" name="Google Shape;1842;p22">
              <a:extLst>
                <a:ext uri="{FF2B5EF4-FFF2-40B4-BE49-F238E27FC236}">
                  <a16:creationId xmlns:a16="http://schemas.microsoft.com/office/drawing/2014/main" id="{3F5A0B27-C0BF-3C30-8D3B-596DA1C34005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8" name="Google Shape;1843;p22">
              <a:extLst>
                <a:ext uri="{FF2B5EF4-FFF2-40B4-BE49-F238E27FC236}">
                  <a16:creationId xmlns:a16="http://schemas.microsoft.com/office/drawing/2014/main" id="{DA2AFF83-39A1-3AD0-3E89-55F4102565E0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9" name="Google Shape;1844;p22">
              <a:extLst>
                <a:ext uri="{FF2B5EF4-FFF2-40B4-BE49-F238E27FC236}">
                  <a16:creationId xmlns:a16="http://schemas.microsoft.com/office/drawing/2014/main" id="{4ADB2289-669D-A75C-B043-58CECAB3AADA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0" name="Google Shape;1845;p22">
              <a:extLst>
                <a:ext uri="{FF2B5EF4-FFF2-40B4-BE49-F238E27FC236}">
                  <a16:creationId xmlns:a16="http://schemas.microsoft.com/office/drawing/2014/main" id="{28FE5ADD-19BC-49D6-AC20-06CB00985842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1" name="Google Shape;1846;p22">
              <a:extLst>
                <a:ext uri="{FF2B5EF4-FFF2-40B4-BE49-F238E27FC236}">
                  <a16:creationId xmlns:a16="http://schemas.microsoft.com/office/drawing/2014/main" id="{492712E8-2CE4-0A35-1204-52FB4D76691A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2" name="Google Shape;1847;p22">
              <a:extLst>
                <a:ext uri="{FF2B5EF4-FFF2-40B4-BE49-F238E27FC236}">
                  <a16:creationId xmlns:a16="http://schemas.microsoft.com/office/drawing/2014/main" id="{8BFC1263-F5A0-36F8-DCE7-3A0D5FB91D11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3" name="Google Shape;1848;p22">
              <a:extLst>
                <a:ext uri="{FF2B5EF4-FFF2-40B4-BE49-F238E27FC236}">
                  <a16:creationId xmlns:a16="http://schemas.microsoft.com/office/drawing/2014/main" id="{1BA2661F-986C-B34B-74E4-3A79083C9DB3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4" name="Google Shape;1849;p22">
              <a:extLst>
                <a:ext uri="{FF2B5EF4-FFF2-40B4-BE49-F238E27FC236}">
                  <a16:creationId xmlns:a16="http://schemas.microsoft.com/office/drawing/2014/main" id="{B1DBF6D2-6EBC-1DDA-058A-8FF80BD74F2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5" name="Google Shape;1850;p22">
              <a:extLst>
                <a:ext uri="{FF2B5EF4-FFF2-40B4-BE49-F238E27FC236}">
                  <a16:creationId xmlns:a16="http://schemas.microsoft.com/office/drawing/2014/main" id="{3362E56C-A464-2635-CDD2-409C21D924C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6" name="Google Shape;1851;p22">
              <a:extLst>
                <a:ext uri="{FF2B5EF4-FFF2-40B4-BE49-F238E27FC236}">
                  <a16:creationId xmlns:a16="http://schemas.microsoft.com/office/drawing/2014/main" id="{03AAE047-B45B-3FF5-A09D-56A3CD71BD87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7" name="Google Shape;1852;p22">
              <a:extLst>
                <a:ext uri="{FF2B5EF4-FFF2-40B4-BE49-F238E27FC236}">
                  <a16:creationId xmlns:a16="http://schemas.microsoft.com/office/drawing/2014/main" id="{5CA93D8B-630A-E308-39BB-5215FB3336D2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8" name="Google Shape;1853;p22">
              <a:extLst>
                <a:ext uri="{FF2B5EF4-FFF2-40B4-BE49-F238E27FC236}">
                  <a16:creationId xmlns:a16="http://schemas.microsoft.com/office/drawing/2014/main" id="{1B28919B-DF4B-57A4-1ABC-08A8DF087DC8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9" name="Google Shape;1854;p22">
              <a:extLst>
                <a:ext uri="{FF2B5EF4-FFF2-40B4-BE49-F238E27FC236}">
                  <a16:creationId xmlns:a16="http://schemas.microsoft.com/office/drawing/2014/main" id="{DDF7EBC9-6F36-450A-0E68-FD5A6DF98654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0" name="Google Shape;1855;p22">
              <a:extLst>
                <a:ext uri="{FF2B5EF4-FFF2-40B4-BE49-F238E27FC236}">
                  <a16:creationId xmlns:a16="http://schemas.microsoft.com/office/drawing/2014/main" id="{F1CC8618-634D-1D6C-2700-063C98D534BB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" name="Google Shape;1856;p22">
              <a:extLst>
                <a:ext uri="{FF2B5EF4-FFF2-40B4-BE49-F238E27FC236}">
                  <a16:creationId xmlns:a16="http://schemas.microsoft.com/office/drawing/2014/main" id="{E3356EFD-9490-AC5E-86E6-4A0844FF0CF2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" name="Google Shape;1857;p22">
              <a:extLst>
                <a:ext uri="{FF2B5EF4-FFF2-40B4-BE49-F238E27FC236}">
                  <a16:creationId xmlns:a16="http://schemas.microsoft.com/office/drawing/2014/main" id="{A08F11BD-3D25-EE7C-6E8E-A90E4DBDA1A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3" name="Google Shape;1858;p22">
              <a:extLst>
                <a:ext uri="{FF2B5EF4-FFF2-40B4-BE49-F238E27FC236}">
                  <a16:creationId xmlns:a16="http://schemas.microsoft.com/office/drawing/2014/main" id="{071555E3-9B74-30AA-CB42-68B6A405D7EC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4" name="Google Shape;1859;p22">
              <a:extLst>
                <a:ext uri="{FF2B5EF4-FFF2-40B4-BE49-F238E27FC236}">
                  <a16:creationId xmlns:a16="http://schemas.microsoft.com/office/drawing/2014/main" id="{3AEB487F-95CA-DE7C-2498-2D300BC4AF29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5" name="Google Shape;1860;p22">
              <a:extLst>
                <a:ext uri="{FF2B5EF4-FFF2-40B4-BE49-F238E27FC236}">
                  <a16:creationId xmlns:a16="http://schemas.microsoft.com/office/drawing/2014/main" id="{A732A4C3-2F52-DFD9-CE5A-145E03230C8D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6" name="Google Shape;1861;p22">
              <a:extLst>
                <a:ext uri="{FF2B5EF4-FFF2-40B4-BE49-F238E27FC236}">
                  <a16:creationId xmlns:a16="http://schemas.microsoft.com/office/drawing/2014/main" id="{FF80F729-1ED7-CC40-59D3-B1ED26D948F9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7" name="Google Shape;1862;p22">
              <a:extLst>
                <a:ext uri="{FF2B5EF4-FFF2-40B4-BE49-F238E27FC236}">
                  <a16:creationId xmlns:a16="http://schemas.microsoft.com/office/drawing/2014/main" id="{4C223DA0-5C86-0C2C-8080-10D8A8DD019D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8" name="Google Shape;1863;p22">
              <a:extLst>
                <a:ext uri="{FF2B5EF4-FFF2-40B4-BE49-F238E27FC236}">
                  <a16:creationId xmlns:a16="http://schemas.microsoft.com/office/drawing/2014/main" id="{F977FC6E-9920-1449-4E11-AE968434DFF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9" name="Google Shape;1864;p22">
              <a:extLst>
                <a:ext uri="{FF2B5EF4-FFF2-40B4-BE49-F238E27FC236}">
                  <a16:creationId xmlns:a16="http://schemas.microsoft.com/office/drawing/2014/main" id="{AE8EF303-47BB-9ACC-13E0-BDBB49E0415E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0" name="Google Shape;1865;p22">
              <a:extLst>
                <a:ext uri="{FF2B5EF4-FFF2-40B4-BE49-F238E27FC236}">
                  <a16:creationId xmlns:a16="http://schemas.microsoft.com/office/drawing/2014/main" id="{139F3E5C-EFF9-598A-EA51-50BCCF431529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1" name="Google Shape;1866;p22">
              <a:extLst>
                <a:ext uri="{FF2B5EF4-FFF2-40B4-BE49-F238E27FC236}">
                  <a16:creationId xmlns:a16="http://schemas.microsoft.com/office/drawing/2014/main" id="{E7EDC3B7-457D-CFA4-E9A8-C3E37CA9B8C5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2" name="Google Shape;1867;p22">
              <a:extLst>
                <a:ext uri="{FF2B5EF4-FFF2-40B4-BE49-F238E27FC236}">
                  <a16:creationId xmlns:a16="http://schemas.microsoft.com/office/drawing/2014/main" id="{0366454A-B2E4-C737-9077-C8E115D31FF4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3" name="Google Shape;1868;p22">
              <a:extLst>
                <a:ext uri="{FF2B5EF4-FFF2-40B4-BE49-F238E27FC236}">
                  <a16:creationId xmlns:a16="http://schemas.microsoft.com/office/drawing/2014/main" id="{55B11564-4CFD-5710-A3A0-A7819FB87C48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4" name="Google Shape;1869;p22">
              <a:extLst>
                <a:ext uri="{FF2B5EF4-FFF2-40B4-BE49-F238E27FC236}">
                  <a16:creationId xmlns:a16="http://schemas.microsoft.com/office/drawing/2014/main" id="{FD76A769-8AA6-9E4F-4F3D-8835C6A63AF2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5" name="Google Shape;1870;p22">
              <a:extLst>
                <a:ext uri="{FF2B5EF4-FFF2-40B4-BE49-F238E27FC236}">
                  <a16:creationId xmlns:a16="http://schemas.microsoft.com/office/drawing/2014/main" id="{A9BA4CA9-15D7-1FB6-04E6-2A83E16C36A2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6" name="Google Shape;1871;p22">
              <a:extLst>
                <a:ext uri="{FF2B5EF4-FFF2-40B4-BE49-F238E27FC236}">
                  <a16:creationId xmlns:a16="http://schemas.microsoft.com/office/drawing/2014/main" id="{934D8FE6-8A4A-3321-6E35-91CFA74C4475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7" name="Google Shape;1872;p22">
              <a:extLst>
                <a:ext uri="{FF2B5EF4-FFF2-40B4-BE49-F238E27FC236}">
                  <a16:creationId xmlns:a16="http://schemas.microsoft.com/office/drawing/2014/main" id="{1AD07644-09C7-7EB5-B71F-4D4CE610767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8" name="Google Shape;1873;p22">
              <a:extLst>
                <a:ext uri="{FF2B5EF4-FFF2-40B4-BE49-F238E27FC236}">
                  <a16:creationId xmlns:a16="http://schemas.microsoft.com/office/drawing/2014/main" id="{26F0E0C1-6B60-D8A7-ACD9-39AEC3E71A80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9" name="Google Shape;1874;p22">
              <a:extLst>
                <a:ext uri="{FF2B5EF4-FFF2-40B4-BE49-F238E27FC236}">
                  <a16:creationId xmlns:a16="http://schemas.microsoft.com/office/drawing/2014/main" id="{6C4F01B0-648F-6905-DF00-BC53F6808AF2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0" name="Google Shape;1875;p22">
              <a:extLst>
                <a:ext uri="{FF2B5EF4-FFF2-40B4-BE49-F238E27FC236}">
                  <a16:creationId xmlns:a16="http://schemas.microsoft.com/office/drawing/2014/main" id="{5DF0BE67-AC3A-6AC5-E030-F7D0CB93410E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1" name="Google Shape;1876;p22">
              <a:extLst>
                <a:ext uri="{FF2B5EF4-FFF2-40B4-BE49-F238E27FC236}">
                  <a16:creationId xmlns:a16="http://schemas.microsoft.com/office/drawing/2014/main" id="{69C8FA7A-9803-7B93-FA07-B1B52E70CC75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2" name="Google Shape;1877;p22">
              <a:extLst>
                <a:ext uri="{FF2B5EF4-FFF2-40B4-BE49-F238E27FC236}">
                  <a16:creationId xmlns:a16="http://schemas.microsoft.com/office/drawing/2014/main" id="{5384A053-1649-400A-7BA0-6B8649B3139B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3" name="Google Shape;1878;p22">
              <a:extLst>
                <a:ext uri="{FF2B5EF4-FFF2-40B4-BE49-F238E27FC236}">
                  <a16:creationId xmlns:a16="http://schemas.microsoft.com/office/drawing/2014/main" id="{1A39EF02-F37C-B3C8-6A0E-4B01E9DA745D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4" name="Google Shape;1879;p22">
              <a:extLst>
                <a:ext uri="{FF2B5EF4-FFF2-40B4-BE49-F238E27FC236}">
                  <a16:creationId xmlns:a16="http://schemas.microsoft.com/office/drawing/2014/main" id="{A9F5F856-F78F-B684-D0D8-A9859ADB0B42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5" name="Google Shape;1880;p22">
              <a:extLst>
                <a:ext uri="{FF2B5EF4-FFF2-40B4-BE49-F238E27FC236}">
                  <a16:creationId xmlns:a16="http://schemas.microsoft.com/office/drawing/2014/main" id="{98C5E24C-FAAC-4138-510C-74ABB9EA4D77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6" name="Google Shape;1881;p22">
              <a:extLst>
                <a:ext uri="{FF2B5EF4-FFF2-40B4-BE49-F238E27FC236}">
                  <a16:creationId xmlns:a16="http://schemas.microsoft.com/office/drawing/2014/main" id="{9DD8FBC2-FDB2-E689-42F3-562300484839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7" name="Google Shape;1882;p22">
              <a:extLst>
                <a:ext uri="{FF2B5EF4-FFF2-40B4-BE49-F238E27FC236}">
                  <a16:creationId xmlns:a16="http://schemas.microsoft.com/office/drawing/2014/main" id="{F233F268-908E-9954-0A56-5D08A857A4FC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8" name="Google Shape;1883;p22">
              <a:extLst>
                <a:ext uri="{FF2B5EF4-FFF2-40B4-BE49-F238E27FC236}">
                  <a16:creationId xmlns:a16="http://schemas.microsoft.com/office/drawing/2014/main" id="{47B00053-03AB-7440-CB69-C679B4251DBC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9" name="Google Shape;1884;p22">
              <a:extLst>
                <a:ext uri="{FF2B5EF4-FFF2-40B4-BE49-F238E27FC236}">
                  <a16:creationId xmlns:a16="http://schemas.microsoft.com/office/drawing/2014/main" id="{22BD32F5-DA84-83BA-18B0-BD8CC23532F7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0" name="Google Shape;1885;p22">
              <a:extLst>
                <a:ext uri="{FF2B5EF4-FFF2-40B4-BE49-F238E27FC236}">
                  <a16:creationId xmlns:a16="http://schemas.microsoft.com/office/drawing/2014/main" id="{A6BE5CF8-2554-D888-DC5B-71C463E3C54D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1" name="Google Shape;1886;p22">
              <a:extLst>
                <a:ext uri="{FF2B5EF4-FFF2-40B4-BE49-F238E27FC236}">
                  <a16:creationId xmlns:a16="http://schemas.microsoft.com/office/drawing/2014/main" id="{631716C4-DEFB-69B8-72AC-D8B7F9896BCA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2" name="Google Shape;1887;p22">
              <a:extLst>
                <a:ext uri="{FF2B5EF4-FFF2-40B4-BE49-F238E27FC236}">
                  <a16:creationId xmlns:a16="http://schemas.microsoft.com/office/drawing/2014/main" id="{603EE8B8-19F1-E339-1A53-00A7EDBAEE53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3" name="Google Shape;1888;p22">
              <a:extLst>
                <a:ext uri="{FF2B5EF4-FFF2-40B4-BE49-F238E27FC236}">
                  <a16:creationId xmlns:a16="http://schemas.microsoft.com/office/drawing/2014/main" id="{95744B41-886B-1723-7A26-B1DAB84781FA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4" name="Google Shape;1889;p22">
              <a:extLst>
                <a:ext uri="{FF2B5EF4-FFF2-40B4-BE49-F238E27FC236}">
                  <a16:creationId xmlns:a16="http://schemas.microsoft.com/office/drawing/2014/main" id="{F2A83553-7D0A-F8C6-85AA-A28352B9E53A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5" name="Google Shape;1890;p22">
              <a:extLst>
                <a:ext uri="{FF2B5EF4-FFF2-40B4-BE49-F238E27FC236}">
                  <a16:creationId xmlns:a16="http://schemas.microsoft.com/office/drawing/2014/main" id="{22A50B87-FD9E-8817-F7CE-7AECAFBA7DC2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6" name="Google Shape;1891;p22">
              <a:extLst>
                <a:ext uri="{FF2B5EF4-FFF2-40B4-BE49-F238E27FC236}">
                  <a16:creationId xmlns:a16="http://schemas.microsoft.com/office/drawing/2014/main" id="{8945FE98-049F-28E9-FE5F-03EF9CC58D38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7" name="Google Shape;1892;p22">
              <a:extLst>
                <a:ext uri="{FF2B5EF4-FFF2-40B4-BE49-F238E27FC236}">
                  <a16:creationId xmlns:a16="http://schemas.microsoft.com/office/drawing/2014/main" id="{C3160D26-FAC6-3E8A-1066-7DC2F93A2187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8" name="Google Shape;1893;p22">
              <a:extLst>
                <a:ext uri="{FF2B5EF4-FFF2-40B4-BE49-F238E27FC236}">
                  <a16:creationId xmlns:a16="http://schemas.microsoft.com/office/drawing/2014/main" id="{95B142DC-526E-4FAF-EBEF-E3E37D1BC646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9" name="Google Shape;1894;p22">
              <a:extLst>
                <a:ext uri="{FF2B5EF4-FFF2-40B4-BE49-F238E27FC236}">
                  <a16:creationId xmlns:a16="http://schemas.microsoft.com/office/drawing/2014/main" id="{61038314-FB08-F3E5-CFE0-0450683425F5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0" name="Google Shape;1895;p22">
              <a:extLst>
                <a:ext uri="{FF2B5EF4-FFF2-40B4-BE49-F238E27FC236}">
                  <a16:creationId xmlns:a16="http://schemas.microsoft.com/office/drawing/2014/main" id="{08C88CB6-7774-7100-0F86-7833C32C8AC1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1" name="Google Shape;1896;p22">
              <a:extLst>
                <a:ext uri="{FF2B5EF4-FFF2-40B4-BE49-F238E27FC236}">
                  <a16:creationId xmlns:a16="http://schemas.microsoft.com/office/drawing/2014/main" id="{CCB70BD0-FF59-FE16-206E-D6FF7CEA762A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2" name="Google Shape;1897;p22">
              <a:extLst>
                <a:ext uri="{FF2B5EF4-FFF2-40B4-BE49-F238E27FC236}">
                  <a16:creationId xmlns:a16="http://schemas.microsoft.com/office/drawing/2014/main" id="{A8AE6DDD-E9A9-ECBB-DF63-F3A4D41453F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3" name="Google Shape;1898;p22">
              <a:extLst>
                <a:ext uri="{FF2B5EF4-FFF2-40B4-BE49-F238E27FC236}">
                  <a16:creationId xmlns:a16="http://schemas.microsoft.com/office/drawing/2014/main" id="{CC32F61E-84FE-EF92-2811-C746C4336704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4" name="Google Shape;1899;p22">
              <a:extLst>
                <a:ext uri="{FF2B5EF4-FFF2-40B4-BE49-F238E27FC236}">
                  <a16:creationId xmlns:a16="http://schemas.microsoft.com/office/drawing/2014/main" id="{F0FF6E76-38DE-943F-7C25-3C54CDA93EA4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5" name="Google Shape;1900;p22">
              <a:extLst>
                <a:ext uri="{FF2B5EF4-FFF2-40B4-BE49-F238E27FC236}">
                  <a16:creationId xmlns:a16="http://schemas.microsoft.com/office/drawing/2014/main" id="{A499B5D7-6A97-55DF-7561-C938F59B7C1A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6" name="Google Shape;1901;p22">
              <a:extLst>
                <a:ext uri="{FF2B5EF4-FFF2-40B4-BE49-F238E27FC236}">
                  <a16:creationId xmlns:a16="http://schemas.microsoft.com/office/drawing/2014/main" id="{1638F4E3-8A01-37DD-A084-F2FFFE59C4E3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7" name="Google Shape;1902;p22">
              <a:extLst>
                <a:ext uri="{FF2B5EF4-FFF2-40B4-BE49-F238E27FC236}">
                  <a16:creationId xmlns:a16="http://schemas.microsoft.com/office/drawing/2014/main" id="{D1F2193C-9C16-795F-4266-3052D4880F65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8" name="Google Shape;1903;p22">
              <a:extLst>
                <a:ext uri="{FF2B5EF4-FFF2-40B4-BE49-F238E27FC236}">
                  <a16:creationId xmlns:a16="http://schemas.microsoft.com/office/drawing/2014/main" id="{CD8A961F-C2C0-5D2C-7341-5F7BB9D57ABB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9" name="Google Shape;1904;p22">
              <a:extLst>
                <a:ext uri="{FF2B5EF4-FFF2-40B4-BE49-F238E27FC236}">
                  <a16:creationId xmlns:a16="http://schemas.microsoft.com/office/drawing/2014/main" id="{24CE1E4B-2842-766F-2210-6274E3118514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0" name="Google Shape;1905;p22">
              <a:extLst>
                <a:ext uri="{FF2B5EF4-FFF2-40B4-BE49-F238E27FC236}">
                  <a16:creationId xmlns:a16="http://schemas.microsoft.com/office/drawing/2014/main" id="{B5150034-2E1D-6A57-30D4-D06DE90AF179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1" name="Google Shape;1906;p22">
              <a:extLst>
                <a:ext uri="{FF2B5EF4-FFF2-40B4-BE49-F238E27FC236}">
                  <a16:creationId xmlns:a16="http://schemas.microsoft.com/office/drawing/2014/main" id="{163C01AE-CE5A-6231-1E73-461E8784D66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2" name="Google Shape;1907;p22">
              <a:extLst>
                <a:ext uri="{FF2B5EF4-FFF2-40B4-BE49-F238E27FC236}">
                  <a16:creationId xmlns:a16="http://schemas.microsoft.com/office/drawing/2014/main" id="{515F31A7-DDE4-7632-853C-AB3436810CE6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3" name="Google Shape;1908;p22">
              <a:extLst>
                <a:ext uri="{FF2B5EF4-FFF2-40B4-BE49-F238E27FC236}">
                  <a16:creationId xmlns:a16="http://schemas.microsoft.com/office/drawing/2014/main" id="{70B782D8-EDFE-C3BE-B56C-53A302B280BF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4" name="Google Shape;1909;p22">
              <a:extLst>
                <a:ext uri="{FF2B5EF4-FFF2-40B4-BE49-F238E27FC236}">
                  <a16:creationId xmlns:a16="http://schemas.microsoft.com/office/drawing/2014/main" id="{89792A9A-FAC4-892F-E273-269DDBDD035B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5" name="Google Shape;1910;p22">
              <a:extLst>
                <a:ext uri="{FF2B5EF4-FFF2-40B4-BE49-F238E27FC236}">
                  <a16:creationId xmlns:a16="http://schemas.microsoft.com/office/drawing/2014/main" id="{1CE949FD-0CB4-0C19-5B19-69524C7D7121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6" name="Google Shape;1911;p22">
              <a:extLst>
                <a:ext uri="{FF2B5EF4-FFF2-40B4-BE49-F238E27FC236}">
                  <a16:creationId xmlns:a16="http://schemas.microsoft.com/office/drawing/2014/main" id="{906FE322-F248-EA33-3555-6EEBF99BF711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7" name="Google Shape;1912;p22">
              <a:extLst>
                <a:ext uri="{FF2B5EF4-FFF2-40B4-BE49-F238E27FC236}">
                  <a16:creationId xmlns:a16="http://schemas.microsoft.com/office/drawing/2014/main" id="{BEC6C4BD-1434-441E-612C-FC42D5D65BCD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8" name="Google Shape;1913;p22">
              <a:extLst>
                <a:ext uri="{FF2B5EF4-FFF2-40B4-BE49-F238E27FC236}">
                  <a16:creationId xmlns:a16="http://schemas.microsoft.com/office/drawing/2014/main" id="{4F9A55AE-43B9-CE72-0EA2-CECC5DF7AE54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9" name="Google Shape;1914;p22">
              <a:extLst>
                <a:ext uri="{FF2B5EF4-FFF2-40B4-BE49-F238E27FC236}">
                  <a16:creationId xmlns:a16="http://schemas.microsoft.com/office/drawing/2014/main" id="{AFC5D4D8-83F5-9FDF-CC05-49D2A986C067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0" name="Google Shape;1915;p22">
              <a:extLst>
                <a:ext uri="{FF2B5EF4-FFF2-40B4-BE49-F238E27FC236}">
                  <a16:creationId xmlns:a16="http://schemas.microsoft.com/office/drawing/2014/main" id="{4E8AC168-2234-F049-1461-AE84FE644133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1" name="Google Shape;1916;p22">
              <a:extLst>
                <a:ext uri="{FF2B5EF4-FFF2-40B4-BE49-F238E27FC236}">
                  <a16:creationId xmlns:a16="http://schemas.microsoft.com/office/drawing/2014/main" id="{B775F9B8-DAF3-8F0E-38B3-372B86780521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2" name="Google Shape;1917;p22">
              <a:extLst>
                <a:ext uri="{FF2B5EF4-FFF2-40B4-BE49-F238E27FC236}">
                  <a16:creationId xmlns:a16="http://schemas.microsoft.com/office/drawing/2014/main" id="{963E8C30-784F-DF1B-A75B-9CD33072EF59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3" name="Google Shape;1918;p22">
              <a:extLst>
                <a:ext uri="{FF2B5EF4-FFF2-40B4-BE49-F238E27FC236}">
                  <a16:creationId xmlns:a16="http://schemas.microsoft.com/office/drawing/2014/main" id="{EE9EC50C-6978-827D-1E66-75FDE851899C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4" name="Google Shape;1919;p22">
              <a:extLst>
                <a:ext uri="{FF2B5EF4-FFF2-40B4-BE49-F238E27FC236}">
                  <a16:creationId xmlns:a16="http://schemas.microsoft.com/office/drawing/2014/main" id="{FF66B485-6118-B27B-0316-8C80B2984AC2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5" name="Google Shape;1920;p22">
              <a:extLst>
                <a:ext uri="{FF2B5EF4-FFF2-40B4-BE49-F238E27FC236}">
                  <a16:creationId xmlns:a16="http://schemas.microsoft.com/office/drawing/2014/main" id="{F63B8235-DADB-ED65-3B9E-52BD60EAEE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6" name="Google Shape;1921;p22">
              <a:extLst>
                <a:ext uri="{FF2B5EF4-FFF2-40B4-BE49-F238E27FC236}">
                  <a16:creationId xmlns:a16="http://schemas.microsoft.com/office/drawing/2014/main" id="{654714B0-E1FB-12FF-294B-5DBD2A7E86B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7" name="Google Shape;1922;p22">
              <a:extLst>
                <a:ext uri="{FF2B5EF4-FFF2-40B4-BE49-F238E27FC236}">
                  <a16:creationId xmlns:a16="http://schemas.microsoft.com/office/drawing/2014/main" id="{9A4503DF-6182-D3E0-95F1-E31282566618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8" name="Google Shape;1923;p22">
              <a:extLst>
                <a:ext uri="{FF2B5EF4-FFF2-40B4-BE49-F238E27FC236}">
                  <a16:creationId xmlns:a16="http://schemas.microsoft.com/office/drawing/2014/main" id="{A08322C2-DF0A-F22D-AE87-24D7789B8378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9" name="Google Shape;1924;p22">
              <a:extLst>
                <a:ext uri="{FF2B5EF4-FFF2-40B4-BE49-F238E27FC236}">
                  <a16:creationId xmlns:a16="http://schemas.microsoft.com/office/drawing/2014/main" id="{08241B69-2F02-BA9D-191E-CD798E581A5C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0" name="Google Shape;1925;p22">
              <a:extLst>
                <a:ext uri="{FF2B5EF4-FFF2-40B4-BE49-F238E27FC236}">
                  <a16:creationId xmlns:a16="http://schemas.microsoft.com/office/drawing/2014/main" id="{22946A4F-51B1-733A-CE9A-6CC976F37CFC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1" name="Google Shape;1926;p22">
              <a:extLst>
                <a:ext uri="{FF2B5EF4-FFF2-40B4-BE49-F238E27FC236}">
                  <a16:creationId xmlns:a16="http://schemas.microsoft.com/office/drawing/2014/main" id="{AF009267-FBEE-FE9A-E48F-BC63732E150D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2" name="Google Shape;1927;p22">
              <a:extLst>
                <a:ext uri="{FF2B5EF4-FFF2-40B4-BE49-F238E27FC236}">
                  <a16:creationId xmlns:a16="http://schemas.microsoft.com/office/drawing/2014/main" id="{4B3726DD-3405-CA5F-6BEB-15C1B05C0382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3" name="Google Shape;1928;p22">
              <a:extLst>
                <a:ext uri="{FF2B5EF4-FFF2-40B4-BE49-F238E27FC236}">
                  <a16:creationId xmlns:a16="http://schemas.microsoft.com/office/drawing/2014/main" id="{207CFE06-9243-E9F1-2EB8-4D04DF148A9A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4" name="Google Shape;1929;p22">
              <a:extLst>
                <a:ext uri="{FF2B5EF4-FFF2-40B4-BE49-F238E27FC236}">
                  <a16:creationId xmlns:a16="http://schemas.microsoft.com/office/drawing/2014/main" id="{8FE468D5-48FF-6E45-4276-159EB613830F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5" name="Google Shape;1930;p22">
              <a:extLst>
                <a:ext uri="{FF2B5EF4-FFF2-40B4-BE49-F238E27FC236}">
                  <a16:creationId xmlns:a16="http://schemas.microsoft.com/office/drawing/2014/main" id="{87BE209E-E57E-C355-4BF8-004CC24EA6CA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6" name="Google Shape;1931;p22">
              <a:extLst>
                <a:ext uri="{FF2B5EF4-FFF2-40B4-BE49-F238E27FC236}">
                  <a16:creationId xmlns:a16="http://schemas.microsoft.com/office/drawing/2014/main" id="{4541D98A-7E10-6970-C58D-8714F3575D7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7" name="Google Shape;1932;p22">
              <a:extLst>
                <a:ext uri="{FF2B5EF4-FFF2-40B4-BE49-F238E27FC236}">
                  <a16:creationId xmlns:a16="http://schemas.microsoft.com/office/drawing/2014/main" id="{71D408EE-7337-5EA4-A3D7-54DB9A367E29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8" name="Google Shape;1933;p22">
              <a:extLst>
                <a:ext uri="{FF2B5EF4-FFF2-40B4-BE49-F238E27FC236}">
                  <a16:creationId xmlns:a16="http://schemas.microsoft.com/office/drawing/2014/main" id="{9F24E3BE-B56A-F7F4-BDBF-C1CD249B1188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9" name="Google Shape;1934;p22">
              <a:extLst>
                <a:ext uri="{FF2B5EF4-FFF2-40B4-BE49-F238E27FC236}">
                  <a16:creationId xmlns:a16="http://schemas.microsoft.com/office/drawing/2014/main" id="{75117DDB-B76A-DF48-2F16-CADE1AD18C30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0" name="Google Shape;1935;p22">
              <a:extLst>
                <a:ext uri="{FF2B5EF4-FFF2-40B4-BE49-F238E27FC236}">
                  <a16:creationId xmlns:a16="http://schemas.microsoft.com/office/drawing/2014/main" id="{D01C4C80-6F2C-E79A-3775-24FF3AC2F345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1" name="Google Shape;1936;p22">
              <a:extLst>
                <a:ext uri="{FF2B5EF4-FFF2-40B4-BE49-F238E27FC236}">
                  <a16:creationId xmlns:a16="http://schemas.microsoft.com/office/drawing/2014/main" id="{5D61AC23-A58F-EE6F-9643-46F3A4FFDFD0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2" name="Google Shape;1937;p22">
              <a:extLst>
                <a:ext uri="{FF2B5EF4-FFF2-40B4-BE49-F238E27FC236}">
                  <a16:creationId xmlns:a16="http://schemas.microsoft.com/office/drawing/2014/main" id="{9DCC49BE-4E70-EA3A-766D-6CB4534DF72D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3" name="Google Shape;1938;p22">
              <a:extLst>
                <a:ext uri="{FF2B5EF4-FFF2-40B4-BE49-F238E27FC236}">
                  <a16:creationId xmlns:a16="http://schemas.microsoft.com/office/drawing/2014/main" id="{CEAE5A33-C83B-6A04-B9B5-C1B770E37739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4" name="Google Shape;1939;p22">
              <a:extLst>
                <a:ext uri="{FF2B5EF4-FFF2-40B4-BE49-F238E27FC236}">
                  <a16:creationId xmlns:a16="http://schemas.microsoft.com/office/drawing/2014/main" id="{9345C1DF-00FA-F682-8F34-B8EE0B362E3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5" name="Google Shape;1940;p22">
              <a:extLst>
                <a:ext uri="{FF2B5EF4-FFF2-40B4-BE49-F238E27FC236}">
                  <a16:creationId xmlns:a16="http://schemas.microsoft.com/office/drawing/2014/main" id="{B937B9F4-14A6-4FEC-4C18-C3B38C347325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6" name="Google Shape;1941;p22">
              <a:extLst>
                <a:ext uri="{FF2B5EF4-FFF2-40B4-BE49-F238E27FC236}">
                  <a16:creationId xmlns:a16="http://schemas.microsoft.com/office/drawing/2014/main" id="{E5182B2C-6C6E-8863-AA49-BBCF0933C4DC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7" name="Google Shape;1942;p22">
              <a:extLst>
                <a:ext uri="{FF2B5EF4-FFF2-40B4-BE49-F238E27FC236}">
                  <a16:creationId xmlns:a16="http://schemas.microsoft.com/office/drawing/2014/main" id="{ADB6EDA2-C2DA-F5BD-2BCD-E1DB7EE69541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8" name="Google Shape;1943;p22">
              <a:extLst>
                <a:ext uri="{FF2B5EF4-FFF2-40B4-BE49-F238E27FC236}">
                  <a16:creationId xmlns:a16="http://schemas.microsoft.com/office/drawing/2014/main" id="{1D42A8C7-DF75-BC21-8B56-6D12FFB94C7C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9" name="Google Shape;1944;p22">
              <a:extLst>
                <a:ext uri="{FF2B5EF4-FFF2-40B4-BE49-F238E27FC236}">
                  <a16:creationId xmlns:a16="http://schemas.microsoft.com/office/drawing/2014/main" id="{C1471923-909B-F952-0E30-F0B96A13C09F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0" name="Google Shape;1945;p22">
              <a:extLst>
                <a:ext uri="{FF2B5EF4-FFF2-40B4-BE49-F238E27FC236}">
                  <a16:creationId xmlns:a16="http://schemas.microsoft.com/office/drawing/2014/main" id="{16B8A3A8-C064-9670-B28E-BA2C9347029F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1" name="Google Shape;1946;p22">
              <a:extLst>
                <a:ext uri="{FF2B5EF4-FFF2-40B4-BE49-F238E27FC236}">
                  <a16:creationId xmlns:a16="http://schemas.microsoft.com/office/drawing/2014/main" id="{E85996D6-9CA5-54C3-8133-B54022B0EE26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2" name="Google Shape;1947;p22">
              <a:extLst>
                <a:ext uri="{FF2B5EF4-FFF2-40B4-BE49-F238E27FC236}">
                  <a16:creationId xmlns:a16="http://schemas.microsoft.com/office/drawing/2014/main" id="{2F0EE44D-9E95-D537-D68E-03E1A28DD122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3" name="Google Shape;1948;p22">
              <a:extLst>
                <a:ext uri="{FF2B5EF4-FFF2-40B4-BE49-F238E27FC236}">
                  <a16:creationId xmlns:a16="http://schemas.microsoft.com/office/drawing/2014/main" id="{B7CAB572-7DB6-A05B-75EC-3B8A5E386A9A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4" name="Google Shape;1949;p22">
              <a:extLst>
                <a:ext uri="{FF2B5EF4-FFF2-40B4-BE49-F238E27FC236}">
                  <a16:creationId xmlns:a16="http://schemas.microsoft.com/office/drawing/2014/main" id="{EB5BF6ED-C947-4ADE-15AA-61ECCC0E82CC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5" name="Google Shape;1950;p22">
              <a:extLst>
                <a:ext uri="{FF2B5EF4-FFF2-40B4-BE49-F238E27FC236}">
                  <a16:creationId xmlns:a16="http://schemas.microsoft.com/office/drawing/2014/main" id="{915FFB3F-E12E-EC6B-9AD9-2CA562A06EB5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6" name="Google Shape;1951;p22">
              <a:extLst>
                <a:ext uri="{FF2B5EF4-FFF2-40B4-BE49-F238E27FC236}">
                  <a16:creationId xmlns:a16="http://schemas.microsoft.com/office/drawing/2014/main" id="{03FE1577-7A8D-67B0-368A-C39FF7DF188C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7" name="Google Shape;1952;p22">
              <a:extLst>
                <a:ext uri="{FF2B5EF4-FFF2-40B4-BE49-F238E27FC236}">
                  <a16:creationId xmlns:a16="http://schemas.microsoft.com/office/drawing/2014/main" id="{C0F5E022-B636-E877-2A64-CE9205A7620D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8" name="Google Shape;1953;p22">
              <a:extLst>
                <a:ext uri="{FF2B5EF4-FFF2-40B4-BE49-F238E27FC236}">
                  <a16:creationId xmlns:a16="http://schemas.microsoft.com/office/drawing/2014/main" id="{73769E78-3301-1F75-F85E-01165DBB6C4E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9" name="Google Shape;1954;p22">
              <a:extLst>
                <a:ext uri="{FF2B5EF4-FFF2-40B4-BE49-F238E27FC236}">
                  <a16:creationId xmlns:a16="http://schemas.microsoft.com/office/drawing/2014/main" id="{67BB8B29-7DAB-8D6B-E2E2-9FB7386BC380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0" name="Google Shape;1955;p22">
              <a:extLst>
                <a:ext uri="{FF2B5EF4-FFF2-40B4-BE49-F238E27FC236}">
                  <a16:creationId xmlns:a16="http://schemas.microsoft.com/office/drawing/2014/main" id="{5E0254AA-7D61-4EDD-36BF-87094998E2C8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1" name="Google Shape;1956;p22">
              <a:extLst>
                <a:ext uri="{FF2B5EF4-FFF2-40B4-BE49-F238E27FC236}">
                  <a16:creationId xmlns:a16="http://schemas.microsoft.com/office/drawing/2014/main" id="{CC512D94-FF1E-24AF-D5FF-8438701C1306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2" name="Google Shape;1957;p22">
              <a:extLst>
                <a:ext uri="{FF2B5EF4-FFF2-40B4-BE49-F238E27FC236}">
                  <a16:creationId xmlns:a16="http://schemas.microsoft.com/office/drawing/2014/main" id="{2F063595-31A9-08C4-79C0-29F41CF6EB0B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3" name="Google Shape;1958;p22">
              <a:extLst>
                <a:ext uri="{FF2B5EF4-FFF2-40B4-BE49-F238E27FC236}">
                  <a16:creationId xmlns:a16="http://schemas.microsoft.com/office/drawing/2014/main" id="{F7C67CD2-B69C-EDF8-1F3E-4E8B67455F1C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4" name="Google Shape;1959;p22">
              <a:extLst>
                <a:ext uri="{FF2B5EF4-FFF2-40B4-BE49-F238E27FC236}">
                  <a16:creationId xmlns:a16="http://schemas.microsoft.com/office/drawing/2014/main" id="{507B16AA-E38F-5947-ACD0-3B074DF9EC5E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5" name="Google Shape;1960;p22">
              <a:extLst>
                <a:ext uri="{FF2B5EF4-FFF2-40B4-BE49-F238E27FC236}">
                  <a16:creationId xmlns:a16="http://schemas.microsoft.com/office/drawing/2014/main" id="{9C63FFDE-094D-6A85-ECB2-6E49D735BA5B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6" name="Google Shape;1961;p22">
              <a:extLst>
                <a:ext uri="{FF2B5EF4-FFF2-40B4-BE49-F238E27FC236}">
                  <a16:creationId xmlns:a16="http://schemas.microsoft.com/office/drawing/2014/main" id="{93995BBD-CE5E-FB98-5861-F8F351FA7F21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7" name="Google Shape;1962;p22">
              <a:extLst>
                <a:ext uri="{FF2B5EF4-FFF2-40B4-BE49-F238E27FC236}">
                  <a16:creationId xmlns:a16="http://schemas.microsoft.com/office/drawing/2014/main" id="{A1CF151C-02BA-0AED-4CA5-AC0E7C50ADF3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8" name="Google Shape;1963;p22">
              <a:extLst>
                <a:ext uri="{FF2B5EF4-FFF2-40B4-BE49-F238E27FC236}">
                  <a16:creationId xmlns:a16="http://schemas.microsoft.com/office/drawing/2014/main" id="{52F33567-67FC-F3BF-3BDE-ECECD92F424A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9" name="Google Shape;1964;p22">
              <a:extLst>
                <a:ext uri="{FF2B5EF4-FFF2-40B4-BE49-F238E27FC236}">
                  <a16:creationId xmlns:a16="http://schemas.microsoft.com/office/drawing/2014/main" id="{F10BAD71-7B6A-9445-5B8F-F52708BAE6FC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0" name="Google Shape;1965;p22">
              <a:extLst>
                <a:ext uri="{FF2B5EF4-FFF2-40B4-BE49-F238E27FC236}">
                  <a16:creationId xmlns:a16="http://schemas.microsoft.com/office/drawing/2014/main" id="{37D170CE-E37A-06B5-B0A3-8EB2513D8FF5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1" name="Google Shape;1966;p22">
              <a:extLst>
                <a:ext uri="{FF2B5EF4-FFF2-40B4-BE49-F238E27FC236}">
                  <a16:creationId xmlns:a16="http://schemas.microsoft.com/office/drawing/2014/main" id="{D7B4CCDB-5907-57BC-B64A-1D1F04DD2702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2" name="Google Shape;1967;p22">
              <a:extLst>
                <a:ext uri="{FF2B5EF4-FFF2-40B4-BE49-F238E27FC236}">
                  <a16:creationId xmlns:a16="http://schemas.microsoft.com/office/drawing/2014/main" id="{096D5C12-6B0F-B98F-AA1A-D063BB43A1EA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3" name="Google Shape;1968;p22">
              <a:extLst>
                <a:ext uri="{FF2B5EF4-FFF2-40B4-BE49-F238E27FC236}">
                  <a16:creationId xmlns:a16="http://schemas.microsoft.com/office/drawing/2014/main" id="{F5C61458-3EE0-2BC7-FC5F-C647495A3669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4" name="Google Shape;1969;p22">
              <a:extLst>
                <a:ext uri="{FF2B5EF4-FFF2-40B4-BE49-F238E27FC236}">
                  <a16:creationId xmlns:a16="http://schemas.microsoft.com/office/drawing/2014/main" id="{04B97F86-0832-F04E-A566-7E1D6908DEB1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5" name="Google Shape;1970;p22">
              <a:extLst>
                <a:ext uri="{FF2B5EF4-FFF2-40B4-BE49-F238E27FC236}">
                  <a16:creationId xmlns:a16="http://schemas.microsoft.com/office/drawing/2014/main" id="{18E84193-849E-118E-2CC3-078413BDF8E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6" name="Google Shape;1971;p22">
              <a:extLst>
                <a:ext uri="{FF2B5EF4-FFF2-40B4-BE49-F238E27FC236}">
                  <a16:creationId xmlns:a16="http://schemas.microsoft.com/office/drawing/2014/main" id="{D73374F8-ABE4-B237-16C8-1B6740CBD931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7" name="Google Shape;1972;p22">
              <a:extLst>
                <a:ext uri="{FF2B5EF4-FFF2-40B4-BE49-F238E27FC236}">
                  <a16:creationId xmlns:a16="http://schemas.microsoft.com/office/drawing/2014/main" id="{FF31D7A2-2268-BB45-60D9-65DD99200FBD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8" name="Google Shape;1973;p22">
              <a:extLst>
                <a:ext uri="{FF2B5EF4-FFF2-40B4-BE49-F238E27FC236}">
                  <a16:creationId xmlns:a16="http://schemas.microsoft.com/office/drawing/2014/main" id="{69681595-68B9-E1B1-3BDF-D1AB02861DD7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9" name="Google Shape;1974;p22">
              <a:extLst>
                <a:ext uri="{FF2B5EF4-FFF2-40B4-BE49-F238E27FC236}">
                  <a16:creationId xmlns:a16="http://schemas.microsoft.com/office/drawing/2014/main" id="{FBB511B7-6AB7-51CC-9CA5-FE251E6F63C0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0" name="Google Shape;1975;p22">
              <a:extLst>
                <a:ext uri="{FF2B5EF4-FFF2-40B4-BE49-F238E27FC236}">
                  <a16:creationId xmlns:a16="http://schemas.microsoft.com/office/drawing/2014/main" id="{B4FC0C25-18B2-5A43-DAE5-5AAD6446570D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1" name="Google Shape;1976;p22">
              <a:extLst>
                <a:ext uri="{FF2B5EF4-FFF2-40B4-BE49-F238E27FC236}">
                  <a16:creationId xmlns:a16="http://schemas.microsoft.com/office/drawing/2014/main" id="{C8454AB0-E0A2-8D78-7132-0FB695370C8E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2" name="Google Shape;1977;p22">
              <a:extLst>
                <a:ext uri="{FF2B5EF4-FFF2-40B4-BE49-F238E27FC236}">
                  <a16:creationId xmlns:a16="http://schemas.microsoft.com/office/drawing/2014/main" id="{A3EFC4C7-D488-61F5-9638-860FD2860520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3" name="Google Shape;1978;p22">
              <a:extLst>
                <a:ext uri="{FF2B5EF4-FFF2-40B4-BE49-F238E27FC236}">
                  <a16:creationId xmlns:a16="http://schemas.microsoft.com/office/drawing/2014/main" id="{2F42558C-0AC2-BB6D-AD7D-8463060B2568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4" name="Google Shape;1979;p22">
              <a:extLst>
                <a:ext uri="{FF2B5EF4-FFF2-40B4-BE49-F238E27FC236}">
                  <a16:creationId xmlns:a16="http://schemas.microsoft.com/office/drawing/2014/main" id="{DFF74D5A-02E4-51F9-C589-CA5BBFA2EF7A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5" name="Google Shape;1980;p22">
              <a:extLst>
                <a:ext uri="{FF2B5EF4-FFF2-40B4-BE49-F238E27FC236}">
                  <a16:creationId xmlns:a16="http://schemas.microsoft.com/office/drawing/2014/main" id="{3C6D900B-EF17-F8C0-65AE-0995AA7F7659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6" name="Google Shape;1981;p22">
              <a:extLst>
                <a:ext uri="{FF2B5EF4-FFF2-40B4-BE49-F238E27FC236}">
                  <a16:creationId xmlns:a16="http://schemas.microsoft.com/office/drawing/2014/main" id="{7C2159BB-B001-900E-9556-A7A201B37B86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7" name="Google Shape;1982;p22">
              <a:extLst>
                <a:ext uri="{FF2B5EF4-FFF2-40B4-BE49-F238E27FC236}">
                  <a16:creationId xmlns:a16="http://schemas.microsoft.com/office/drawing/2014/main" id="{6CB9F007-AA9B-9C35-2BB1-DEFAD5A8529A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8" name="Google Shape;1983;p22">
              <a:extLst>
                <a:ext uri="{FF2B5EF4-FFF2-40B4-BE49-F238E27FC236}">
                  <a16:creationId xmlns:a16="http://schemas.microsoft.com/office/drawing/2014/main" id="{ADA22031-A70B-884B-E7BE-3C5B4509B591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9" name="Google Shape;1984;p22">
              <a:extLst>
                <a:ext uri="{FF2B5EF4-FFF2-40B4-BE49-F238E27FC236}">
                  <a16:creationId xmlns:a16="http://schemas.microsoft.com/office/drawing/2014/main" id="{E5673FB5-1FA0-E443-5276-5F3D0876D8EE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0" name="Google Shape;1985;p22">
              <a:extLst>
                <a:ext uri="{FF2B5EF4-FFF2-40B4-BE49-F238E27FC236}">
                  <a16:creationId xmlns:a16="http://schemas.microsoft.com/office/drawing/2014/main" id="{D1A64F4B-A86F-7DA6-082C-2B88C2D4D632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1" name="Google Shape;1986;p22">
              <a:extLst>
                <a:ext uri="{FF2B5EF4-FFF2-40B4-BE49-F238E27FC236}">
                  <a16:creationId xmlns:a16="http://schemas.microsoft.com/office/drawing/2014/main" id="{C5E495F0-1C98-DCB1-9B97-BB21900FB3B1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2" name="Google Shape;1987;p22">
              <a:extLst>
                <a:ext uri="{FF2B5EF4-FFF2-40B4-BE49-F238E27FC236}">
                  <a16:creationId xmlns:a16="http://schemas.microsoft.com/office/drawing/2014/main" id="{973E9C82-98BC-55F8-1C53-5AB1B9FF60D4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3" name="Google Shape;1988;p22">
              <a:extLst>
                <a:ext uri="{FF2B5EF4-FFF2-40B4-BE49-F238E27FC236}">
                  <a16:creationId xmlns:a16="http://schemas.microsoft.com/office/drawing/2014/main" id="{09EE6D3F-E5C0-B033-4124-966A0DD794A0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4" name="Google Shape;1989;p22">
              <a:extLst>
                <a:ext uri="{FF2B5EF4-FFF2-40B4-BE49-F238E27FC236}">
                  <a16:creationId xmlns:a16="http://schemas.microsoft.com/office/drawing/2014/main" id="{763FCE76-1DF0-9507-ADAB-5108B419B78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5" name="Google Shape;1990;p22">
              <a:extLst>
                <a:ext uri="{FF2B5EF4-FFF2-40B4-BE49-F238E27FC236}">
                  <a16:creationId xmlns:a16="http://schemas.microsoft.com/office/drawing/2014/main" id="{25E3CF26-489B-C1B6-6414-9787C467906C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6" name="Google Shape;1991;p22">
              <a:extLst>
                <a:ext uri="{FF2B5EF4-FFF2-40B4-BE49-F238E27FC236}">
                  <a16:creationId xmlns:a16="http://schemas.microsoft.com/office/drawing/2014/main" id="{C5E34AA1-D145-9FED-5254-7F316CC33355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7" name="Google Shape;1992;p22">
              <a:extLst>
                <a:ext uri="{FF2B5EF4-FFF2-40B4-BE49-F238E27FC236}">
                  <a16:creationId xmlns:a16="http://schemas.microsoft.com/office/drawing/2014/main" id="{F256776D-34B8-3615-B016-A0AA325A57D3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8" name="Google Shape;1993;p22">
              <a:extLst>
                <a:ext uri="{FF2B5EF4-FFF2-40B4-BE49-F238E27FC236}">
                  <a16:creationId xmlns:a16="http://schemas.microsoft.com/office/drawing/2014/main" id="{4A7A636C-5DDF-720D-9020-F61BB97E219D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9" name="Google Shape;1994;p22">
              <a:extLst>
                <a:ext uri="{FF2B5EF4-FFF2-40B4-BE49-F238E27FC236}">
                  <a16:creationId xmlns:a16="http://schemas.microsoft.com/office/drawing/2014/main" id="{2CB9A5CB-9CF2-E1BA-B063-77A36E7D11E3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0" name="Google Shape;1995;p22">
              <a:extLst>
                <a:ext uri="{FF2B5EF4-FFF2-40B4-BE49-F238E27FC236}">
                  <a16:creationId xmlns:a16="http://schemas.microsoft.com/office/drawing/2014/main" id="{0F1B287D-ECDC-AA4E-4DEB-3800C79AA899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1" name="Google Shape;1996;p22">
              <a:extLst>
                <a:ext uri="{FF2B5EF4-FFF2-40B4-BE49-F238E27FC236}">
                  <a16:creationId xmlns:a16="http://schemas.microsoft.com/office/drawing/2014/main" id="{0AB6EACC-DD1B-EFEF-1F4F-2A227F2B2F75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2" name="Google Shape;1997;p22">
              <a:extLst>
                <a:ext uri="{FF2B5EF4-FFF2-40B4-BE49-F238E27FC236}">
                  <a16:creationId xmlns:a16="http://schemas.microsoft.com/office/drawing/2014/main" id="{3C24EC84-EF0D-050C-A70F-B504379FFA56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3" name="Google Shape;1998;p22">
              <a:extLst>
                <a:ext uri="{FF2B5EF4-FFF2-40B4-BE49-F238E27FC236}">
                  <a16:creationId xmlns:a16="http://schemas.microsoft.com/office/drawing/2014/main" id="{13BE6918-25F1-4C38-48B2-A661EDD90944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4" name="Google Shape;1999;p22">
              <a:extLst>
                <a:ext uri="{FF2B5EF4-FFF2-40B4-BE49-F238E27FC236}">
                  <a16:creationId xmlns:a16="http://schemas.microsoft.com/office/drawing/2014/main" id="{C97E8F14-9D7B-0B59-D155-78228F07DB9F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5" name="Google Shape;2000;p22">
              <a:extLst>
                <a:ext uri="{FF2B5EF4-FFF2-40B4-BE49-F238E27FC236}">
                  <a16:creationId xmlns:a16="http://schemas.microsoft.com/office/drawing/2014/main" id="{2F119A50-181E-8CBA-3549-2A19300D1B54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6" name="Google Shape;2001;p22">
              <a:extLst>
                <a:ext uri="{FF2B5EF4-FFF2-40B4-BE49-F238E27FC236}">
                  <a16:creationId xmlns:a16="http://schemas.microsoft.com/office/drawing/2014/main" id="{CCB9B725-27AD-E971-5370-DA6872D36AB9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7" name="Google Shape;2002;p22">
              <a:extLst>
                <a:ext uri="{FF2B5EF4-FFF2-40B4-BE49-F238E27FC236}">
                  <a16:creationId xmlns:a16="http://schemas.microsoft.com/office/drawing/2014/main" id="{38324838-8F68-6EAD-AAF4-84DF7A585C1A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8" name="Google Shape;2003;p22">
              <a:extLst>
                <a:ext uri="{FF2B5EF4-FFF2-40B4-BE49-F238E27FC236}">
                  <a16:creationId xmlns:a16="http://schemas.microsoft.com/office/drawing/2014/main" id="{E4344DD5-458F-14BD-D2A6-B09F24FAD922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9" name="Google Shape;2004;p22">
              <a:extLst>
                <a:ext uri="{FF2B5EF4-FFF2-40B4-BE49-F238E27FC236}">
                  <a16:creationId xmlns:a16="http://schemas.microsoft.com/office/drawing/2014/main" id="{B1EA6A29-7AA2-4EDD-0CB4-3AB12E92714C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0" name="Google Shape;2005;p22">
              <a:extLst>
                <a:ext uri="{FF2B5EF4-FFF2-40B4-BE49-F238E27FC236}">
                  <a16:creationId xmlns:a16="http://schemas.microsoft.com/office/drawing/2014/main" id="{E0357601-49AD-42E9-DA0C-58B4583CAC8E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1" name="Google Shape;2006;p22">
              <a:extLst>
                <a:ext uri="{FF2B5EF4-FFF2-40B4-BE49-F238E27FC236}">
                  <a16:creationId xmlns:a16="http://schemas.microsoft.com/office/drawing/2014/main" id="{CEA5C5D8-C6F5-7AF5-8D8B-AE9A94CCDDC7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2" name="Google Shape;2007;p22">
              <a:extLst>
                <a:ext uri="{FF2B5EF4-FFF2-40B4-BE49-F238E27FC236}">
                  <a16:creationId xmlns:a16="http://schemas.microsoft.com/office/drawing/2014/main" id="{482C6573-D5E0-76BC-FFE2-A93113B4CE8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3" name="Google Shape;2008;p22">
              <a:extLst>
                <a:ext uri="{FF2B5EF4-FFF2-40B4-BE49-F238E27FC236}">
                  <a16:creationId xmlns:a16="http://schemas.microsoft.com/office/drawing/2014/main" id="{22640964-DA73-6B64-A107-13C70F136EA4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4" name="Google Shape;2009;p22">
              <a:extLst>
                <a:ext uri="{FF2B5EF4-FFF2-40B4-BE49-F238E27FC236}">
                  <a16:creationId xmlns:a16="http://schemas.microsoft.com/office/drawing/2014/main" id="{25789B40-35CB-685A-CED7-1CCCC1027582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5" name="Google Shape;2010;p22">
              <a:extLst>
                <a:ext uri="{FF2B5EF4-FFF2-40B4-BE49-F238E27FC236}">
                  <a16:creationId xmlns:a16="http://schemas.microsoft.com/office/drawing/2014/main" id="{01C897DD-2379-D370-0C95-4B6E4777C401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6" name="Google Shape;2011;p22">
              <a:extLst>
                <a:ext uri="{FF2B5EF4-FFF2-40B4-BE49-F238E27FC236}">
                  <a16:creationId xmlns:a16="http://schemas.microsoft.com/office/drawing/2014/main" id="{B9037482-13C5-F6A7-20AE-2A7178D69DF2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7" name="Google Shape;2012;p22">
              <a:extLst>
                <a:ext uri="{FF2B5EF4-FFF2-40B4-BE49-F238E27FC236}">
                  <a16:creationId xmlns:a16="http://schemas.microsoft.com/office/drawing/2014/main" id="{694F0564-6297-8039-92B7-95EFBA817C77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8" name="Google Shape;2013;p22">
              <a:extLst>
                <a:ext uri="{FF2B5EF4-FFF2-40B4-BE49-F238E27FC236}">
                  <a16:creationId xmlns:a16="http://schemas.microsoft.com/office/drawing/2014/main" id="{AD769297-B2FF-6A58-06C2-EABE48EC2B48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9" name="Google Shape;2014;p22">
              <a:extLst>
                <a:ext uri="{FF2B5EF4-FFF2-40B4-BE49-F238E27FC236}">
                  <a16:creationId xmlns:a16="http://schemas.microsoft.com/office/drawing/2014/main" id="{6DFE31FD-C52E-DEAE-F646-9039010EACE0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0" name="Google Shape;2015;p22">
              <a:extLst>
                <a:ext uri="{FF2B5EF4-FFF2-40B4-BE49-F238E27FC236}">
                  <a16:creationId xmlns:a16="http://schemas.microsoft.com/office/drawing/2014/main" id="{098958A6-0975-A206-19F0-61C8286B1260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1" name="Google Shape;2016;p22">
              <a:extLst>
                <a:ext uri="{FF2B5EF4-FFF2-40B4-BE49-F238E27FC236}">
                  <a16:creationId xmlns:a16="http://schemas.microsoft.com/office/drawing/2014/main" id="{F0E21E6F-46EF-535A-8930-404780C57496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2" name="Google Shape;2017;p22">
              <a:extLst>
                <a:ext uri="{FF2B5EF4-FFF2-40B4-BE49-F238E27FC236}">
                  <a16:creationId xmlns:a16="http://schemas.microsoft.com/office/drawing/2014/main" id="{B1E1EB36-4F0E-BA41-AE70-80FF02C6E117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3" name="Google Shape;2018;p22">
              <a:extLst>
                <a:ext uri="{FF2B5EF4-FFF2-40B4-BE49-F238E27FC236}">
                  <a16:creationId xmlns:a16="http://schemas.microsoft.com/office/drawing/2014/main" id="{FC089AD6-090E-4D44-301C-EC70C5AE741C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4" name="Google Shape;2019;p22">
              <a:extLst>
                <a:ext uri="{FF2B5EF4-FFF2-40B4-BE49-F238E27FC236}">
                  <a16:creationId xmlns:a16="http://schemas.microsoft.com/office/drawing/2014/main" id="{4DD1530F-25C6-BEC9-15B3-86AB6FFF2B05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5" name="Google Shape;2020;p22">
              <a:extLst>
                <a:ext uri="{FF2B5EF4-FFF2-40B4-BE49-F238E27FC236}">
                  <a16:creationId xmlns:a16="http://schemas.microsoft.com/office/drawing/2014/main" id="{39EB475A-B5ED-CC7B-0314-4E01AF01306F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6" name="Google Shape;2021;p22">
              <a:extLst>
                <a:ext uri="{FF2B5EF4-FFF2-40B4-BE49-F238E27FC236}">
                  <a16:creationId xmlns:a16="http://schemas.microsoft.com/office/drawing/2014/main" id="{4140F3D0-6EBA-0E50-6054-C416AAA78312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7" name="Google Shape;2022;p22">
              <a:extLst>
                <a:ext uri="{FF2B5EF4-FFF2-40B4-BE49-F238E27FC236}">
                  <a16:creationId xmlns:a16="http://schemas.microsoft.com/office/drawing/2014/main" id="{D4D956DE-41D4-A713-B964-DA439F52CE79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8" name="Google Shape;2023;p22">
              <a:extLst>
                <a:ext uri="{FF2B5EF4-FFF2-40B4-BE49-F238E27FC236}">
                  <a16:creationId xmlns:a16="http://schemas.microsoft.com/office/drawing/2014/main" id="{2E6DE658-F88B-57CC-8C4C-FEAA7CFC4BCF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9" name="Google Shape;2024;p22">
              <a:extLst>
                <a:ext uri="{FF2B5EF4-FFF2-40B4-BE49-F238E27FC236}">
                  <a16:creationId xmlns:a16="http://schemas.microsoft.com/office/drawing/2014/main" id="{5CCE1736-F86A-1C41-7E54-EE766462B3DC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0" name="Google Shape;2025;p22">
              <a:extLst>
                <a:ext uri="{FF2B5EF4-FFF2-40B4-BE49-F238E27FC236}">
                  <a16:creationId xmlns:a16="http://schemas.microsoft.com/office/drawing/2014/main" id="{A1DF3C13-D3BA-C859-F95D-2AF63C94BA62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1" name="Google Shape;2026;p22">
              <a:extLst>
                <a:ext uri="{FF2B5EF4-FFF2-40B4-BE49-F238E27FC236}">
                  <a16:creationId xmlns:a16="http://schemas.microsoft.com/office/drawing/2014/main" id="{986687F2-036F-1339-0AB6-15EA7E0B92C0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2" name="Google Shape;2027;p22">
              <a:extLst>
                <a:ext uri="{FF2B5EF4-FFF2-40B4-BE49-F238E27FC236}">
                  <a16:creationId xmlns:a16="http://schemas.microsoft.com/office/drawing/2014/main" id="{CB4BEC4F-3454-F5D4-E5A6-AB196EF1B977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3" name="Google Shape;2028;p22">
              <a:extLst>
                <a:ext uri="{FF2B5EF4-FFF2-40B4-BE49-F238E27FC236}">
                  <a16:creationId xmlns:a16="http://schemas.microsoft.com/office/drawing/2014/main" id="{4724E66B-6801-C86F-A4EB-BAF32E0A3B4F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4" name="Google Shape;2029;p22">
              <a:extLst>
                <a:ext uri="{FF2B5EF4-FFF2-40B4-BE49-F238E27FC236}">
                  <a16:creationId xmlns:a16="http://schemas.microsoft.com/office/drawing/2014/main" id="{B656632A-8312-5A78-937F-00E883761F12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5" name="Google Shape;2030;p22">
              <a:extLst>
                <a:ext uri="{FF2B5EF4-FFF2-40B4-BE49-F238E27FC236}">
                  <a16:creationId xmlns:a16="http://schemas.microsoft.com/office/drawing/2014/main" id="{1F9C31A1-862A-D6CD-2F63-8B8633B765A1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6" name="Google Shape;2031;p22">
              <a:extLst>
                <a:ext uri="{FF2B5EF4-FFF2-40B4-BE49-F238E27FC236}">
                  <a16:creationId xmlns:a16="http://schemas.microsoft.com/office/drawing/2014/main" id="{3ED73043-5773-A13C-8931-2D74521F1C5A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7" name="Google Shape;2032;p22">
              <a:extLst>
                <a:ext uri="{FF2B5EF4-FFF2-40B4-BE49-F238E27FC236}">
                  <a16:creationId xmlns:a16="http://schemas.microsoft.com/office/drawing/2014/main" id="{F13F2A85-73D6-AA98-AF3E-D6E53F1FDCE1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8" name="Google Shape;2033;p22">
              <a:extLst>
                <a:ext uri="{FF2B5EF4-FFF2-40B4-BE49-F238E27FC236}">
                  <a16:creationId xmlns:a16="http://schemas.microsoft.com/office/drawing/2014/main" id="{4A376DFA-E223-6260-987A-D0A2597E9DB4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9" name="Google Shape;2034;p22">
              <a:extLst>
                <a:ext uri="{FF2B5EF4-FFF2-40B4-BE49-F238E27FC236}">
                  <a16:creationId xmlns:a16="http://schemas.microsoft.com/office/drawing/2014/main" id="{3984F4C5-8458-D8E8-B7B8-B4F3E841DE20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0" name="Google Shape;2035;p22">
              <a:extLst>
                <a:ext uri="{FF2B5EF4-FFF2-40B4-BE49-F238E27FC236}">
                  <a16:creationId xmlns:a16="http://schemas.microsoft.com/office/drawing/2014/main" id="{5D42C4B7-C279-78AA-6CB4-8D52E5D5B59C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1" name="Google Shape;2036;p22">
              <a:extLst>
                <a:ext uri="{FF2B5EF4-FFF2-40B4-BE49-F238E27FC236}">
                  <a16:creationId xmlns:a16="http://schemas.microsoft.com/office/drawing/2014/main" id="{5677DEC6-ABB0-39B9-0C05-60A6A78AA6D9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2" name="Google Shape;2037;p22">
              <a:extLst>
                <a:ext uri="{FF2B5EF4-FFF2-40B4-BE49-F238E27FC236}">
                  <a16:creationId xmlns:a16="http://schemas.microsoft.com/office/drawing/2014/main" id="{256BB46C-3EC7-01EE-654E-82EAEAB79E19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3" name="Google Shape;2038;p22">
              <a:extLst>
                <a:ext uri="{FF2B5EF4-FFF2-40B4-BE49-F238E27FC236}">
                  <a16:creationId xmlns:a16="http://schemas.microsoft.com/office/drawing/2014/main" id="{0E26B972-0456-EEA4-FEE0-320A8F42E3C6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4" name="Google Shape;2039;p22">
              <a:extLst>
                <a:ext uri="{FF2B5EF4-FFF2-40B4-BE49-F238E27FC236}">
                  <a16:creationId xmlns:a16="http://schemas.microsoft.com/office/drawing/2014/main" id="{2FDB2487-41B1-04F4-64DB-FA05A835FD2C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5" name="Google Shape;2040;p22">
              <a:extLst>
                <a:ext uri="{FF2B5EF4-FFF2-40B4-BE49-F238E27FC236}">
                  <a16:creationId xmlns:a16="http://schemas.microsoft.com/office/drawing/2014/main" id="{21DACECF-8209-EF83-E3A2-C3777BB95BF8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6" name="Google Shape;2041;p22">
              <a:extLst>
                <a:ext uri="{FF2B5EF4-FFF2-40B4-BE49-F238E27FC236}">
                  <a16:creationId xmlns:a16="http://schemas.microsoft.com/office/drawing/2014/main" id="{D49EAC10-4E6A-7CF1-EE51-DC469915867F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7" name="Google Shape;2042;p22">
              <a:extLst>
                <a:ext uri="{FF2B5EF4-FFF2-40B4-BE49-F238E27FC236}">
                  <a16:creationId xmlns:a16="http://schemas.microsoft.com/office/drawing/2014/main" id="{5E7D5EBD-7AC1-3C2A-7F12-47917B140613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8" name="Google Shape;2043;p22">
              <a:extLst>
                <a:ext uri="{FF2B5EF4-FFF2-40B4-BE49-F238E27FC236}">
                  <a16:creationId xmlns:a16="http://schemas.microsoft.com/office/drawing/2014/main" id="{34E8776A-6F74-38B2-AE26-7116D9332E93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9" name="Google Shape;2044;p22">
              <a:extLst>
                <a:ext uri="{FF2B5EF4-FFF2-40B4-BE49-F238E27FC236}">
                  <a16:creationId xmlns:a16="http://schemas.microsoft.com/office/drawing/2014/main" id="{DF31E6C5-68E7-97C2-1D88-D89FC8F00EC3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0" name="Google Shape;2045;p22">
              <a:extLst>
                <a:ext uri="{FF2B5EF4-FFF2-40B4-BE49-F238E27FC236}">
                  <a16:creationId xmlns:a16="http://schemas.microsoft.com/office/drawing/2014/main" id="{FA20CF74-35E0-C132-C41E-2EC2FBF5AA1D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1" name="Google Shape;2046;p22">
              <a:extLst>
                <a:ext uri="{FF2B5EF4-FFF2-40B4-BE49-F238E27FC236}">
                  <a16:creationId xmlns:a16="http://schemas.microsoft.com/office/drawing/2014/main" id="{D6543E01-4018-C824-E906-E80F7083F249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2" name="Google Shape;2047;p22">
              <a:extLst>
                <a:ext uri="{FF2B5EF4-FFF2-40B4-BE49-F238E27FC236}">
                  <a16:creationId xmlns:a16="http://schemas.microsoft.com/office/drawing/2014/main" id="{9B107254-CDE1-E64E-3721-393439B385F9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3" name="Google Shape;2048;p22">
              <a:extLst>
                <a:ext uri="{FF2B5EF4-FFF2-40B4-BE49-F238E27FC236}">
                  <a16:creationId xmlns:a16="http://schemas.microsoft.com/office/drawing/2014/main" id="{CDE960EB-D91B-8DEB-19C9-EE7ACFAE0D48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4" name="Google Shape;2049;p22">
              <a:extLst>
                <a:ext uri="{FF2B5EF4-FFF2-40B4-BE49-F238E27FC236}">
                  <a16:creationId xmlns:a16="http://schemas.microsoft.com/office/drawing/2014/main" id="{5E308579-AF7F-80CD-35EA-D6EBF3B0AAB4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5" name="Google Shape;2050;p22">
              <a:extLst>
                <a:ext uri="{FF2B5EF4-FFF2-40B4-BE49-F238E27FC236}">
                  <a16:creationId xmlns:a16="http://schemas.microsoft.com/office/drawing/2014/main" id="{90051860-A52A-FE68-399F-60EE11609743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6" name="Google Shape;2051;p22">
              <a:extLst>
                <a:ext uri="{FF2B5EF4-FFF2-40B4-BE49-F238E27FC236}">
                  <a16:creationId xmlns:a16="http://schemas.microsoft.com/office/drawing/2014/main" id="{F39087A8-97F2-5C40-4A06-E0727E5930E5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7" name="Google Shape;2052;p22">
              <a:extLst>
                <a:ext uri="{FF2B5EF4-FFF2-40B4-BE49-F238E27FC236}">
                  <a16:creationId xmlns:a16="http://schemas.microsoft.com/office/drawing/2014/main" id="{76EB41B0-AE81-D6B2-30D5-6F1E78A5CA2B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8" name="Google Shape;2053;p22">
              <a:extLst>
                <a:ext uri="{FF2B5EF4-FFF2-40B4-BE49-F238E27FC236}">
                  <a16:creationId xmlns:a16="http://schemas.microsoft.com/office/drawing/2014/main" id="{CE65EC62-D53E-52F9-7968-7E7B7B254AA7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9" name="Google Shape;2054;p22">
              <a:extLst>
                <a:ext uri="{FF2B5EF4-FFF2-40B4-BE49-F238E27FC236}">
                  <a16:creationId xmlns:a16="http://schemas.microsoft.com/office/drawing/2014/main" id="{0189A846-BE78-53B1-0E04-5151008C2637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0" name="Google Shape;2055;p22">
              <a:extLst>
                <a:ext uri="{FF2B5EF4-FFF2-40B4-BE49-F238E27FC236}">
                  <a16:creationId xmlns:a16="http://schemas.microsoft.com/office/drawing/2014/main" id="{F4079310-398F-A39E-5DDA-95834097A2FE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1" name="Google Shape;2056;p22">
              <a:extLst>
                <a:ext uri="{FF2B5EF4-FFF2-40B4-BE49-F238E27FC236}">
                  <a16:creationId xmlns:a16="http://schemas.microsoft.com/office/drawing/2014/main" id="{88B949E4-2952-5C3E-F113-32C9A76D3079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2" name="Google Shape;2057;p22">
              <a:extLst>
                <a:ext uri="{FF2B5EF4-FFF2-40B4-BE49-F238E27FC236}">
                  <a16:creationId xmlns:a16="http://schemas.microsoft.com/office/drawing/2014/main" id="{F6F1C1A7-C505-E3AC-62E4-00DA88435DDF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3" name="Google Shape;2058;p22">
              <a:extLst>
                <a:ext uri="{FF2B5EF4-FFF2-40B4-BE49-F238E27FC236}">
                  <a16:creationId xmlns:a16="http://schemas.microsoft.com/office/drawing/2014/main" id="{9C8EE765-ECCD-D48D-1800-F7CA8B444963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4" name="Google Shape;2059;p22">
              <a:extLst>
                <a:ext uri="{FF2B5EF4-FFF2-40B4-BE49-F238E27FC236}">
                  <a16:creationId xmlns:a16="http://schemas.microsoft.com/office/drawing/2014/main" id="{1F5F8356-02DB-7DB7-6E43-037D4D56B122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5" name="Google Shape;2060;p22">
              <a:extLst>
                <a:ext uri="{FF2B5EF4-FFF2-40B4-BE49-F238E27FC236}">
                  <a16:creationId xmlns:a16="http://schemas.microsoft.com/office/drawing/2014/main" id="{7280D7D4-7378-F10D-CE9D-E2297934B25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6" name="Google Shape;2061;p22">
              <a:extLst>
                <a:ext uri="{FF2B5EF4-FFF2-40B4-BE49-F238E27FC236}">
                  <a16:creationId xmlns:a16="http://schemas.microsoft.com/office/drawing/2014/main" id="{020FCACD-BBA2-0EC3-B3DC-CE648B667477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7" name="Google Shape;2062;p22">
              <a:extLst>
                <a:ext uri="{FF2B5EF4-FFF2-40B4-BE49-F238E27FC236}">
                  <a16:creationId xmlns:a16="http://schemas.microsoft.com/office/drawing/2014/main" id="{6CE9DD2E-2DE2-F2D5-5728-C9A4D772E674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8" name="Google Shape;2063;p22">
              <a:extLst>
                <a:ext uri="{FF2B5EF4-FFF2-40B4-BE49-F238E27FC236}">
                  <a16:creationId xmlns:a16="http://schemas.microsoft.com/office/drawing/2014/main" id="{AC5817A9-599A-BBC8-9C8C-ADAE1C6E31FA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9" name="Google Shape;2064;p22">
              <a:extLst>
                <a:ext uri="{FF2B5EF4-FFF2-40B4-BE49-F238E27FC236}">
                  <a16:creationId xmlns:a16="http://schemas.microsoft.com/office/drawing/2014/main" id="{8ED674C8-4FE8-7F7C-599C-2FC7E1A0F12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0" name="Google Shape;2065;p22">
              <a:extLst>
                <a:ext uri="{FF2B5EF4-FFF2-40B4-BE49-F238E27FC236}">
                  <a16:creationId xmlns:a16="http://schemas.microsoft.com/office/drawing/2014/main" id="{2C17EB47-E885-85BF-A9BA-038D2F26742B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1" name="Google Shape;2066;p22">
              <a:extLst>
                <a:ext uri="{FF2B5EF4-FFF2-40B4-BE49-F238E27FC236}">
                  <a16:creationId xmlns:a16="http://schemas.microsoft.com/office/drawing/2014/main" id="{0DA11B3F-D0B9-7A0E-527F-DAE7BD09A2FE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2" name="Google Shape;2067;p22">
              <a:extLst>
                <a:ext uri="{FF2B5EF4-FFF2-40B4-BE49-F238E27FC236}">
                  <a16:creationId xmlns:a16="http://schemas.microsoft.com/office/drawing/2014/main" id="{24A1AF3D-20EB-9A08-5254-AD9E2A4B952E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3" name="Google Shape;2068;p22">
              <a:extLst>
                <a:ext uri="{FF2B5EF4-FFF2-40B4-BE49-F238E27FC236}">
                  <a16:creationId xmlns:a16="http://schemas.microsoft.com/office/drawing/2014/main" id="{A43A718E-9B9C-B820-9ED7-22E02EF50563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4" name="Google Shape;2069;p22">
              <a:extLst>
                <a:ext uri="{FF2B5EF4-FFF2-40B4-BE49-F238E27FC236}">
                  <a16:creationId xmlns:a16="http://schemas.microsoft.com/office/drawing/2014/main" id="{32CAABA2-807C-7928-CBEE-9451315B8763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5" name="Google Shape;2070;p22">
              <a:extLst>
                <a:ext uri="{FF2B5EF4-FFF2-40B4-BE49-F238E27FC236}">
                  <a16:creationId xmlns:a16="http://schemas.microsoft.com/office/drawing/2014/main" id="{2F6B6E71-62D9-D0A7-FF8A-E631FB55CB5F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6" name="Google Shape;2071;p22">
              <a:extLst>
                <a:ext uri="{FF2B5EF4-FFF2-40B4-BE49-F238E27FC236}">
                  <a16:creationId xmlns:a16="http://schemas.microsoft.com/office/drawing/2014/main" id="{EF6CF192-61A6-463F-B2BE-830EF585BB8C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7" name="Google Shape;2072;p22">
              <a:extLst>
                <a:ext uri="{FF2B5EF4-FFF2-40B4-BE49-F238E27FC236}">
                  <a16:creationId xmlns:a16="http://schemas.microsoft.com/office/drawing/2014/main" id="{35912BC8-3908-E1A6-A635-44FA6E9789CD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8" name="Google Shape;2073;p22">
              <a:extLst>
                <a:ext uri="{FF2B5EF4-FFF2-40B4-BE49-F238E27FC236}">
                  <a16:creationId xmlns:a16="http://schemas.microsoft.com/office/drawing/2014/main" id="{D126A769-C35D-50A8-A91C-B86EE5EB2BBF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9" name="Google Shape;2074;p22">
              <a:extLst>
                <a:ext uri="{FF2B5EF4-FFF2-40B4-BE49-F238E27FC236}">
                  <a16:creationId xmlns:a16="http://schemas.microsoft.com/office/drawing/2014/main" id="{E7028D62-D971-52AB-7D7F-1CE188425D3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0" name="Google Shape;2075;p22">
              <a:extLst>
                <a:ext uri="{FF2B5EF4-FFF2-40B4-BE49-F238E27FC236}">
                  <a16:creationId xmlns:a16="http://schemas.microsoft.com/office/drawing/2014/main" id="{1C3D76A0-9DC3-5D61-0B2E-52818B181121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1" name="Google Shape;2076;p22">
              <a:extLst>
                <a:ext uri="{FF2B5EF4-FFF2-40B4-BE49-F238E27FC236}">
                  <a16:creationId xmlns:a16="http://schemas.microsoft.com/office/drawing/2014/main" id="{5BECE0DC-F5F6-3699-B9E1-8C1E5D55F03F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2" name="Google Shape;2077;p22">
              <a:extLst>
                <a:ext uri="{FF2B5EF4-FFF2-40B4-BE49-F238E27FC236}">
                  <a16:creationId xmlns:a16="http://schemas.microsoft.com/office/drawing/2014/main" id="{069433A8-7094-119F-5678-50E5B3A8793D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3" name="Google Shape;2078;p22">
              <a:extLst>
                <a:ext uri="{FF2B5EF4-FFF2-40B4-BE49-F238E27FC236}">
                  <a16:creationId xmlns:a16="http://schemas.microsoft.com/office/drawing/2014/main" id="{BFA0BB6B-38F0-BCDE-33D3-B34EBFACDD99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4" name="Google Shape;2079;p22">
              <a:extLst>
                <a:ext uri="{FF2B5EF4-FFF2-40B4-BE49-F238E27FC236}">
                  <a16:creationId xmlns:a16="http://schemas.microsoft.com/office/drawing/2014/main" id="{ADD7DD23-3E56-E877-8D92-470C8C763FA6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5" name="Google Shape;2080;p22">
              <a:extLst>
                <a:ext uri="{FF2B5EF4-FFF2-40B4-BE49-F238E27FC236}">
                  <a16:creationId xmlns:a16="http://schemas.microsoft.com/office/drawing/2014/main" id="{CFB4E744-995B-D2CA-986B-94242535E567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6" name="Google Shape;2081;p22">
              <a:extLst>
                <a:ext uri="{FF2B5EF4-FFF2-40B4-BE49-F238E27FC236}">
                  <a16:creationId xmlns:a16="http://schemas.microsoft.com/office/drawing/2014/main" id="{1A47B617-6C72-CF1B-A94E-5351CBB7BF88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7" name="Google Shape;2082;p22">
              <a:extLst>
                <a:ext uri="{FF2B5EF4-FFF2-40B4-BE49-F238E27FC236}">
                  <a16:creationId xmlns:a16="http://schemas.microsoft.com/office/drawing/2014/main" id="{16864361-BC04-509A-D3E7-C93BC8EC58F6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8" name="Google Shape;2083;p22">
              <a:extLst>
                <a:ext uri="{FF2B5EF4-FFF2-40B4-BE49-F238E27FC236}">
                  <a16:creationId xmlns:a16="http://schemas.microsoft.com/office/drawing/2014/main" id="{26FF61EA-6FB7-FFAB-2585-07F58B587072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9" name="Google Shape;2084;p22">
              <a:extLst>
                <a:ext uri="{FF2B5EF4-FFF2-40B4-BE49-F238E27FC236}">
                  <a16:creationId xmlns:a16="http://schemas.microsoft.com/office/drawing/2014/main" id="{33E3D6CA-8637-AF20-E352-81B4382D6785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0" name="Google Shape;2085;p22">
              <a:extLst>
                <a:ext uri="{FF2B5EF4-FFF2-40B4-BE49-F238E27FC236}">
                  <a16:creationId xmlns:a16="http://schemas.microsoft.com/office/drawing/2014/main" id="{9932656B-05B7-8B32-38DF-07180D344820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1" name="Google Shape;2086;p22">
              <a:extLst>
                <a:ext uri="{FF2B5EF4-FFF2-40B4-BE49-F238E27FC236}">
                  <a16:creationId xmlns:a16="http://schemas.microsoft.com/office/drawing/2014/main" id="{8976A99F-7DC7-1BE6-98F0-3715B38F926D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2" name="Google Shape;2087;p22">
              <a:extLst>
                <a:ext uri="{FF2B5EF4-FFF2-40B4-BE49-F238E27FC236}">
                  <a16:creationId xmlns:a16="http://schemas.microsoft.com/office/drawing/2014/main" id="{BA0A4103-1BFF-02D9-5481-89A4F29AF0F8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3" name="Google Shape;2088;p22">
              <a:extLst>
                <a:ext uri="{FF2B5EF4-FFF2-40B4-BE49-F238E27FC236}">
                  <a16:creationId xmlns:a16="http://schemas.microsoft.com/office/drawing/2014/main" id="{2B4A16B5-F874-9C9F-4804-1D0821F22D00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4" name="Google Shape;2089;p22">
              <a:extLst>
                <a:ext uri="{FF2B5EF4-FFF2-40B4-BE49-F238E27FC236}">
                  <a16:creationId xmlns:a16="http://schemas.microsoft.com/office/drawing/2014/main" id="{BBFDD1DA-541E-2D1D-2A2D-1128FB2D3BB6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5" name="Google Shape;2090;p22">
              <a:extLst>
                <a:ext uri="{FF2B5EF4-FFF2-40B4-BE49-F238E27FC236}">
                  <a16:creationId xmlns:a16="http://schemas.microsoft.com/office/drawing/2014/main" id="{9777A3B6-D24C-0905-13F5-63A7BCCD7EEC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6" name="Google Shape;2091;p22">
              <a:extLst>
                <a:ext uri="{FF2B5EF4-FFF2-40B4-BE49-F238E27FC236}">
                  <a16:creationId xmlns:a16="http://schemas.microsoft.com/office/drawing/2014/main" id="{EB5509FB-4318-541A-5105-AD118676617D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7" name="Google Shape;2092;p22">
              <a:extLst>
                <a:ext uri="{FF2B5EF4-FFF2-40B4-BE49-F238E27FC236}">
                  <a16:creationId xmlns:a16="http://schemas.microsoft.com/office/drawing/2014/main" id="{868F1E2F-F600-9C05-73AF-50EC8E5AADAA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8" name="Google Shape;2093;p22">
              <a:extLst>
                <a:ext uri="{FF2B5EF4-FFF2-40B4-BE49-F238E27FC236}">
                  <a16:creationId xmlns:a16="http://schemas.microsoft.com/office/drawing/2014/main" id="{77F08145-575F-7238-92DE-082A4AE7AB1D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9" name="Google Shape;2094;p22">
              <a:extLst>
                <a:ext uri="{FF2B5EF4-FFF2-40B4-BE49-F238E27FC236}">
                  <a16:creationId xmlns:a16="http://schemas.microsoft.com/office/drawing/2014/main" id="{E3934D1D-D333-489D-1DA0-144AD83E8447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0" name="Google Shape;2095;p22">
              <a:extLst>
                <a:ext uri="{FF2B5EF4-FFF2-40B4-BE49-F238E27FC236}">
                  <a16:creationId xmlns:a16="http://schemas.microsoft.com/office/drawing/2014/main" id="{EDEA4DE7-2ED0-CDAB-78DA-E517C222FCE8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1" name="Google Shape;2096;p22">
              <a:extLst>
                <a:ext uri="{FF2B5EF4-FFF2-40B4-BE49-F238E27FC236}">
                  <a16:creationId xmlns:a16="http://schemas.microsoft.com/office/drawing/2014/main" id="{32FFBF01-A6FE-A08F-3259-40B0AA73315F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2" name="Google Shape;2097;p22">
              <a:extLst>
                <a:ext uri="{FF2B5EF4-FFF2-40B4-BE49-F238E27FC236}">
                  <a16:creationId xmlns:a16="http://schemas.microsoft.com/office/drawing/2014/main" id="{ECE1DB4B-695B-F6EC-85DB-40C4622C4AE0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3" name="Google Shape;2098;p22">
              <a:extLst>
                <a:ext uri="{FF2B5EF4-FFF2-40B4-BE49-F238E27FC236}">
                  <a16:creationId xmlns:a16="http://schemas.microsoft.com/office/drawing/2014/main" id="{3BDFE33E-C02D-D772-F83E-BF78B0269804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4" name="Google Shape;2099;p22">
              <a:extLst>
                <a:ext uri="{FF2B5EF4-FFF2-40B4-BE49-F238E27FC236}">
                  <a16:creationId xmlns:a16="http://schemas.microsoft.com/office/drawing/2014/main" id="{3F552311-A015-98F7-701F-396ABA02656D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5" name="Google Shape;2100;p22">
              <a:extLst>
                <a:ext uri="{FF2B5EF4-FFF2-40B4-BE49-F238E27FC236}">
                  <a16:creationId xmlns:a16="http://schemas.microsoft.com/office/drawing/2014/main" id="{DD9A1DDB-1EF9-FA7D-1B7E-27EF831ACB22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6" name="Google Shape;2101;p22">
              <a:extLst>
                <a:ext uri="{FF2B5EF4-FFF2-40B4-BE49-F238E27FC236}">
                  <a16:creationId xmlns:a16="http://schemas.microsoft.com/office/drawing/2014/main" id="{C14CC819-F737-696A-14A8-3961276ACA9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7" name="Google Shape;2102;p22">
              <a:extLst>
                <a:ext uri="{FF2B5EF4-FFF2-40B4-BE49-F238E27FC236}">
                  <a16:creationId xmlns:a16="http://schemas.microsoft.com/office/drawing/2014/main" id="{C63C6F50-F210-A2E5-40A2-F7D638A8A309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8" name="Google Shape;2103;p22">
              <a:extLst>
                <a:ext uri="{FF2B5EF4-FFF2-40B4-BE49-F238E27FC236}">
                  <a16:creationId xmlns:a16="http://schemas.microsoft.com/office/drawing/2014/main" id="{409DE722-38ED-E29C-27FF-4162867509A9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9" name="Google Shape;2104;p22">
              <a:extLst>
                <a:ext uri="{FF2B5EF4-FFF2-40B4-BE49-F238E27FC236}">
                  <a16:creationId xmlns:a16="http://schemas.microsoft.com/office/drawing/2014/main" id="{A89BB703-8AE8-B535-CF3C-92DE975F42A4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0" name="Google Shape;2105;p22">
              <a:extLst>
                <a:ext uri="{FF2B5EF4-FFF2-40B4-BE49-F238E27FC236}">
                  <a16:creationId xmlns:a16="http://schemas.microsoft.com/office/drawing/2014/main" id="{03BA6D9B-5A02-EE94-E1B4-8B6E2B6526A5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1" name="Google Shape;2106;p22">
              <a:extLst>
                <a:ext uri="{FF2B5EF4-FFF2-40B4-BE49-F238E27FC236}">
                  <a16:creationId xmlns:a16="http://schemas.microsoft.com/office/drawing/2014/main" id="{7D2FB255-456B-C2B9-0531-1C8F09BE88EA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2" name="Google Shape;2107;p22">
              <a:extLst>
                <a:ext uri="{FF2B5EF4-FFF2-40B4-BE49-F238E27FC236}">
                  <a16:creationId xmlns:a16="http://schemas.microsoft.com/office/drawing/2014/main" id="{C555C820-0DF6-1FB1-7DAC-9327F3BD4D29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3" name="Google Shape;2108;p22">
              <a:extLst>
                <a:ext uri="{FF2B5EF4-FFF2-40B4-BE49-F238E27FC236}">
                  <a16:creationId xmlns:a16="http://schemas.microsoft.com/office/drawing/2014/main" id="{B9D222AE-FA32-B2F5-4D5A-D4916F68E8BC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4" name="Google Shape;2109;p22">
              <a:extLst>
                <a:ext uri="{FF2B5EF4-FFF2-40B4-BE49-F238E27FC236}">
                  <a16:creationId xmlns:a16="http://schemas.microsoft.com/office/drawing/2014/main" id="{86747F25-91EF-9E2B-0F85-3D4C370A6223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5" name="Google Shape;2110;p22">
              <a:extLst>
                <a:ext uri="{FF2B5EF4-FFF2-40B4-BE49-F238E27FC236}">
                  <a16:creationId xmlns:a16="http://schemas.microsoft.com/office/drawing/2014/main" id="{2C803437-D608-AC06-0F0E-02CA3DB461D8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6" name="Google Shape;2111;p22">
              <a:extLst>
                <a:ext uri="{FF2B5EF4-FFF2-40B4-BE49-F238E27FC236}">
                  <a16:creationId xmlns:a16="http://schemas.microsoft.com/office/drawing/2014/main" id="{784801CC-2018-6281-52C3-93CDFFD416B9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7" name="Google Shape;2112;p22">
              <a:extLst>
                <a:ext uri="{FF2B5EF4-FFF2-40B4-BE49-F238E27FC236}">
                  <a16:creationId xmlns:a16="http://schemas.microsoft.com/office/drawing/2014/main" id="{9BA0539C-44CB-2EC1-5115-7C3A8C40C9A9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8" name="Google Shape;2113;p22">
              <a:extLst>
                <a:ext uri="{FF2B5EF4-FFF2-40B4-BE49-F238E27FC236}">
                  <a16:creationId xmlns:a16="http://schemas.microsoft.com/office/drawing/2014/main" id="{1ACE3303-A8DB-60BD-D363-C3B98EDBCD18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9" name="Google Shape;2114;p22">
              <a:extLst>
                <a:ext uri="{FF2B5EF4-FFF2-40B4-BE49-F238E27FC236}">
                  <a16:creationId xmlns:a16="http://schemas.microsoft.com/office/drawing/2014/main" id="{01DA46F7-E4FD-0681-22F1-83DDA9E71C1E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0" name="Google Shape;2115;p22">
              <a:extLst>
                <a:ext uri="{FF2B5EF4-FFF2-40B4-BE49-F238E27FC236}">
                  <a16:creationId xmlns:a16="http://schemas.microsoft.com/office/drawing/2014/main" id="{702F16BC-021C-4C75-9FFD-D1CE7669D9AF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1" name="Google Shape;2116;p22">
              <a:extLst>
                <a:ext uri="{FF2B5EF4-FFF2-40B4-BE49-F238E27FC236}">
                  <a16:creationId xmlns:a16="http://schemas.microsoft.com/office/drawing/2014/main" id="{30B3FE93-340F-0A99-B6EF-C5512F844332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2" name="Google Shape;2117;p22">
              <a:extLst>
                <a:ext uri="{FF2B5EF4-FFF2-40B4-BE49-F238E27FC236}">
                  <a16:creationId xmlns:a16="http://schemas.microsoft.com/office/drawing/2014/main" id="{88C1BF5A-07AD-87AA-DCCD-81800CB4C405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3" name="Google Shape;2118;p22">
              <a:extLst>
                <a:ext uri="{FF2B5EF4-FFF2-40B4-BE49-F238E27FC236}">
                  <a16:creationId xmlns:a16="http://schemas.microsoft.com/office/drawing/2014/main" id="{4C128B26-60CE-AC54-3EAF-D24F3A7A5DC8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4" name="Google Shape;2119;p22">
              <a:extLst>
                <a:ext uri="{FF2B5EF4-FFF2-40B4-BE49-F238E27FC236}">
                  <a16:creationId xmlns:a16="http://schemas.microsoft.com/office/drawing/2014/main" id="{7E6AFE1C-C643-0D37-AA07-51921DE28021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5" name="Google Shape;2120;p22">
              <a:extLst>
                <a:ext uri="{FF2B5EF4-FFF2-40B4-BE49-F238E27FC236}">
                  <a16:creationId xmlns:a16="http://schemas.microsoft.com/office/drawing/2014/main" id="{5B8384F0-0425-D9E3-D257-9909F64B845F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6" name="Google Shape;2121;p22">
              <a:extLst>
                <a:ext uri="{FF2B5EF4-FFF2-40B4-BE49-F238E27FC236}">
                  <a16:creationId xmlns:a16="http://schemas.microsoft.com/office/drawing/2014/main" id="{0E226AE5-409C-192A-344F-A382144BE3B4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7" name="Google Shape;2122;p22">
              <a:extLst>
                <a:ext uri="{FF2B5EF4-FFF2-40B4-BE49-F238E27FC236}">
                  <a16:creationId xmlns:a16="http://schemas.microsoft.com/office/drawing/2014/main" id="{BF136B2B-B485-DE34-F3B1-07EBA03204E3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8" name="Google Shape;2123;p22">
              <a:extLst>
                <a:ext uri="{FF2B5EF4-FFF2-40B4-BE49-F238E27FC236}">
                  <a16:creationId xmlns:a16="http://schemas.microsoft.com/office/drawing/2014/main" id="{FE6457A0-B770-ECEB-3C9C-A35632CA0067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9" name="Google Shape;2124;p22">
              <a:extLst>
                <a:ext uri="{FF2B5EF4-FFF2-40B4-BE49-F238E27FC236}">
                  <a16:creationId xmlns:a16="http://schemas.microsoft.com/office/drawing/2014/main" id="{38960D6E-C42D-E7A9-3AF9-B8930C3BDE0A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0" name="Google Shape;2125;p22">
              <a:extLst>
                <a:ext uri="{FF2B5EF4-FFF2-40B4-BE49-F238E27FC236}">
                  <a16:creationId xmlns:a16="http://schemas.microsoft.com/office/drawing/2014/main" id="{AAF0C9D1-9D9F-66C0-7E8D-1B335A397204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1" name="Google Shape;2126;p22">
              <a:extLst>
                <a:ext uri="{FF2B5EF4-FFF2-40B4-BE49-F238E27FC236}">
                  <a16:creationId xmlns:a16="http://schemas.microsoft.com/office/drawing/2014/main" id="{FC66D7DA-81DA-3CED-6875-8F0C5AD2CF3B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2" name="Google Shape;2127;p22">
              <a:extLst>
                <a:ext uri="{FF2B5EF4-FFF2-40B4-BE49-F238E27FC236}">
                  <a16:creationId xmlns:a16="http://schemas.microsoft.com/office/drawing/2014/main" id="{5B169606-1B9D-C8CB-1C61-575F9CA034FC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3" name="Google Shape;2128;p22">
              <a:extLst>
                <a:ext uri="{FF2B5EF4-FFF2-40B4-BE49-F238E27FC236}">
                  <a16:creationId xmlns:a16="http://schemas.microsoft.com/office/drawing/2014/main" id="{39644D7C-25CD-1C05-3AD7-A14792C3BCDA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4" name="Google Shape;2129;p22">
              <a:extLst>
                <a:ext uri="{FF2B5EF4-FFF2-40B4-BE49-F238E27FC236}">
                  <a16:creationId xmlns:a16="http://schemas.microsoft.com/office/drawing/2014/main" id="{56AE3043-0076-D79D-0E02-E30F49844E6A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5" name="Google Shape;2130;p22">
              <a:extLst>
                <a:ext uri="{FF2B5EF4-FFF2-40B4-BE49-F238E27FC236}">
                  <a16:creationId xmlns:a16="http://schemas.microsoft.com/office/drawing/2014/main" id="{E2729B0A-2C8C-57DA-A3B5-152DDF9EE15D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6" name="Google Shape;2131;p22">
              <a:extLst>
                <a:ext uri="{FF2B5EF4-FFF2-40B4-BE49-F238E27FC236}">
                  <a16:creationId xmlns:a16="http://schemas.microsoft.com/office/drawing/2014/main" id="{50D54AE3-C4A4-80A7-7CF0-C9BF3E44FB41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7" name="Google Shape;2132;p22">
              <a:extLst>
                <a:ext uri="{FF2B5EF4-FFF2-40B4-BE49-F238E27FC236}">
                  <a16:creationId xmlns:a16="http://schemas.microsoft.com/office/drawing/2014/main" id="{287DE377-8482-03A4-22DA-ACB209BB8833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8" name="Google Shape;2133;p22">
              <a:extLst>
                <a:ext uri="{FF2B5EF4-FFF2-40B4-BE49-F238E27FC236}">
                  <a16:creationId xmlns:a16="http://schemas.microsoft.com/office/drawing/2014/main" id="{7246DAC6-2299-5B32-4D48-A06C908D7C80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9" name="Google Shape;2134;p22">
              <a:extLst>
                <a:ext uri="{FF2B5EF4-FFF2-40B4-BE49-F238E27FC236}">
                  <a16:creationId xmlns:a16="http://schemas.microsoft.com/office/drawing/2014/main" id="{CF171363-AE37-DBD6-CF59-6C1EFFC0C625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0" name="Google Shape;2135;p22">
              <a:extLst>
                <a:ext uri="{FF2B5EF4-FFF2-40B4-BE49-F238E27FC236}">
                  <a16:creationId xmlns:a16="http://schemas.microsoft.com/office/drawing/2014/main" id="{8CB1BB4A-AE96-CADC-3A9B-1BDB0DBDB8E9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1" name="Google Shape;2136;p22">
              <a:extLst>
                <a:ext uri="{FF2B5EF4-FFF2-40B4-BE49-F238E27FC236}">
                  <a16:creationId xmlns:a16="http://schemas.microsoft.com/office/drawing/2014/main" id="{4CDFB3BC-440C-5C63-BC32-ACC575BB620B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2" name="Google Shape;2137;p22">
              <a:extLst>
                <a:ext uri="{FF2B5EF4-FFF2-40B4-BE49-F238E27FC236}">
                  <a16:creationId xmlns:a16="http://schemas.microsoft.com/office/drawing/2014/main" id="{098D099D-4354-A5D4-6A0F-648906505C73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3" name="Google Shape;2138;p22">
              <a:extLst>
                <a:ext uri="{FF2B5EF4-FFF2-40B4-BE49-F238E27FC236}">
                  <a16:creationId xmlns:a16="http://schemas.microsoft.com/office/drawing/2014/main" id="{910148F4-FC68-3BDA-068F-72EEF0D67E46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4" name="Google Shape;2139;p22">
              <a:extLst>
                <a:ext uri="{FF2B5EF4-FFF2-40B4-BE49-F238E27FC236}">
                  <a16:creationId xmlns:a16="http://schemas.microsoft.com/office/drawing/2014/main" id="{6A520F97-7799-5A9E-4129-CF7E1E0D4B9E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5" name="Google Shape;2140;p22">
              <a:extLst>
                <a:ext uri="{FF2B5EF4-FFF2-40B4-BE49-F238E27FC236}">
                  <a16:creationId xmlns:a16="http://schemas.microsoft.com/office/drawing/2014/main" id="{1DFF4599-60A2-5820-3A42-F8DD0A6039C3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6" name="Google Shape;2141;p22">
              <a:extLst>
                <a:ext uri="{FF2B5EF4-FFF2-40B4-BE49-F238E27FC236}">
                  <a16:creationId xmlns:a16="http://schemas.microsoft.com/office/drawing/2014/main" id="{4682E763-DB39-504D-036E-D4A85797C7C6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7" name="Google Shape;2142;p22">
              <a:extLst>
                <a:ext uri="{FF2B5EF4-FFF2-40B4-BE49-F238E27FC236}">
                  <a16:creationId xmlns:a16="http://schemas.microsoft.com/office/drawing/2014/main" id="{E9A9EEEA-8C1C-53D0-EE47-6C841221691B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8" name="Google Shape;2143;p22">
              <a:extLst>
                <a:ext uri="{FF2B5EF4-FFF2-40B4-BE49-F238E27FC236}">
                  <a16:creationId xmlns:a16="http://schemas.microsoft.com/office/drawing/2014/main" id="{45BE3D94-11A4-334D-F5A4-CB32E767FE7A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9" name="Google Shape;2144;p22">
              <a:extLst>
                <a:ext uri="{FF2B5EF4-FFF2-40B4-BE49-F238E27FC236}">
                  <a16:creationId xmlns:a16="http://schemas.microsoft.com/office/drawing/2014/main" id="{50E8B22D-826E-A1E3-D6FE-4E14230F4D77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0" name="Google Shape;2145;p22">
              <a:extLst>
                <a:ext uri="{FF2B5EF4-FFF2-40B4-BE49-F238E27FC236}">
                  <a16:creationId xmlns:a16="http://schemas.microsoft.com/office/drawing/2014/main" id="{E26D3296-56FF-E477-33BA-6E44CB3FA8B0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1" name="Google Shape;2146;p22">
              <a:extLst>
                <a:ext uri="{FF2B5EF4-FFF2-40B4-BE49-F238E27FC236}">
                  <a16:creationId xmlns:a16="http://schemas.microsoft.com/office/drawing/2014/main" id="{878C1D1A-7E3F-495D-F634-01D963FFE75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2" name="Google Shape;2147;p22">
              <a:extLst>
                <a:ext uri="{FF2B5EF4-FFF2-40B4-BE49-F238E27FC236}">
                  <a16:creationId xmlns:a16="http://schemas.microsoft.com/office/drawing/2014/main" id="{1A558FFD-3CFB-7442-497B-BCDBBC253C7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3" name="Google Shape;2148;p22">
              <a:extLst>
                <a:ext uri="{FF2B5EF4-FFF2-40B4-BE49-F238E27FC236}">
                  <a16:creationId xmlns:a16="http://schemas.microsoft.com/office/drawing/2014/main" id="{A65468B9-BB9E-0731-0716-0567C8A3881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4" name="Google Shape;2149;p22">
              <a:extLst>
                <a:ext uri="{FF2B5EF4-FFF2-40B4-BE49-F238E27FC236}">
                  <a16:creationId xmlns:a16="http://schemas.microsoft.com/office/drawing/2014/main" id="{E7D0580E-238C-0081-0A48-DC7864AA834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5" name="Google Shape;2150;p22">
              <a:extLst>
                <a:ext uri="{FF2B5EF4-FFF2-40B4-BE49-F238E27FC236}">
                  <a16:creationId xmlns:a16="http://schemas.microsoft.com/office/drawing/2014/main" id="{A606690C-939B-71A3-0CD1-84EEA5A68EEE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6" name="Google Shape;2151;p22">
              <a:extLst>
                <a:ext uri="{FF2B5EF4-FFF2-40B4-BE49-F238E27FC236}">
                  <a16:creationId xmlns:a16="http://schemas.microsoft.com/office/drawing/2014/main" id="{8727DCD1-7140-719B-BA1B-A822FE944833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7" name="Google Shape;2152;p22">
              <a:extLst>
                <a:ext uri="{FF2B5EF4-FFF2-40B4-BE49-F238E27FC236}">
                  <a16:creationId xmlns:a16="http://schemas.microsoft.com/office/drawing/2014/main" id="{6B8C54FC-4D16-0861-A9ED-76692FAED3DA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8" name="Google Shape;2153;p22">
              <a:extLst>
                <a:ext uri="{FF2B5EF4-FFF2-40B4-BE49-F238E27FC236}">
                  <a16:creationId xmlns:a16="http://schemas.microsoft.com/office/drawing/2014/main" id="{3F4AFD48-02F6-64DF-F899-00E75F54E57F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9" name="Google Shape;2154;p22">
              <a:extLst>
                <a:ext uri="{FF2B5EF4-FFF2-40B4-BE49-F238E27FC236}">
                  <a16:creationId xmlns:a16="http://schemas.microsoft.com/office/drawing/2014/main" id="{D543B7FF-83A7-194C-24DE-DEF4DFEC2C60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0" name="Google Shape;2155;p22">
              <a:extLst>
                <a:ext uri="{FF2B5EF4-FFF2-40B4-BE49-F238E27FC236}">
                  <a16:creationId xmlns:a16="http://schemas.microsoft.com/office/drawing/2014/main" id="{08B18C59-26EC-C7BF-F948-077D70D5DF6A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1" name="Google Shape;2156;p22">
              <a:extLst>
                <a:ext uri="{FF2B5EF4-FFF2-40B4-BE49-F238E27FC236}">
                  <a16:creationId xmlns:a16="http://schemas.microsoft.com/office/drawing/2014/main" id="{1CB30A7A-5718-D83C-60A9-AFF7D122093F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2" name="Google Shape;2157;p22">
              <a:extLst>
                <a:ext uri="{FF2B5EF4-FFF2-40B4-BE49-F238E27FC236}">
                  <a16:creationId xmlns:a16="http://schemas.microsoft.com/office/drawing/2014/main" id="{2455D37A-47E8-4EF7-291A-370FB65619F6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3" name="Google Shape;2158;p22">
              <a:extLst>
                <a:ext uri="{FF2B5EF4-FFF2-40B4-BE49-F238E27FC236}">
                  <a16:creationId xmlns:a16="http://schemas.microsoft.com/office/drawing/2014/main" id="{E8703148-464C-B0B7-F7B4-47AFA38A80EC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4" name="Google Shape;2159;p22">
              <a:extLst>
                <a:ext uri="{FF2B5EF4-FFF2-40B4-BE49-F238E27FC236}">
                  <a16:creationId xmlns:a16="http://schemas.microsoft.com/office/drawing/2014/main" id="{F4F12099-4132-197A-247B-813DB677B3AF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5" name="Google Shape;2160;p22">
              <a:extLst>
                <a:ext uri="{FF2B5EF4-FFF2-40B4-BE49-F238E27FC236}">
                  <a16:creationId xmlns:a16="http://schemas.microsoft.com/office/drawing/2014/main" id="{D8A83728-2E71-33F2-2E50-D4427E6CB4A1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6" name="Google Shape;2161;p22">
              <a:extLst>
                <a:ext uri="{FF2B5EF4-FFF2-40B4-BE49-F238E27FC236}">
                  <a16:creationId xmlns:a16="http://schemas.microsoft.com/office/drawing/2014/main" id="{CE3CC233-C382-8896-9F8F-F739D1EBB80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7" name="Google Shape;2162;p22">
              <a:extLst>
                <a:ext uri="{FF2B5EF4-FFF2-40B4-BE49-F238E27FC236}">
                  <a16:creationId xmlns:a16="http://schemas.microsoft.com/office/drawing/2014/main" id="{70EC89A5-166A-FC73-CF20-C60991C0AA7C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8" name="Google Shape;2163;p22">
              <a:extLst>
                <a:ext uri="{FF2B5EF4-FFF2-40B4-BE49-F238E27FC236}">
                  <a16:creationId xmlns:a16="http://schemas.microsoft.com/office/drawing/2014/main" id="{1F156B32-F44C-DF5C-24A3-FE4AAC60157C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9" name="Google Shape;2164;p22">
              <a:extLst>
                <a:ext uri="{FF2B5EF4-FFF2-40B4-BE49-F238E27FC236}">
                  <a16:creationId xmlns:a16="http://schemas.microsoft.com/office/drawing/2014/main" id="{4DF2C93D-5031-ABAB-F976-6CF69006DFCE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0" name="Google Shape;2165;p22">
              <a:extLst>
                <a:ext uri="{FF2B5EF4-FFF2-40B4-BE49-F238E27FC236}">
                  <a16:creationId xmlns:a16="http://schemas.microsoft.com/office/drawing/2014/main" id="{0AA5FF0D-AC12-F4C5-68E0-6631B8FBC0BC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1" name="Google Shape;2166;p22">
              <a:extLst>
                <a:ext uri="{FF2B5EF4-FFF2-40B4-BE49-F238E27FC236}">
                  <a16:creationId xmlns:a16="http://schemas.microsoft.com/office/drawing/2014/main" id="{BA2AE374-CBB8-B5FB-36B3-89C547AD2FA7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2" name="Google Shape;2167;p22">
              <a:extLst>
                <a:ext uri="{FF2B5EF4-FFF2-40B4-BE49-F238E27FC236}">
                  <a16:creationId xmlns:a16="http://schemas.microsoft.com/office/drawing/2014/main" id="{129894E3-A8E6-4E12-0BBF-BDD98B27388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3" name="Google Shape;2168;p22">
              <a:extLst>
                <a:ext uri="{FF2B5EF4-FFF2-40B4-BE49-F238E27FC236}">
                  <a16:creationId xmlns:a16="http://schemas.microsoft.com/office/drawing/2014/main" id="{4AA83DE2-8BF0-DF29-6425-3EED4898B3AA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4" name="Google Shape;2169;p22">
              <a:extLst>
                <a:ext uri="{FF2B5EF4-FFF2-40B4-BE49-F238E27FC236}">
                  <a16:creationId xmlns:a16="http://schemas.microsoft.com/office/drawing/2014/main" id="{EDC3AD7C-8944-AF5F-5C27-9A5E1BD21E3E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5" name="Google Shape;2170;p22">
              <a:extLst>
                <a:ext uri="{FF2B5EF4-FFF2-40B4-BE49-F238E27FC236}">
                  <a16:creationId xmlns:a16="http://schemas.microsoft.com/office/drawing/2014/main" id="{B21DFCCB-5475-D146-18A1-A0BF5CF0CAB3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6" name="Google Shape;2171;p22">
              <a:extLst>
                <a:ext uri="{FF2B5EF4-FFF2-40B4-BE49-F238E27FC236}">
                  <a16:creationId xmlns:a16="http://schemas.microsoft.com/office/drawing/2014/main" id="{BE94AF48-B99C-285B-B237-B43D4400739F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7" name="Google Shape;2172;p22">
              <a:extLst>
                <a:ext uri="{FF2B5EF4-FFF2-40B4-BE49-F238E27FC236}">
                  <a16:creationId xmlns:a16="http://schemas.microsoft.com/office/drawing/2014/main" id="{460F57C3-F2CA-16BF-AF9D-EB3716AEC836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8" name="Google Shape;2173;p22">
              <a:extLst>
                <a:ext uri="{FF2B5EF4-FFF2-40B4-BE49-F238E27FC236}">
                  <a16:creationId xmlns:a16="http://schemas.microsoft.com/office/drawing/2014/main" id="{AFD8344D-C1D7-AC90-22AF-5ACE197087BA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9" name="Google Shape;2174;p22">
              <a:extLst>
                <a:ext uri="{FF2B5EF4-FFF2-40B4-BE49-F238E27FC236}">
                  <a16:creationId xmlns:a16="http://schemas.microsoft.com/office/drawing/2014/main" id="{5C63655F-E36E-0B06-DD31-B86C02D92437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0" name="Google Shape;2175;p22">
              <a:extLst>
                <a:ext uri="{FF2B5EF4-FFF2-40B4-BE49-F238E27FC236}">
                  <a16:creationId xmlns:a16="http://schemas.microsoft.com/office/drawing/2014/main" id="{C152C9FC-57A2-1108-F53E-8CD8F4BD1288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1" name="Google Shape;2176;p22">
              <a:extLst>
                <a:ext uri="{FF2B5EF4-FFF2-40B4-BE49-F238E27FC236}">
                  <a16:creationId xmlns:a16="http://schemas.microsoft.com/office/drawing/2014/main" id="{AD0C87DB-C216-CD69-DA2F-7D167C686488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2" name="Google Shape;2177;p22">
              <a:extLst>
                <a:ext uri="{FF2B5EF4-FFF2-40B4-BE49-F238E27FC236}">
                  <a16:creationId xmlns:a16="http://schemas.microsoft.com/office/drawing/2014/main" id="{EBAE5F86-26B1-B836-2525-F1F762CED61D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3" name="Google Shape;2178;p22">
              <a:extLst>
                <a:ext uri="{FF2B5EF4-FFF2-40B4-BE49-F238E27FC236}">
                  <a16:creationId xmlns:a16="http://schemas.microsoft.com/office/drawing/2014/main" id="{C445E760-6E6C-97C2-C827-5EDD1FC7414B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4" name="Google Shape;2179;p22">
              <a:extLst>
                <a:ext uri="{FF2B5EF4-FFF2-40B4-BE49-F238E27FC236}">
                  <a16:creationId xmlns:a16="http://schemas.microsoft.com/office/drawing/2014/main" id="{2C944684-4697-BB33-AA54-CB4C0188F98A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5" name="Google Shape;2180;p22">
              <a:extLst>
                <a:ext uri="{FF2B5EF4-FFF2-40B4-BE49-F238E27FC236}">
                  <a16:creationId xmlns:a16="http://schemas.microsoft.com/office/drawing/2014/main" id="{1DE0D2D2-D3A5-0016-240D-577DCCC9E98E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6" name="Google Shape;2181;p22">
              <a:extLst>
                <a:ext uri="{FF2B5EF4-FFF2-40B4-BE49-F238E27FC236}">
                  <a16:creationId xmlns:a16="http://schemas.microsoft.com/office/drawing/2014/main" id="{32C29632-4A44-0755-F8C2-F76288FA8A9C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7" name="Google Shape;2182;p22">
              <a:extLst>
                <a:ext uri="{FF2B5EF4-FFF2-40B4-BE49-F238E27FC236}">
                  <a16:creationId xmlns:a16="http://schemas.microsoft.com/office/drawing/2014/main" id="{A9EAA58E-113F-048B-0378-00A561849434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8" name="Google Shape;2183;p22">
              <a:extLst>
                <a:ext uri="{FF2B5EF4-FFF2-40B4-BE49-F238E27FC236}">
                  <a16:creationId xmlns:a16="http://schemas.microsoft.com/office/drawing/2014/main" id="{E8BC9604-9F37-DD7E-D873-29857B7906E3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9" name="Google Shape;2184;p22">
              <a:extLst>
                <a:ext uri="{FF2B5EF4-FFF2-40B4-BE49-F238E27FC236}">
                  <a16:creationId xmlns:a16="http://schemas.microsoft.com/office/drawing/2014/main" id="{40B43317-8EF4-06C3-782D-8AE0D3E7603B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0" name="Google Shape;2185;p22">
              <a:extLst>
                <a:ext uri="{FF2B5EF4-FFF2-40B4-BE49-F238E27FC236}">
                  <a16:creationId xmlns:a16="http://schemas.microsoft.com/office/drawing/2014/main" id="{E9FE4567-E519-E246-97DF-944CAA02A448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1" name="Google Shape;2186;p22">
              <a:extLst>
                <a:ext uri="{FF2B5EF4-FFF2-40B4-BE49-F238E27FC236}">
                  <a16:creationId xmlns:a16="http://schemas.microsoft.com/office/drawing/2014/main" id="{6D172E65-90F9-36B2-225C-7C61A57357A4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2" name="Google Shape;2187;p22">
              <a:extLst>
                <a:ext uri="{FF2B5EF4-FFF2-40B4-BE49-F238E27FC236}">
                  <a16:creationId xmlns:a16="http://schemas.microsoft.com/office/drawing/2014/main" id="{A5AF8D67-D649-2EB8-34DE-38BC30F911FE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3" name="Google Shape;2188;p22">
              <a:extLst>
                <a:ext uri="{FF2B5EF4-FFF2-40B4-BE49-F238E27FC236}">
                  <a16:creationId xmlns:a16="http://schemas.microsoft.com/office/drawing/2014/main" id="{2C216C7F-20CB-BB78-6E28-8B203914668A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4" name="Google Shape;2189;p22">
              <a:extLst>
                <a:ext uri="{FF2B5EF4-FFF2-40B4-BE49-F238E27FC236}">
                  <a16:creationId xmlns:a16="http://schemas.microsoft.com/office/drawing/2014/main" id="{40BAEB22-395A-46BC-4BD8-0308D8206875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5" name="Google Shape;2190;p22">
              <a:extLst>
                <a:ext uri="{FF2B5EF4-FFF2-40B4-BE49-F238E27FC236}">
                  <a16:creationId xmlns:a16="http://schemas.microsoft.com/office/drawing/2014/main" id="{9365A639-76CF-7DDA-4AE7-F5EBAE63AA8F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6" name="Google Shape;2191;p22">
              <a:extLst>
                <a:ext uri="{FF2B5EF4-FFF2-40B4-BE49-F238E27FC236}">
                  <a16:creationId xmlns:a16="http://schemas.microsoft.com/office/drawing/2014/main" id="{DE9F7B2E-3271-5F9C-0664-96A662E8A7E0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7" name="Google Shape;2192;p22">
              <a:extLst>
                <a:ext uri="{FF2B5EF4-FFF2-40B4-BE49-F238E27FC236}">
                  <a16:creationId xmlns:a16="http://schemas.microsoft.com/office/drawing/2014/main" id="{353DDA60-8342-0323-BF8F-8436CD52B6FC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8" name="Google Shape;2193;p22">
              <a:extLst>
                <a:ext uri="{FF2B5EF4-FFF2-40B4-BE49-F238E27FC236}">
                  <a16:creationId xmlns:a16="http://schemas.microsoft.com/office/drawing/2014/main" id="{A4A797F1-D885-DF4E-70E6-E900F90354E8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9" name="Google Shape;2194;p22">
              <a:extLst>
                <a:ext uri="{FF2B5EF4-FFF2-40B4-BE49-F238E27FC236}">
                  <a16:creationId xmlns:a16="http://schemas.microsoft.com/office/drawing/2014/main" id="{39478661-D5B7-1141-C16E-A0CB5FF51A3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0" name="Google Shape;2195;p22">
              <a:extLst>
                <a:ext uri="{FF2B5EF4-FFF2-40B4-BE49-F238E27FC236}">
                  <a16:creationId xmlns:a16="http://schemas.microsoft.com/office/drawing/2014/main" id="{7C63B3F0-EEBE-8D7F-417C-A1DF3CA858D0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1" name="Google Shape;2196;p22">
              <a:extLst>
                <a:ext uri="{FF2B5EF4-FFF2-40B4-BE49-F238E27FC236}">
                  <a16:creationId xmlns:a16="http://schemas.microsoft.com/office/drawing/2014/main" id="{0A3E7A49-96F8-A701-35A1-A7C38050D29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2" name="Google Shape;2197;p22">
              <a:extLst>
                <a:ext uri="{FF2B5EF4-FFF2-40B4-BE49-F238E27FC236}">
                  <a16:creationId xmlns:a16="http://schemas.microsoft.com/office/drawing/2014/main" id="{6DA3C8B3-F0B5-B40A-C632-566AB5C8396B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3" name="Google Shape;2198;p22">
              <a:extLst>
                <a:ext uri="{FF2B5EF4-FFF2-40B4-BE49-F238E27FC236}">
                  <a16:creationId xmlns:a16="http://schemas.microsoft.com/office/drawing/2014/main" id="{372E39D1-3146-0EBF-578F-AE18649AE376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4" name="Google Shape;2199;p22">
              <a:extLst>
                <a:ext uri="{FF2B5EF4-FFF2-40B4-BE49-F238E27FC236}">
                  <a16:creationId xmlns:a16="http://schemas.microsoft.com/office/drawing/2014/main" id="{9E979C6E-7AB2-3D98-3CAF-ED395232BD9D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5" name="Google Shape;2200;p22">
              <a:extLst>
                <a:ext uri="{FF2B5EF4-FFF2-40B4-BE49-F238E27FC236}">
                  <a16:creationId xmlns:a16="http://schemas.microsoft.com/office/drawing/2014/main" id="{AD173C77-A664-7FAC-152C-D421563CEC44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6" name="Google Shape;2201;p22">
              <a:extLst>
                <a:ext uri="{FF2B5EF4-FFF2-40B4-BE49-F238E27FC236}">
                  <a16:creationId xmlns:a16="http://schemas.microsoft.com/office/drawing/2014/main" id="{E8CF4BF7-846E-D4B0-659C-A2F635321C95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7" name="Google Shape;2202;p22">
              <a:extLst>
                <a:ext uri="{FF2B5EF4-FFF2-40B4-BE49-F238E27FC236}">
                  <a16:creationId xmlns:a16="http://schemas.microsoft.com/office/drawing/2014/main" id="{B1CD72F6-50BB-C138-D744-B076D2356DBA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8" name="Google Shape;2203;p22">
              <a:extLst>
                <a:ext uri="{FF2B5EF4-FFF2-40B4-BE49-F238E27FC236}">
                  <a16:creationId xmlns:a16="http://schemas.microsoft.com/office/drawing/2014/main" id="{F1811453-C618-8374-46F6-F2A934AF78E7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9" name="Google Shape;2204;p22">
              <a:extLst>
                <a:ext uri="{FF2B5EF4-FFF2-40B4-BE49-F238E27FC236}">
                  <a16:creationId xmlns:a16="http://schemas.microsoft.com/office/drawing/2014/main" id="{9160666D-DD86-5870-D4EA-8BC32CCB3212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0" name="Google Shape;2205;p22">
              <a:extLst>
                <a:ext uri="{FF2B5EF4-FFF2-40B4-BE49-F238E27FC236}">
                  <a16:creationId xmlns:a16="http://schemas.microsoft.com/office/drawing/2014/main" id="{849D6688-2614-6AB6-9F21-0C3E08625064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1" name="Google Shape;2206;p22">
              <a:extLst>
                <a:ext uri="{FF2B5EF4-FFF2-40B4-BE49-F238E27FC236}">
                  <a16:creationId xmlns:a16="http://schemas.microsoft.com/office/drawing/2014/main" id="{A2CE8EEA-5041-DB85-88E9-86256E457E34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2" name="Google Shape;2207;p22">
              <a:extLst>
                <a:ext uri="{FF2B5EF4-FFF2-40B4-BE49-F238E27FC236}">
                  <a16:creationId xmlns:a16="http://schemas.microsoft.com/office/drawing/2014/main" id="{2C110D86-49F0-8F86-FEB7-92DF5234F672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3" name="Google Shape;2208;p22">
              <a:extLst>
                <a:ext uri="{FF2B5EF4-FFF2-40B4-BE49-F238E27FC236}">
                  <a16:creationId xmlns:a16="http://schemas.microsoft.com/office/drawing/2014/main" id="{4D7163E2-1485-B820-0977-E3C102E026E6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4" name="Google Shape;2209;p22">
              <a:extLst>
                <a:ext uri="{FF2B5EF4-FFF2-40B4-BE49-F238E27FC236}">
                  <a16:creationId xmlns:a16="http://schemas.microsoft.com/office/drawing/2014/main" id="{09E0F6E7-DA9C-63C0-9151-8E51660192EA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5" name="Google Shape;2210;p22">
              <a:extLst>
                <a:ext uri="{FF2B5EF4-FFF2-40B4-BE49-F238E27FC236}">
                  <a16:creationId xmlns:a16="http://schemas.microsoft.com/office/drawing/2014/main" id="{105F39D2-F595-BC39-D1F8-892FFF391416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6" name="Google Shape;2211;p22">
              <a:extLst>
                <a:ext uri="{FF2B5EF4-FFF2-40B4-BE49-F238E27FC236}">
                  <a16:creationId xmlns:a16="http://schemas.microsoft.com/office/drawing/2014/main" id="{567C4774-CC28-3BF9-8AB1-FDA17228D050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7" name="Google Shape;2212;p22">
              <a:extLst>
                <a:ext uri="{FF2B5EF4-FFF2-40B4-BE49-F238E27FC236}">
                  <a16:creationId xmlns:a16="http://schemas.microsoft.com/office/drawing/2014/main" id="{C84B2000-EEC3-15DB-7C2C-A33B621AC9C4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8" name="Google Shape;2213;p22">
              <a:extLst>
                <a:ext uri="{FF2B5EF4-FFF2-40B4-BE49-F238E27FC236}">
                  <a16:creationId xmlns:a16="http://schemas.microsoft.com/office/drawing/2014/main" id="{32FFB35E-8A88-90D4-E8C9-5F47079546BB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9" name="Google Shape;2214;p22">
              <a:extLst>
                <a:ext uri="{FF2B5EF4-FFF2-40B4-BE49-F238E27FC236}">
                  <a16:creationId xmlns:a16="http://schemas.microsoft.com/office/drawing/2014/main" id="{AA3D0626-D15B-5CDC-BD12-BEA57B80E3B7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0" name="Google Shape;2215;p22">
              <a:extLst>
                <a:ext uri="{FF2B5EF4-FFF2-40B4-BE49-F238E27FC236}">
                  <a16:creationId xmlns:a16="http://schemas.microsoft.com/office/drawing/2014/main" id="{5F5A03B4-DBB4-60FC-C98F-CE8E1136E802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1" name="Google Shape;2216;p22">
              <a:extLst>
                <a:ext uri="{FF2B5EF4-FFF2-40B4-BE49-F238E27FC236}">
                  <a16:creationId xmlns:a16="http://schemas.microsoft.com/office/drawing/2014/main" id="{A1C28928-BC11-77C5-C516-E0D0877D6085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2" name="Google Shape;2217;p22">
              <a:extLst>
                <a:ext uri="{FF2B5EF4-FFF2-40B4-BE49-F238E27FC236}">
                  <a16:creationId xmlns:a16="http://schemas.microsoft.com/office/drawing/2014/main" id="{419D860F-BCCC-52BD-F31A-EE41A818A63F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3" name="Google Shape;2218;p22">
              <a:extLst>
                <a:ext uri="{FF2B5EF4-FFF2-40B4-BE49-F238E27FC236}">
                  <a16:creationId xmlns:a16="http://schemas.microsoft.com/office/drawing/2014/main" id="{30CB7C90-42AA-5C04-A4A4-DE4F8621CA11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4" name="Google Shape;2219;p22">
              <a:extLst>
                <a:ext uri="{FF2B5EF4-FFF2-40B4-BE49-F238E27FC236}">
                  <a16:creationId xmlns:a16="http://schemas.microsoft.com/office/drawing/2014/main" id="{CFD7D966-262E-2410-CBC3-0591497A5F65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5" name="Google Shape;2220;p22">
              <a:extLst>
                <a:ext uri="{FF2B5EF4-FFF2-40B4-BE49-F238E27FC236}">
                  <a16:creationId xmlns:a16="http://schemas.microsoft.com/office/drawing/2014/main" id="{C0BE6351-F70F-E034-43DC-6FA8AD00DA05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6" name="Google Shape;2221;p22">
              <a:extLst>
                <a:ext uri="{FF2B5EF4-FFF2-40B4-BE49-F238E27FC236}">
                  <a16:creationId xmlns:a16="http://schemas.microsoft.com/office/drawing/2014/main" id="{8545255D-86A5-2509-9DDE-2E6A4941C1B5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7" name="Google Shape;2222;p22">
              <a:extLst>
                <a:ext uri="{FF2B5EF4-FFF2-40B4-BE49-F238E27FC236}">
                  <a16:creationId xmlns:a16="http://schemas.microsoft.com/office/drawing/2014/main" id="{79F4F611-DAAB-E264-D731-B432F858C595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8" name="Google Shape;2223;p22">
              <a:extLst>
                <a:ext uri="{FF2B5EF4-FFF2-40B4-BE49-F238E27FC236}">
                  <a16:creationId xmlns:a16="http://schemas.microsoft.com/office/drawing/2014/main" id="{2C9DAA1F-F39E-21DF-90C3-C0CD48F8CC7E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9" name="Google Shape;2224;p22">
              <a:extLst>
                <a:ext uri="{FF2B5EF4-FFF2-40B4-BE49-F238E27FC236}">
                  <a16:creationId xmlns:a16="http://schemas.microsoft.com/office/drawing/2014/main" id="{7B5B0C14-C96E-57F9-F54C-746B819F1826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0" name="Google Shape;2225;p22">
              <a:extLst>
                <a:ext uri="{FF2B5EF4-FFF2-40B4-BE49-F238E27FC236}">
                  <a16:creationId xmlns:a16="http://schemas.microsoft.com/office/drawing/2014/main" id="{F35BA55A-77B8-87FB-0717-A5052372A976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1" name="Google Shape;2226;p22">
              <a:extLst>
                <a:ext uri="{FF2B5EF4-FFF2-40B4-BE49-F238E27FC236}">
                  <a16:creationId xmlns:a16="http://schemas.microsoft.com/office/drawing/2014/main" id="{348D3080-CEA6-3E73-DB4D-BA1B9706A2F0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2" name="Google Shape;2227;p22">
              <a:extLst>
                <a:ext uri="{FF2B5EF4-FFF2-40B4-BE49-F238E27FC236}">
                  <a16:creationId xmlns:a16="http://schemas.microsoft.com/office/drawing/2014/main" id="{DA459C1B-B735-0265-19BB-01CED8DE87A8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3" name="Google Shape;2228;p22">
              <a:extLst>
                <a:ext uri="{FF2B5EF4-FFF2-40B4-BE49-F238E27FC236}">
                  <a16:creationId xmlns:a16="http://schemas.microsoft.com/office/drawing/2014/main" id="{017B2F15-367E-8D77-9C26-558A7FE73E57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4" name="Google Shape;2229;p22">
              <a:extLst>
                <a:ext uri="{FF2B5EF4-FFF2-40B4-BE49-F238E27FC236}">
                  <a16:creationId xmlns:a16="http://schemas.microsoft.com/office/drawing/2014/main" id="{8101AF22-3839-F7A4-17F2-D5226FB4F65B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5" name="Google Shape;2230;p22">
              <a:extLst>
                <a:ext uri="{FF2B5EF4-FFF2-40B4-BE49-F238E27FC236}">
                  <a16:creationId xmlns:a16="http://schemas.microsoft.com/office/drawing/2014/main" id="{43460F0B-0953-E5D7-4FDD-0137AEA4BE8A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6" name="Google Shape;2231;p22">
              <a:extLst>
                <a:ext uri="{FF2B5EF4-FFF2-40B4-BE49-F238E27FC236}">
                  <a16:creationId xmlns:a16="http://schemas.microsoft.com/office/drawing/2014/main" id="{9614BE12-B7DC-F1E4-40B3-6822CD573AC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7" name="Google Shape;2232;p22">
              <a:extLst>
                <a:ext uri="{FF2B5EF4-FFF2-40B4-BE49-F238E27FC236}">
                  <a16:creationId xmlns:a16="http://schemas.microsoft.com/office/drawing/2014/main" id="{0E437EDA-EE66-8696-FD05-B3EBCFE820E0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8" name="Google Shape;2233;p22">
              <a:extLst>
                <a:ext uri="{FF2B5EF4-FFF2-40B4-BE49-F238E27FC236}">
                  <a16:creationId xmlns:a16="http://schemas.microsoft.com/office/drawing/2014/main" id="{DC275108-BE93-C383-F57D-CFEF31691AB3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9" name="Google Shape;2234;p22">
              <a:extLst>
                <a:ext uri="{FF2B5EF4-FFF2-40B4-BE49-F238E27FC236}">
                  <a16:creationId xmlns:a16="http://schemas.microsoft.com/office/drawing/2014/main" id="{60E3163B-67A5-A255-0DDE-A69F64DE6079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0" name="Google Shape;2235;p22">
              <a:extLst>
                <a:ext uri="{FF2B5EF4-FFF2-40B4-BE49-F238E27FC236}">
                  <a16:creationId xmlns:a16="http://schemas.microsoft.com/office/drawing/2014/main" id="{78B56D27-ED32-9F42-61EA-AE2BA02683C8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1" name="Google Shape;2236;p22">
              <a:extLst>
                <a:ext uri="{FF2B5EF4-FFF2-40B4-BE49-F238E27FC236}">
                  <a16:creationId xmlns:a16="http://schemas.microsoft.com/office/drawing/2014/main" id="{D5020CE7-0435-976C-A340-0E0CF466B112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2" name="Google Shape;2237;p22">
              <a:extLst>
                <a:ext uri="{FF2B5EF4-FFF2-40B4-BE49-F238E27FC236}">
                  <a16:creationId xmlns:a16="http://schemas.microsoft.com/office/drawing/2014/main" id="{3553AEB7-30C1-6398-E34F-18F554031973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3" name="Google Shape;2238;p22">
              <a:extLst>
                <a:ext uri="{FF2B5EF4-FFF2-40B4-BE49-F238E27FC236}">
                  <a16:creationId xmlns:a16="http://schemas.microsoft.com/office/drawing/2014/main" id="{8AED286E-DC30-108D-30DE-2373B8672E4F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4" name="Google Shape;2239;p22">
              <a:extLst>
                <a:ext uri="{FF2B5EF4-FFF2-40B4-BE49-F238E27FC236}">
                  <a16:creationId xmlns:a16="http://schemas.microsoft.com/office/drawing/2014/main" id="{7E335371-3ECD-4A77-C20B-EC424087AB4E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5" name="Google Shape;2240;p22">
              <a:extLst>
                <a:ext uri="{FF2B5EF4-FFF2-40B4-BE49-F238E27FC236}">
                  <a16:creationId xmlns:a16="http://schemas.microsoft.com/office/drawing/2014/main" id="{EB6DC045-FA97-4BBC-6738-F3200E2D9E3D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6" name="Google Shape;2241;p22">
              <a:extLst>
                <a:ext uri="{FF2B5EF4-FFF2-40B4-BE49-F238E27FC236}">
                  <a16:creationId xmlns:a16="http://schemas.microsoft.com/office/drawing/2014/main" id="{97EEAF8A-465F-D4A4-E5EB-BA1CBA5CB7E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7" name="Google Shape;2242;p22">
              <a:extLst>
                <a:ext uri="{FF2B5EF4-FFF2-40B4-BE49-F238E27FC236}">
                  <a16:creationId xmlns:a16="http://schemas.microsoft.com/office/drawing/2014/main" id="{A563545E-7CD1-29D0-883E-F166D9B8A527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8" name="Google Shape;2243;p22">
              <a:extLst>
                <a:ext uri="{FF2B5EF4-FFF2-40B4-BE49-F238E27FC236}">
                  <a16:creationId xmlns:a16="http://schemas.microsoft.com/office/drawing/2014/main" id="{0BD4AF2B-C72A-AD35-67C2-D89463552FA6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9" name="Google Shape;2244;p22">
              <a:extLst>
                <a:ext uri="{FF2B5EF4-FFF2-40B4-BE49-F238E27FC236}">
                  <a16:creationId xmlns:a16="http://schemas.microsoft.com/office/drawing/2014/main" id="{DE3EACD5-FE70-9F28-3448-F05F9F9376A4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0" name="Google Shape;2245;p22">
              <a:extLst>
                <a:ext uri="{FF2B5EF4-FFF2-40B4-BE49-F238E27FC236}">
                  <a16:creationId xmlns:a16="http://schemas.microsoft.com/office/drawing/2014/main" id="{7B97B93B-EA16-5CF9-9219-335A8CD5C2B1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1" name="Google Shape;2246;p22">
              <a:extLst>
                <a:ext uri="{FF2B5EF4-FFF2-40B4-BE49-F238E27FC236}">
                  <a16:creationId xmlns:a16="http://schemas.microsoft.com/office/drawing/2014/main" id="{DCCEE2F8-919B-B8A8-433A-7315B793ABAC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2" name="Google Shape;2247;p22">
              <a:extLst>
                <a:ext uri="{FF2B5EF4-FFF2-40B4-BE49-F238E27FC236}">
                  <a16:creationId xmlns:a16="http://schemas.microsoft.com/office/drawing/2014/main" id="{06EBFD02-D36D-F8A6-726B-34D23798D223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3" name="Google Shape;2248;p22">
              <a:extLst>
                <a:ext uri="{FF2B5EF4-FFF2-40B4-BE49-F238E27FC236}">
                  <a16:creationId xmlns:a16="http://schemas.microsoft.com/office/drawing/2014/main" id="{07825662-243D-0636-EC7C-34DE0AE52513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4" name="Google Shape;2249;p22">
              <a:extLst>
                <a:ext uri="{FF2B5EF4-FFF2-40B4-BE49-F238E27FC236}">
                  <a16:creationId xmlns:a16="http://schemas.microsoft.com/office/drawing/2014/main" id="{E5995B3C-2B14-6998-FFAA-5B24F5618E6C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5" name="Google Shape;2250;p22">
              <a:extLst>
                <a:ext uri="{FF2B5EF4-FFF2-40B4-BE49-F238E27FC236}">
                  <a16:creationId xmlns:a16="http://schemas.microsoft.com/office/drawing/2014/main" id="{9AEB44AD-AEF0-CB9B-2AF2-DD92A5DC0E9E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6" name="Google Shape;2251;p22">
              <a:extLst>
                <a:ext uri="{FF2B5EF4-FFF2-40B4-BE49-F238E27FC236}">
                  <a16:creationId xmlns:a16="http://schemas.microsoft.com/office/drawing/2014/main" id="{B3112F17-EC52-5A35-BE4F-D7EEC9771906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7" name="Google Shape;2252;p22">
              <a:extLst>
                <a:ext uri="{FF2B5EF4-FFF2-40B4-BE49-F238E27FC236}">
                  <a16:creationId xmlns:a16="http://schemas.microsoft.com/office/drawing/2014/main" id="{E2282751-E33A-E92B-0C5E-EE8867E0776F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8" name="Google Shape;2253;p22">
              <a:extLst>
                <a:ext uri="{FF2B5EF4-FFF2-40B4-BE49-F238E27FC236}">
                  <a16:creationId xmlns:a16="http://schemas.microsoft.com/office/drawing/2014/main" id="{53E7A144-0778-DB42-16EC-10BD29729912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9" name="Google Shape;2254;p22">
              <a:extLst>
                <a:ext uri="{FF2B5EF4-FFF2-40B4-BE49-F238E27FC236}">
                  <a16:creationId xmlns:a16="http://schemas.microsoft.com/office/drawing/2014/main" id="{0403D5F9-8D15-8204-C087-6E6C2748793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0" name="Google Shape;2255;p22">
              <a:extLst>
                <a:ext uri="{FF2B5EF4-FFF2-40B4-BE49-F238E27FC236}">
                  <a16:creationId xmlns:a16="http://schemas.microsoft.com/office/drawing/2014/main" id="{2F9C8808-5374-36D3-F93D-3A31C66435F4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1" name="Google Shape;2256;p22">
              <a:extLst>
                <a:ext uri="{FF2B5EF4-FFF2-40B4-BE49-F238E27FC236}">
                  <a16:creationId xmlns:a16="http://schemas.microsoft.com/office/drawing/2014/main" id="{08BE2363-E1EA-909C-2BC4-D4B02A995962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2" name="Google Shape;2257;p22">
              <a:extLst>
                <a:ext uri="{FF2B5EF4-FFF2-40B4-BE49-F238E27FC236}">
                  <a16:creationId xmlns:a16="http://schemas.microsoft.com/office/drawing/2014/main" id="{630768A2-08D5-C1B4-EA0C-09DDAE629804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3" name="Google Shape;2258;p22">
              <a:extLst>
                <a:ext uri="{FF2B5EF4-FFF2-40B4-BE49-F238E27FC236}">
                  <a16:creationId xmlns:a16="http://schemas.microsoft.com/office/drawing/2014/main" id="{9CB72573-394A-E55C-0F9D-392F314BEFD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4" name="Google Shape;2259;p22">
              <a:extLst>
                <a:ext uri="{FF2B5EF4-FFF2-40B4-BE49-F238E27FC236}">
                  <a16:creationId xmlns:a16="http://schemas.microsoft.com/office/drawing/2014/main" id="{4BB562E3-6DE4-E02E-BD5C-9028CFA5BF7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5" name="Google Shape;2260;p22">
              <a:extLst>
                <a:ext uri="{FF2B5EF4-FFF2-40B4-BE49-F238E27FC236}">
                  <a16:creationId xmlns:a16="http://schemas.microsoft.com/office/drawing/2014/main" id="{207BA9E1-FB31-27D3-A6C8-DC149DF475CE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6" name="Google Shape;2261;p22">
              <a:extLst>
                <a:ext uri="{FF2B5EF4-FFF2-40B4-BE49-F238E27FC236}">
                  <a16:creationId xmlns:a16="http://schemas.microsoft.com/office/drawing/2014/main" id="{8D87685C-AD44-BFD7-895C-B7195D99046E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7" name="Google Shape;2262;p22">
              <a:extLst>
                <a:ext uri="{FF2B5EF4-FFF2-40B4-BE49-F238E27FC236}">
                  <a16:creationId xmlns:a16="http://schemas.microsoft.com/office/drawing/2014/main" id="{CAA1D032-42BE-1B21-C3CB-7B1889DFE454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8" name="Google Shape;2263;p22">
              <a:extLst>
                <a:ext uri="{FF2B5EF4-FFF2-40B4-BE49-F238E27FC236}">
                  <a16:creationId xmlns:a16="http://schemas.microsoft.com/office/drawing/2014/main" id="{39367BED-ADA6-9830-266D-228C2021437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9" name="Google Shape;2264;p22">
              <a:extLst>
                <a:ext uri="{FF2B5EF4-FFF2-40B4-BE49-F238E27FC236}">
                  <a16:creationId xmlns:a16="http://schemas.microsoft.com/office/drawing/2014/main" id="{3CF1F507-F2D4-582B-20F3-894B29F40E27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0" name="Google Shape;2265;p22">
              <a:extLst>
                <a:ext uri="{FF2B5EF4-FFF2-40B4-BE49-F238E27FC236}">
                  <a16:creationId xmlns:a16="http://schemas.microsoft.com/office/drawing/2014/main" id="{5F1269D7-EAF0-6578-2840-784FC52B2CD4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1" name="Google Shape;2266;p22">
              <a:extLst>
                <a:ext uri="{FF2B5EF4-FFF2-40B4-BE49-F238E27FC236}">
                  <a16:creationId xmlns:a16="http://schemas.microsoft.com/office/drawing/2014/main" id="{89093F35-E475-ED17-4EAE-98AF185DA108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2" name="Google Shape;2267;p22">
              <a:extLst>
                <a:ext uri="{FF2B5EF4-FFF2-40B4-BE49-F238E27FC236}">
                  <a16:creationId xmlns:a16="http://schemas.microsoft.com/office/drawing/2014/main" id="{949EE06F-4927-0A20-1A8A-5FB11DE47921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3" name="Google Shape;2268;p22">
              <a:extLst>
                <a:ext uri="{FF2B5EF4-FFF2-40B4-BE49-F238E27FC236}">
                  <a16:creationId xmlns:a16="http://schemas.microsoft.com/office/drawing/2014/main" id="{A196040C-55BD-A885-6B0C-6D79D0DA6BCA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4" name="Google Shape;2269;p22">
              <a:extLst>
                <a:ext uri="{FF2B5EF4-FFF2-40B4-BE49-F238E27FC236}">
                  <a16:creationId xmlns:a16="http://schemas.microsoft.com/office/drawing/2014/main" id="{3D7D0D37-DF0F-64F8-9348-49F63875B7D7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5" name="Google Shape;2270;p22">
              <a:extLst>
                <a:ext uri="{FF2B5EF4-FFF2-40B4-BE49-F238E27FC236}">
                  <a16:creationId xmlns:a16="http://schemas.microsoft.com/office/drawing/2014/main" id="{956AFE90-955A-A71A-1C32-6BCC7846F1CA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6" name="Google Shape;2271;p22">
              <a:extLst>
                <a:ext uri="{FF2B5EF4-FFF2-40B4-BE49-F238E27FC236}">
                  <a16:creationId xmlns:a16="http://schemas.microsoft.com/office/drawing/2014/main" id="{13954DF2-D6C7-B678-48CB-26D62DE18D15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7" name="Google Shape;2272;p22">
              <a:extLst>
                <a:ext uri="{FF2B5EF4-FFF2-40B4-BE49-F238E27FC236}">
                  <a16:creationId xmlns:a16="http://schemas.microsoft.com/office/drawing/2014/main" id="{3AFB0B50-DBD7-548C-7C0A-FEBD0FA27E3A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8" name="Google Shape;2273;p22">
              <a:extLst>
                <a:ext uri="{FF2B5EF4-FFF2-40B4-BE49-F238E27FC236}">
                  <a16:creationId xmlns:a16="http://schemas.microsoft.com/office/drawing/2014/main" id="{E8CDD48C-82EE-3EAE-BDD5-8BC21381BDE8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9" name="Google Shape;2274;p22">
              <a:extLst>
                <a:ext uri="{FF2B5EF4-FFF2-40B4-BE49-F238E27FC236}">
                  <a16:creationId xmlns:a16="http://schemas.microsoft.com/office/drawing/2014/main" id="{7BBE1A0E-EEBE-79F0-3760-C8FF78B21241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0" name="Google Shape;2275;p22">
              <a:extLst>
                <a:ext uri="{FF2B5EF4-FFF2-40B4-BE49-F238E27FC236}">
                  <a16:creationId xmlns:a16="http://schemas.microsoft.com/office/drawing/2014/main" id="{E03DDE8A-94E8-C13B-5FF4-27492EAB6B99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1" name="Google Shape;2276;p22">
              <a:extLst>
                <a:ext uri="{FF2B5EF4-FFF2-40B4-BE49-F238E27FC236}">
                  <a16:creationId xmlns:a16="http://schemas.microsoft.com/office/drawing/2014/main" id="{3F90B221-0B6D-0FFF-E3AF-6E15F58EC6FC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2" name="Google Shape;2277;p22">
              <a:extLst>
                <a:ext uri="{FF2B5EF4-FFF2-40B4-BE49-F238E27FC236}">
                  <a16:creationId xmlns:a16="http://schemas.microsoft.com/office/drawing/2014/main" id="{2879DCEB-094A-ED13-1FB5-30807C12328B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3" name="Google Shape;2278;p22">
              <a:extLst>
                <a:ext uri="{FF2B5EF4-FFF2-40B4-BE49-F238E27FC236}">
                  <a16:creationId xmlns:a16="http://schemas.microsoft.com/office/drawing/2014/main" id="{075E040C-BBA3-A3B2-A365-B0E9BD278351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4" name="Google Shape;2279;p22">
              <a:extLst>
                <a:ext uri="{FF2B5EF4-FFF2-40B4-BE49-F238E27FC236}">
                  <a16:creationId xmlns:a16="http://schemas.microsoft.com/office/drawing/2014/main" id="{2D03D993-83F3-4935-D839-1430FC2B4D8E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5" name="Google Shape;2280;p22">
              <a:extLst>
                <a:ext uri="{FF2B5EF4-FFF2-40B4-BE49-F238E27FC236}">
                  <a16:creationId xmlns:a16="http://schemas.microsoft.com/office/drawing/2014/main" id="{74A7B7C1-F672-6ECF-73AA-1DC2989897C5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6" name="Google Shape;2281;p22">
              <a:extLst>
                <a:ext uri="{FF2B5EF4-FFF2-40B4-BE49-F238E27FC236}">
                  <a16:creationId xmlns:a16="http://schemas.microsoft.com/office/drawing/2014/main" id="{FC3AB7FC-FCA7-96D7-2421-ACBC4471AA0E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7" name="Google Shape;2282;p22">
              <a:extLst>
                <a:ext uri="{FF2B5EF4-FFF2-40B4-BE49-F238E27FC236}">
                  <a16:creationId xmlns:a16="http://schemas.microsoft.com/office/drawing/2014/main" id="{E4E57637-8AEA-0A3C-5D02-2451F8910D7A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8" name="Google Shape;2283;p22">
              <a:extLst>
                <a:ext uri="{FF2B5EF4-FFF2-40B4-BE49-F238E27FC236}">
                  <a16:creationId xmlns:a16="http://schemas.microsoft.com/office/drawing/2014/main" id="{719964DC-C35F-63CF-FA92-65430D99DD8C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9" name="Google Shape;2284;p22">
              <a:extLst>
                <a:ext uri="{FF2B5EF4-FFF2-40B4-BE49-F238E27FC236}">
                  <a16:creationId xmlns:a16="http://schemas.microsoft.com/office/drawing/2014/main" id="{FDE841D1-F465-DFBF-06DB-60F74A314884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0" name="Google Shape;2285;p22">
              <a:extLst>
                <a:ext uri="{FF2B5EF4-FFF2-40B4-BE49-F238E27FC236}">
                  <a16:creationId xmlns:a16="http://schemas.microsoft.com/office/drawing/2014/main" id="{83FE9F1B-E7E5-E512-852A-AF3FB4D977BD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1" name="Google Shape;2286;p22">
              <a:extLst>
                <a:ext uri="{FF2B5EF4-FFF2-40B4-BE49-F238E27FC236}">
                  <a16:creationId xmlns:a16="http://schemas.microsoft.com/office/drawing/2014/main" id="{2B3F178E-F0FA-64A4-33DA-3D98C4DD380E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2" name="Google Shape;2287;p22">
              <a:extLst>
                <a:ext uri="{FF2B5EF4-FFF2-40B4-BE49-F238E27FC236}">
                  <a16:creationId xmlns:a16="http://schemas.microsoft.com/office/drawing/2014/main" id="{80F3DE73-C019-8003-DFE0-7857C450D5F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3" name="Google Shape;2288;p22">
              <a:extLst>
                <a:ext uri="{FF2B5EF4-FFF2-40B4-BE49-F238E27FC236}">
                  <a16:creationId xmlns:a16="http://schemas.microsoft.com/office/drawing/2014/main" id="{AB2D6917-ABD5-B839-298D-FE0E5A58A6F0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4" name="Google Shape;2289;p22">
              <a:extLst>
                <a:ext uri="{FF2B5EF4-FFF2-40B4-BE49-F238E27FC236}">
                  <a16:creationId xmlns:a16="http://schemas.microsoft.com/office/drawing/2014/main" id="{9381C020-0D11-865F-5460-E31A0FBC3286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5" name="Google Shape;2290;p22">
              <a:extLst>
                <a:ext uri="{FF2B5EF4-FFF2-40B4-BE49-F238E27FC236}">
                  <a16:creationId xmlns:a16="http://schemas.microsoft.com/office/drawing/2014/main" id="{F82D2456-6A9B-212A-4330-7343913B6870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6" name="Google Shape;2291;p22">
              <a:extLst>
                <a:ext uri="{FF2B5EF4-FFF2-40B4-BE49-F238E27FC236}">
                  <a16:creationId xmlns:a16="http://schemas.microsoft.com/office/drawing/2014/main" id="{93AACEDB-E14D-BB53-9A05-213C3C2B6452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7" name="Google Shape;2292;p22">
              <a:extLst>
                <a:ext uri="{FF2B5EF4-FFF2-40B4-BE49-F238E27FC236}">
                  <a16:creationId xmlns:a16="http://schemas.microsoft.com/office/drawing/2014/main" id="{58F83E28-F512-A0B2-72EC-20DA43F95300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8" name="Google Shape;2293;p22">
              <a:extLst>
                <a:ext uri="{FF2B5EF4-FFF2-40B4-BE49-F238E27FC236}">
                  <a16:creationId xmlns:a16="http://schemas.microsoft.com/office/drawing/2014/main" id="{93E058BB-D9FB-C70C-1469-78B512CB6B78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9" name="Google Shape;2294;p22">
              <a:extLst>
                <a:ext uri="{FF2B5EF4-FFF2-40B4-BE49-F238E27FC236}">
                  <a16:creationId xmlns:a16="http://schemas.microsoft.com/office/drawing/2014/main" id="{9FF13F00-0A1D-C22A-054C-280DE939CC15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0" name="Google Shape;2295;p22">
              <a:extLst>
                <a:ext uri="{FF2B5EF4-FFF2-40B4-BE49-F238E27FC236}">
                  <a16:creationId xmlns:a16="http://schemas.microsoft.com/office/drawing/2014/main" id="{3C449337-932C-33A3-DD9B-600A5C1DADCA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1" name="Google Shape;2296;p22">
              <a:extLst>
                <a:ext uri="{FF2B5EF4-FFF2-40B4-BE49-F238E27FC236}">
                  <a16:creationId xmlns:a16="http://schemas.microsoft.com/office/drawing/2014/main" id="{3D58E503-FB12-6CDC-D4E4-8F4B4C0E1C1D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2" name="Google Shape;2297;p22">
              <a:extLst>
                <a:ext uri="{FF2B5EF4-FFF2-40B4-BE49-F238E27FC236}">
                  <a16:creationId xmlns:a16="http://schemas.microsoft.com/office/drawing/2014/main" id="{7B1C0B77-278F-64D7-7E4B-43DB89FECEBD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3" name="Google Shape;2298;p22">
              <a:extLst>
                <a:ext uri="{FF2B5EF4-FFF2-40B4-BE49-F238E27FC236}">
                  <a16:creationId xmlns:a16="http://schemas.microsoft.com/office/drawing/2014/main" id="{206B12A8-1E5C-9E28-74C3-73F93D4D997F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4" name="Google Shape;2299;p22">
              <a:extLst>
                <a:ext uri="{FF2B5EF4-FFF2-40B4-BE49-F238E27FC236}">
                  <a16:creationId xmlns:a16="http://schemas.microsoft.com/office/drawing/2014/main" id="{F9A0DD22-CA36-1659-9DDC-AF1AF32CFA80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5" name="Google Shape;2300;p22">
              <a:extLst>
                <a:ext uri="{FF2B5EF4-FFF2-40B4-BE49-F238E27FC236}">
                  <a16:creationId xmlns:a16="http://schemas.microsoft.com/office/drawing/2014/main" id="{880C4537-3643-2B55-574F-EB954E989225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6" name="Google Shape;2301;p22">
              <a:extLst>
                <a:ext uri="{FF2B5EF4-FFF2-40B4-BE49-F238E27FC236}">
                  <a16:creationId xmlns:a16="http://schemas.microsoft.com/office/drawing/2014/main" id="{21677625-27C2-9104-AD03-E80CCB652F8D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7" name="Google Shape;2302;p22">
              <a:extLst>
                <a:ext uri="{FF2B5EF4-FFF2-40B4-BE49-F238E27FC236}">
                  <a16:creationId xmlns:a16="http://schemas.microsoft.com/office/drawing/2014/main" id="{00314104-D0A0-F34D-9F26-BDE42DA1E8DA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8" name="Google Shape;2303;p22">
              <a:extLst>
                <a:ext uri="{FF2B5EF4-FFF2-40B4-BE49-F238E27FC236}">
                  <a16:creationId xmlns:a16="http://schemas.microsoft.com/office/drawing/2014/main" id="{5D369C4B-1943-0EF7-1CEF-74F72C73854A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9" name="Google Shape;2304;p22">
              <a:extLst>
                <a:ext uri="{FF2B5EF4-FFF2-40B4-BE49-F238E27FC236}">
                  <a16:creationId xmlns:a16="http://schemas.microsoft.com/office/drawing/2014/main" id="{F556DC14-CCC4-BB5E-DF50-E5E3DF4D12ED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0" name="Google Shape;2305;p22">
              <a:extLst>
                <a:ext uri="{FF2B5EF4-FFF2-40B4-BE49-F238E27FC236}">
                  <a16:creationId xmlns:a16="http://schemas.microsoft.com/office/drawing/2014/main" id="{2C37384F-460F-5AAF-C6F3-348CA420D15C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1" name="Google Shape;2306;p22">
              <a:extLst>
                <a:ext uri="{FF2B5EF4-FFF2-40B4-BE49-F238E27FC236}">
                  <a16:creationId xmlns:a16="http://schemas.microsoft.com/office/drawing/2014/main" id="{ABB93748-8EEC-AD59-4E03-D873607CA4E6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2" name="Google Shape;2307;p22">
              <a:extLst>
                <a:ext uri="{FF2B5EF4-FFF2-40B4-BE49-F238E27FC236}">
                  <a16:creationId xmlns:a16="http://schemas.microsoft.com/office/drawing/2014/main" id="{5D39B3BB-2F97-7BA2-0708-88D9C149A232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3" name="Google Shape;2308;p22">
              <a:extLst>
                <a:ext uri="{FF2B5EF4-FFF2-40B4-BE49-F238E27FC236}">
                  <a16:creationId xmlns:a16="http://schemas.microsoft.com/office/drawing/2014/main" id="{E6CBF01C-F6AF-A9CE-5544-F119E2632ECF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4" name="Google Shape;2309;p22">
              <a:extLst>
                <a:ext uri="{FF2B5EF4-FFF2-40B4-BE49-F238E27FC236}">
                  <a16:creationId xmlns:a16="http://schemas.microsoft.com/office/drawing/2014/main" id="{3AB71C8F-9E44-0F8D-654D-1DD4FC4CFA9C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5" name="Google Shape;2310;p22">
              <a:extLst>
                <a:ext uri="{FF2B5EF4-FFF2-40B4-BE49-F238E27FC236}">
                  <a16:creationId xmlns:a16="http://schemas.microsoft.com/office/drawing/2014/main" id="{7B8E2743-2B3D-BE51-B268-7CDE62E52BED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6" name="Google Shape;2311;p22">
              <a:extLst>
                <a:ext uri="{FF2B5EF4-FFF2-40B4-BE49-F238E27FC236}">
                  <a16:creationId xmlns:a16="http://schemas.microsoft.com/office/drawing/2014/main" id="{DD6F73D4-18CA-7785-7198-7E95FBBC4F19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7" name="Google Shape;2312;p22">
              <a:extLst>
                <a:ext uri="{FF2B5EF4-FFF2-40B4-BE49-F238E27FC236}">
                  <a16:creationId xmlns:a16="http://schemas.microsoft.com/office/drawing/2014/main" id="{B6A69D2E-AE6F-11AF-BCB5-F8C6CAA023BF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8" name="Google Shape;2313;p22">
              <a:extLst>
                <a:ext uri="{FF2B5EF4-FFF2-40B4-BE49-F238E27FC236}">
                  <a16:creationId xmlns:a16="http://schemas.microsoft.com/office/drawing/2014/main" id="{8B6C17EF-8669-A973-BDC9-155951BBFDD5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9" name="Google Shape;2314;p22">
              <a:extLst>
                <a:ext uri="{FF2B5EF4-FFF2-40B4-BE49-F238E27FC236}">
                  <a16:creationId xmlns:a16="http://schemas.microsoft.com/office/drawing/2014/main" id="{AB4DB6C4-0B47-296A-C7A5-F767AFE2FCBF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0" name="Google Shape;2315;p22">
              <a:extLst>
                <a:ext uri="{FF2B5EF4-FFF2-40B4-BE49-F238E27FC236}">
                  <a16:creationId xmlns:a16="http://schemas.microsoft.com/office/drawing/2014/main" id="{6C313E9A-67B6-007B-FB54-15A7FDA96543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1" name="Google Shape;2316;p22">
              <a:extLst>
                <a:ext uri="{FF2B5EF4-FFF2-40B4-BE49-F238E27FC236}">
                  <a16:creationId xmlns:a16="http://schemas.microsoft.com/office/drawing/2014/main" id="{03FE87DE-1CFD-09AE-7865-8EDA7230C389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2" name="Google Shape;2317;p22">
              <a:extLst>
                <a:ext uri="{FF2B5EF4-FFF2-40B4-BE49-F238E27FC236}">
                  <a16:creationId xmlns:a16="http://schemas.microsoft.com/office/drawing/2014/main" id="{40BFC7A3-7463-F5D9-1E2B-CC9EC1ECD203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3" name="Google Shape;2318;p22">
              <a:extLst>
                <a:ext uri="{FF2B5EF4-FFF2-40B4-BE49-F238E27FC236}">
                  <a16:creationId xmlns:a16="http://schemas.microsoft.com/office/drawing/2014/main" id="{548B07E7-CF66-DBB8-BA56-2D482942D41D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4" name="Google Shape;2319;p22">
              <a:extLst>
                <a:ext uri="{FF2B5EF4-FFF2-40B4-BE49-F238E27FC236}">
                  <a16:creationId xmlns:a16="http://schemas.microsoft.com/office/drawing/2014/main" id="{9D8785EC-12EC-F07B-7BEB-82E70BA27990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5" name="Google Shape;2320;p22">
              <a:extLst>
                <a:ext uri="{FF2B5EF4-FFF2-40B4-BE49-F238E27FC236}">
                  <a16:creationId xmlns:a16="http://schemas.microsoft.com/office/drawing/2014/main" id="{3E3CE67A-4379-814E-E331-E38AD241A9DA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6" name="Google Shape;2321;p22">
              <a:extLst>
                <a:ext uri="{FF2B5EF4-FFF2-40B4-BE49-F238E27FC236}">
                  <a16:creationId xmlns:a16="http://schemas.microsoft.com/office/drawing/2014/main" id="{10550B99-C4B0-E46D-72F9-829F87A02D3C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7" name="Google Shape;2322;p22">
              <a:extLst>
                <a:ext uri="{FF2B5EF4-FFF2-40B4-BE49-F238E27FC236}">
                  <a16:creationId xmlns:a16="http://schemas.microsoft.com/office/drawing/2014/main" id="{D089EBF1-5AB6-B3D2-0C08-40AF8C24023B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8" name="Google Shape;2323;p22">
              <a:extLst>
                <a:ext uri="{FF2B5EF4-FFF2-40B4-BE49-F238E27FC236}">
                  <a16:creationId xmlns:a16="http://schemas.microsoft.com/office/drawing/2014/main" id="{9727DD5D-6CB1-30AF-7285-9BCCFB36A6CB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9" name="Google Shape;2324;p22">
              <a:extLst>
                <a:ext uri="{FF2B5EF4-FFF2-40B4-BE49-F238E27FC236}">
                  <a16:creationId xmlns:a16="http://schemas.microsoft.com/office/drawing/2014/main" id="{659542D5-BA7D-080A-4050-4A3E251395D8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0" name="Google Shape;2325;p22">
              <a:extLst>
                <a:ext uri="{FF2B5EF4-FFF2-40B4-BE49-F238E27FC236}">
                  <a16:creationId xmlns:a16="http://schemas.microsoft.com/office/drawing/2014/main" id="{5208C67F-031E-C182-0974-020A4E145939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1" name="Google Shape;2326;p22">
              <a:extLst>
                <a:ext uri="{FF2B5EF4-FFF2-40B4-BE49-F238E27FC236}">
                  <a16:creationId xmlns:a16="http://schemas.microsoft.com/office/drawing/2014/main" id="{BCE8D3AB-8106-0B5C-AEF7-48FC935F2491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2" name="Google Shape;2327;p22">
              <a:extLst>
                <a:ext uri="{FF2B5EF4-FFF2-40B4-BE49-F238E27FC236}">
                  <a16:creationId xmlns:a16="http://schemas.microsoft.com/office/drawing/2014/main" id="{0015ACAC-BBC8-C9CB-9058-6DEBD482AD91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3" name="Google Shape;2328;p22">
              <a:extLst>
                <a:ext uri="{FF2B5EF4-FFF2-40B4-BE49-F238E27FC236}">
                  <a16:creationId xmlns:a16="http://schemas.microsoft.com/office/drawing/2014/main" id="{E30FC94C-D4FB-53FF-4069-ED9927017955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4" name="Google Shape;2329;p22">
              <a:extLst>
                <a:ext uri="{FF2B5EF4-FFF2-40B4-BE49-F238E27FC236}">
                  <a16:creationId xmlns:a16="http://schemas.microsoft.com/office/drawing/2014/main" id="{2869D6FA-5C77-0C5A-D641-32F915918E11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5" name="Google Shape;2330;p22">
              <a:extLst>
                <a:ext uri="{FF2B5EF4-FFF2-40B4-BE49-F238E27FC236}">
                  <a16:creationId xmlns:a16="http://schemas.microsoft.com/office/drawing/2014/main" id="{F5A41FA6-76C7-5042-713B-97F14D62B407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6" name="Google Shape;2331;p22">
              <a:extLst>
                <a:ext uri="{FF2B5EF4-FFF2-40B4-BE49-F238E27FC236}">
                  <a16:creationId xmlns:a16="http://schemas.microsoft.com/office/drawing/2014/main" id="{BB89B76E-45C4-FC39-6759-8D746A0DD202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7" name="Google Shape;2332;p22">
              <a:extLst>
                <a:ext uri="{FF2B5EF4-FFF2-40B4-BE49-F238E27FC236}">
                  <a16:creationId xmlns:a16="http://schemas.microsoft.com/office/drawing/2014/main" id="{922BC0CA-9777-46A2-84B0-1FDA936D0C40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8" name="Google Shape;2333;p22">
              <a:extLst>
                <a:ext uri="{FF2B5EF4-FFF2-40B4-BE49-F238E27FC236}">
                  <a16:creationId xmlns:a16="http://schemas.microsoft.com/office/drawing/2014/main" id="{61FE3C03-11E5-6DE0-5539-DC5CA69B2514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9" name="Google Shape;2334;p22">
              <a:extLst>
                <a:ext uri="{FF2B5EF4-FFF2-40B4-BE49-F238E27FC236}">
                  <a16:creationId xmlns:a16="http://schemas.microsoft.com/office/drawing/2014/main" id="{A0B1550D-5C63-5E07-BA4B-F8A0460E5258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0" name="Google Shape;2335;p22">
              <a:extLst>
                <a:ext uri="{FF2B5EF4-FFF2-40B4-BE49-F238E27FC236}">
                  <a16:creationId xmlns:a16="http://schemas.microsoft.com/office/drawing/2014/main" id="{3972063C-B982-5D87-5161-1B15F807ECA7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1" name="Google Shape;2336;p22">
              <a:extLst>
                <a:ext uri="{FF2B5EF4-FFF2-40B4-BE49-F238E27FC236}">
                  <a16:creationId xmlns:a16="http://schemas.microsoft.com/office/drawing/2014/main" id="{CEE3F311-C30D-2E09-E96A-E2DE2BDA51EB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2" name="Google Shape;2337;p22">
              <a:extLst>
                <a:ext uri="{FF2B5EF4-FFF2-40B4-BE49-F238E27FC236}">
                  <a16:creationId xmlns:a16="http://schemas.microsoft.com/office/drawing/2014/main" id="{AB749549-5C92-E252-3B57-BCCF2893BE77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3" name="Google Shape;2338;p22">
              <a:extLst>
                <a:ext uri="{FF2B5EF4-FFF2-40B4-BE49-F238E27FC236}">
                  <a16:creationId xmlns:a16="http://schemas.microsoft.com/office/drawing/2014/main" id="{4454A398-8119-DE10-6DAB-2958444D1CC2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4" name="Google Shape;2339;p22">
              <a:extLst>
                <a:ext uri="{FF2B5EF4-FFF2-40B4-BE49-F238E27FC236}">
                  <a16:creationId xmlns:a16="http://schemas.microsoft.com/office/drawing/2014/main" id="{48A10BFF-CCA7-BF05-B575-08F86AF18666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5" name="Google Shape;2340;p22">
              <a:extLst>
                <a:ext uri="{FF2B5EF4-FFF2-40B4-BE49-F238E27FC236}">
                  <a16:creationId xmlns:a16="http://schemas.microsoft.com/office/drawing/2014/main" id="{DEFE57B0-E231-9EBC-59E4-8A34DD46A12B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6" name="Google Shape;2341;p22">
              <a:extLst>
                <a:ext uri="{FF2B5EF4-FFF2-40B4-BE49-F238E27FC236}">
                  <a16:creationId xmlns:a16="http://schemas.microsoft.com/office/drawing/2014/main" id="{A7E7B98F-0F3C-63B8-B3C9-F4C30AAEB8DB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7" name="Google Shape;2342;p22">
              <a:extLst>
                <a:ext uri="{FF2B5EF4-FFF2-40B4-BE49-F238E27FC236}">
                  <a16:creationId xmlns:a16="http://schemas.microsoft.com/office/drawing/2014/main" id="{2A1B07C0-063B-E5EC-E958-042FBC8605F1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8" name="Google Shape;2343;p22">
              <a:extLst>
                <a:ext uri="{FF2B5EF4-FFF2-40B4-BE49-F238E27FC236}">
                  <a16:creationId xmlns:a16="http://schemas.microsoft.com/office/drawing/2014/main" id="{D96048EA-D60C-27D7-1736-16522732DCA9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9" name="Google Shape;2344;p22">
              <a:extLst>
                <a:ext uri="{FF2B5EF4-FFF2-40B4-BE49-F238E27FC236}">
                  <a16:creationId xmlns:a16="http://schemas.microsoft.com/office/drawing/2014/main" id="{A3BB72C8-F8D4-FB5D-6B54-A2E0E1B33E70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0" name="Google Shape;2345;p22">
              <a:extLst>
                <a:ext uri="{FF2B5EF4-FFF2-40B4-BE49-F238E27FC236}">
                  <a16:creationId xmlns:a16="http://schemas.microsoft.com/office/drawing/2014/main" id="{5ADD7D64-AB75-D468-5FD2-EE1939DD951A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1" name="Google Shape;2346;p22">
              <a:extLst>
                <a:ext uri="{FF2B5EF4-FFF2-40B4-BE49-F238E27FC236}">
                  <a16:creationId xmlns:a16="http://schemas.microsoft.com/office/drawing/2014/main" id="{33A31206-2487-CD0F-4395-CEB870DB05D1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2" name="Google Shape;2347;p22">
              <a:extLst>
                <a:ext uri="{FF2B5EF4-FFF2-40B4-BE49-F238E27FC236}">
                  <a16:creationId xmlns:a16="http://schemas.microsoft.com/office/drawing/2014/main" id="{6585A547-E166-8BEB-74CC-2C4C9837848C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3" name="Google Shape;2348;p22">
              <a:extLst>
                <a:ext uri="{FF2B5EF4-FFF2-40B4-BE49-F238E27FC236}">
                  <a16:creationId xmlns:a16="http://schemas.microsoft.com/office/drawing/2014/main" id="{53D16710-EED5-9E36-286F-A35EF89172C3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4" name="Google Shape;2349;p22">
              <a:extLst>
                <a:ext uri="{FF2B5EF4-FFF2-40B4-BE49-F238E27FC236}">
                  <a16:creationId xmlns:a16="http://schemas.microsoft.com/office/drawing/2014/main" id="{EAF316F2-B365-42FE-3F5E-34AB4F26A457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5" name="Google Shape;2350;p22">
              <a:extLst>
                <a:ext uri="{FF2B5EF4-FFF2-40B4-BE49-F238E27FC236}">
                  <a16:creationId xmlns:a16="http://schemas.microsoft.com/office/drawing/2014/main" id="{CF4F59B1-8083-D603-163A-5A8D5ABE942C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6" name="Google Shape;2351;p22">
              <a:extLst>
                <a:ext uri="{FF2B5EF4-FFF2-40B4-BE49-F238E27FC236}">
                  <a16:creationId xmlns:a16="http://schemas.microsoft.com/office/drawing/2014/main" id="{41F5BA5A-C046-10D6-3A13-1E1BA5257DB9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7" name="Google Shape;2352;p22">
              <a:extLst>
                <a:ext uri="{FF2B5EF4-FFF2-40B4-BE49-F238E27FC236}">
                  <a16:creationId xmlns:a16="http://schemas.microsoft.com/office/drawing/2014/main" id="{384738DF-0A7F-8468-5D7A-DF9FF18A7217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8" name="Google Shape;2353;p22">
              <a:extLst>
                <a:ext uri="{FF2B5EF4-FFF2-40B4-BE49-F238E27FC236}">
                  <a16:creationId xmlns:a16="http://schemas.microsoft.com/office/drawing/2014/main" id="{93C3B75C-5266-A598-DC97-F2454EBF495F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9" name="Google Shape;2354;p22">
              <a:extLst>
                <a:ext uri="{FF2B5EF4-FFF2-40B4-BE49-F238E27FC236}">
                  <a16:creationId xmlns:a16="http://schemas.microsoft.com/office/drawing/2014/main" id="{FA315DBA-DB7E-3483-808F-EBCF6508CD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0" name="Google Shape;2355;p22">
              <a:extLst>
                <a:ext uri="{FF2B5EF4-FFF2-40B4-BE49-F238E27FC236}">
                  <a16:creationId xmlns:a16="http://schemas.microsoft.com/office/drawing/2014/main" id="{7AF044D5-50FF-8EC5-3A03-3168D800DCAC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1" name="Google Shape;2356;p22">
              <a:extLst>
                <a:ext uri="{FF2B5EF4-FFF2-40B4-BE49-F238E27FC236}">
                  <a16:creationId xmlns:a16="http://schemas.microsoft.com/office/drawing/2014/main" id="{A5441016-7B62-3577-7800-D93022D402F7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2" name="Google Shape;2357;p22">
              <a:extLst>
                <a:ext uri="{FF2B5EF4-FFF2-40B4-BE49-F238E27FC236}">
                  <a16:creationId xmlns:a16="http://schemas.microsoft.com/office/drawing/2014/main" id="{5834199B-EBE0-3D86-E87B-7BCE8F61F183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3" name="Google Shape;2358;p22">
              <a:extLst>
                <a:ext uri="{FF2B5EF4-FFF2-40B4-BE49-F238E27FC236}">
                  <a16:creationId xmlns:a16="http://schemas.microsoft.com/office/drawing/2014/main" id="{03DF3113-E46C-35D1-1B66-BB29519E91EE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4" name="Google Shape;2359;p22">
              <a:extLst>
                <a:ext uri="{FF2B5EF4-FFF2-40B4-BE49-F238E27FC236}">
                  <a16:creationId xmlns:a16="http://schemas.microsoft.com/office/drawing/2014/main" id="{9BEA3796-C3A0-DCC9-7444-6468C559B1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5" name="Google Shape;2360;p22">
              <a:extLst>
                <a:ext uri="{FF2B5EF4-FFF2-40B4-BE49-F238E27FC236}">
                  <a16:creationId xmlns:a16="http://schemas.microsoft.com/office/drawing/2014/main" id="{FF846DCE-5362-D5A5-AAA6-817326F6887A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6" name="Google Shape;2361;p22">
              <a:extLst>
                <a:ext uri="{FF2B5EF4-FFF2-40B4-BE49-F238E27FC236}">
                  <a16:creationId xmlns:a16="http://schemas.microsoft.com/office/drawing/2014/main" id="{F2F23550-BAA7-DF44-3D51-04975E84C414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7" name="Google Shape;2362;p22">
              <a:extLst>
                <a:ext uri="{FF2B5EF4-FFF2-40B4-BE49-F238E27FC236}">
                  <a16:creationId xmlns:a16="http://schemas.microsoft.com/office/drawing/2014/main" id="{E363D669-28E9-EDBB-1821-08EE79552EBA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8" name="Google Shape;2363;p22">
              <a:extLst>
                <a:ext uri="{FF2B5EF4-FFF2-40B4-BE49-F238E27FC236}">
                  <a16:creationId xmlns:a16="http://schemas.microsoft.com/office/drawing/2014/main" id="{4237E895-8541-608E-2F44-77F4EC05317C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9" name="Google Shape;2364;p22">
              <a:extLst>
                <a:ext uri="{FF2B5EF4-FFF2-40B4-BE49-F238E27FC236}">
                  <a16:creationId xmlns:a16="http://schemas.microsoft.com/office/drawing/2014/main" id="{3A9CDA71-17B5-A51E-7443-4D730E0FB5BC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0" name="Google Shape;2365;p22">
              <a:extLst>
                <a:ext uri="{FF2B5EF4-FFF2-40B4-BE49-F238E27FC236}">
                  <a16:creationId xmlns:a16="http://schemas.microsoft.com/office/drawing/2014/main" id="{475FBE0E-D235-6008-99D6-79B3DA0AEDF9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1" name="Google Shape;2366;p22">
              <a:extLst>
                <a:ext uri="{FF2B5EF4-FFF2-40B4-BE49-F238E27FC236}">
                  <a16:creationId xmlns:a16="http://schemas.microsoft.com/office/drawing/2014/main" id="{75CB7FD8-BBD0-AADB-A415-6A12ACAAA21D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2" name="Google Shape;2367;p22">
              <a:extLst>
                <a:ext uri="{FF2B5EF4-FFF2-40B4-BE49-F238E27FC236}">
                  <a16:creationId xmlns:a16="http://schemas.microsoft.com/office/drawing/2014/main" id="{2FA2FEEE-1E2A-E680-D297-58A6E2D7BA7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3" name="Google Shape;2368;p22">
              <a:extLst>
                <a:ext uri="{FF2B5EF4-FFF2-40B4-BE49-F238E27FC236}">
                  <a16:creationId xmlns:a16="http://schemas.microsoft.com/office/drawing/2014/main" id="{D8642006-5F94-23ED-3CD7-D213256E5CFA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4" name="Google Shape;2369;p22">
              <a:extLst>
                <a:ext uri="{FF2B5EF4-FFF2-40B4-BE49-F238E27FC236}">
                  <a16:creationId xmlns:a16="http://schemas.microsoft.com/office/drawing/2014/main" id="{B67388EA-EF31-5C06-223F-011AF1C9A37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5" name="Google Shape;2370;p22">
              <a:extLst>
                <a:ext uri="{FF2B5EF4-FFF2-40B4-BE49-F238E27FC236}">
                  <a16:creationId xmlns:a16="http://schemas.microsoft.com/office/drawing/2014/main" id="{B51FA683-F859-2CA3-B5B0-9A24E052B991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6" name="Google Shape;2371;p22">
              <a:extLst>
                <a:ext uri="{FF2B5EF4-FFF2-40B4-BE49-F238E27FC236}">
                  <a16:creationId xmlns:a16="http://schemas.microsoft.com/office/drawing/2014/main" id="{FAB44B62-C89F-B8E0-AEC1-EC8D56371D87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7" name="Google Shape;2372;p22">
              <a:extLst>
                <a:ext uri="{FF2B5EF4-FFF2-40B4-BE49-F238E27FC236}">
                  <a16:creationId xmlns:a16="http://schemas.microsoft.com/office/drawing/2014/main" id="{900EC936-7F5E-621E-833C-292A06A7CFA4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8" name="Google Shape;2373;p22">
              <a:extLst>
                <a:ext uri="{FF2B5EF4-FFF2-40B4-BE49-F238E27FC236}">
                  <a16:creationId xmlns:a16="http://schemas.microsoft.com/office/drawing/2014/main" id="{EB1A8E2F-0D94-5D68-DB5D-1C03EF60D43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9" name="Google Shape;2374;p22">
              <a:extLst>
                <a:ext uri="{FF2B5EF4-FFF2-40B4-BE49-F238E27FC236}">
                  <a16:creationId xmlns:a16="http://schemas.microsoft.com/office/drawing/2014/main" id="{F5FBB93C-93AF-73C3-D55B-E2EF33549B53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0" name="Google Shape;2375;p22">
              <a:extLst>
                <a:ext uri="{FF2B5EF4-FFF2-40B4-BE49-F238E27FC236}">
                  <a16:creationId xmlns:a16="http://schemas.microsoft.com/office/drawing/2014/main" id="{789ADB4E-E011-CDD3-A84C-3F13087814C3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1" name="Google Shape;2376;p22">
              <a:extLst>
                <a:ext uri="{FF2B5EF4-FFF2-40B4-BE49-F238E27FC236}">
                  <a16:creationId xmlns:a16="http://schemas.microsoft.com/office/drawing/2014/main" id="{F71C986C-9071-79C4-652F-24E5AEA12968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2" name="Google Shape;2377;p22">
              <a:extLst>
                <a:ext uri="{FF2B5EF4-FFF2-40B4-BE49-F238E27FC236}">
                  <a16:creationId xmlns:a16="http://schemas.microsoft.com/office/drawing/2014/main" id="{B8985BB5-D389-A39A-5F3D-30113014FD98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3" name="Google Shape;2378;p22">
              <a:extLst>
                <a:ext uri="{FF2B5EF4-FFF2-40B4-BE49-F238E27FC236}">
                  <a16:creationId xmlns:a16="http://schemas.microsoft.com/office/drawing/2014/main" id="{67C24B5F-00A8-FBAD-DF33-00A11FFA8BC9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4" name="Google Shape;2379;p22">
              <a:extLst>
                <a:ext uri="{FF2B5EF4-FFF2-40B4-BE49-F238E27FC236}">
                  <a16:creationId xmlns:a16="http://schemas.microsoft.com/office/drawing/2014/main" id="{239620A5-8A35-6A89-10A2-C65F148F41C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5" name="Google Shape;2380;p22">
              <a:extLst>
                <a:ext uri="{FF2B5EF4-FFF2-40B4-BE49-F238E27FC236}">
                  <a16:creationId xmlns:a16="http://schemas.microsoft.com/office/drawing/2014/main" id="{FFEACB79-DA19-BABD-4A23-FF4B442212EC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6" name="Google Shape;2381;p22">
              <a:extLst>
                <a:ext uri="{FF2B5EF4-FFF2-40B4-BE49-F238E27FC236}">
                  <a16:creationId xmlns:a16="http://schemas.microsoft.com/office/drawing/2014/main" id="{8F571D68-8B90-41E2-A2B9-BC8F85C18205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7" name="Google Shape;2382;p22">
              <a:extLst>
                <a:ext uri="{FF2B5EF4-FFF2-40B4-BE49-F238E27FC236}">
                  <a16:creationId xmlns:a16="http://schemas.microsoft.com/office/drawing/2014/main" id="{53266DCC-3F62-6279-B7F0-73F5413C9AD7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8" name="Google Shape;2383;p22">
              <a:extLst>
                <a:ext uri="{FF2B5EF4-FFF2-40B4-BE49-F238E27FC236}">
                  <a16:creationId xmlns:a16="http://schemas.microsoft.com/office/drawing/2014/main" id="{767F67C8-93A9-0318-9E48-1F00733BF2F7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9" name="Google Shape;2384;p22">
              <a:extLst>
                <a:ext uri="{FF2B5EF4-FFF2-40B4-BE49-F238E27FC236}">
                  <a16:creationId xmlns:a16="http://schemas.microsoft.com/office/drawing/2014/main" id="{634E8D3D-C968-5FC7-993F-6C3F092A849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0" name="Google Shape;2385;p22">
              <a:extLst>
                <a:ext uri="{FF2B5EF4-FFF2-40B4-BE49-F238E27FC236}">
                  <a16:creationId xmlns:a16="http://schemas.microsoft.com/office/drawing/2014/main" id="{27FB7331-7313-2036-949C-C91031A2D951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1" name="Google Shape;2386;p22">
              <a:extLst>
                <a:ext uri="{FF2B5EF4-FFF2-40B4-BE49-F238E27FC236}">
                  <a16:creationId xmlns:a16="http://schemas.microsoft.com/office/drawing/2014/main" id="{E0351A24-7831-21A1-C452-603E447A4512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2" name="Google Shape;2387;p22">
              <a:extLst>
                <a:ext uri="{FF2B5EF4-FFF2-40B4-BE49-F238E27FC236}">
                  <a16:creationId xmlns:a16="http://schemas.microsoft.com/office/drawing/2014/main" id="{BCBF69B5-4507-EC4A-67FC-761EEA6BEEB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3" name="Google Shape;2388;p22">
              <a:extLst>
                <a:ext uri="{FF2B5EF4-FFF2-40B4-BE49-F238E27FC236}">
                  <a16:creationId xmlns:a16="http://schemas.microsoft.com/office/drawing/2014/main" id="{23902015-410A-65D8-103D-31BBA8855744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4" name="Google Shape;2389;p22">
              <a:extLst>
                <a:ext uri="{FF2B5EF4-FFF2-40B4-BE49-F238E27FC236}">
                  <a16:creationId xmlns:a16="http://schemas.microsoft.com/office/drawing/2014/main" id="{38F0AC07-9C75-5B2F-7DA2-79D96D5A9290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5" name="Google Shape;2390;p22">
              <a:extLst>
                <a:ext uri="{FF2B5EF4-FFF2-40B4-BE49-F238E27FC236}">
                  <a16:creationId xmlns:a16="http://schemas.microsoft.com/office/drawing/2014/main" id="{8A11D51F-BEF8-AEA7-20EC-5D0D39B4275C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6" name="Google Shape;2391;p22">
              <a:extLst>
                <a:ext uri="{FF2B5EF4-FFF2-40B4-BE49-F238E27FC236}">
                  <a16:creationId xmlns:a16="http://schemas.microsoft.com/office/drawing/2014/main" id="{C515B326-7A4E-6033-B619-0F9429476F4A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7" name="Google Shape;2392;p22">
              <a:extLst>
                <a:ext uri="{FF2B5EF4-FFF2-40B4-BE49-F238E27FC236}">
                  <a16:creationId xmlns:a16="http://schemas.microsoft.com/office/drawing/2014/main" id="{209137CB-1B01-9F41-65BC-B1FFB8FEB512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8" name="Google Shape;2393;p22">
              <a:extLst>
                <a:ext uri="{FF2B5EF4-FFF2-40B4-BE49-F238E27FC236}">
                  <a16:creationId xmlns:a16="http://schemas.microsoft.com/office/drawing/2014/main" id="{EAFD1E71-3036-D30A-22C6-6BE3056416C1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9" name="Google Shape;2394;p22">
              <a:extLst>
                <a:ext uri="{FF2B5EF4-FFF2-40B4-BE49-F238E27FC236}">
                  <a16:creationId xmlns:a16="http://schemas.microsoft.com/office/drawing/2014/main" id="{A0664E07-B2CE-A2E4-D32D-AC28234A7608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0" name="Google Shape;2395;p22">
              <a:extLst>
                <a:ext uri="{FF2B5EF4-FFF2-40B4-BE49-F238E27FC236}">
                  <a16:creationId xmlns:a16="http://schemas.microsoft.com/office/drawing/2014/main" id="{422E668F-16FF-0794-AD2D-D2E2EFBAB1E5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1" name="Google Shape;2396;p22">
              <a:extLst>
                <a:ext uri="{FF2B5EF4-FFF2-40B4-BE49-F238E27FC236}">
                  <a16:creationId xmlns:a16="http://schemas.microsoft.com/office/drawing/2014/main" id="{92D86004-03E2-F7BF-D00C-6C7E7F10F112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2" name="Google Shape;2397;p22">
              <a:extLst>
                <a:ext uri="{FF2B5EF4-FFF2-40B4-BE49-F238E27FC236}">
                  <a16:creationId xmlns:a16="http://schemas.microsoft.com/office/drawing/2014/main" id="{9F555A09-53B4-6032-9CC7-82E2E3BE26F9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3" name="Google Shape;2398;p22">
              <a:extLst>
                <a:ext uri="{FF2B5EF4-FFF2-40B4-BE49-F238E27FC236}">
                  <a16:creationId xmlns:a16="http://schemas.microsoft.com/office/drawing/2014/main" id="{72ADFF83-91BC-7A95-B854-7D60E12C476D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4" name="Google Shape;2399;p22">
              <a:extLst>
                <a:ext uri="{FF2B5EF4-FFF2-40B4-BE49-F238E27FC236}">
                  <a16:creationId xmlns:a16="http://schemas.microsoft.com/office/drawing/2014/main" id="{A6D2C5F3-DBDE-33DC-2AE2-E7A3F3B36EFC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5" name="Google Shape;2400;p22">
              <a:extLst>
                <a:ext uri="{FF2B5EF4-FFF2-40B4-BE49-F238E27FC236}">
                  <a16:creationId xmlns:a16="http://schemas.microsoft.com/office/drawing/2014/main" id="{A82ABE78-6799-FAC7-57DE-BA19406636B6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6" name="Google Shape;2401;p22">
              <a:extLst>
                <a:ext uri="{FF2B5EF4-FFF2-40B4-BE49-F238E27FC236}">
                  <a16:creationId xmlns:a16="http://schemas.microsoft.com/office/drawing/2014/main" id="{4E20429B-D029-0DCF-45B4-25FE10D4B324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7" name="Google Shape;2402;p22">
              <a:extLst>
                <a:ext uri="{FF2B5EF4-FFF2-40B4-BE49-F238E27FC236}">
                  <a16:creationId xmlns:a16="http://schemas.microsoft.com/office/drawing/2014/main" id="{BAE49C26-E35C-12B9-E13D-5D8FA82E37E9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8" name="Google Shape;2403;p22">
              <a:extLst>
                <a:ext uri="{FF2B5EF4-FFF2-40B4-BE49-F238E27FC236}">
                  <a16:creationId xmlns:a16="http://schemas.microsoft.com/office/drawing/2014/main" id="{08315E3D-E315-E2C6-1195-7E1B9F914C06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9" name="Google Shape;2404;p22">
              <a:extLst>
                <a:ext uri="{FF2B5EF4-FFF2-40B4-BE49-F238E27FC236}">
                  <a16:creationId xmlns:a16="http://schemas.microsoft.com/office/drawing/2014/main" id="{B9778949-C756-54ED-4F75-EB501CE29418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0" name="Google Shape;2405;p22">
              <a:extLst>
                <a:ext uri="{FF2B5EF4-FFF2-40B4-BE49-F238E27FC236}">
                  <a16:creationId xmlns:a16="http://schemas.microsoft.com/office/drawing/2014/main" id="{0BF4EED4-620B-790D-786E-440780526DB5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1" name="Google Shape;2406;p22">
              <a:extLst>
                <a:ext uri="{FF2B5EF4-FFF2-40B4-BE49-F238E27FC236}">
                  <a16:creationId xmlns:a16="http://schemas.microsoft.com/office/drawing/2014/main" id="{8A95419D-79C3-0724-3EEA-60801B085736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2" name="Google Shape;2407;p22">
              <a:extLst>
                <a:ext uri="{FF2B5EF4-FFF2-40B4-BE49-F238E27FC236}">
                  <a16:creationId xmlns:a16="http://schemas.microsoft.com/office/drawing/2014/main" id="{38062B68-5194-B441-E02E-B570A3C16CD3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3" name="Google Shape;2408;p22">
              <a:extLst>
                <a:ext uri="{FF2B5EF4-FFF2-40B4-BE49-F238E27FC236}">
                  <a16:creationId xmlns:a16="http://schemas.microsoft.com/office/drawing/2014/main" id="{E14EDAC5-6A4B-330B-8F5D-B7263C10BD59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4" name="Google Shape;2409;p22">
              <a:extLst>
                <a:ext uri="{FF2B5EF4-FFF2-40B4-BE49-F238E27FC236}">
                  <a16:creationId xmlns:a16="http://schemas.microsoft.com/office/drawing/2014/main" id="{AF03C7D8-ECD9-5ACE-CA8E-020E947090F9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5" name="Google Shape;2410;p22">
              <a:extLst>
                <a:ext uri="{FF2B5EF4-FFF2-40B4-BE49-F238E27FC236}">
                  <a16:creationId xmlns:a16="http://schemas.microsoft.com/office/drawing/2014/main" id="{8BF1EBC0-0825-769F-4A3D-AD3AC3EF7801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6" name="Google Shape;2411;p22">
              <a:extLst>
                <a:ext uri="{FF2B5EF4-FFF2-40B4-BE49-F238E27FC236}">
                  <a16:creationId xmlns:a16="http://schemas.microsoft.com/office/drawing/2014/main" id="{069A746E-3209-B92B-BC95-55BABFB6FF49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7" name="Google Shape;2412;p22">
              <a:extLst>
                <a:ext uri="{FF2B5EF4-FFF2-40B4-BE49-F238E27FC236}">
                  <a16:creationId xmlns:a16="http://schemas.microsoft.com/office/drawing/2014/main" id="{38BDF850-50BB-B578-8F2F-07700A3CA846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8" name="Google Shape;2413;p22">
              <a:extLst>
                <a:ext uri="{FF2B5EF4-FFF2-40B4-BE49-F238E27FC236}">
                  <a16:creationId xmlns:a16="http://schemas.microsoft.com/office/drawing/2014/main" id="{1F98E5A5-0B38-65F0-03DD-4DA23409E4F3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9" name="Google Shape;2414;p22">
              <a:extLst>
                <a:ext uri="{FF2B5EF4-FFF2-40B4-BE49-F238E27FC236}">
                  <a16:creationId xmlns:a16="http://schemas.microsoft.com/office/drawing/2014/main" id="{F3CD0686-A311-CAEF-B26F-921E1706A162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0" name="Google Shape;2415;p22">
              <a:extLst>
                <a:ext uri="{FF2B5EF4-FFF2-40B4-BE49-F238E27FC236}">
                  <a16:creationId xmlns:a16="http://schemas.microsoft.com/office/drawing/2014/main" id="{8316B266-F88A-91F7-7CA2-91EE9FBCE5DB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1" name="Google Shape;2416;p22">
              <a:extLst>
                <a:ext uri="{FF2B5EF4-FFF2-40B4-BE49-F238E27FC236}">
                  <a16:creationId xmlns:a16="http://schemas.microsoft.com/office/drawing/2014/main" id="{34C98600-808D-FA7A-C52C-4560709386E1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2" name="Google Shape;2417;p22">
              <a:extLst>
                <a:ext uri="{FF2B5EF4-FFF2-40B4-BE49-F238E27FC236}">
                  <a16:creationId xmlns:a16="http://schemas.microsoft.com/office/drawing/2014/main" id="{70331A7E-C734-4B40-D13B-9DCF6558CD35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3" name="Google Shape;2418;p22">
              <a:extLst>
                <a:ext uri="{FF2B5EF4-FFF2-40B4-BE49-F238E27FC236}">
                  <a16:creationId xmlns:a16="http://schemas.microsoft.com/office/drawing/2014/main" id="{E63EEF51-FA95-5771-711E-1CE86041C84B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4" name="Google Shape;2419;p22">
              <a:extLst>
                <a:ext uri="{FF2B5EF4-FFF2-40B4-BE49-F238E27FC236}">
                  <a16:creationId xmlns:a16="http://schemas.microsoft.com/office/drawing/2014/main" id="{71BF59E7-627C-466F-AECF-B223669ED2F1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5" name="Google Shape;2420;p22">
              <a:extLst>
                <a:ext uri="{FF2B5EF4-FFF2-40B4-BE49-F238E27FC236}">
                  <a16:creationId xmlns:a16="http://schemas.microsoft.com/office/drawing/2014/main" id="{1EED7637-24B7-E29A-FD5D-26B4CEB027C7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6" name="Google Shape;2421;p22">
              <a:extLst>
                <a:ext uri="{FF2B5EF4-FFF2-40B4-BE49-F238E27FC236}">
                  <a16:creationId xmlns:a16="http://schemas.microsoft.com/office/drawing/2014/main" id="{C922971F-B80F-E853-7ED3-C38938CAB805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7" name="Google Shape;2422;p22">
              <a:extLst>
                <a:ext uri="{FF2B5EF4-FFF2-40B4-BE49-F238E27FC236}">
                  <a16:creationId xmlns:a16="http://schemas.microsoft.com/office/drawing/2014/main" id="{F4DA96A4-C727-5720-6946-5E2D35AC942F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8" name="Google Shape;2423;p22">
              <a:extLst>
                <a:ext uri="{FF2B5EF4-FFF2-40B4-BE49-F238E27FC236}">
                  <a16:creationId xmlns:a16="http://schemas.microsoft.com/office/drawing/2014/main" id="{7DDFE54C-80EC-5524-79BF-4C49E02C81B8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9" name="Google Shape;2424;p22">
              <a:extLst>
                <a:ext uri="{FF2B5EF4-FFF2-40B4-BE49-F238E27FC236}">
                  <a16:creationId xmlns:a16="http://schemas.microsoft.com/office/drawing/2014/main" id="{7AB3F94C-020E-74B2-83E1-EF014CC9EFEA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0" name="Google Shape;2425;p22">
              <a:extLst>
                <a:ext uri="{FF2B5EF4-FFF2-40B4-BE49-F238E27FC236}">
                  <a16:creationId xmlns:a16="http://schemas.microsoft.com/office/drawing/2014/main" id="{4EE1B830-264F-4F9C-EB37-968FE5CBE2DA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1" name="Google Shape;2426;p22">
              <a:extLst>
                <a:ext uri="{FF2B5EF4-FFF2-40B4-BE49-F238E27FC236}">
                  <a16:creationId xmlns:a16="http://schemas.microsoft.com/office/drawing/2014/main" id="{6B432B09-629F-EADE-E462-F043280A6D5B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2" name="Google Shape;2427;p22">
              <a:extLst>
                <a:ext uri="{FF2B5EF4-FFF2-40B4-BE49-F238E27FC236}">
                  <a16:creationId xmlns:a16="http://schemas.microsoft.com/office/drawing/2014/main" id="{1636D7A3-1DFB-0DB3-61EE-1DF05EC7EF00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3" name="Google Shape;2428;p22">
              <a:extLst>
                <a:ext uri="{FF2B5EF4-FFF2-40B4-BE49-F238E27FC236}">
                  <a16:creationId xmlns:a16="http://schemas.microsoft.com/office/drawing/2014/main" id="{A9FD1B7A-480A-55B9-78A2-15C83C6117F0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4" name="Google Shape;2429;p22">
              <a:extLst>
                <a:ext uri="{FF2B5EF4-FFF2-40B4-BE49-F238E27FC236}">
                  <a16:creationId xmlns:a16="http://schemas.microsoft.com/office/drawing/2014/main" id="{F58019CF-16A7-8082-BB1F-FFBB42133509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5" name="Google Shape;2430;p22">
              <a:extLst>
                <a:ext uri="{FF2B5EF4-FFF2-40B4-BE49-F238E27FC236}">
                  <a16:creationId xmlns:a16="http://schemas.microsoft.com/office/drawing/2014/main" id="{1FEC0A4A-A3D4-24BB-AA5F-56CFD12101E9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6" name="Google Shape;2431;p22">
              <a:extLst>
                <a:ext uri="{FF2B5EF4-FFF2-40B4-BE49-F238E27FC236}">
                  <a16:creationId xmlns:a16="http://schemas.microsoft.com/office/drawing/2014/main" id="{5FB7D41E-E8B7-6F05-D461-43C2B564EC8F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7" name="Google Shape;2432;p22">
              <a:extLst>
                <a:ext uri="{FF2B5EF4-FFF2-40B4-BE49-F238E27FC236}">
                  <a16:creationId xmlns:a16="http://schemas.microsoft.com/office/drawing/2014/main" id="{501A4CBC-85BC-893F-E2FA-DF45649DCA8E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8" name="Google Shape;2433;p22">
              <a:extLst>
                <a:ext uri="{FF2B5EF4-FFF2-40B4-BE49-F238E27FC236}">
                  <a16:creationId xmlns:a16="http://schemas.microsoft.com/office/drawing/2014/main" id="{76C6C6FB-28DA-D24B-576B-5F354BEA3C6D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solidFill>
              <a:srgbClr val="DBDC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9" name="Google Shape;2434;p22">
              <a:extLst>
                <a:ext uri="{FF2B5EF4-FFF2-40B4-BE49-F238E27FC236}">
                  <a16:creationId xmlns:a16="http://schemas.microsoft.com/office/drawing/2014/main" id="{A834FAB5-1EF7-0224-E562-72C35D53167B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0" name="Google Shape;2435;p22">
              <a:extLst>
                <a:ext uri="{FF2B5EF4-FFF2-40B4-BE49-F238E27FC236}">
                  <a16:creationId xmlns:a16="http://schemas.microsoft.com/office/drawing/2014/main" id="{4C63791B-A0DC-D5EA-292D-2BB4663C3050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1" name="Google Shape;2436;p22">
              <a:extLst>
                <a:ext uri="{FF2B5EF4-FFF2-40B4-BE49-F238E27FC236}">
                  <a16:creationId xmlns:a16="http://schemas.microsoft.com/office/drawing/2014/main" id="{50C0F7CA-12F9-F456-56D7-3913F8BDEAE8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2" name="Google Shape;2437;p22">
              <a:extLst>
                <a:ext uri="{FF2B5EF4-FFF2-40B4-BE49-F238E27FC236}">
                  <a16:creationId xmlns:a16="http://schemas.microsoft.com/office/drawing/2014/main" id="{475453CC-92A5-AE26-1610-82AE0ACD4A6D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3" name="Google Shape;2438;p22">
              <a:extLst>
                <a:ext uri="{FF2B5EF4-FFF2-40B4-BE49-F238E27FC236}">
                  <a16:creationId xmlns:a16="http://schemas.microsoft.com/office/drawing/2014/main" id="{1E13FD99-B6A2-DDCB-6841-DF6C12D0F379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4" name="Google Shape;2439;p22">
              <a:extLst>
                <a:ext uri="{FF2B5EF4-FFF2-40B4-BE49-F238E27FC236}">
                  <a16:creationId xmlns:a16="http://schemas.microsoft.com/office/drawing/2014/main" id="{169084FE-898F-ABEB-3BE2-25840E44CFA3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5" name="Google Shape;2440;p22">
              <a:extLst>
                <a:ext uri="{FF2B5EF4-FFF2-40B4-BE49-F238E27FC236}">
                  <a16:creationId xmlns:a16="http://schemas.microsoft.com/office/drawing/2014/main" id="{CD6D37CB-70F4-BEFA-B22A-74E79378651D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6" name="Google Shape;2441;p22">
              <a:extLst>
                <a:ext uri="{FF2B5EF4-FFF2-40B4-BE49-F238E27FC236}">
                  <a16:creationId xmlns:a16="http://schemas.microsoft.com/office/drawing/2014/main" id="{D68F69E2-F991-ECB0-CA57-1E134FCD0DCD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7" name="Google Shape;2442;p22">
              <a:extLst>
                <a:ext uri="{FF2B5EF4-FFF2-40B4-BE49-F238E27FC236}">
                  <a16:creationId xmlns:a16="http://schemas.microsoft.com/office/drawing/2014/main" id="{17209CAD-C54A-F814-DB39-05389308438F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8" name="Google Shape;2443;p22">
              <a:extLst>
                <a:ext uri="{FF2B5EF4-FFF2-40B4-BE49-F238E27FC236}">
                  <a16:creationId xmlns:a16="http://schemas.microsoft.com/office/drawing/2014/main" id="{70BB4495-2DDB-4845-245D-7C0C554AC7C8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9" name="Google Shape;2444;p22">
              <a:extLst>
                <a:ext uri="{FF2B5EF4-FFF2-40B4-BE49-F238E27FC236}">
                  <a16:creationId xmlns:a16="http://schemas.microsoft.com/office/drawing/2014/main" id="{E1A61C16-6DE7-4C93-6435-FB8960EBA3F8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0" name="Google Shape;2445;p22">
              <a:extLst>
                <a:ext uri="{FF2B5EF4-FFF2-40B4-BE49-F238E27FC236}">
                  <a16:creationId xmlns:a16="http://schemas.microsoft.com/office/drawing/2014/main" id="{DFB41147-CC2B-38D1-3D75-0F803176CD07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1" name="Google Shape;2446;p22">
              <a:extLst>
                <a:ext uri="{FF2B5EF4-FFF2-40B4-BE49-F238E27FC236}">
                  <a16:creationId xmlns:a16="http://schemas.microsoft.com/office/drawing/2014/main" id="{23E0A5E3-9849-A3AB-BA5C-F1057D1AC3B8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2" name="Google Shape;2447;p22">
              <a:extLst>
                <a:ext uri="{FF2B5EF4-FFF2-40B4-BE49-F238E27FC236}">
                  <a16:creationId xmlns:a16="http://schemas.microsoft.com/office/drawing/2014/main" id="{ACE03D0E-AC37-9101-B875-B383705B8148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3" name="Google Shape;2448;p22">
              <a:extLst>
                <a:ext uri="{FF2B5EF4-FFF2-40B4-BE49-F238E27FC236}">
                  <a16:creationId xmlns:a16="http://schemas.microsoft.com/office/drawing/2014/main" id="{4081E3BA-67E3-862E-D983-BCC10A1262C7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4" name="Google Shape;2449;p22">
              <a:extLst>
                <a:ext uri="{FF2B5EF4-FFF2-40B4-BE49-F238E27FC236}">
                  <a16:creationId xmlns:a16="http://schemas.microsoft.com/office/drawing/2014/main" id="{F203DE5D-57A3-16D5-64FE-3ABA4F95D97F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5" name="Google Shape;2450;p22">
              <a:extLst>
                <a:ext uri="{FF2B5EF4-FFF2-40B4-BE49-F238E27FC236}">
                  <a16:creationId xmlns:a16="http://schemas.microsoft.com/office/drawing/2014/main" id="{75E79A67-F92E-B150-181F-1A846E0A6206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6" name="Google Shape;2451;p22">
              <a:extLst>
                <a:ext uri="{FF2B5EF4-FFF2-40B4-BE49-F238E27FC236}">
                  <a16:creationId xmlns:a16="http://schemas.microsoft.com/office/drawing/2014/main" id="{F535913C-BC28-99D1-B94B-F598CC016240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7" name="Google Shape;2452;p22">
              <a:extLst>
                <a:ext uri="{FF2B5EF4-FFF2-40B4-BE49-F238E27FC236}">
                  <a16:creationId xmlns:a16="http://schemas.microsoft.com/office/drawing/2014/main" id="{A379C31F-45CF-ED43-DA61-F060411DAA49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8" name="Google Shape;2453;p22">
              <a:extLst>
                <a:ext uri="{FF2B5EF4-FFF2-40B4-BE49-F238E27FC236}">
                  <a16:creationId xmlns:a16="http://schemas.microsoft.com/office/drawing/2014/main" id="{C53E33A6-28D0-F4A2-43D9-D23B92EC4755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9" name="Google Shape;2454;p22">
              <a:extLst>
                <a:ext uri="{FF2B5EF4-FFF2-40B4-BE49-F238E27FC236}">
                  <a16:creationId xmlns:a16="http://schemas.microsoft.com/office/drawing/2014/main" id="{2333B227-32D8-B35F-6658-3DDB00ECB776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0" name="Google Shape;2455;p22">
              <a:extLst>
                <a:ext uri="{FF2B5EF4-FFF2-40B4-BE49-F238E27FC236}">
                  <a16:creationId xmlns:a16="http://schemas.microsoft.com/office/drawing/2014/main" id="{BB95AA70-02CC-6556-20DC-64F716138FE0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1" name="Google Shape;2456;p22">
              <a:extLst>
                <a:ext uri="{FF2B5EF4-FFF2-40B4-BE49-F238E27FC236}">
                  <a16:creationId xmlns:a16="http://schemas.microsoft.com/office/drawing/2014/main" id="{01854D14-1D2B-689B-CCD6-DC0BE7A17566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2" name="Google Shape;2457;p22">
              <a:extLst>
                <a:ext uri="{FF2B5EF4-FFF2-40B4-BE49-F238E27FC236}">
                  <a16:creationId xmlns:a16="http://schemas.microsoft.com/office/drawing/2014/main" id="{407C63E3-65EC-0BB4-429F-CF726E3DC9B6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3" name="Google Shape;2458;p22">
              <a:extLst>
                <a:ext uri="{FF2B5EF4-FFF2-40B4-BE49-F238E27FC236}">
                  <a16:creationId xmlns:a16="http://schemas.microsoft.com/office/drawing/2014/main" id="{A34498EC-7552-C57B-4717-03015D4BE5C7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4" name="Google Shape;2459;p22">
              <a:extLst>
                <a:ext uri="{FF2B5EF4-FFF2-40B4-BE49-F238E27FC236}">
                  <a16:creationId xmlns:a16="http://schemas.microsoft.com/office/drawing/2014/main" id="{E00D15B2-6CE2-BDC8-22B5-C9808E693EE2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5" name="Google Shape;2460;p22">
              <a:extLst>
                <a:ext uri="{FF2B5EF4-FFF2-40B4-BE49-F238E27FC236}">
                  <a16:creationId xmlns:a16="http://schemas.microsoft.com/office/drawing/2014/main" id="{BD4EEF31-56AE-B3A0-F13B-E18EF36C080D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6" name="Google Shape;2461;p22">
              <a:extLst>
                <a:ext uri="{FF2B5EF4-FFF2-40B4-BE49-F238E27FC236}">
                  <a16:creationId xmlns:a16="http://schemas.microsoft.com/office/drawing/2014/main" id="{6E6B3B59-F9D9-0BFE-6475-35581B2C3166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7" name="Google Shape;2462;p22">
              <a:extLst>
                <a:ext uri="{FF2B5EF4-FFF2-40B4-BE49-F238E27FC236}">
                  <a16:creationId xmlns:a16="http://schemas.microsoft.com/office/drawing/2014/main" id="{384820B8-3738-C113-EB5D-AB489C8015A1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8" name="Google Shape;2463;p22">
              <a:extLst>
                <a:ext uri="{FF2B5EF4-FFF2-40B4-BE49-F238E27FC236}">
                  <a16:creationId xmlns:a16="http://schemas.microsoft.com/office/drawing/2014/main" id="{F4AFF3B2-6884-36A4-BFA7-AC4F4F21F680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9" name="Google Shape;2464;p22">
              <a:extLst>
                <a:ext uri="{FF2B5EF4-FFF2-40B4-BE49-F238E27FC236}">
                  <a16:creationId xmlns:a16="http://schemas.microsoft.com/office/drawing/2014/main" id="{5D1AC2AE-E76B-EFA1-9670-C162160B2C67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0" name="Google Shape;2465;p22">
              <a:extLst>
                <a:ext uri="{FF2B5EF4-FFF2-40B4-BE49-F238E27FC236}">
                  <a16:creationId xmlns:a16="http://schemas.microsoft.com/office/drawing/2014/main" id="{A2BE1D8B-8791-098F-F4FA-AD8BD10B4CFB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1" name="Google Shape;2466;p22">
              <a:extLst>
                <a:ext uri="{FF2B5EF4-FFF2-40B4-BE49-F238E27FC236}">
                  <a16:creationId xmlns:a16="http://schemas.microsoft.com/office/drawing/2014/main" id="{0B7EF742-9B66-0E65-3B4B-ECF76A439611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2" name="Google Shape;2467;p22">
              <a:extLst>
                <a:ext uri="{FF2B5EF4-FFF2-40B4-BE49-F238E27FC236}">
                  <a16:creationId xmlns:a16="http://schemas.microsoft.com/office/drawing/2014/main" id="{B8FB69BC-1133-B0D3-5CB4-02354518F708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3" name="Google Shape;2468;p22">
              <a:extLst>
                <a:ext uri="{FF2B5EF4-FFF2-40B4-BE49-F238E27FC236}">
                  <a16:creationId xmlns:a16="http://schemas.microsoft.com/office/drawing/2014/main" id="{E2C9474E-C2E8-6C0E-0512-4CC237015AA9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4" name="Google Shape;2469;p22">
              <a:extLst>
                <a:ext uri="{FF2B5EF4-FFF2-40B4-BE49-F238E27FC236}">
                  <a16:creationId xmlns:a16="http://schemas.microsoft.com/office/drawing/2014/main" id="{0C099763-6BFF-934F-E4C2-54F4C2413ED2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5" name="Google Shape;2470;p22">
              <a:extLst>
                <a:ext uri="{FF2B5EF4-FFF2-40B4-BE49-F238E27FC236}">
                  <a16:creationId xmlns:a16="http://schemas.microsoft.com/office/drawing/2014/main" id="{CDD0AB45-8F3D-BD32-85BB-3666BC3F15DE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6" name="Google Shape;2471;p22">
              <a:extLst>
                <a:ext uri="{FF2B5EF4-FFF2-40B4-BE49-F238E27FC236}">
                  <a16:creationId xmlns:a16="http://schemas.microsoft.com/office/drawing/2014/main" id="{232F8EB2-3F49-4B79-C678-41321F9593A4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7" name="Google Shape;2472;p22">
              <a:extLst>
                <a:ext uri="{FF2B5EF4-FFF2-40B4-BE49-F238E27FC236}">
                  <a16:creationId xmlns:a16="http://schemas.microsoft.com/office/drawing/2014/main" id="{454DE30C-C2A7-3DD9-F7F7-963F6F8720F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8" name="Google Shape;2473;p22">
              <a:extLst>
                <a:ext uri="{FF2B5EF4-FFF2-40B4-BE49-F238E27FC236}">
                  <a16:creationId xmlns:a16="http://schemas.microsoft.com/office/drawing/2014/main" id="{118174FD-AC32-62C5-0A17-D11E7043E55A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9" name="Google Shape;2474;p22">
              <a:extLst>
                <a:ext uri="{FF2B5EF4-FFF2-40B4-BE49-F238E27FC236}">
                  <a16:creationId xmlns:a16="http://schemas.microsoft.com/office/drawing/2014/main" id="{3F1B36D3-A9CC-F8FB-F0DC-A8EF6A22FD82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0" name="Google Shape;2475;p22">
              <a:extLst>
                <a:ext uri="{FF2B5EF4-FFF2-40B4-BE49-F238E27FC236}">
                  <a16:creationId xmlns:a16="http://schemas.microsoft.com/office/drawing/2014/main" id="{C576FB86-316B-F7B4-FAF1-4F77B18A6E38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1" name="Google Shape;2476;p22">
              <a:extLst>
                <a:ext uri="{FF2B5EF4-FFF2-40B4-BE49-F238E27FC236}">
                  <a16:creationId xmlns:a16="http://schemas.microsoft.com/office/drawing/2014/main" id="{732F3B42-21FC-F941-9796-13053B4275E9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2" name="Google Shape;2477;p22">
              <a:extLst>
                <a:ext uri="{FF2B5EF4-FFF2-40B4-BE49-F238E27FC236}">
                  <a16:creationId xmlns:a16="http://schemas.microsoft.com/office/drawing/2014/main" id="{CC58490C-42EA-4B97-3544-2978E71C6881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3" name="Google Shape;2478;p22">
              <a:extLst>
                <a:ext uri="{FF2B5EF4-FFF2-40B4-BE49-F238E27FC236}">
                  <a16:creationId xmlns:a16="http://schemas.microsoft.com/office/drawing/2014/main" id="{7730A2FB-4F78-3112-227E-FD1AED1715C4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4" name="Google Shape;2479;p22">
              <a:extLst>
                <a:ext uri="{FF2B5EF4-FFF2-40B4-BE49-F238E27FC236}">
                  <a16:creationId xmlns:a16="http://schemas.microsoft.com/office/drawing/2014/main" id="{C41DCB00-1672-3695-91ED-65F1E2B55FBF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5" name="Google Shape;2480;p22">
              <a:extLst>
                <a:ext uri="{FF2B5EF4-FFF2-40B4-BE49-F238E27FC236}">
                  <a16:creationId xmlns:a16="http://schemas.microsoft.com/office/drawing/2014/main" id="{C497993F-A04E-0A2C-4C23-DD83C1B7BFA6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6" name="Google Shape;2481;p22">
              <a:extLst>
                <a:ext uri="{FF2B5EF4-FFF2-40B4-BE49-F238E27FC236}">
                  <a16:creationId xmlns:a16="http://schemas.microsoft.com/office/drawing/2014/main" id="{9A7E99EA-4750-A60C-C2E5-23253A4FE40C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7" name="Google Shape;2482;p22">
              <a:extLst>
                <a:ext uri="{FF2B5EF4-FFF2-40B4-BE49-F238E27FC236}">
                  <a16:creationId xmlns:a16="http://schemas.microsoft.com/office/drawing/2014/main" id="{C11BDAC6-A123-7D42-B3FD-09C55189E37B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8" name="Google Shape;2483;p22">
              <a:extLst>
                <a:ext uri="{FF2B5EF4-FFF2-40B4-BE49-F238E27FC236}">
                  <a16:creationId xmlns:a16="http://schemas.microsoft.com/office/drawing/2014/main" id="{9AD5C789-50BF-0DA3-0639-DA823D4B227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9" name="Google Shape;2484;p22">
              <a:extLst>
                <a:ext uri="{FF2B5EF4-FFF2-40B4-BE49-F238E27FC236}">
                  <a16:creationId xmlns:a16="http://schemas.microsoft.com/office/drawing/2014/main" id="{E51D7B53-F968-5928-5C8A-A10F7A2CB0B4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0" name="Google Shape;2485;p22">
              <a:extLst>
                <a:ext uri="{FF2B5EF4-FFF2-40B4-BE49-F238E27FC236}">
                  <a16:creationId xmlns:a16="http://schemas.microsoft.com/office/drawing/2014/main" id="{49EEA93A-E685-50E8-C0BC-14AAE41A1DF6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1" name="Google Shape;2486;p22">
              <a:extLst>
                <a:ext uri="{FF2B5EF4-FFF2-40B4-BE49-F238E27FC236}">
                  <a16:creationId xmlns:a16="http://schemas.microsoft.com/office/drawing/2014/main" id="{98F60F41-D007-73CA-4D81-A86D86F6A9F8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2" name="Google Shape;2487;p22">
              <a:extLst>
                <a:ext uri="{FF2B5EF4-FFF2-40B4-BE49-F238E27FC236}">
                  <a16:creationId xmlns:a16="http://schemas.microsoft.com/office/drawing/2014/main" id="{4FDD15FC-B0D0-C10C-972B-40854AD086AF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3" name="Google Shape;2488;p22">
              <a:extLst>
                <a:ext uri="{FF2B5EF4-FFF2-40B4-BE49-F238E27FC236}">
                  <a16:creationId xmlns:a16="http://schemas.microsoft.com/office/drawing/2014/main" id="{C1EF9B8F-EF5F-D72F-0B30-ABAE6792EA01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4" name="Google Shape;2489;p22">
              <a:extLst>
                <a:ext uri="{FF2B5EF4-FFF2-40B4-BE49-F238E27FC236}">
                  <a16:creationId xmlns:a16="http://schemas.microsoft.com/office/drawing/2014/main" id="{3621E487-903C-E791-3A05-8E47E0B2AC30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5" name="Google Shape;2490;p22">
              <a:extLst>
                <a:ext uri="{FF2B5EF4-FFF2-40B4-BE49-F238E27FC236}">
                  <a16:creationId xmlns:a16="http://schemas.microsoft.com/office/drawing/2014/main" id="{253F7C50-E6E7-A857-A30B-A43BDC65D4C9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6" name="Google Shape;2491;p22">
              <a:extLst>
                <a:ext uri="{FF2B5EF4-FFF2-40B4-BE49-F238E27FC236}">
                  <a16:creationId xmlns:a16="http://schemas.microsoft.com/office/drawing/2014/main" id="{21461B1B-CEC0-667D-6E60-5920593A502D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7" name="Google Shape;2492;p22">
              <a:extLst>
                <a:ext uri="{FF2B5EF4-FFF2-40B4-BE49-F238E27FC236}">
                  <a16:creationId xmlns:a16="http://schemas.microsoft.com/office/drawing/2014/main" id="{C9523590-9711-216F-17CE-C1E8E859E0E8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8" name="Google Shape;2493;p22">
              <a:extLst>
                <a:ext uri="{FF2B5EF4-FFF2-40B4-BE49-F238E27FC236}">
                  <a16:creationId xmlns:a16="http://schemas.microsoft.com/office/drawing/2014/main" id="{BBD2CE71-E2B8-A548-7511-5EAF80C9481C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9" name="Google Shape;2494;p22">
              <a:extLst>
                <a:ext uri="{FF2B5EF4-FFF2-40B4-BE49-F238E27FC236}">
                  <a16:creationId xmlns:a16="http://schemas.microsoft.com/office/drawing/2014/main" id="{E81BD517-1EBE-2B34-7C34-41B8B6B763F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0" name="Google Shape;2495;p22">
              <a:extLst>
                <a:ext uri="{FF2B5EF4-FFF2-40B4-BE49-F238E27FC236}">
                  <a16:creationId xmlns:a16="http://schemas.microsoft.com/office/drawing/2014/main" id="{99BDC8AD-F2C1-4D92-B6B5-5B48D461CDCC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1" name="Google Shape;2496;p22">
              <a:extLst>
                <a:ext uri="{FF2B5EF4-FFF2-40B4-BE49-F238E27FC236}">
                  <a16:creationId xmlns:a16="http://schemas.microsoft.com/office/drawing/2014/main" id="{408FA074-68CA-3796-BA21-2A0D8E318382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2" name="Google Shape;2497;p22">
              <a:extLst>
                <a:ext uri="{FF2B5EF4-FFF2-40B4-BE49-F238E27FC236}">
                  <a16:creationId xmlns:a16="http://schemas.microsoft.com/office/drawing/2014/main" id="{C813F502-70E6-1C64-BC88-71968A1E6F1D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3" name="Google Shape;2498;p22">
              <a:extLst>
                <a:ext uri="{FF2B5EF4-FFF2-40B4-BE49-F238E27FC236}">
                  <a16:creationId xmlns:a16="http://schemas.microsoft.com/office/drawing/2014/main" id="{0673B914-92C6-226B-9F74-2F5CBAC95793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4" name="Google Shape;2499;p22">
              <a:extLst>
                <a:ext uri="{FF2B5EF4-FFF2-40B4-BE49-F238E27FC236}">
                  <a16:creationId xmlns:a16="http://schemas.microsoft.com/office/drawing/2014/main" id="{EB6443E9-DF9D-5C95-9978-38246F4A4A85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5" name="Google Shape;2500;p22">
              <a:extLst>
                <a:ext uri="{FF2B5EF4-FFF2-40B4-BE49-F238E27FC236}">
                  <a16:creationId xmlns:a16="http://schemas.microsoft.com/office/drawing/2014/main" id="{7763B8E6-582B-D4AC-4BCF-0A1698581D5C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6" name="Google Shape;2501;p22">
              <a:extLst>
                <a:ext uri="{FF2B5EF4-FFF2-40B4-BE49-F238E27FC236}">
                  <a16:creationId xmlns:a16="http://schemas.microsoft.com/office/drawing/2014/main" id="{48DDC214-0C7D-0966-ADB8-900AC9D09DA7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7" name="Google Shape;2502;p22">
              <a:extLst>
                <a:ext uri="{FF2B5EF4-FFF2-40B4-BE49-F238E27FC236}">
                  <a16:creationId xmlns:a16="http://schemas.microsoft.com/office/drawing/2014/main" id="{C9700B54-9D95-D5B3-67A7-26A09387D1C3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8" name="Google Shape;2503;p22">
              <a:extLst>
                <a:ext uri="{FF2B5EF4-FFF2-40B4-BE49-F238E27FC236}">
                  <a16:creationId xmlns:a16="http://schemas.microsoft.com/office/drawing/2014/main" id="{2268FA41-2D48-F478-BFF9-08BF35A2FE44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9" name="Google Shape;2504;p22">
              <a:extLst>
                <a:ext uri="{FF2B5EF4-FFF2-40B4-BE49-F238E27FC236}">
                  <a16:creationId xmlns:a16="http://schemas.microsoft.com/office/drawing/2014/main" id="{4ECDC041-706D-DEAB-54D4-D3F527FB16CC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0" name="Google Shape;2505;p22">
              <a:extLst>
                <a:ext uri="{FF2B5EF4-FFF2-40B4-BE49-F238E27FC236}">
                  <a16:creationId xmlns:a16="http://schemas.microsoft.com/office/drawing/2014/main" id="{6BF78DF9-DAF2-5893-D6EF-B77ABDC951FE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1" name="Google Shape;2506;p22">
              <a:extLst>
                <a:ext uri="{FF2B5EF4-FFF2-40B4-BE49-F238E27FC236}">
                  <a16:creationId xmlns:a16="http://schemas.microsoft.com/office/drawing/2014/main" id="{72D7FE36-368B-9B43-5CC1-CB30BA2D5638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2" name="Google Shape;2507;p22">
              <a:extLst>
                <a:ext uri="{FF2B5EF4-FFF2-40B4-BE49-F238E27FC236}">
                  <a16:creationId xmlns:a16="http://schemas.microsoft.com/office/drawing/2014/main" id="{C0F7C929-AF8A-29C2-E15C-31F788504EB2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3" name="Google Shape;2508;p22">
              <a:extLst>
                <a:ext uri="{FF2B5EF4-FFF2-40B4-BE49-F238E27FC236}">
                  <a16:creationId xmlns:a16="http://schemas.microsoft.com/office/drawing/2014/main" id="{6FFA2DA7-C955-08D1-C7A4-C33F7D19E8FB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4" name="Google Shape;2509;p22">
              <a:extLst>
                <a:ext uri="{FF2B5EF4-FFF2-40B4-BE49-F238E27FC236}">
                  <a16:creationId xmlns:a16="http://schemas.microsoft.com/office/drawing/2014/main" id="{15D9C137-D35A-1779-28A7-4C7A50BBCEEC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5" name="Google Shape;2510;p22">
              <a:extLst>
                <a:ext uri="{FF2B5EF4-FFF2-40B4-BE49-F238E27FC236}">
                  <a16:creationId xmlns:a16="http://schemas.microsoft.com/office/drawing/2014/main" id="{8DCF53F4-9363-DFF4-7CE0-FD42175D5569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6" name="Google Shape;2511;p22">
              <a:extLst>
                <a:ext uri="{FF2B5EF4-FFF2-40B4-BE49-F238E27FC236}">
                  <a16:creationId xmlns:a16="http://schemas.microsoft.com/office/drawing/2014/main" id="{44C10E03-DD78-2E93-3F92-B62CED117DF1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7" name="Google Shape;2512;p22">
              <a:extLst>
                <a:ext uri="{FF2B5EF4-FFF2-40B4-BE49-F238E27FC236}">
                  <a16:creationId xmlns:a16="http://schemas.microsoft.com/office/drawing/2014/main" id="{AD411AE5-3888-D348-F326-999F7CBD0307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8" name="Google Shape;2513;p22">
              <a:extLst>
                <a:ext uri="{FF2B5EF4-FFF2-40B4-BE49-F238E27FC236}">
                  <a16:creationId xmlns:a16="http://schemas.microsoft.com/office/drawing/2014/main" id="{127F341F-EE07-97B3-4DEB-6B83B880F246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9" name="Google Shape;2514;p22">
              <a:extLst>
                <a:ext uri="{FF2B5EF4-FFF2-40B4-BE49-F238E27FC236}">
                  <a16:creationId xmlns:a16="http://schemas.microsoft.com/office/drawing/2014/main" id="{E18AF2C7-3665-FE0E-8E72-4F3C93EF1450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0" name="Google Shape;2515;p22">
              <a:extLst>
                <a:ext uri="{FF2B5EF4-FFF2-40B4-BE49-F238E27FC236}">
                  <a16:creationId xmlns:a16="http://schemas.microsoft.com/office/drawing/2014/main" id="{3F34AD2B-3133-9D9D-954E-66353016555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1" name="Google Shape;2516;p22">
              <a:extLst>
                <a:ext uri="{FF2B5EF4-FFF2-40B4-BE49-F238E27FC236}">
                  <a16:creationId xmlns:a16="http://schemas.microsoft.com/office/drawing/2014/main" id="{68452588-1BF3-5303-C7D7-27861895B87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2" name="Google Shape;2517;p22">
              <a:extLst>
                <a:ext uri="{FF2B5EF4-FFF2-40B4-BE49-F238E27FC236}">
                  <a16:creationId xmlns:a16="http://schemas.microsoft.com/office/drawing/2014/main" id="{ADEA7DDF-553E-DBB6-99B2-6D2575636FB9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3" name="Google Shape;2518;p22">
              <a:extLst>
                <a:ext uri="{FF2B5EF4-FFF2-40B4-BE49-F238E27FC236}">
                  <a16:creationId xmlns:a16="http://schemas.microsoft.com/office/drawing/2014/main" id="{774B70A8-D349-DB17-1886-D4CFE9D2DB12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4" name="Google Shape;2519;p22">
              <a:extLst>
                <a:ext uri="{FF2B5EF4-FFF2-40B4-BE49-F238E27FC236}">
                  <a16:creationId xmlns:a16="http://schemas.microsoft.com/office/drawing/2014/main" id="{A17F34E9-4385-5479-7C03-765761A77C92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5" name="Google Shape;2520;p22">
              <a:extLst>
                <a:ext uri="{FF2B5EF4-FFF2-40B4-BE49-F238E27FC236}">
                  <a16:creationId xmlns:a16="http://schemas.microsoft.com/office/drawing/2014/main" id="{1324A6E0-6B9D-1272-7070-4A9E131D3B32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6" name="Google Shape;2521;p22">
              <a:extLst>
                <a:ext uri="{FF2B5EF4-FFF2-40B4-BE49-F238E27FC236}">
                  <a16:creationId xmlns:a16="http://schemas.microsoft.com/office/drawing/2014/main" id="{640154F4-1ECF-2D43-9D6D-2D21D24CF70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7" name="Google Shape;2522;p22">
              <a:extLst>
                <a:ext uri="{FF2B5EF4-FFF2-40B4-BE49-F238E27FC236}">
                  <a16:creationId xmlns:a16="http://schemas.microsoft.com/office/drawing/2014/main" id="{6F464D0C-CF08-826D-DC1A-8A1B46F31D53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8" name="Google Shape;2523;p22">
              <a:extLst>
                <a:ext uri="{FF2B5EF4-FFF2-40B4-BE49-F238E27FC236}">
                  <a16:creationId xmlns:a16="http://schemas.microsoft.com/office/drawing/2014/main" id="{6048FFFC-FBF0-E8A0-604D-C60CF46710B8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9" name="Google Shape;2524;p22">
              <a:extLst>
                <a:ext uri="{FF2B5EF4-FFF2-40B4-BE49-F238E27FC236}">
                  <a16:creationId xmlns:a16="http://schemas.microsoft.com/office/drawing/2014/main" id="{7B8775F9-68DE-2538-AD91-CB9E7746D7BE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0" name="Google Shape;2525;p22">
              <a:extLst>
                <a:ext uri="{FF2B5EF4-FFF2-40B4-BE49-F238E27FC236}">
                  <a16:creationId xmlns:a16="http://schemas.microsoft.com/office/drawing/2014/main" id="{82395EA7-0A89-191E-85B6-40DDDE914B9C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1" name="Google Shape;2526;p22">
              <a:extLst>
                <a:ext uri="{FF2B5EF4-FFF2-40B4-BE49-F238E27FC236}">
                  <a16:creationId xmlns:a16="http://schemas.microsoft.com/office/drawing/2014/main" id="{ACDF64F3-3D0D-D6DB-275E-2D1B9585862F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2" name="Google Shape;2527;p22">
              <a:extLst>
                <a:ext uri="{FF2B5EF4-FFF2-40B4-BE49-F238E27FC236}">
                  <a16:creationId xmlns:a16="http://schemas.microsoft.com/office/drawing/2014/main" id="{59B97C48-6AAA-045B-6FD6-EEFB77312C26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3" name="Google Shape;2528;p22">
              <a:extLst>
                <a:ext uri="{FF2B5EF4-FFF2-40B4-BE49-F238E27FC236}">
                  <a16:creationId xmlns:a16="http://schemas.microsoft.com/office/drawing/2014/main" id="{3506D98A-C9AB-4911-DCCD-0517D5393116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4" name="Google Shape;2529;p22">
              <a:extLst>
                <a:ext uri="{FF2B5EF4-FFF2-40B4-BE49-F238E27FC236}">
                  <a16:creationId xmlns:a16="http://schemas.microsoft.com/office/drawing/2014/main" id="{E6A1C8EA-355E-B887-3E12-D673AB0F893D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5" name="Google Shape;2530;p22">
              <a:extLst>
                <a:ext uri="{FF2B5EF4-FFF2-40B4-BE49-F238E27FC236}">
                  <a16:creationId xmlns:a16="http://schemas.microsoft.com/office/drawing/2014/main" id="{4554A428-9495-89DB-FC67-A57C046551D4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6" name="Google Shape;2531;p22">
              <a:extLst>
                <a:ext uri="{FF2B5EF4-FFF2-40B4-BE49-F238E27FC236}">
                  <a16:creationId xmlns:a16="http://schemas.microsoft.com/office/drawing/2014/main" id="{6C177B7A-1F98-D27D-EC68-157C5B1785EB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7" name="Google Shape;2532;p22">
              <a:extLst>
                <a:ext uri="{FF2B5EF4-FFF2-40B4-BE49-F238E27FC236}">
                  <a16:creationId xmlns:a16="http://schemas.microsoft.com/office/drawing/2014/main" id="{C1FC9F13-012B-2A54-2BCC-B979EA98BFF2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8" name="Google Shape;2533;p22">
              <a:extLst>
                <a:ext uri="{FF2B5EF4-FFF2-40B4-BE49-F238E27FC236}">
                  <a16:creationId xmlns:a16="http://schemas.microsoft.com/office/drawing/2014/main" id="{4DBAECAE-9E61-ED0E-F936-0939C926E3F7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9" name="Google Shape;2534;p22">
              <a:extLst>
                <a:ext uri="{FF2B5EF4-FFF2-40B4-BE49-F238E27FC236}">
                  <a16:creationId xmlns:a16="http://schemas.microsoft.com/office/drawing/2014/main" id="{592B8378-AFDA-60B8-ADFC-0BF40976D9AF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0" name="Google Shape;2535;p22">
              <a:extLst>
                <a:ext uri="{FF2B5EF4-FFF2-40B4-BE49-F238E27FC236}">
                  <a16:creationId xmlns:a16="http://schemas.microsoft.com/office/drawing/2014/main" id="{706749ED-EA53-3A09-1EFF-AB8AC7DDF92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1" name="Google Shape;2536;p22">
              <a:extLst>
                <a:ext uri="{FF2B5EF4-FFF2-40B4-BE49-F238E27FC236}">
                  <a16:creationId xmlns:a16="http://schemas.microsoft.com/office/drawing/2014/main" id="{7EE57D37-5C40-E257-8833-93C3F8D1772A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2" name="Google Shape;2537;p22">
              <a:extLst>
                <a:ext uri="{FF2B5EF4-FFF2-40B4-BE49-F238E27FC236}">
                  <a16:creationId xmlns:a16="http://schemas.microsoft.com/office/drawing/2014/main" id="{08BBC375-1D72-CF32-2777-5E134842E6AB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3" name="Google Shape;2538;p22">
              <a:extLst>
                <a:ext uri="{FF2B5EF4-FFF2-40B4-BE49-F238E27FC236}">
                  <a16:creationId xmlns:a16="http://schemas.microsoft.com/office/drawing/2014/main" id="{7762E7A3-C492-35DF-0BCA-B955B7C0922D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4" name="Google Shape;2539;p22">
              <a:extLst>
                <a:ext uri="{FF2B5EF4-FFF2-40B4-BE49-F238E27FC236}">
                  <a16:creationId xmlns:a16="http://schemas.microsoft.com/office/drawing/2014/main" id="{FE4F9D8A-BDE8-1D4A-7E78-EEA07E50F176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5" name="Google Shape;2540;p22">
              <a:extLst>
                <a:ext uri="{FF2B5EF4-FFF2-40B4-BE49-F238E27FC236}">
                  <a16:creationId xmlns:a16="http://schemas.microsoft.com/office/drawing/2014/main" id="{00A5EBEE-A57F-C32A-972D-F74994AA2B5B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6" name="Google Shape;2541;p22">
              <a:extLst>
                <a:ext uri="{FF2B5EF4-FFF2-40B4-BE49-F238E27FC236}">
                  <a16:creationId xmlns:a16="http://schemas.microsoft.com/office/drawing/2014/main" id="{CC915F04-32D8-F847-A53D-2156E4F64A9C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7" name="Google Shape;2542;p22">
              <a:extLst>
                <a:ext uri="{FF2B5EF4-FFF2-40B4-BE49-F238E27FC236}">
                  <a16:creationId xmlns:a16="http://schemas.microsoft.com/office/drawing/2014/main" id="{9EC57886-D17D-DAEB-AB3E-5EE0FA5E3E92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8" name="Google Shape;2543;p22">
              <a:extLst>
                <a:ext uri="{FF2B5EF4-FFF2-40B4-BE49-F238E27FC236}">
                  <a16:creationId xmlns:a16="http://schemas.microsoft.com/office/drawing/2014/main" id="{5DC59443-AF02-BBEC-517E-791D923F3F4A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9" name="Google Shape;2544;p22">
              <a:extLst>
                <a:ext uri="{FF2B5EF4-FFF2-40B4-BE49-F238E27FC236}">
                  <a16:creationId xmlns:a16="http://schemas.microsoft.com/office/drawing/2014/main" id="{6085CC97-2451-21F0-49B7-748A14736708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0" name="Google Shape;2545;p22">
              <a:extLst>
                <a:ext uri="{FF2B5EF4-FFF2-40B4-BE49-F238E27FC236}">
                  <a16:creationId xmlns:a16="http://schemas.microsoft.com/office/drawing/2014/main" id="{2CC2D0CD-A731-B4AF-52E1-65307D1E38E8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1" name="Google Shape;2546;p22">
              <a:extLst>
                <a:ext uri="{FF2B5EF4-FFF2-40B4-BE49-F238E27FC236}">
                  <a16:creationId xmlns:a16="http://schemas.microsoft.com/office/drawing/2014/main" id="{55645A01-1419-5484-8103-AF3059FFD897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2" name="Google Shape;2547;p22">
              <a:extLst>
                <a:ext uri="{FF2B5EF4-FFF2-40B4-BE49-F238E27FC236}">
                  <a16:creationId xmlns:a16="http://schemas.microsoft.com/office/drawing/2014/main" id="{12D09E79-54E1-08A3-3275-206AD59D8954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3" name="Google Shape;2548;p22">
              <a:extLst>
                <a:ext uri="{FF2B5EF4-FFF2-40B4-BE49-F238E27FC236}">
                  <a16:creationId xmlns:a16="http://schemas.microsoft.com/office/drawing/2014/main" id="{0C3CF0AB-44F8-0D4C-2ABD-D060BD58FB13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4" name="Google Shape;2549;p22">
              <a:extLst>
                <a:ext uri="{FF2B5EF4-FFF2-40B4-BE49-F238E27FC236}">
                  <a16:creationId xmlns:a16="http://schemas.microsoft.com/office/drawing/2014/main" id="{903C808D-64DF-86F1-BA31-A9D7CE0EDDAF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5" name="Google Shape;2550;p22">
              <a:extLst>
                <a:ext uri="{FF2B5EF4-FFF2-40B4-BE49-F238E27FC236}">
                  <a16:creationId xmlns:a16="http://schemas.microsoft.com/office/drawing/2014/main" id="{F6267CA6-B0A6-445E-6756-60C8C5B6F996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6" name="Google Shape;2551;p22">
              <a:extLst>
                <a:ext uri="{FF2B5EF4-FFF2-40B4-BE49-F238E27FC236}">
                  <a16:creationId xmlns:a16="http://schemas.microsoft.com/office/drawing/2014/main" id="{819A88AA-F196-34B4-FFA8-06C746A86526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7" name="Google Shape;2552;p22">
              <a:extLst>
                <a:ext uri="{FF2B5EF4-FFF2-40B4-BE49-F238E27FC236}">
                  <a16:creationId xmlns:a16="http://schemas.microsoft.com/office/drawing/2014/main" id="{AADC1553-AAEC-922E-C14B-FA286F745387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8" name="Google Shape;2553;p22">
              <a:extLst>
                <a:ext uri="{FF2B5EF4-FFF2-40B4-BE49-F238E27FC236}">
                  <a16:creationId xmlns:a16="http://schemas.microsoft.com/office/drawing/2014/main" id="{4ECD5FF1-CB03-2892-8B90-60DE44A8C632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9" name="Google Shape;2554;p22">
              <a:extLst>
                <a:ext uri="{FF2B5EF4-FFF2-40B4-BE49-F238E27FC236}">
                  <a16:creationId xmlns:a16="http://schemas.microsoft.com/office/drawing/2014/main" id="{BA0664E3-5471-BC14-6E84-56806C3DF3BA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0" name="Google Shape;2555;p22">
              <a:extLst>
                <a:ext uri="{FF2B5EF4-FFF2-40B4-BE49-F238E27FC236}">
                  <a16:creationId xmlns:a16="http://schemas.microsoft.com/office/drawing/2014/main" id="{CC84A184-4EBA-F840-89DD-9585F7B8A8D0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1" name="Google Shape;2556;p22">
              <a:extLst>
                <a:ext uri="{FF2B5EF4-FFF2-40B4-BE49-F238E27FC236}">
                  <a16:creationId xmlns:a16="http://schemas.microsoft.com/office/drawing/2014/main" id="{2037E579-5363-6C8F-F0C2-ADC27A76B4F6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2" name="Google Shape;2557;p22">
              <a:extLst>
                <a:ext uri="{FF2B5EF4-FFF2-40B4-BE49-F238E27FC236}">
                  <a16:creationId xmlns:a16="http://schemas.microsoft.com/office/drawing/2014/main" id="{C9EE626A-F14D-7A32-E6F5-5B3A5257BC77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3" name="Google Shape;2558;p22">
              <a:extLst>
                <a:ext uri="{FF2B5EF4-FFF2-40B4-BE49-F238E27FC236}">
                  <a16:creationId xmlns:a16="http://schemas.microsoft.com/office/drawing/2014/main" id="{30BAEF88-C459-2DE6-AA8D-3EA0C1ACF0AB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4" name="Google Shape;2559;p22">
              <a:extLst>
                <a:ext uri="{FF2B5EF4-FFF2-40B4-BE49-F238E27FC236}">
                  <a16:creationId xmlns:a16="http://schemas.microsoft.com/office/drawing/2014/main" id="{F8CBD09B-7E63-8E34-07C2-D3CF4C30CD89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5" name="Google Shape;2560;p22">
              <a:extLst>
                <a:ext uri="{FF2B5EF4-FFF2-40B4-BE49-F238E27FC236}">
                  <a16:creationId xmlns:a16="http://schemas.microsoft.com/office/drawing/2014/main" id="{7AFF022A-0141-B938-5110-3865A98AA7A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6" name="Google Shape;2561;p22">
              <a:extLst>
                <a:ext uri="{FF2B5EF4-FFF2-40B4-BE49-F238E27FC236}">
                  <a16:creationId xmlns:a16="http://schemas.microsoft.com/office/drawing/2014/main" id="{3669AE8C-2FCD-6105-3DAD-3DFC198957D8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7" name="Google Shape;2562;p22">
              <a:extLst>
                <a:ext uri="{FF2B5EF4-FFF2-40B4-BE49-F238E27FC236}">
                  <a16:creationId xmlns:a16="http://schemas.microsoft.com/office/drawing/2014/main" id="{9FEF418B-9030-90D2-5DF0-CA8EE5E9AE82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8" name="Google Shape;2563;p22">
              <a:extLst>
                <a:ext uri="{FF2B5EF4-FFF2-40B4-BE49-F238E27FC236}">
                  <a16:creationId xmlns:a16="http://schemas.microsoft.com/office/drawing/2014/main" id="{02497361-7716-5763-6D0F-AAD4118A9C65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9" name="Google Shape;2564;p22">
              <a:extLst>
                <a:ext uri="{FF2B5EF4-FFF2-40B4-BE49-F238E27FC236}">
                  <a16:creationId xmlns:a16="http://schemas.microsoft.com/office/drawing/2014/main" id="{43FA397A-01E1-42EE-245C-6898A86EF584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0" name="Google Shape;2565;p22">
              <a:extLst>
                <a:ext uri="{FF2B5EF4-FFF2-40B4-BE49-F238E27FC236}">
                  <a16:creationId xmlns:a16="http://schemas.microsoft.com/office/drawing/2014/main" id="{4C5395FE-D541-ADDC-05F9-D2EBBC0D12DF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1" name="Google Shape;2566;p22">
              <a:extLst>
                <a:ext uri="{FF2B5EF4-FFF2-40B4-BE49-F238E27FC236}">
                  <a16:creationId xmlns:a16="http://schemas.microsoft.com/office/drawing/2014/main" id="{47E9A3FB-43E1-42BD-4F62-3184518720F8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2" name="Google Shape;2567;p22">
              <a:extLst>
                <a:ext uri="{FF2B5EF4-FFF2-40B4-BE49-F238E27FC236}">
                  <a16:creationId xmlns:a16="http://schemas.microsoft.com/office/drawing/2014/main" id="{E9A87665-4768-B619-B816-10256D23CC8D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3" name="Google Shape;2568;p22">
              <a:extLst>
                <a:ext uri="{FF2B5EF4-FFF2-40B4-BE49-F238E27FC236}">
                  <a16:creationId xmlns:a16="http://schemas.microsoft.com/office/drawing/2014/main" id="{8D19C7C3-CB46-30B3-AD9C-8B4C5D07DA93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4" name="Google Shape;2569;p22">
              <a:extLst>
                <a:ext uri="{FF2B5EF4-FFF2-40B4-BE49-F238E27FC236}">
                  <a16:creationId xmlns:a16="http://schemas.microsoft.com/office/drawing/2014/main" id="{B7E7D970-C42E-E5FE-40F8-C0BE23F4438A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5" name="Google Shape;2570;p22">
              <a:extLst>
                <a:ext uri="{FF2B5EF4-FFF2-40B4-BE49-F238E27FC236}">
                  <a16:creationId xmlns:a16="http://schemas.microsoft.com/office/drawing/2014/main" id="{67F50F1F-BBBE-37FE-CB98-CD032F52AC9D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6" name="Google Shape;2571;p22">
              <a:extLst>
                <a:ext uri="{FF2B5EF4-FFF2-40B4-BE49-F238E27FC236}">
                  <a16:creationId xmlns:a16="http://schemas.microsoft.com/office/drawing/2014/main" id="{D41208AB-3210-EF64-3CD1-18F3FC4F2D17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7" name="Google Shape;2572;p22">
              <a:extLst>
                <a:ext uri="{FF2B5EF4-FFF2-40B4-BE49-F238E27FC236}">
                  <a16:creationId xmlns:a16="http://schemas.microsoft.com/office/drawing/2014/main" id="{B0F1C2F9-DC02-4159-56C8-81331B715067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8" name="Google Shape;2573;p22">
              <a:extLst>
                <a:ext uri="{FF2B5EF4-FFF2-40B4-BE49-F238E27FC236}">
                  <a16:creationId xmlns:a16="http://schemas.microsoft.com/office/drawing/2014/main" id="{F0CBCA80-3C72-5985-B7C1-99F81482A1EC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9" name="Google Shape;2574;p22">
              <a:extLst>
                <a:ext uri="{FF2B5EF4-FFF2-40B4-BE49-F238E27FC236}">
                  <a16:creationId xmlns:a16="http://schemas.microsoft.com/office/drawing/2014/main" id="{7F920CD3-6F67-E500-0554-E78FD88B91A9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0" name="Google Shape;2575;p22">
              <a:extLst>
                <a:ext uri="{FF2B5EF4-FFF2-40B4-BE49-F238E27FC236}">
                  <a16:creationId xmlns:a16="http://schemas.microsoft.com/office/drawing/2014/main" id="{B4E09F64-BE41-5924-26E5-294467B4EDFC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1" name="Google Shape;2576;p22">
              <a:extLst>
                <a:ext uri="{FF2B5EF4-FFF2-40B4-BE49-F238E27FC236}">
                  <a16:creationId xmlns:a16="http://schemas.microsoft.com/office/drawing/2014/main" id="{9C3DFD9C-AABD-52BA-FB6A-012D522B6C0C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2" name="Google Shape;2577;p22">
              <a:extLst>
                <a:ext uri="{FF2B5EF4-FFF2-40B4-BE49-F238E27FC236}">
                  <a16:creationId xmlns:a16="http://schemas.microsoft.com/office/drawing/2014/main" id="{51A18235-E61E-89C6-AC76-2FB714185A5B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3" name="Google Shape;2578;p22">
              <a:extLst>
                <a:ext uri="{FF2B5EF4-FFF2-40B4-BE49-F238E27FC236}">
                  <a16:creationId xmlns:a16="http://schemas.microsoft.com/office/drawing/2014/main" id="{349D520F-342A-D9E4-A20A-F5708268D648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4" name="Google Shape;2579;p22">
              <a:extLst>
                <a:ext uri="{FF2B5EF4-FFF2-40B4-BE49-F238E27FC236}">
                  <a16:creationId xmlns:a16="http://schemas.microsoft.com/office/drawing/2014/main" id="{D670BABE-E4D9-EB77-E039-CE2A0EE57536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5" name="Google Shape;2580;p22">
              <a:extLst>
                <a:ext uri="{FF2B5EF4-FFF2-40B4-BE49-F238E27FC236}">
                  <a16:creationId xmlns:a16="http://schemas.microsoft.com/office/drawing/2014/main" id="{42461419-4151-B6A7-513A-9F9E0CE5F8B9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6" name="Google Shape;2581;p22">
              <a:extLst>
                <a:ext uri="{FF2B5EF4-FFF2-40B4-BE49-F238E27FC236}">
                  <a16:creationId xmlns:a16="http://schemas.microsoft.com/office/drawing/2014/main" id="{86FDE7D0-EF38-B8F1-FF6D-95F2C948CEC9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7" name="Google Shape;2582;p22">
              <a:extLst>
                <a:ext uri="{FF2B5EF4-FFF2-40B4-BE49-F238E27FC236}">
                  <a16:creationId xmlns:a16="http://schemas.microsoft.com/office/drawing/2014/main" id="{1E810ECD-FCF8-21B7-B18E-20C5C057D199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8" name="Google Shape;2583;p22">
              <a:extLst>
                <a:ext uri="{FF2B5EF4-FFF2-40B4-BE49-F238E27FC236}">
                  <a16:creationId xmlns:a16="http://schemas.microsoft.com/office/drawing/2014/main" id="{8FBA1C03-4168-4FB2-FDAA-CE4E4DF8FA79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9" name="Google Shape;2584;p22">
              <a:extLst>
                <a:ext uri="{FF2B5EF4-FFF2-40B4-BE49-F238E27FC236}">
                  <a16:creationId xmlns:a16="http://schemas.microsoft.com/office/drawing/2014/main" id="{99958A20-DB1A-32A5-60E4-6527E5ED6804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0" name="Google Shape;2585;p22">
              <a:extLst>
                <a:ext uri="{FF2B5EF4-FFF2-40B4-BE49-F238E27FC236}">
                  <a16:creationId xmlns:a16="http://schemas.microsoft.com/office/drawing/2014/main" id="{0D58C0FB-9AD7-3D26-B35E-F8D2DFE65B28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1" name="Google Shape;2586;p22">
              <a:extLst>
                <a:ext uri="{FF2B5EF4-FFF2-40B4-BE49-F238E27FC236}">
                  <a16:creationId xmlns:a16="http://schemas.microsoft.com/office/drawing/2014/main" id="{2B80E36D-F877-84E6-EDCA-E2BBEAB01F8D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2" name="Google Shape;2587;p22">
              <a:extLst>
                <a:ext uri="{FF2B5EF4-FFF2-40B4-BE49-F238E27FC236}">
                  <a16:creationId xmlns:a16="http://schemas.microsoft.com/office/drawing/2014/main" id="{072492A6-6C02-F451-FF30-9387DE03A422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3" name="Google Shape;2588;p22">
              <a:extLst>
                <a:ext uri="{FF2B5EF4-FFF2-40B4-BE49-F238E27FC236}">
                  <a16:creationId xmlns:a16="http://schemas.microsoft.com/office/drawing/2014/main" id="{E227C58F-C4F8-975A-BCB1-11320B2FB18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4" name="Google Shape;2589;p22">
              <a:extLst>
                <a:ext uri="{FF2B5EF4-FFF2-40B4-BE49-F238E27FC236}">
                  <a16:creationId xmlns:a16="http://schemas.microsoft.com/office/drawing/2014/main" id="{4C5D645A-ADD5-FB2B-54E4-F022B86D56D1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5" name="Google Shape;2590;p22">
              <a:extLst>
                <a:ext uri="{FF2B5EF4-FFF2-40B4-BE49-F238E27FC236}">
                  <a16:creationId xmlns:a16="http://schemas.microsoft.com/office/drawing/2014/main" id="{FF31FBEE-E737-1A07-B4A3-CB6FF343A12E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6" name="Google Shape;2591;p22">
              <a:extLst>
                <a:ext uri="{FF2B5EF4-FFF2-40B4-BE49-F238E27FC236}">
                  <a16:creationId xmlns:a16="http://schemas.microsoft.com/office/drawing/2014/main" id="{BC663B29-D48E-F313-0C68-5A233083C341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7" name="Google Shape;2592;p22">
              <a:extLst>
                <a:ext uri="{FF2B5EF4-FFF2-40B4-BE49-F238E27FC236}">
                  <a16:creationId xmlns:a16="http://schemas.microsoft.com/office/drawing/2014/main" id="{624575D6-2FB5-E445-07A0-92900D61E800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8" name="Google Shape;2593;p22">
              <a:extLst>
                <a:ext uri="{FF2B5EF4-FFF2-40B4-BE49-F238E27FC236}">
                  <a16:creationId xmlns:a16="http://schemas.microsoft.com/office/drawing/2014/main" id="{15CD2813-55AE-8C7E-5049-FBE6960A39CA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9" name="Google Shape;2594;p22">
              <a:extLst>
                <a:ext uri="{FF2B5EF4-FFF2-40B4-BE49-F238E27FC236}">
                  <a16:creationId xmlns:a16="http://schemas.microsoft.com/office/drawing/2014/main" id="{32E0F79E-2C7F-FDF3-DB0D-ECA6B50BD068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0" name="Google Shape;2595;p22">
              <a:extLst>
                <a:ext uri="{FF2B5EF4-FFF2-40B4-BE49-F238E27FC236}">
                  <a16:creationId xmlns:a16="http://schemas.microsoft.com/office/drawing/2014/main" id="{3E72AB9D-3368-6A0C-1DAF-2C5336049768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1" name="Google Shape;2596;p22">
              <a:extLst>
                <a:ext uri="{FF2B5EF4-FFF2-40B4-BE49-F238E27FC236}">
                  <a16:creationId xmlns:a16="http://schemas.microsoft.com/office/drawing/2014/main" id="{8AE66676-5043-8AC2-8834-A5268D9CDF0E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2" name="Google Shape;2597;p22">
              <a:extLst>
                <a:ext uri="{FF2B5EF4-FFF2-40B4-BE49-F238E27FC236}">
                  <a16:creationId xmlns:a16="http://schemas.microsoft.com/office/drawing/2014/main" id="{BE65032E-7E21-5CD6-67BF-644CA0C64595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3" name="Google Shape;2598;p22">
              <a:extLst>
                <a:ext uri="{FF2B5EF4-FFF2-40B4-BE49-F238E27FC236}">
                  <a16:creationId xmlns:a16="http://schemas.microsoft.com/office/drawing/2014/main" id="{D153D604-720A-A4AA-CAA7-576E2E121245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4" name="Google Shape;2599;p22">
              <a:extLst>
                <a:ext uri="{FF2B5EF4-FFF2-40B4-BE49-F238E27FC236}">
                  <a16:creationId xmlns:a16="http://schemas.microsoft.com/office/drawing/2014/main" id="{81A4A5EC-F84D-5D0B-1C46-FA2C0AB74F8C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5" name="Google Shape;2600;p22">
              <a:extLst>
                <a:ext uri="{FF2B5EF4-FFF2-40B4-BE49-F238E27FC236}">
                  <a16:creationId xmlns:a16="http://schemas.microsoft.com/office/drawing/2014/main" id="{B9FAFA12-5B80-6DF3-59EE-74332B95C18D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6" name="Google Shape;2601;p22">
              <a:extLst>
                <a:ext uri="{FF2B5EF4-FFF2-40B4-BE49-F238E27FC236}">
                  <a16:creationId xmlns:a16="http://schemas.microsoft.com/office/drawing/2014/main" id="{303517BE-6097-001A-70AC-7B5A99F70B56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7" name="Google Shape;2602;p22">
              <a:extLst>
                <a:ext uri="{FF2B5EF4-FFF2-40B4-BE49-F238E27FC236}">
                  <a16:creationId xmlns:a16="http://schemas.microsoft.com/office/drawing/2014/main" id="{FF18BD1E-5FF9-346C-2889-CA4B7BB5F9AA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8" name="Google Shape;2603;p22">
              <a:extLst>
                <a:ext uri="{FF2B5EF4-FFF2-40B4-BE49-F238E27FC236}">
                  <a16:creationId xmlns:a16="http://schemas.microsoft.com/office/drawing/2014/main" id="{9EE62B38-11F5-1FE0-B355-6A6A454A9770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9" name="Google Shape;2604;p22">
              <a:extLst>
                <a:ext uri="{FF2B5EF4-FFF2-40B4-BE49-F238E27FC236}">
                  <a16:creationId xmlns:a16="http://schemas.microsoft.com/office/drawing/2014/main" id="{8CF54131-3D35-411E-88BD-88C8C3BA9FD8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0" name="Google Shape;2605;p22">
              <a:extLst>
                <a:ext uri="{FF2B5EF4-FFF2-40B4-BE49-F238E27FC236}">
                  <a16:creationId xmlns:a16="http://schemas.microsoft.com/office/drawing/2014/main" id="{1C80A289-2A86-0B90-2A20-70B10A7675D7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1" name="Google Shape;2606;p22">
              <a:extLst>
                <a:ext uri="{FF2B5EF4-FFF2-40B4-BE49-F238E27FC236}">
                  <a16:creationId xmlns:a16="http://schemas.microsoft.com/office/drawing/2014/main" id="{1BF5E0D2-8A4A-4B95-1D30-D56696E88BC8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2" name="Google Shape;2607;p22">
              <a:extLst>
                <a:ext uri="{FF2B5EF4-FFF2-40B4-BE49-F238E27FC236}">
                  <a16:creationId xmlns:a16="http://schemas.microsoft.com/office/drawing/2014/main" id="{D311AFD1-1E11-5128-BA33-94FC2B5F2589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3" name="Google Shape;2608;p22">
              <a:extLst>
                <a:ext uri="{FF2B5EF4-FFF2-40B4-BE49-F238E27FC236}">
                  <a16:creationId xmlns:a16="http://schemas.microsoft.com/office/drawing/2014/main" id="{EC27AA83-C40C-93E0-ECC6-97426D29FBE4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4" name="Google Shape;2609;p22">
              <a:extLst>
                <a:ext uri="{FF2B5EF4-FFF2-40B4-BE49-F238E27FC236}">
                  <a16:creationId xmlns:a16="http://schemas.microsoft.com/office/drawing/2014/main" id="{2A0042B9-9759-9487-9495-7E7BAF3A1675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5" name="Google Shape;2610;p22">
              <a:extLst>
                <a:ext uri="{FF2B5EF4-FFF2-40B4-BE49-F238E27FC236}">
                  <a16:creationId xmlns:a16="http://schemas.microsoft.com/office/drawing/2014/main" id="{C21B30F6-B580-6AFB-AB6E-A00ABDE4A41B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6" name="Google Shape;2611;p22">
              <a:extLst>
                <a:ext uri="{FF2B5EF4-FFF2-40B4-BE49-F238E27FC236}">
                  <a16:creationId xmlns:a16="http://schemas.microsoft.com/office/drawing/2014/main" id="{1A2805AC-7EEF-8E87-CFC1-9FE3FD678CD1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7" name="Google Shape;2612;p22">
              <a:extLst>
                <a:ext uri="{FF2B5EF4-FFF2-40B4-BE49-F238E27FC236}">
                  <a16:creationId xmlns:a16="http://schemas.microsoft.com/office/drawing/2014/main" id="{D0B5B19F-5807-C76F-D8F5-E7BDC61C5F7A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8" name="Google Shape;2613;p22">
              <a:extLst>
                <a:ext uri="{FF2B5EF4-FFF2-40B4-BE49-F238E27FC236}">
                  <a16:creationId xmlns:a16="http://schemas.microsoft.com/office/drawing/2014/main" id="{2E8192D4-0432-5E63-EB65-38FA51E1FA3F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9" name="Google Shape;2614;p22">
              <a:extLst>
                <a:ext uri="{FF2B5EF4-FFF2-40B4-BE49-F238E27FC236}">
                  <a16:creationId xmlns:a16="http://schemas.microsoft.com/office/drawing/2014/main" id="{BCBC3F3B-3672-3B25-35E1-6729426D8857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0" name="Google Shape;2615;p22">
              <a:extLst>
                <a:ext uri="{FF2B5EF4-FFF2-40B4-BE49-F238E27FC236}">
                  <a16:creationId xmlns:a16="http://schemas.microsoft.com/office/drawing/2014/main" id="{8EF820EA-AF08-A57F-9E4E-A945CBFBC95B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1" name="Google Shape;2616;p22">
              <a:extLst>
                <a:ext uri="{FF2B5EF4-FFF2-40B4-BE49-F238E27FC236}">
                  <a16:creationId xmlns:a16="http://schemas.microsoft.com/office/drawing/2014/main" id="{8C7F3198-1867-93B9-203B-9E0EA0D3BE0C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2" name="Google Shape;2617;p22">
              <a:extLst>
                <a:ext uri="{FF2B5EF4-FFF2-40B4-BE49-F238E27FC236}">
                  <a16:creationId xmlns:a16="http://schemas.microsoft.com/office/drawing/2014/main" id="{B49B1506-2B49-5A16-B38B-FA1DFA721D27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3" name="Google Shape;2618;p22">
              <a:extLst>
                <a:ext uri="{FF2B5EF4-FFF2-40B4-BE49-F238E27FC236}">
                  <a16:creationId xmlns:a16="http://schemas.microsoft.com/office/drawing/2014/main" id="{675780DF-1991-FAC9-D460-69C1109D11CC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4" name="Google Shape;2619;p22">
              <a:extLst>
                <a:ext uri="{FF2B5EF4-FFF2-40B4-BE49-F238E27FC236}">
                  <a16:creationId xmlns:a16="http://schemas.microsoft.com/office/drawing/2014/main" id="{DA6D89E9-5091-B2D0-5421-E806845C667C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5" name="Google Shape;2620;p22">
              <a:extLst>
                <a:ext uri="{FF2B5EF4-FFF2-40B4-BE49-F238E27FC236}">
                  <a16:creationId xmlns:a16="http://schemas.microsoft.com/office/drawing/2014/main" id="{37B85595-4871-E5C8-3B03-BC29EDF12A3E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6" name="Google Shape;2621;p22">
              <a:extLst>
                <a:ext uri="{FF2B5EF4-FFF2-40B4-BE49-F238E27FC236}">
                  <a16:creationId xmlns:a16="http://schemas.microsoft.com/office/drawing/2014/main" id="{0272851D-C8F4-571D-6817-E9444BF987E9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7" name="Google Shape;2622;p22">
              <a:extLst>
                <a:ext uri="{FF2B5EF4-FFF2-40B4-BE49-F238E27FC236}">
                  <a16:creationId xmlns:a16="http://schemas.microsoft.com/office/drawing/2014/main" id="{29DE97E3-CA45-B53D-EBBB-AC82D4663F96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8" name="Google Shape;2623;p22">
              <a:extLst>
                <a:ext uri="{FF2B5EF4-FFF2-40B4-BE49-F238E27FC236}">
                  <a16:creationId xmlns:a16="http://schemas.microsoft.com/office/drawing/2014/main" id="{AD9E5901-9E1F-1B08-8430-28EE0467B527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9" name="Google Shape;2624;p22">
              <a:extLst>
                <a:ext uri="{FF2B5EF4-FFF2-40B4-BE49-F238E27FC236}">
                  <a16:creationId xmlns:a16="http://schemas.microsoft.com/office/drawing/2014/main" id="{C14ACBC8-71A6-A5CB-A5B3-CE5456024783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0" name="Google Shape;2625;p22">
              <a:extLst>
                <a:ext uri="{FF2B5EF4-FFF2-40B4-BE49-F238E27FC236}">
                  <a16:creationId xmlns:a16="http://schemas.microsoft.com/office/drawing/2014/main" id="{41BC6D3E-C11D-0B1D-CA0E-7438DCC92C04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1" name="Google Shape;2626;p22">
              <a:extLst>
                <a:ext uri="{FF2B5EF4-FFF2-40B4-BE49-F238E27FC236}">
                  <a16:creationId xmlns:a16="http://schemas.microsoft.com/office/drawing/2014/main" id="{438B0A5A-FA64-E784-70C8-AFDB8A9E866F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2" name="Google Shape;2627;p22">
              <a:extLst>
                <a:ext uri="{FF2B5EF4-FFF2-40B4-BE49-F238E27FC236}">
                  <a16:creationId xmlns:a16="http://schemas.microsoft.com/office/drawing/2014/main" id="{3D24FC4C-0A8C-F132-6FDA-5E4F275DA46D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3" name="Google Shape;2628;p22">
              <a:extLst>
                <a:ext uri="{FF2B5EF4-FFF2-40B4-BE49-F238E27FC236}">
                  <a16:creationId xmlns:a16="http://schemas.microsoft.com/office/drawing/2014/main" id="{A5E12889-B981-03B4-3EF5-150435D5554F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4" name="Google Shape;2629;p22">
              <a:extLst>
                <a:ext uri="{FF2B5EF4-FFF2-40B4-BE49-F238E27FC236}">
                  <a16:creationId xmlns:a16="http://schemas.microsoft.com/office/drawing/2014/main" id="{1FAD103D-AC30-8328-358F-C1AC4B368DFD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5" name="Google Shape;2630;p22">
              <a:extLst>
                <a:ext uri="{FF2B5EF4-FFF2-40B4-BE49-F238E27FC236}">
                  <a16:creationId xmlns:a16="http://schemas.microsoft.com/office/drawing/2014/main" id="{4A507650-3334-80DF-2DBF-38CF7254A2C4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6" name="Google Shape;2631;p22">
              <a:extLst>
                <a:ext uri="{FF2B5EF4-FFF2-40B4-BE49-F238E27FC236}">
                  <a16:creationId xmlns:a16="http://schemas.microsoft.com/office/drawing/2014/main" id="{2951DEA3-FE8D-B408-994A-2B47C45053A6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7" name="Google Shape;2632;p22">
              <a:extLst>
                <a:ext uri="{FF2B5EF4-FFF2-40B4-BE49-F238E27FC236}">
                  <a16:creationId xmlns:a16="http://schemas.microsoft.com/office/drawing/2014/main" id="{DCB3E5C9-F375-F6C0-68DE-8B229B15ACD7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8" name="Google Shape;2633;p22">
              <a:extLst>
                <a:ext uri="{FF2B5EF4-FFF2-40B4-BE49-F238E27FC236}">
                  <a16:creationId xmlns:a16="http://schemas.microsoft.com/office/drawing/2014/main" id="{7FDCD108-BE40-6F7E-1256-1582355BB415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9" name="Google Shape;2634;p22">
              <a:extLst>
                <a:ext uri="{FF2B5EF4-FFF2-40B4-BE49-F238E27FC236}">
                  <a16:creationId xmlns:a16="http://schemas.microsoft.com/office/drawing/2014/main" id="{84276D5D-F983-BCCC-9F78-6EBA4FA21CCE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0" name="Google Shape;2635;p22">
              <a:extLst>
                <a:ext uri="{FF2B5EF4-FFF2-40B4-BE49-F238E27FC236}">
                  <a16:creationId xmlns:a16="http://schemas.microsoft.com/office/drawing/2014/main" id="{D41CB82C-63F9-3914-E0A7-3DB9C2F92F98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1" name="Google Shape;2636;p22">
              <a:extLst>
                <a:ext uri="{FF2B5EF4-FFF2-40B4-BE49-F238E27FC236}">
                  <a16:creationId xmlns:a16="http://schemas.microsoft.com/office/drawing/2014/main" id="{94071C58-27FE-CCC2-D809-CC3D966D3ED0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2" name="Google Shape;2637;p22">
              <a:extLst>
                <a:ext uri="{FF2B5EF4-FFF2-40B4-BE49-F238E27FC236}">
                  <a16:creationId xmlns:a16="http://schemas.microsoft.com/office/drawing/2014/main" id="{A69B7639-91FE-BF55-CBAC-7172746C232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3" name="Google Shape;2638;p22">
              <a:extLst>
                <a:ext uri="{FF2B5EF4-FFF2-40B4-BE49-F238E27FC236}">
                  <a16:creationId xmlns:a16="http://schemas.microsoft.com/office/drawing/2014/main" id="{779B616D-A34E-8AC1-2BD7-44EF78920C02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4" name="Google Shape;2639;p22">
              <a:extLst>
                <a:ext uri="{FF2B5EF4-FFF2-40B4-BE49-F238E27FC236}">
                  <a16:creationId xmlns:a16="http://schemas.microsoft.com/office/drawing/2014/main" id="{7C2436F0-9743-1D29-69BF-D5365D326307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5" name="Google Shape;2640;p22">
              <a:extLst>
                <a:ext uri="{FF2B5EF4-FFF2-40B4-BE49-F238E27FC236}">
                  <a16:creationId xmlns:a16="http://schemas.microsoft.com/office/drawing/2014/main" id="{DD15D404-B48A-16FD-8FE6-50D308D09473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6" name="Google Shape;2641;p22">
              <a:extLst>
                <a:ext uri="{FF2B5EF4-FFF2-40B4-BE49-F238E27FC236}">
                  <a16:creationId xmlns:a16="http://schemas.microsoft.com/office/drawing/2014/main" id="{0392E02D-9357-2978-6140-4A9CC6C54255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7" name="Google Shape;2642;p22">
              <a:extLst>
                <a:ext uri="{FF2B5EF4-FFF2-40B4-BE49-F238E27FC236}">
                  <a16:creationId xmlns:a16="http://schemas.microsoft.com/office/drawing/2014/main" id="{C618C4E9-8BE1-BF6D-2C2E-FE4F3339FB26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8" name="Google Shape;2643;p22">
              <a:extLst>
                <a:ext uri="{FF2B5EF4-FFF2-40B4-BE49-F238E27FC236}">
                  <a16:creationId xmlns:a16="http://schemas.microsoft.com/office/drawing/2014/main" id="{70AD57AB-3168-AD06-9E98-373F52E86DAB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9" name="Google Shape;2644;p22">
              <a:extLst>
                <a:ext uri="{FF2B5EF4-FFF2-40B4-BE49-F238E27FC236}">
                  <a16:creationId xmlns:a16="http://schemas.microsoft.com/office/drawing/2014/main" id="{FD00EEB2-64EC-1B52-729A-CC80D9A2538F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0" name="Google Shape;2645;p22">
              <a:extLst>
                <a:ext uri="{FF2B5EF4-FFF2-40B4-BE49-F238E27FC236}">
                  <a16:creationId xmlns:a16="http://schemas.microsoft.com/office/drawing/2014/main" id="{600E45F1-7B68-641A-529D-F8C96C4C8FA7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1" name="Google Shape;2646;p22">
              <a:extLst>
                <a:ext uri="{FF2B5EF4-FFF2-40B4-BE49-F238E27FC236}">
                  <a16:creationId xmlns:a16="http://schemas.microsoft.com/office/drawing/2014/main" id="{49B0B404-23BF-2032-CE38-76A1F3812721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2" name="Google Shape;2647;p22">
              <a:extLst>
                <a:ext uri="{FF2B5EF4-FFF2-40B4-BE49-F238E27FC236}">
                  <a16:creationId xmlns:a16="http://schemas.microsoft.com/office/drawing/2014/main" id="{872E7A86-C9FB-DFE2-089E-FFAB954DCAB2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3" name="Google Shape;2648;p22">
              <a:extLst>
                <a:ext uri="{FF2B5EF4-FFF2-40B4-BE49-F238E27FC236}">
                  <a16:creationId xmlns:a16="http://schemas.microsoft.com/office/drawing/2014/main" id="{BF3EB78A-B9B9-B3A0-04E4-DD360102619D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4" name="Google Shape;2649;p22">
              <a:extLst>
                <a:ext uri="{FF2B5EF4-FFF2-40B4-BE49-F238E27FC236}">
                  <a16:creationId xmlns:a16="http://schemas.microsoft.com/office/drawing/2014/main" id="{70C42604-708D-6DDF-22B9-FB25602E5019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5" name="Google Shape;2650;p22">
              <a:extLst>
                <a:ext uri="{FF2B5EF4-FFF2-40B4-BE49-F238E27FC236}">
                  <a16:creationId xmlns:a16="http://schemas.microsoft.com/office/drawing/2014/main" id="{FA15C138-F747-C115-AD52-6F33640631B3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6" name="Google Shape;2651;p22">
              <a:extLst>
                <a:ext uri="{FF2B5EF4-FFF2-40B4-BE49-F238E27FC236}">
                  <a16:creationId xmlns:a16="http://schemas.microsoft.com/office/drawing/2014/main" id="{D5C22C0E-9A0F-14EA-4F0C-8E15FA7621F1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7" name="Google Shape;2652;p22">
              <a:extLst>
                <a:ext uri="{FF2B5EF4-FFF2-40B4-BE49-F238E27FC236}">
                  <a16:creationId xmlns:a16="http://schemas.microsoft.com/office/drawing/2014/main" id="{E056CC47-C2C0-273D-6516-DA7274033276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8" name="Google Shape;2653;p22">
              <a:extLst>
                <a:ext uri="{FF2B5EF4-FFF2-40B4-BE49-F238E27FC236}">
                  <a16:creationId xmlns:a16="http://schemas.microsoft.com/office/drawing/2014/main" id="{8A41E184-D9ED-372C-FE30-17DFCA3E85DA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9" name="Google Shape;2654;p22">
              <a:extLst>
                <a:ext uri="{FF2B5EF4-FFF2-40B4-BE49-F238E27FC236}">
                  <a16:creationId xmlns:a16="http://schemas.microsoft.com/office/drawing/2014/main" id="{CEBFC0FF-5321-DF3B-27E9-FE70490978EA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0" name="Google Shape;2655;p22">
              <a:extLst>
                <a:ext uri="{FF2B5EF4-FFF2-40B4-BE49-F238E27FC236}">
                  <a16:creationId xmlns:a16="http://schemas.microsoft.com/office/drawing/2014/main" id="{2AF388B1-217A-E72D-386E-D3AC04798FA1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1" name="Google Shape;2656;p22">
              <a:extLst>
                <a:ext uri="{FF2B5EF4-FFF2-40B4-BE49-F238E27FC236}">
                  <a16:creationId xmlns:a16="http://schemas.microsoft.com/office/drawing/2014/main" id="{C16239AC-C1D6-90B2-2643-67C5495D16DB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2" name="Google Shape;2657;p22">
              <a:extLst>
                <a:ext uri="{FF2B5EF4-FFF2-40B4-BE49-F238E27FC236}">
                  <a16:creationId xmlns:a16="http://schemas.microsoft.com/office/drawing/2014/main" id="{AA9D7D79-566A-82BA-E7D9-AC71D0240635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3" name="Google Shape;2658;p22">
              <a:extLst>
                <a:ext uri="{FF2B5EF4-FFF2-40B4-BE49-F238E27FC236}">
                  <a16:creationId xmlns:a16="http://schemas.microsoft.com/office/drawing/2014/main" id="{0A023170-CA3E-D5CC-93F8-6A0758FC0C02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4" name="Google Shape;2659;p22">
              <a:extLst>
                <a:ext uri="{FF2B5EF4-FFF2-40B4-BE49-F238E27FC236}">
                  <a16:creationId xmlns:a16="http://schemas.microsoft.com/office/drawing/2014/main" id="{2497C1AC-9590-49F9-AAA7-2F9798866045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5" name="Google Shape;2660;p22">
              <a:extLst>
                <a:ext uri="{FF2B5EF4-FFF2-40B4-BE49-F238E27FC236}">
                  <a16:creationId xmlns:a16="http://schemas.microsoft.com/office/drawing/2014/main" id="{D2A10046-40B8-669E-BAD9-6E685E051BDE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6" name="Google Shape;2661;p22">
              <a:extLst>
                <a:ext uri="{FF2B5EF4-FFF2-40B4-BE49-F238E27FC236}">
                  <a16:creationId xmlns:a16="http://schemas.microsoft.com/office/drawing/2014/main" id="{AB0A1912-362F-12F6-0683-813C447FA839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7" name="Google Shape;2662;p22">
              <a:extLst>
                <a:ext uri="{FF2B5EF4-FFF2-40B4-BE49-F238E27FC236}">
                  <a16:creationId xmlns:a16="http://schemas.microsoft.com/office/drawing/2014/main" id="{D234358E-FFD9-F935-F0C1-83C9CEE10975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8" name="Google Shape;2663;p22">
              <a:extLst>
                <a:ext uri="{FF2B5EF4-FFF2-40B4-BE49-F238E27FC236}">
                  <a16:creationId xmlns:a16="http://schemas.microsoft.com/office/drawing/2014/main" id="{EEAC3C4C-974D-A4C5-5599-FCFBED46EC21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9" name="Google Shape;2664;p22">
              <a:extLst>
                <a:ext uri="{FF2B5EF4-FFF2-40B4-BE49-F238E27FC236}">
                  <a16:creationId xmlns:a16="http://schemas.microsoft.com/office/drawing/2014/main" id="{7E5C0C3C-D8E1-842D-09DD-C62C4C13AB3A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0" name="Google Shape;2665;p22">
              <a:extLst>
                <a:ext uri="{FF2B5EF4-FFF2-40B4-BE49-F238E27FC236}">
                  <a16:creationId xmlns:a16="http://schemas.microsoft.com/office/drawing/2014/main" id="{305E57A2-61A1-F659-191F-B932D601D77F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1" name="Google Shape;2666;p22">
              <a:extLst>
                <a:ext uri="{FF2B5EF4-FFF2-40B4-BE49-F238E27FC236}">
                  <a16:creationId xmlns:a16="http://schemas.microsoft.com/office/drawing/2014/main" id="{7AD975E4-4B30-498D-A3B5-F6AA93EB5CDD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2" name="Google Shape;2667;p22">
              <a:extLst>
                <a:ext uri="{FF2B5EF4-FFF2-40B4-BE49-F238E27FC236}">
                  <a16:creationId xmlns:a16="http://schemas.microsoft.com/office/drawing/2014/main" id="{75A730D5-78C1-73FD-9987-A7806D457249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3" name="Google Shape;2668;p22">
              <a:extLst>
                <a:ext uri="{FF2B5EF4-FFF2-40B4-BE49-F238E27FC236}">
                  <a16:creationId xmlns:a16="http://schemas.microsoft.com/office/drawing/2014/main" id="{B5AF0C87-F832-4F27-DA2A-E1557141F957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4" name="Google Shape;2669;p22">
              <a:extLst>
                <a:ext uri="{FF2B5EF4-FFF2-40B4-BE49-F238E27FC236}">
                  <a16:creationId xmlns:a16="http://schemas.microsoft.com/office/drawing/2014/main" id="{54C3D80E-B894-E659-5E67-9AA1B4A6C4C2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5" name="Google Shape;2670;p22">
              <a:extLst>
                <a:ext uri="{FF2B5EF4-FFF2-40B4-BE49-F238E27FC236}">
                  <a16:creationId xmlns:a16="http://schemas.microsoft.com/office/drawing/2014/main" id="{6DEB12AE-6375-F40D-3EB3-72EBA177D552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6" name="Google Shape;2671;p22">
              <a:extLst>
                <a:ext uri="{FF2B5EF4-FFF2-40B4-BE49-F238E27FC236}">
                  <a16:creationId xmlns:a16="http://schemas.microsoft.com/office/drawing/2014/main" id="{453988CD-DA8E-69A5-3DD7-8DC7EF2AE04D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7" name="Google Shape;2672;p22">
              <a:extLst>
                <a:ext uri="{FF2B5EF4-FFF2-40B4-BE49-F238E27FC236}">
                  <a16:creationId xmlns:a16="http://schemas.microsoft.com/office/drawing/2014/main" id="{2054CEA8-9269-09B8-BCEB-947C136A763B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8" name="Google Shape;2673;p22">
              <a:extLst>
                <a:ext uri="{FF2B5EF4-FFF2-40B4-BE49-F238E27FC236}">
                  <a16:creationId xmlns:a16="http://schemas.microsoft.com/office/drawing/2014/main" id="{FE5BB7B0-94FD-3A6D-2A3E-8A259B496C7C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9" name="Google Shape;2674;p22">
              <a:extLst>
                <a:ext uri="{FF2B5EF4-FFF2-40B4-BE49-F238E27FC236}">
                  <a16:creationId xmlns:a16="http://schemas.microsoft.com/office/drawing/2014/main" id="{05028FE2-BC3D-DB4B-0A49-4612D14FD9A3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0" name="Google Shape;2675;p22">
              <a:extLst>
                <a:ext uri="{FF2B5EF4-FFF2-40B4-BE49-F238E27FC236}">
                  <a16:creationId xmlns:a16="http://schemas.microsoft.com/office/drawing/2014/main" id="{35D45759-E7EF-8D1C-C5DD-F873B5C57EA8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1" name="Google Shape;2676;p22">
              <a:extLst>
                <a:ext uri="{FF2B5EF4-FFF2-40B4-BE49-F238E27FC236}">
                  <a16:creationId xmlns:a16="http://schemas.microsoft.com/office/drawing/2014/main" id="{F673BB93-CA1B-DE41-B719-EBB70E42C34F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2" name="Google Shape;2677;p22">
              <a:extLst>
                <a:ext uri="{FF2B5EF4-FFF2-40B4-BE49-F238E27FC236}">
                  <a16:creationId xmlns:a16="http://schemas.microsoft.com/office/drawing/2014/main" id="{DBB4D94C-13F8-81A9-9429-7129668D4CA5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3" name="Google Shape;2678;p22">
              <a:extLst>
                <a:ext uri="{FF2B5EF4-FFF2-40B4-BE49-F238E27FC236}">
                  <a16:creationId xmlns:a16="http://schemas.microsoft.com/office/drawing/2014/main" id="{0C17DC21-CA25-FCF2-DD4F-CB2984A7DE6D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4" name="Google Shape;2679;p22">
              <a:extLst>
                <a:ext uri="{FF2B5EF4-FFF2-40B4-BE49-F238E27FC236}">
                  <a16:creationId xmlns:a16="http://schemas.microsoft.com/office/drawing/2014/main" id="{58ADF9DD-2416-4987-4BCA-74591BB4C110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5" name="Google Shape;2680;p22">
              <a:extLst>
                <a:ext uri="{FF2B5EF4-FFF2-40B4-BE49-F238E27FC236}">
                  <a16:creationId xmlns:a16="http://schemas.microsoft.com/office/drawing/2014/main" id="{A6724ED0-F6F2-C30E-FB85-5C0A64769230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6" name="Google Shape;2681;p22">
              <a:extLst>
                <a:ext uri="{FF2B5EF4-FFF2-40B4-BE49-F238E27FC236}">
                  <a16:creationId xmlns:a16="http://schemas.microsoft.com/office/drawing/2014/main" id="{A12C1771-CF43-5D04-90EF-00B02DC461DA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7" name="Google Shape;2682;p22">
              <a:extLst>
                <a:ext uri="{FF2B5EF4-FFF2-40B4-BE49-F238E27FC236}">
                  <a16:creationId xmlns:a16="http://schemas.microsoft.com/office/drawing/2014/main" id="{F70CD233-E9CE-03AE-1223-7B7052A762C0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8" name="Google Shape;2683;p22">
              <a:extLst>
                <a:ext uri="{FF2B5EF4-FFF2-40B4-BE49-F238E27FC236}">
                  <a16:creationId xmlns:a16="http://schemas.microsoft.com/office/drawing/2014/main" id="{43465902-6952-EB2D-E332-BD9B1AAE6FA5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9" name="Google Shape;2684;p22">
              <a:extLst>
                <a:ext uri="{FF2B5EF4-FFF2-40B4-BE49-F238E27FC236}">
                  <a16:creationId xmlns:a16="http://schemas.microsoft.com/office/drawing/2014/main" id="{4293E6B4-9AC5-D23C-5607-C2042F6C0C6E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0" name="Google Shape;2685;p22">
              <a:extLst>
                <a:ext uri="{FF2B5EF4-FFF2-40B4-BE49-F238E27FC236}">
                  <a16:creationId xmlns:a16="http://schemas.microsoft.com/office/drawing/2014/main" id="{D165F1B5-54BA-2418-C4CA-E6DAE4654811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1" name="Google Shape;2686;p22">
              <a:extLst>
                <a:ext uri="{FF2B5EF4-FFF2-40B4-BE49-F238E27FC236}">
                  <a16:creationId xmlns:a16="http://schemas.microsoft.com/office/drawing/2014/main" id="{9EDA5175-CAC0-0316-27E5-BBF17795F0DB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2" name="Google Shape;2687;p22">
              <a:extLst>
                <a:ext uri="{FF2B5EF4-FFF2-40B4-BE49-F238E27FC236}">
                  <a16:creationId xmlns:a16="http://schemas.microsoft.com/office/drawing/2014/main" id="{B998A16D-0F00-FE5F-08BD-842EE20976D9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3" name="Google Shape;2688;p22">
              <a:extLst>
                <a:ext uri="{FF2B5EF4-FFF2-40B4-BE49-F238E27FC236}">
                  <a16:creationId xmlns:a16="http://schemas.microsoft.com/office/drawing/2014/main" id="{DC2D732B-8375-5B7B-E6CA-37DAA9CE1A0F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4" name="Google Shape;2689;p22">
              <a:extLst>
                <a:ext uri="{FF2B5EF4-FFF2-40B4-BE49-F238E27FC236}">
                  <a16:creationId xmlns:a16="http://schemas.microsoft.com/office/drawing/2014/main" id="{F022D82F-2C8C-D6A8-4496-6E61FB47E7AC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5" name="Google Shape;2690;p22">
              <a:extLst>
                <a:ext uri="{FF2B5EF4-FFF2-40B4-BE49-F238E27FC236}">
                  <a16:creationId xmlns:a16="http://schemas.microsoft.com/office/drawing/2014/main" id="{093AEFC8-4403-AADB-B207-CF6938095ECC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6" name="Google Shape;2691;p22">
              <a:extLst>
                <a:ext uri="{FF2B5EF4-FFF2-40B4-BE49-F238E27FC236}">
                  <a16:creationId xmlns:a16="http://schemas.microsoft.com/office/drawing/2014/main" id="{061FD797-46E2-39F1-39D0-F68CA67F63E3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" name="Google Shape;2692;p22">
              <a:extLst>
                <a:ext uri="{FF2B5EF4-FFF2-40B4-BE49-F238E27FC236}">
                  <a16:creationId xmlns:a16="http://schemas.microsoft.com/office/drawing/2014/main" id="{1A68403B-8AD2-F0CD-6A92-9F9E49876E07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8" name="Google Shape;2693;p22">
              <a:extLst>
                <a:ext uri="{FF2B5EF4-FFF2-40B4-BE49-F238E27FC236}">
                  <a16:creationId xmlns:a16="http://schemas.microsoft.com/office/drawing/2014/main" id="{FDEA5503-6526-6609-4F46-A346C289900F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9" name="Google Shape;2694;p22">
              <a:extLst>
                <a:ext uri="{FF2B5EF4-FFF2-40B4-BE49-F238E27FC236}">
                  <a16:creationId xmlns:a16="http://schemas.microsoft.com/office/drawing/2014/main" id="{2DC05488-C47B-E477-D021-DB373163546C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0" name="Google Shape;2695;p22">
              <a:extLst>
                <a:ext uri="{FF2B5EF4-FFF2-40B4-BE49-F238E27FC236}">
                  <a16:creationId xmlns:a16="http://schemas.microsoft.com/office/drawing/2014/main" id="{405E81F9-453C-12A8-DAFB-F84793CAE529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1" name="Google Shape;2696;p22">
              <a:extLst>
                <a:ext uri="{FF2B5EF4-FFF2-40B4-BE49-F238E27FC236}">
                  <a16:creationId xmlns:a16="http://schemas.microsoft.com/office/drawing/2014/main" id="{951C7413-2804-C450-DFBB-2A5A1DB334C4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2" name="Google Shape;2697;p22">
              <a:extLst>
                <a:ext uri="{FF2B5EF4-FFF2-40B4-BE49-F238E27FC236}">
                  <a16:creationId xmlns:a16="http://schemas.microsoft.com/office/drawing/2014/main" id="{D8A1B755-FAA8-3F2F-36CF-8222BF4FADB1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3" name="Google Shape;2698;p22">
              <a:extLst>
                <a:ext uri="{FF2B5EF4-FFF2-40B4-BE49-F238E27FC236}">
                  <a16:creationId xmlns:a16="http://schemas.microsoft.com/office/drawing/2014/main" id="{9D4B6483-87AC-F80F-F415-40A917099EEF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4" name="Google Shape;2699;p22">
              <a:extLst>
                <a:ext uri="{FF2B5EF4-FFF2-40B4-BE49-F238E27FC236}">
                  <a16:creationId xmlns:a16="http://schemas.microsoft.com/office/drawing/2014/main" id="{92E8EB63-0881-61FC-1472-1538457BDD79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5" name="Google Shape;2700;p22">
              <a:extLst>
                <a:ext uri="{FF2B5EF4-FFF2-40B4-BE49-F238E27FC236}">
                  <a16:creationId xmlns:a16="http://schemas.microsoft.com/office/drawing/2014/main" id="{8BF285E4-5103-C3E1-9155-841A2EF8E5AF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6" name="Google Shape;2701;p22">
              <a:extLst>
                <a:ext uri="{FF2B5EF4-FFF2-40B4-BE49-F238E27FC236}">
                  <a16:creationId xmlns:a16="http://schemas.microsoft.com/office/drawing/2014/main" id="{C2641CF2-FB83-51B0-6723-BCCA55EDA094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7" name="Google Shape;2702;p22">
              <a:extLst>
                <a:ext uri="{FF2B5EF4-FFF2-40B4-BE49-F238E27FC236}">
                  <a16:creationId xmlns:a16="http://schemas.microsoft.com/office/drawing/2014/main" id="{BE6E2ED6-F429-EEE3-3A22-0D1A8398CF90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8" name="Google Shape;2703;p22">
              <a:extLst>
                <a:ext uri="{FF2B5EF4-FFF2-40B4-BE49-F238E27FC236}">
                  <a16:creationId xmlns:a16="http://schemas.microsoft.com/office/drawing/2014/main" id="{4B8581DF-8814-701A-94DD-30B602FF02A8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9" name="Google Shape;2704;p22">
              <a:extLst>
                <a:ext uri="{FF2B5EF4-FFF2-40B4-BE49-F238E27FC236}">
                  <a16:creationId xmlns:a16="http://schemas.microsoft.com/office/drawing/2014/main" id="{545B0DC7-92EE-ADC6-A60A-818089BD0A10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0" name="Google Shape;2705;p22">
              <a:extLst>
                <a:ext uri="{FF2B5EF4-FFF2-40B4-BE49-F238E27FC236}">
                  <a16:creationId xmlns:a16="http://schemas.microsoft.com/office/drawing/2014/main" id="{1EE86DC3-475F-4422-522D-BDA51FDEF7AC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1" name="Google Shape;2706;p22">
              <a:extLst>
                <a:ext uri="{FF2B5EF4-FFF2-40B4-BE49-F238E27FC236}">
                  <a16:creationId xmlns:a16="http://schemas.microsoft.com/office/drawing/2014/main" id="{5EE53D5E-0BB5-82F0-57EC-8DF5D55DB94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2" name="Google Shape;2707;p22">
              <a:extLst>
                <a:ext uri="{FF2B5EF4-FFF2-40B4-BE49-F238E27FC236}">
                  <a16:creationId xmlns:a16="http://schemas.microsoft.com/office/drawing/2014/main" id="{897A56E6-EB59-9959-7BEA-0CC4656B7F5D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3" name="Google Shape;2708;p22">
              <a:extLst>
                <a:ext uri="{FF2B5EF4-FFF2-40B4-BE49-F238E27FC236}">
                  <a16:creationId xmlns:a16="http://schemas.microsoft.com/office/drawing/2014/main" id="{FF3AA79C-C1F1-0010-E6DF-80CC828D5FD2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4" name="Google Shape;2709;p22">
              <a:extLst>
                <a:ext uri="{FF2B5EF4-FFF2-40B4-BE49-F238E27FC236}">
                  <a16:creationId xmlns:a16="http://schemas.microsoft.com/office/drawing/2014/main" id="{A6B93117-CCEC-2B6E-0573-511E41A4767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5" name="Google Shape;2710;p22">
              <a:extLst>
                <a:ext uri="{FF2B5EF4-FFF2-40B4-BE49-F238E27FC236}">
                  <a16:creationId xmlns:a16="http://schemas.microsoft.com/office/drawing/2014/main" id="{5FEF56D0-D989-8599-FB54-4BFF2302976C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6" name="Google Shape;2711;p22">
              <a:extLst>
                <a:ext uri="{FF2B5EF4-FFF2-40B4-BE49-F238E27FC236}">
                  <a16:creationId xmlns:a16="http://schemas.microsoft.com/office/drawing/2014/main" id="{167E7DD3-C5A7-0405-2982-80A3D52E7D03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7" name="Google Shape;2712;p22">
              <a:extLst>
                <a:ext uri="{FF2B5EF4-FFF2-40B4-BE49-F238E27FC236}">
                  <a16:creationId xmlns:a16="http://schemas.microsoft.com/office/drawing/2014/main" id="{0D76CC5D-B1E3-DF56-70C7-AAA86210F6B6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8" name="Google Shape;2713;p22">
              <a:extLst>
                <a:ext uri="{FF2B5EF4-FFF2-40B4-BE49-F238E27FC236}">
                  <a16:creationId xmlns:a16="http://schemas.microsoft.com/office/drawing/2014/main" id="{A8DE7C15-70A1-6C03-DD24-C3355DB5AAD6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9" name="Google Shape;2714;p22">
              <a:extLst>
                <a:ext uri="{FF2B5EF4-FFF2-40B4-BE49-F238E27FC236}">
                  <a16:creationId xmlns:a16="http://schemas.microsoft.com/office/drawing/2014/main" id="{CA3FF4DC-F48B-36A5-6A18-312E1C024FE2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0" name="Google Shape;2715;p22">
              <a:extLst>
                <a:ext uri="{FF2B5EF4-FFF2-40B4-BE49-F238E27FC236}">
                  <a16:creationId xmlns:a16="http://schemas.microsoft.com/office/drawing/2014/main" id="{8A6BD796-FFE0-72FB-4F41-D301F65C7740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1" name="Google Shape;2716;p22">
              <a:extLst>
                <a:ext uri="{FF2B5EF4-FFF2-40B4-BE49-F238E27FC236}">
                  <a16:creationId xmlns:a16="http://schemas.microsoft.com/office/drawing/2014/main" id="{C402F6FB-5E30-6976-BA82-FAF804F4BFBB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2" name="Google Shape;2717;p22">
              <a:extLst>
                <a:ext uri="{FF2B5EF4-FFF2-40B4-BE49-F238E27FC236}">
                  <a16:creationId xmlns:a16="http://schemas.microsoft.com/office/drawing/2014/main" id="{117DF402-6B52-BE23-4D27-24ABF14DD4C6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3" name="Google Shape;2718;p22">
              <a:extLst>
                <a:ext uri="{FF2B5EF4-FFF2-40B4-BE49-F238E27FC236}">
                  <a16:creationId xmlns:a16="http://schemas.microsoft.com/office/drawing/2014/main" id="{48728398-1CFA-E476-3A3F-65E840231EE4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4" name="Google Shape;2719;p22">
              <a:extLst>
                <a:ext uri="{FF2B5EF4-FFF2-40B4-BE49-F238E27FC236}">
                  <a16:creationId xmlns:a16="http://schemas.microsoft.com/office/drawing/2014/main" id="{65198CED-F9F8-F26F-7E68-75D598486E1C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5" name="Google Shape;2720;p22">
              <a:extLst>
                <a:ext uri="{FF2B5EF4-FFF2-40B4-BE49-F238E27FC236}">
                  <a16:creationId xmlns:a16="http://schemas.microsoft.com/office/drawing/2014/main" id="{B1883C16-0630-056B-AB23-8E31A969D8F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6" name="Google Shape;2721;p22">
              <a:extLst>
                <a:ext uri="{FF2B5EF4-FFF2-40B4-BE49-F238E27FC236}">
                  <a16:creationId xmlns:a16="http://schemas.microsoft.com/office/drawing/2014/main" id="{A1A63CC9-C570-DA09-D8E9-480125A4826D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7" name="Google Shape;2722;p22">
              <a:extLst>
                <a:ext uri="{FF2B5EF4-FFF2-40B4-BE49-F238E27FC236}">
                  <a16:creationId xmlns:a16="http://schemas.microsoft.com/office/drawing/2014/main" id="{CBC6D5F0-12D7-750C-7034-9266B7FF9C3D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8" name="Google Shape;2723;p22">
              <a:extLst>
                <a:ext uri="{FF2B5EF4-FFF2-40B4-BE49-F238E27FC236}">
                  <a16:creationId xmlns:a16="http://schemas.microsoft.com/office/drawing/2014/main" id="{4D978B71-0994-5636-5966-6183F1963BDF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9" name="Google Shape;2724;p22">
              <a:extLst>
                <a:ext uri="{FF2B5EF4-FFF2-40B4-BE49-F238E27FC236}">
                  <a16:creationId xmlns:a16="http://schemas.microsoft.com/office/drawing/2014/main" id="{011A7BC2-10B0-0CD3-3D2B-C9D9DCCF014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0" name="Google Shape;2725;p22">
              <a:extLst>
                <a:ext uri="{FF2B5EF4-FFF2-40B4-BE49-F238E27FC236}">
                  <a16:creationId xmlns:a16="http://schemas.microsoft.com/office/drawing/2014/main" id="{6055AE5A-026B-AE49-D0E2-89CDBDEF108D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1" name="Google Shape;2726;p22">
              <a:extLst>
                <a:ext uri="{FF2B5EF4-FFF2-40B4-BE49-F238E27FC236}">
                  <a16:creationId xmlns:a16="http://schemas.microsoft.com/office/drawing/2014/main" id="{EEFE2642-F0BE-61F6-F09D-6E8983DB297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2" name="Google Shape;2727;p22">
              <a:extLst>
                <a:ext uri="{FF2B5EF4-FFF2-40B4-BE49-F238E27FC236}">
                  <a16:creationId xmlns:a16="http://schemas.microsoft.com/office/drawing/2014/main" id="{E97E593B-EFB1-621F-93A2-00B0D7767564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3" name="Google Shape;2728;p22">
              <a:extLst>
                <a:ext uri="{FF2B5EF4-FFF2-40B4-BE49-F238E27FC236}">
                  <a16:creationId xmlns:a16="http://schemas.microsoft.com/office/drawing/2014/main" id="{4E6529E8-E49D-9BDA-9D1C-C5973A993D48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4" name="Google Shape;2729;p22">
              <a:extLst>
                <a:ext uri="{FF2B5EF4-FFF2-40B4-BE49-F238E27FC236}">
                  <a16:creationId xmlns:a16="http://schemas.microsoft.com/office/drawing/2014/main" id="{105776DF-DFC2-0FCF-DCC0-BA74AE59484B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5" name="Google Shape;2730;p22">
              <a:extLst>
                <a:ext uri="{FF2B5EF4-FFF2-40B4-BE49-F238E27FC236}">
                  <a16:creationId xmlns:a16="http://schemas.microsoft.com/office/drawing/2014/main" id="{897A0BA3-58A0-DA64-28EA-88FCC325AED1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6" name="Google Shape;2731;p22">
              <a:extLst>
                <a:ext uri="{FF2B5EF4-FFF2-40B4-BE49-F238E27FC236}">
                  <a16:creationId xmlns:a16="http://schemas.microsoft.com/office/drawing/2014/main" id="{3FD6A25F-781A-7435-FD6C-B1EE690FF133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7" name="Google Shape;2732;p22">
              <a:extLst>
                <a:ext uri="{FF2B5EF4-FFF2-40B4-BE49-F238E27FC236}">
                  <a16:creationId xmlns:a16="http://schemas.microsoft.com/office/drawing/2014/main" id="{3FD4F03B-A26F-03A9-2FA7-9349E51A028F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8" name="Google Shape;2733;p22">
              <a:extLst>
                <a:ext uri="{FF2B5EF4-FFF2-40B4-BE49-F238E27FC236}">
                  <a16:creationId xmlns:a16="http://schemas.microsoft.com/office/drawing/2014/main" id="{5C799233-0567-2A82-0421-161BCEA4B88D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9" name="Google Shape;2734;p22">
              <a:extLst>
                <a:ext uri="{FF2B5EF4-FFF2-40B4-BE49-F238E27FC236}">
                  <a16:creationId xmlns:a16="http://schemas.microsoft.com/office/drawing/2014/main" id="{47A7FCC3-6A8C-60E6-21E6-2D3AEA916CAF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0" name="Google Shape;2735;p22">
              <a:extLst>
                <a:ext uri="{FF2B5EF4-FFF2-40B4-BE49-F238E27FC236}">
                  <a16:creationId xmlns:a16="http://schemas.microsoft.com/office/drawing/2014/main" id="{1F20D0AE-3183-DD7C-5243-28766ECD4899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1" name="Google Shape;2736;p22">
              <a:extLst>
                <a:ext uri="{FF2B5EF4-FFF2-40B4-BE49-F238E27FC236}">
                  <a16:creationId xmlns:a16="http://schemas.microsoft.com/office/drawing/2014/main" id="{7BF4EF3E-AF64-1727-4628-7E8F1FCB25CF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2" name="Google Shape;2737;p22">
              <a:extLst>
                <a:ext uri="{FF2B5EF4-FFF2-40B4-BE49-F238E27FC236}">
                  <a16:creationId xmlns:a16="http://schemas.microsoft.com/office/drawing/2014/main" id="{9BF3083A-3B27-8E9C-50A6-EFA52EA3E79B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3" name="Google Shape;2738;p22">
              <a:extLst>
                <a:ext uri="{FF2B5EF4-FFF2-40B4-BE49-F238E27FC236}">
                  <a16:creationId xmlns:a16="http://schemas.microsoft.com/office/drawing/2014/main" id="{AE643041-63C2-D938-A4AC-461A09B7E718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4" name="Google Shape;2739;p22">
              <a:extLst>
                <a:ext uri="{FF2B5EF4-FFF2-40B4-BE49-F238E27FC236}">
                  <a16:creationId xmlns:a16="http://schemas.microsoft.com/office/drawing/2014/main" id="{EAA2141C-3935-7EDA-AA9A-BB548C247F25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5" name="Google Shape;2740;p22">
              <a:extLst>
                <a:ext uri="{FF2B5EF4-FFF2-40B4-BE49-F238E27FC236}">
                  <a16:creationId xmlns:a16="http://schemas.microsoft.com/office/drawing/2014/main" id="{610B5021-F2BC-A416-9426-0C0DDDC6CB1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6" name="Google Shape;2741;p22">
              <a:extLst>
                <a:ext uri="{FF2B5EF4-FFF2-40B4-BE49-F238E27FC236}">
                  <a16:creationId xmlns:a16="http://schemas.microsoft.com/office/drawing/2014/main" id="{8AE92005-DB3B-61D3-D8C2-E3B507E9A675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7" name="Google Shape;2742;p22">
              <a:extLst>
                <a:ext uri="{FF2B5EF4-FFF2-40B4-BE49-F238E27FC236}">
                  <a16:creationId xmlns:a16="http://schemas.microsoft.com/office/drawing/2014/main" id="{B4D242D4-B9E7-15C4-28DC-A0F17524930D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8" name="Google Shape;2743;p22">
              <a:extLst>
                <a:ext uri="{FF2B5EF4-FFF2-40B4-BE49-F238E27FC236}">
                  <a16:creationId xmlns:a16="http://schemas.microsoft.com/office/drawing/2014/main" id="{D9F6979B-7EF3-C77A-8526-EA5F140D2F18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9" name="Google Shape;2744;p22">
              <a:extLst>
                <a:ext uri="{FF2B5EF4-FFF2-40B4-BE49-F238E27FC236}">
                  <a16:creationId xmlns:a16="http://schemas.microsoft.com/office/drawing/2014/main" id="{3FE70775-F331-E427-D512-961DA882C650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0" name="Google Shape;2745;p22">
              <a:extLst>
                <a:ext uri="{FF2B5EF4-FFF2-40B4-BE49-F238E27FC236}">
                  <a16:creationId xmlns:a16="http://schemas.microsoft.com/office/drawing/2014/main" id="{AFA2DD27-06B6-10EB-C5D2-A7603137F7BD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1" name="Google Shape;2746;p22">
              <a:extLst>
                <a:ext uri="{FF2B5EF4-FFF2-40B4-BE49-F238E27FC236}">
                  <a16:creationId xmlns:a16="http://schemas.microsoft.com/office/drawing/2014/main" id="{AEEA34DD-6D2E-C221-1F34-BE2A8DD44615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2" name="Google Shape;2747;p22">
              <a:extLst>
                <a:ext uri="{FF2B5EF4-FFF2-40B4-BE49-F238E27FC236}">
                  <a16:creationId xmlns:a16="http://schemas.microsoft.com/office/drawing/2014/main" id="{4219020E-1D5B-1ECB-E76F-136E40D182A7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3" name="Google Shape;2748;p22">
              <a:extLst>
                <a:ext uri="{FF2B5EF4-FFF2-40B4-BE49-F238E27FC236}">
                  <a16:creationId xmlns:a16="http://schemas.microsoft.com/office/drawing/2014/main" id="{8FC2FD9D-8712-CC9F-6F3D-1C85A7E926F3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4" name="Google Shape;2749;p22">
              <a:extLst>
                <a:ext uri="{FF2B5EF4-FFF2-40B4-BE49-F238E27FC236}">
                  <a16:creationId xmlns:a16="http://schemas.microsoft.com/office/drawing/2014/main" id="{E0DAAC27-1037-3B88-72F0-C8D5ADB011E2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5" name="Google Shape;2750;p22">
              <a:extLst>
                <a:ext uri="{FF2B5EF4-FFF2-40B4-BE49-F238E27FC236}">
                  <a16:creationId xmlns:a16="http://schemas.microsoft.com/office/drawing/2014/main" id="{39412FBB-0F85-057A-2CE5-E5A1F25B746F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6" name="Google Shape;2751;p22">
              <a:extLst>
                <a:ext uri="{FF2B5EF4-FFF2-40B4-BE49-F238E27FC236}">
                  <a16:creationId xmlns:a16="http://schemas.microsoft.com/office/drawing/2014/main" id="{5D10CEAD-FCF0-BA26-52DB-4A256962103F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7" name="Google Shape;2752;p22">
              <a:extLst>
                <a:ext uri="{FF2B5EF4-FFF2-40B4-BE49-F238E27FC236}">
                  <a16:creationId xmlns:a16="http://schemas.microsoft.com/office/drawing/2014/main" id="{C807B7A1-ECA6-96CC-C9E9-666F5B9A246D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8" name="Google Shape;2753;p22">
              <a:extLst>
                <a:ext uri="{FF2B5EF4-FFF2-40B4-BE49-F238E27FC236}">
                  <a16:creationId xmlns:a16="http://schemas.microsoft.com/office/drawing/2014/main" id="{C2D2DD90-3A5A-787A-27CB-7A9211571CE4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9" name="Google Shape;2754;p22">
              <a:extLst>
                <a:ext uri="{FF2B5EF4-FFF2-40B4-BE49-F238E27FC236}">
                  <a16:creationId xmlns:a16="http://schemas.microsoft.com/office/drawing/2014/main" id="{85B67C60-B1B5-E53B-AAB5-1EB4C27487F3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0" name="Google Shape;2755;p22">
              <a:extLst>
                <a:ext uri="{FF2B5EF4-FFF2-40B4-BE49-F238E27FC236}">
                  <a16:creationId xmlns:a16="http://schemas.microsoft.com/office/drawing/2014/main" id="{666A4AC2-8845-E7EE-8DC2-574CFCEB2301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1" name="Google Shape;2756;p22">
              <a:extLst>
                <a:ext uri="{FF2B5EF4-FFF2-40B4-BE49-F238E27FC236}">
                  <a16:creationId xmlns:a16="http://schemas.microsoft.com/office/drawing/2014/main" id="{48A64506-4FF8-C9CC-8E27-A320DB4AFCCD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2" name="Google Shape;2757;p22">
              <a:extLst>
                <a:ext uri="{FF2B5EF4-FFF2-40B4-BE49-F238E27FC236}">
                  <a16:creationId xmlns:a16="http://schemas.microsoft.com/office/drawing/2014/main" id="{5B9D96AB-F2F6-43B7-5592-DAE476F889D9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3" name="Google Shape;2758;p22">
              <a:extLst>
                <a:ext uri="{FF2B5EF4-FFF2-40B4-BE49-F238E27FC236}">
                  <a16:creationId xmlns:a16="http://schemas.microsoft.com/office/drawing/2014/main" id="{26AF2C16-0D83-7B83-C60D-C19F6E6CC81A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4" name="Google Shape;2759;p22">
              <a:extLst>
                <a:ext uri="{FF2B5EF4-FFF2-40B4-BE49-F238E27FC236}">
                  <a16:creationId xmlns:a16="http://schemas.microsoft.com/office/drawing/2014/main" id="{49C11D59-79AA-657F-ECD3-2D7E87EDC26E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5" name="Google Shape;2760;p22">
              <a:extLst>
                <a:ext uri="{FF2B5EF4-FFF2-40B4-BE49-F238E27FC236}">
                  <a16:creationId xmlns:a16="http://schemas.microsoft.com/office/drawing/2014/main" id="{799CDF8B-9D33-F06D-DEC5-D2B4F1853F9D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6" name="Google Shape;2761;p22">
              <a:extLst>
                <a:ext uri="{FF2B5EF4-FFF2-40B4-BE49-F238E27FC236}">
                  <a16:creationId xmlns:a16="http://schemas.microsoft.com/office/drawing/2014/main" id="{EFBF65C0-CBB2-83DA-0B9C-A86BE4141D83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7" name="Google Shape;2762;p22">
              <a:extLst>
                <a:ext uri="{FF2B5EF4-FFF2-40B4-BE49-F238E27FC236}">
                  <a16:creationId xmlns:a16="http://schemas.microsoft.com/office/drawing/2014/main" id="{1EF12ACF-430A-67F6-A69D-B08D2538F00B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8" name="Google Shape;2763;p22">
              <a:extLst>
                <a:ext uri="{FF2B5EF4-FFF2-40B4-BE49-F238E27FC236}">
                  <a16:creationId xmlns:a16="http://schemas.microsoft.com/office/drawing/2014/main" id="{8AFECCBA-E9D0-F5B8-8767-4114E00A609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9" name="Google Shape;2764;p22">
              <a:extLst>
                <a:ext uri="{FF2B5EF4-FFF2-40B4-BE49-F238E27FC236}">
                  <a16:creationId xmlns:a16="http://schemas.microsoft.com/office/drawing/2014/main" id="{DF52F3F3-96F5-709F-4F3D-1D2573171533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0" name="Google Shape;2765;p22">
              <a:extLst>
                <a:ext uri="{FF2B5EF4-FFF2-40B4-BE49-F238E27FC236}">
                  <a16:creationId xmlns:a16="http://schemas.microsoft.com/office/drawing/2014/main" id="{A07BE867-CB99-8DBE-AC1D-C8D9FC1AA00B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1" name="Google Shape;2766;p22">
              <a:extLst>
                <a:ext uri="{FF2B5EF4-FFF2-40B4-BE49-F238E27FC236}">
                  <a16:creationId xmlns:a16="http://schemas.microsoft.com/office/drawing/2014/main" id="{FEEE63A1-AB87-B122-0FDA-C54F55255019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2" name="Google Shape;2767;p22">
              <a:extLst>
                <a:ext uri="{FF2B5EF4-FFF2-40B4-BE49-F238E27FC236}">
                  <a16:creationId xmlns:a16="http://schemas.microsoft.com/office/drawing/2014/main" id="{0E346B68-AE45-06FC-4FBE-60B16FAC053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3" name="Google Shape;2768;p22">
              <a:extLst>
                <a:ext uri="{FF2B5EF4-FFF2-40B4-BE49-F238E27FC236}">
                  <a16:creationId xmlns:a16="http://schemas.microsoft.com/office/drawing/2014/main" id="{0A51AB3D-5E6F-162F-390C-AD4219654BFF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4" name="Google Shape;2769;p22">
              <a:extLst>
                <a:ext uri="{FF2B5EF4-FFF2-40B4-BE49-F238E27FC236}">
                  <a16:creationId xmlns:a16="http://schemas.microsoft.com/office/drawing/2014/main" id="{E7D573C4-0911-40A7-AF05-A9F779F7B243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5" name="Google Shape;2770;p22">
              <a:extLst>
                <a:ext uri="{FF2B5EF4-FFF2-40B4-BE49-F238E27FC236}">
                  <a16:creationId xmlns:a16="http://schemas.microsoft.com/office/drawing/2014/main" id="{91AF74FA-92FD-49E6-DD76-E8009667124E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6" name="Google Shape;2771;p22">
              <a:extLst>
                <a:ext uri="{FF2B5EF4-FFF2-40B4-BE49-F238E27FC236}">
                  <a16:creationId xmlns:a16="http://schemas.microsoft.com/office/drawing/2014/main" id="{834A97BD-4BC0-5EDB-3A8A-7965161D35B4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7" name="Google Shape;2772;p22">
              <a:extLst>
                <a:ext uri="{FF2B5EF4-FFF2-40B4-BE49-F238E27FC236}">
                  <a16:creationId xmlns:a16="http://schemas.microsoft.com/office/drawing/2014/main" id="{B1C8EF1E-D4D2-CB06-E92B-FEF5C1345D91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8" name="Google Shape;2773;p22">
              <a:extLst>
                <a:ext uri="{FF2B5EF4-FFF2-40B4-BE49-F238E27FC236}">
                  <a16:creationId xmlns:a16="http://schemas.microsoft.com/office/drawing/2014/main" id="{EED8C27C-D315-77A5-0E2D-82E1E4B54AE7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9" name="Google Shape;2774;p22">
              <a:extLst>
                <a:ext uri="{FF2B5EF4-FFF2-40B4-BE49-F238E27FC236}">
                  <a16:creationId xmlns:a16="http://schemas.microsoft.com/office/drawing/2014/main" id="{BFD43BDB-6C4F-6506-8E49-760113858DF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0" name="Google Shape;2775;p22">
              <a:extLst>
                <a:ext uri="{FF2B5EF4-FFF2-40B4-BE49-F238E27FC236}">
                  <a16:creationId xmlns:a16="http://schemas.microsoft.com/office/drawing/2014/main" id="{382B53EF-688B-A35F-0615-D81EA4EA9CDB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1" name="Google Shape;2776;p22">
              <a:extLst>
                <a:ext uri="{FF2B5EF4-FFF2-40B4-BE49-F238E27FC236}">
                  <a16:creationId xmlns:a16="http://schemas.microsoft.com/office/drawing/2014/main" id="{7A1FA6E4-D05B-74E6-0E6A-D9843AF9973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2" name="Google Shape;2777;p22">
              <a:extLst>
                <a:ext uri="{FF2B5EF4-FFF2-40B4-BE49-F238E27FC236}">
                  <a16:creationId xmlns:a16="http://schemas.microsoft.com/office/drawing/2014/main" id="{3223F8CE-DB3F-DE42-501D-0A09E7F988AF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3" name="Google Shape;2778;p22">
              <a:extLst>
                <a:ext uri="{FF2B5EF4-FFF2-40B4-BE49-F238E27FC236}">
                  <a16:creationId xmlns:a16="http://schemas.microsoft.com/office/drawing/2014/main" id="{60F08C9A-974A-3776-F2A0-13C7987DA7A2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4" name="Google Shape;2779;p22">
              <a:extLst>
                <a:ext uri="{FF2B5EF4-FFF2-40B4-BE49-F238E27FC236}">
                  <a16:creationId xmlns:a16="http://schemas.microsoft.com/office/drawing/2014/main" id="{F8F06088-A00F-07EB-1996-D1EA82727EAE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5" name="Google Shape;2780;p22">
              <a:extLst>
                <a:ext uri="{FF2B5EF4-FFF2-40B4-BE49-F238E27FC236}">
                  <a16:creationId xmlns:a16="http://schemas.microsoft.com/office/drawing/2014/main" id="{E100E055-A4DB-3DE5-C929-D24F3B6D1D89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6" name="Google Shape;2781;p22">
              <a:extLst>
                <a:ext uri="{FF2B5EF4-FFF2-40B4-BE49-F238E27FC236}">
                  <a16:creationId xmlns:a16="http://schemas.microsoft.com/office/drawing/2014/main" id="{CD96F40D-16E8-56F8-53D8-870FAB95F980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7" name="Google Shape;2782;p22">
              <a:extLst>
                <a:ext uri="{FF2B5EF4-FFF2-40B4-BE49-F238E27FC236}">
                  <a16:creationId xmlns:a16="http://schemas.microsoft.com/office/drawing/2014/main" id="{3EE53ADB-BC84-1057-2AAD-C6BFF327C9C0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8" name="Google Shape;2783;p22">
              <a:extLst>
                <a:ext uri="{FF2B5EF4-FFF2-40B4-BE49-F238E27FC236}">
                  <a16:creationId xmlns:a16="http://schemas.microsoft.com/office/drawing/2014/main" id="{7F6420F9-7A19-5549-431F-5378F3CC64BE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9" name="Google Shape;2784;p22">
              <a:extLst>
                <a:ext uri="{FF2B5EF4-FFF2-40B4-BE49-F238E27FC236}">
                  <a16:creationId xmlns:a16="http://schemas.microsoft.com/office/drawing/2014/main" id="{54CAFE2C-F0E8-831C-6C00-7C04254F264D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0" name="Google Shape;2785;p22">
              <a:extLst>
                <a:ext uri="{FF2B5EF4-FFF2-40B4-BE49-F238E27FC236}">
                  <a16:creationId xmlns:a16="http://schemas.microsoft.com/office/drawing/2014/main" id="{E27B1A5C-D624-ECD9-FEFF-D131A027F801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1" name="Google Shape;2786;p22">
              <a:extLst>
                <a:ext uri="{FF2B5EF4-FFF2-40B4-BE49-F238E27FC236}">
                  <a16:creationId xmlns:a16="http://schemas.microsoft.com/office/drawing/2014/main" id="{0749774F-D850-E5D5-FE13-5F6772B983E8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2" name="Google Shape;2787;p22">
              <a:extLst>
                <a:ext uri="{FF2B5EF4-FFF2-40B4-BE49-F238E27FC236}">
                  <a16:creationId xmlns:a16="http://schemas.microsoft.com/office/drawing/2014/main" id="{EE94F344-F2FC-E4F3-F880-834D0B6BC08A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3" name="Google Shape;2788;p22">
              <a:extLst>
                <a:ext uri="{FF2B5EF4-FFF2-40B4-BE49-F238E27FC236}">
                  <a16:creationId xmlns:a16="http://schemas.microsoft.com/office/drawing/2014/main" id="{56948AB6-102D-7938-93AB-BA0EE7058137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4" name="Google Shape;2789;p22">
              <a:extLst>
                <a:ext uri="{FF2B5EF4-FFF2-40B4-BE49-F238E27FC236}">
                  <a16:creationId xmlns:a16="http://schemas.microsoft.com/office/drawing/2014/main" id="{40074C5B-B149-832F-BF8B-AA9199DE8935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5" name="Google Shape;2790;p22">
              <a:extLst>
                <a:ext uri="{FF2B5EF4-FFF2-40B4-BE49-F238E27FC236}">
                  <a16:creationId xmlns:a16="http://schemas.microsoft.com/office/drawing/2014/main" id="{5B22087D-83F6-C8CD-672C-E92D60F3AFEE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6" name="Google Shape;2791;p22">
              <a:extLst>
                <a:ext uri="{FF2B5EF4-FFF2-40B4-BE49-F238E27FC236}">
                  <a16:creationId xmlns:a16="http://schemas.microsoft.com/office/drawing/2014/main" id="{DF5426BB-960E-1C24-D280-57B7DCC181EF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7" name="Google Shape;2792;p22">
              <a:extLst>
                <a:ext uri="{FF2B5EF4-FFF2-40B4-BE49-F238E27FC236}">
                  <a16:creationId xmlns:a16="http://schemas.microsoft.com/office/drawing/2014/main" id="{697D8501-D085-D207-6043-96F91204F103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8" name="Google Shape;2793;p22">
              <a:extLst>
                <a:ext uri="{FF2B5EF4-FFF2-40B4-BE49-F238E27FC236}">
                  <a16:creationId xmlns:a16="http://schemas.microsoft.com/office/drawing/2014/main" id="{B7A188DE-FCBF-557C-FC65-0281FC8802A4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9" name="Google Shape;2794;p22">
              <a:extLst>
                <a:ext uri="{FF2B5EF4-FFF2-40B4-BE49-F238E27FC236}">
                  <a16:creationId xmlns:a16="http://schemas.microsoft.com/office/drawing/2014/main" id="{72421412-EF19-5410-E1C4-EB54D1D977F2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0" name="Google Shape;2795;p22">
              <a:extLst>
                <a:ext uri="{FF2B5EF4-FFF2-40B4-BE49-F238E27FC236}">
                  <a16:creationId xmlns:a16="http://schemas.microsoft.com/office/drawing/2014/main" id="{2ABE2D55-A9F0-A8B3-EA83-89F43F758207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1" name="Google Shape;2796;p22">
              <a:extLst>
                <a:ext uri="{FF2B5EF4-FFF2-40B4-BE49-F238E27FC236}">
                  <a16:creationId xmlns:a16="http://schemas.microsoft.com/office/drawing/2014/main" id="{9793B89A-6D16-D3FC-B065-7AA005D222B6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2" name="Google Shape;2797;p22">
              <a:extLst>
                <a:ext uri="{FF2B5EF4-FFF2-40B4-BE49-F238E27FC236}">
                  <a16:creationId xmlns:a16="http://schemas.microsoft.com/office/drawing/2014/main" id="{FDB1EAF8-F679-B578-4018-D690E0EF01E7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3" name="Google Shape;2798;p22">
              <a:extLst>
                <a:ext uri="{FF2B5EF4-FFF2-40B4-BE49-F238E27FC236}">
                  <a16:creationId xmlns:a16="http://schemas.microsoft.com/office/drawing/2014/main" id="{89B9C8DB-D22A-7743-3164-9546C57F9536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4" name="Google Shape;2799;p22">
              <a:extLst>
                <a:ext uri="{FF2B5EF4-FFF2-40B4-BE49-F238E27FC236}">
                  <a16:creationId xmlns:a16="http://schemas.microsoft.com/office/drawing/2014/main" id="{0D877AF9-0E0A-536D-94FC-942765394DC2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5" name="Google Shape;2800;p22">
              <a:extLst>
                <a:ext uri="{FF2B5EF4-FFF2-40B4-BE49-F238E27FC236}">
                  <a16:creationId xmlns:a16="http://schemas.microsoft.com/office/drawing/2014/main" id="{5D28E1D8-4C3A-D399-E05A-0824C8F93164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6" name="Google Shape;2801;p22">
              <a:extLst>
                <a:ext uri="{FF2B5EF4-FFF2-40B4-BE49-F238E27FC236}">
                  <a16:creationId xmlns:a16="http://schemas.microsoft.com/office/drawing/2014/main" id="{543650DF-A092-328A-4ED6-52B97B75B81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7" name="Google Shape;2802;p22">
              <a:extLst>
                <a:ext uri="{FF2B5EF4-FFF2-40B4-BE49-F238E27FC236}">
                  <a16:creationId xmlns:a16="http://schemas.microsoft.com/office/drawing/2014/main" id="{0A730D33-9694-73AF-1BF7-1E9979FD497E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8" name="Google Shape;2803;p22">
              <a:extLst>
                <a:ext uri="{FF2B5EF4-FFF2-40B4-BE49-F238E27FC236}">
                  <a16:creationId xmlns:a16="http://schemas.microsoft.com/office/drawing/2014/main" id="{5AEA48DC-B169-C489-EC70-87294635C0D0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9" name="Google Shape;2804;p22">
              <a:extLst>
                <a:ext uri="{FF2B5EF4-FFF2-40B4-BE49-F238E27FC236}">
                  <a16:creationId xmlns:a16="http://schemas.microsoft.com/office/drawing/2014/main" id="{52AAC1BE-5BE6-9055-08CF-4928C97FE686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0" name="Google Shape;2805;p22">
              <a:extLst>
                <a:ext uri="{FF2B5EF4-FFF2-40B4-BE49-F238E27FC236}">
                  <a16:creationId xmlns:a16="http://schemas.microsoft.com/office/drawing/2014/main" id="{8F6D7C25-929B-E488-8A5A-D79962943024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1" name="Google Shape;2806;p22">
              <a:extLst>
                <a:ext uri="{FF2B5EF4-FFF2-40B4-BE49-F238E27FC236}">
                  <a16:creationId xmlns:a16="http://schemas.microsoft.com/office/drawing/2014/main" id="{8CDD5906-995E-E89F-752E-DB8B7F0EB194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2" name="Google Shape;2807;p22">
              <a:extLst>
                <a:ext uri="{FF2B5EF4-FFF2-40B4-BE49-F238E27FC236}">
                  <a16:creationId xmlns:a16="http://schemas.microsoft.com/office/drawing/2014/main" id="{6DA4CBC8-D5BA-51CB-875E-54304E0809D2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3" name="Google Shape;2808;p22">
              <a:extLst>
                <a:ext uri="{FF2B5EF4-FFF2-40B4-BE49-F238E27FC236}">
                  <a16:creationId xmlns:a16="http://schemas.microsoft.com/office/drawing/2014/main" id="{915729DA-8C95-65BD-CCE7-078A4A83F417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4" name="Google Shape;2809;p22">
              <a:extLst>
                <a:ext uri="{FF2B5EF4-FFF2-40B4-BE49-F238E27FC236}">
                  <a16:creationId xmlns:a16="http://schemas.microsoft.com/office/drawing/2014/main" id="{093F43A8-8818-CD9F-9C74-99F88AB96B8D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5" name="Google Shape;2810;p22">
              <a:extLst>
                <a:ext uri="{FF2B5EF4-FFF2-40B4-BE49-F238E27FC236}">
                  <a16:creationId xmlns:a16="http://schemas.microsoft.com/office/drawing/2014/main" id="{F9127413-62F3-FDAD-A4CB-1D30BCD95513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6" name="Google Shape;2811;p22">
              <a:extLst>
                <a:ext uri="{FF2B5EF4-FFF2-40B4-BE49-F238E27FC236}">
                  <a16:creationId xmlns:a16="http://schemas.microsoft.com/office/drawing/2014/main" id="{1183D408-A65A-44DC-D5A5-F0DDA2D76647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7" name="Google Shape;2812;p22">
              <a:extLst>
                <a:ext uri="{FF2B5EF4-FFF2-40B4-BE49-F238E27FC236}">
                  <a16:creationId xmlns:a16="http://schemas.microsoft.com/office/drawing/2014/main" id="{C5E54A47-DE96-E359-071B-75F5631D2000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8" name="Google Shape;2813;p22">
              <a:extLst>
                <a:ext uri="{FF2B5EF4-FFF2-40B4-BE49-F238E27FC236}">
                  <a16:creationId xmlns:a16="http://schemas.microsoft.com/office/drawing/2014/main" id="{C7FD1690-40FA-61D5-A2F7-A638D4FB43D2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9" name="Google Shape;2814;p22">
              <a:extLst>
                <a:ext uri="{FF2B5EF4-FFF2-40B4-BE49-F238E27FC236}">
                  <a16:creationId xmlns:a16="http://schemas.microsoft.com/office/drawing/2014/main" id="{8BE9B474-0288-1905-ADA5-29966DF6FA7C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0" name="Google Shape;2815;p22">
              <a:extLst>
                <a:ext uri="{FF2B5EF4-FFF2-40B4-BE49-F238E27FC236}">
                  <a16:creationId xmlns:a16="http://schemas.microsoft.com/office/drawing/2014/main" id="{A6E86F2E-6AEE-D52B-66B8-26F7B5A062E7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1" name="Google Shape;2816;p22">
              <a:extLst>
                <a:ext uri="{FF2B5EF4-FFF2-40B4-BE49-F238E27FC236}">
                  <a16:creationId xmlns:a16="http://schemas.microsoft.com/office/drawing/2014/main" id="{CAF190E4-8DED-B432-9E3C-80A52D7DF69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2" name="Google Shape;2817;p22">
              <a:extLst>
                <a:ext uri="{FF2B5EF4-FFF2-40B4-BE49-F238E27FC236}">
                  <a16:creationId xmlns:a16="http://schemas.microsoft.com/office/drawing/2014/main" id="{33B4A762-4B5B-C6D2-0013-F28AFE1ACFA7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3" name="Google Shape;2818;p22">
              <a:extLst>
                <a:ext uri="{FF2B5EF4-FFF2-40B4-BE49-F238E27FC236}">
                  <a16:creationId xmlns:a16="http://schemas.microsoft.com/office/drawing/2014/main" id="{01CE88DA-42A3-001E-340F-A607A60C1342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4" name="Google Shape;2819;p22">
              <a:extLst>
                <a:ext uri="{FF2B5EF4-FFF2-40B4-BE49-F238E27FC236}">
                  <a16:creationId xmlns:a16="http://schemas.microsoft.com/office/drawing/2014/main" id="{2C24B995-FE13-15FF-16F5-3FC4311A4C4B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5" name="Google Shape;2820;p22">
              <a:extLst>
                <a:ext uri="{FF2B5EF4-FFF2-40B4-BE49-F238E27FC236}">
                  <a16:creationId xmlns:a16="http://schemas.microsoft.com/office/drawing/2014/main" id="{52878688-8DB6-56D7-7780-DFCF56808230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6" name="Google Shape;2821;p22">
              <a:extLst>
                <a:ext uri="{FF2B5EF4-FFF2-40B4-BE49-F238E27FC236}">
                  <a16:creationId xmlns:a16="http://schemas.microsoft.com/office/drawing/2014/main" id="{00D8064C-0942-F316-FF7A-82D0EA0CF57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7" name="Google Shape;2822;p22">
              <a:extLst>
                <a:ext uri="{FF2B5EF4-FFF2-40B4-BE49-F238E27FC236}">
                  <a16:creationId xmlns:a16="http://schemas.microsoft.com/office/drawing/2014/main" id="{48BD5799-D2BA-938E-273F-80D0FC4ECA5C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8" name="Google Shape;2823;p22">
              <a:extLst>
                <a:ext uri="{FF2B5EF4-FFF2-40B4-BE49-F238E27FC236}">
                  <a16:creationId xmlns:a16="http://schemas.microsoft.com/office/drawing/2014/main" id="{3A7CE0FC-2B3F-59DB-A379-1BB1B9D421AB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9" name="Google Shape;2824;p22">
              <a:extLst>
                <a:ext uri="{FF2B5EF4-FFF2-40B4-BE49-F238E27FC236}">
                  <a16:creationId xmlns:a16="http://schemas.microsoft.com/office/drawing/2014/main" id="{82743519-C3AF-8DDB-91E9-03661AE35BB4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0" name="Google Shape;2825;p22">
              <a:extLst>
                <a:ext uri="{FF2B5EF4-FFF2-40B4-BE49-F238E27FC236}">
                  <a16:creationId xmlns:a16="http://schemas.microsoft.com/office/drawing/2014/main" id="{77F35725-3F4A-45A6-65D8-D0E60661D4F7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1" name="Google Shape;2826;p22">
              <a:extLst>
                <a:ext uri="{FF2B5EF4-FFF2-40B4-BE49-F238E27FC236}">
                  <a16:creationId xmlns:a16="http://schemas.microsoft.com/office/drawing/2014/main" id="{77F6B088-5911-71B6-0ABE-A8EF7E78EA4E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2" name="Google Shape;2827;p22">
              <a:extLst>
                <a:ext uri="{FF2B5EF4-FFF2-40B4-BE49-F238E27FC236}">
                  <a16:creationId xmlns:a16="http://schemas.microsoft.com/office/drawing/2014/main" id="{A016254B-2822-5C65-258F-85EA73E4DAA1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3" name="Google Shape;2828;p22">
              <a:extLst>
                <a:ext uri="{FF2B5EF4-FFF2-40B4-BE49-F238E27FC236}">
                  <a16:creationId xmlns:a16="http://schemas.microsoft.com/office/drawing/2014/main" id="{E0FFC00C-5C93-6BA0-681E-030D9D506DB1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4" name="Google Shape;2829;p22">
              <a:extLst>
                <a:ext uri="{FF2B5EF4-FFF2-40B4-BE49-F238E27FC236}">
                  <a16:creationId xmlns:a16="http://schemas.microsoft.com/office/drawing/2014/main" id="{273F6DF2-2B4B-F2FB-6CD3-7B99CE57BF2C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5" name="Google Shape;2830;p22">
              <a:extLst>
                <a:ext uri="{FF2B5EF4-FFF2-40B4-BE49-F238E27FC236}">
                  <a16:creationId xmlns:a16="http://schemas.microsoft.com/office/drawing/2014/main" id="{A900DCB1-08EB-D897-2734-BA03CFC5AE4B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6" name="Google Shape;2831;p22">
              <a:extLst>
                <a:ext uri="{FF2B5EF4-FFF2-40B4-BE49-F238E27FC236}">
                  <a16:creationId xmlns:a16="http://schemas.microsoft.com/office/drawing/2014/main" id="{67EE57BF-1364-6DD0-09B9-4DF48786CAC6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7" name="Google Shape;2832;p22">
              <a:extLst>
                <a:ext uri="{FF2B5EF4-FFF2-40B4-BE49-F238E27FC236}">
                  <a16:creationId xmlns:a16="http://schemas.microsoft.com/office/drawing/2014/main" id="{F4E20ED1-CFAB-41A7-34CA-65A5B877BB80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8" name="Google Shape;2833;p22">
              <a:extLst>
                <a:ext uri="{FF2B5EF4-FFF2-40B4-BE49-F238E27FC236}">
                  <a16:creationId xmlns:a16="http://schemas.microsoft.com/office/drawing/2014/main" id="{6A3A9B52-DFFE-81B5-F73E-10DC0BFEE16D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9" name="Google Shape;2834;p22">
              <a:extLst>
                <a:ext uri="{FF2B5EF4-FFF2-40B4-BE49-F238E27FC236}">
                  <a16:creationId xmlns:a16="http://schemas.microsoft.com/office/drawing/2014/main" id="{186224F3-5AB3-F414-0A48-F3FE9A0B444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0" name="Google Shape;2835;p22">
              <a:extLst>
                <a:ext uri="{FF2B5EF4-FFF2-40B4-BE49-F238E27FC236}">
                  <a16:creationId xmlns:a16="http://schemas.microsoft.com/office/drawing/2014/main" id="{5D0CA00A-C5BC-ED0F-860F-00DAC85A290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1" name="Google Shape;2836;p22">
              <a:extLst>
                <a:ext uri="{FF2B5EF4-FFF2-40B4-BE49-F238E27FC236}">
                  <a16:creationId xmlns:a16="http://schemas.microsoft.com/office/drawing/2014/main" id="{B9D498E4-EA29-80C7-08A7-AE20CB8CE490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2" name="Google Shape;2837;p22">
              <a:extLst>
                <a:ext uri="{FF2B5EF4-FFF2-40B4-BE49-F238E27FC236}">
                  <a16:creationId xmlns:a16="http://schemas.microsoft.com/office/drawing/2014/main" id="{1AFA2708-2351-F0CE-AEA7-60164906750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3" name="Google Shape;2838;p22">
              <a:extLst>
                <a:ext uri="{FF2B5EF4-FFF2-40B4-BE49-F238E27FC236}">
                  <a16:creationId xmlns:a16="http://schemas.microsoft.com/office/drawing/2014/main" id="{A82E4ED8-2E63-A10F-DD5D-7B621B266EF7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4" name="Google Shape;2839;p22">
              <a:extLst>
                <a:ext uri="{FF2B5EF4-FFF2-40B4-BE49-F238E27FC236}">
                  <a16:creationId xmlns:a16="http://schemas.microsoft.com/office/drawing/2014/main" id="{B8D2CB2D-B371-3FB6-8D82-C3CBF714E65A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5" name="Google Shape;2840;p22">
              <a:extLst>
                <a:ext uri="{FF2B5EF4-FFF2-40B4-BE49-F238E27FC236}">
                  <a16:creationId xmlns:a16="http://schemas.microsoft.com/office/drawing/2014/main" id="{66D21C4B-EF1A-245D-E563-FA8DBA02497E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6" name="Google Shape;2841;p22">
              <a:extLst>
                <a:ext uri="{FF2B5EF4-FFF2-40B4-BE49-F238E27FC236}">
                  <a16:creationId xmlns:a16="http://schemas.microsoft.com/office/drawing/2014/main" id="{DE0D7893-C016-F420-3EFF-FFF1E8A60701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7" name="Google Shape;2842;p22">
              <a:extLst>
                <a:ext uri="{FF2B5EF4-FFF2-40B4-BE49-F238E27FC236}">
                  <a16:creationId xmlns:a16="http://schemas.microsoft.com/office/drawing/2014/main" id="{E17C567E-6911-33CA-7DC0-4A307328652D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8" name="Google Shape;2843;p22">
              <a:extLst>
                <a:ext uri="{FF2B5EF4-FFF2-40B4-BE49-F238E27FC236}">
                  <a16:creationId xmlns:a16="http://schemas.microsoft.com/office/drawing/2014/main" id="{9D269007-660A-50F4-0401-9456F024B2DC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9" name="Google Shape;2844;p22">
              <a:extLst>
                <a:ext uri="{FF2B5EF4-FFF2-40B4-BE49-F238E27FC236}">
                  <a16:creationId xmlns:a16="http://schemas.microsoft.com/office/drawing/2014/main" id="{0FE8C78E-7748-AF0A-A677-ADF71D057ACD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0" name="Google Shape;2845;p22">
              <a:extLst>
                <a:ext uri="{FF2B5EF4-FFF2-40B4-BE49-F238E27FC236}">
                  <a16:creationId xmlns:a16="http://schemas.microsoft.com/office/drawing/2014/main" id="{1C73AC46-F833-5B75-C9E6-5E867037ED1A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1" name="Google Shape;2846;p22">
              <a:extLst>
                <a:ext uri="{FF2B5EF4-FFF2-40B4-BE49-F238E27FC236}">
                  <a16:creationId xmlns:a16="http://schemas.microsoft.com/office/drawing/2014/main" id="{8AA9E47A-69D3-EB56-0CBE-80D31A3EE0C5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2" name="Google Shape;2847;p22">
              <a:extLst>
                <a:ext uri="{FF2B5EF4-FFF2-40B4-BE49-F238E27FC236}">
                  <a16:creationId xmlns:a16="http://schemas.microsoft.com/office/drawing/2014/main" id="{5E1D0E9E-A9F6-67BA-498B-773F3A7DA2C1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3" name="Google Shape;2848;p22">
              <a:extLst>
                <a:ext uri="{FF2B5EF4-FFF2-40B4-BE49-F238E27FC236}">
                  <a16:creationId xmlns:a16="http://schemas.microsoft.com/office/drawing/2014/main" id="{9596D533-2E9F-5AB2-A648-0982716F5C27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4" name="Google Shape;2849;p22">
              <a:extLst>
                <a:ext uri="{FF2B5EF4-FFF2-40B4-BE49-F238E27FC236}">
                  <a16:creationId xmlns:a16="http://schemas.microsoft.com/office/drawing/2014/main" id="{081AAAAB-C5F1-FF30-B65D-6A09896DCC0C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5" name="Google Shape;2850;p22">
              <a:extLst>
                <a:ext uri="{FF2B5EF4-FFF2-40B4-BE49-F238E27FC236}">
                  <a16:creationId xmlns:a16="http://schemas.microsoft.com/office/drawing/2014/main" id="{9FB8DAC7-8BFE-0E35-6B06-C4305C9EB601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6" name="Google Shape;2851;p22">
              <a:extLst>
                <a:ext uri="{FF2B5EF4-FFF2-40B4-BE49-F238E27FC236}">
                  <a16:creationId xmlns:a16="http://schemas.microsoft.com/office/drawing/2014/main" id="{29F4CA11-0228-E1F5-A0CD-BBBF8A303D66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7" name="Google Shape;2852;p22">
              <a:extLst>
                <a:ext uri="{FF2B5EF4-FFF2-40B4-BE49-F238E27FC236}">
                  <a16:creationId xmlns:a16="http://schemas.microsoft.com/office/drawing/2014/main" id="{5F82B0FD-2274-12EF-3FAF-76207C037808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8" name="Google Shape;2853;p22">
              <a:extLst>
                <a:ext uri="{FF2B5EF4-FFF2-40B4-BE49-F238E27FC236}">
                  <a16:creationId xmlns:a16="http://schemas.microsoft.com/office/drawing/2014/main" id="{4F0D0F00-99D8-037A-B747-E9915CF96FC2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9" name="Google Shape;2854;p22">
              <a:extLst>
                <a:ext uri="{FF2B5EF4-FFF2-40B4-BE49-F238E27FC236}">
                  <a16:creationId xmlns:a16="http://schemas.microsoft.com/office/drawing/2014/main" id="{DCAB2F97-BC33-91EC-09EB-CC343C1F34F5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0" name="Google Shape;2855;p22">
              <a:extLst>
                <a:ext uri="{FF2B5EF4-FFF2-40B4-BE49-F238E27FC236}">
                  <a16:creationId xmlns:a16="http://schemas.microsoft.com/office/drawing/2014/main" id="{67AFCE22-935D-F42E-D151-472114FFED9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1" name="Google Shape;2856;p22">
              <a:extLst>
                <a:ext uri="{FF2B5EF4-FFF2-40B4-BE49-F238E27FC236}">
                  <a16:creationId xmlns:a16="http://schemas.microsoft.com/office/drawing/2014/main" id="{18C9F31C-250F-6C9B-E2BB-964378DA46AE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2" name="Google Shape;2857;p22">
              <a:extLst>
                <a:ext uri="{FF2B5EF4-FFF2-40B4-BE49-F238E27FC236}">
                  <a16:creationId xmlns:a16="http://schemas.microsoft.com/office/drawing/2014/main" id="{C417CBE2-8BB3-B23B-9A1D-722877D0859F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3" name="Google Shape;2858;p22">
              <a:extLst>
                <a:ext uri="{FF2B5EF4-FFF2-40B4-BE49-F238E27FC236}">
                  <a16:creationId xmlns:a16="http://schemas.microsoft.com/office/drawing/2014/main" id="{3A572838-1790-60C4-DAA2-E34F78688D83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4" name="Google Shape;2859;p22">
              <a:extLst>
                <a:ext uri="{FF2B5EF4-FFF2-40B4-BE49-F238E27FC236}">
                  <a16:creationId xmlns:a16="http://schemas.microsoft.com/office/drawing/2014/main" id="{5F87DCC9-9E93-E281-48AC-47E737E892D6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5" name="Google Shape;2860;p22">
              <a:extLst>
                <a:ext uri="{FF2B5EF4-FFF2-40B4-BE49-F238E27FC236}">
                  <a16:creationId xmlns:a16="http://schemas.microsoft.com/office/drawing/2014/main" id="{511AF251-9BFD-F545-1CBC-358D2E77188B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6" name="Google Shape;2861;p22">
              <a:extLst>
                <a:ext uri="{FF2B5EF4-FFF2-40B4-BE49-F238E27FC236}">
                  <a16:creationId xmlns:a16="http://schemas.microsoft.com/office/drawing/2014/main" id="{B33AD545-778E-F39C-23B9-1BF8F372B7B0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7" name="Google Shape;2862;p22">
              <a:extLst>
                <a:ext uri="{FF2B5EF4-FFF2-40B4-BE49-F238E27FC236}">
                  <a16:creationId xmlns:a16="http://schemas.microsoft.com/office/drawing/2014/main" id="{835CB64A-DF1A-09FB-EAA2-1B5A10AB4E0B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8" name="Google Shape;2863;p22">
              <a:extLst>
                <a:ext uri="{FF2B5EF4-FFF2-40B4-BE49-F238E27FC236}">
                  <a16:creationId xmlns:a16="http://schemas.microsoft.com/office/drawing/2014/main" id="{CD7B5284-66F7-5CD2-EF15-F7EBBB7AA7C3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9" name="Google Shape;2864;p22">
              <a:extLst>
                <a:ext uri="{FF2B5EF4-FFF2-40B4-BE49-F238E27FC236}">
                  <a16:creationId xmlns:a16="http://schemas.microsoft.com/office/drawing/2014/main" id="{B94150BE-B4A7-FBBC-36A4-90A7B1F2F4EF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0" name="Google Shape;2865;p22">
              <a:extLst>
                <a:ext uri="{FF2B5EF4-FFF2-40B4-BE49-F238E27FC236}">
                  <a16:creationId xmlns:a16="http://schemas.microsoft.com/office/drawing/2014/main" id="{1B9D7EF4-435B-89A8-ADFA-DD6ABFE359E5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1" name="Google Shape;2866;p22">
              <a:extLst>
                <a:ext uri="{FF2B5EF4-FFF2-40B4-BE49-F238E27FC236}">
                  <a16:creationId xmlns:a16="http://schemas.microsoft.com/office/drawing/2014/main" id="{BB8A46DE-7EE5-103A-B50F-2401318F18C4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2" name="Google Shape;2867;p22">
              <a:extLst>
                <a:ext uri="{FF2B5EF4-FFF2-40B4-BE49-F238E27FC236}">
                  <a16:creationId xmlns:a16="http://schemas.microsoft.com/office/drawing/2014/main" id="{04F809A0-F61E-388A-7DD0-701725690AA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3" name="Google Shape;2868;p22">
              <a:extLst>
                <a:ext uri="{FF2B5EF4-FFF2-40B4-BE49-F238E27FC236}">
                  <a16:creationId xmlns:a16="http://schemas.microsoft.com/office/drawing/2014/main" id="{FB2F8862-D0E2-C07C-B14D-6D527031EED2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4" name="Google Shape;2869;p22">
              <a:extLst>
                <a:ext uri="{FF2B5EF4-FFF2-40B4-BE49-F238E27FC236}">
                  <a16:creationId xmlns:a16="http://schemas.microsoft.com/office/drawing/2014/main" id="{66E47F3E-18D5-C6C8-56DD-5C7F4F120069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5" name="Google Shape;2870;p22">
              <a:extLst>
                <a:ext uri="{FF2B5EF4-FFF2-40B4-BE49-F238E27FC236}">
                  <a16:creationId xmlns:a16="http://schemas.microsoft.com/office/drawing/2014/main" id="{6D8CE084-A301-3FD3-3FC5-A134FF39C7FD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6" name="Google Shape;2871;p22">
              <a:extLst>
                <a:ext uri="{FF2B5EF4-FFF2-40B4-BE49-F238E27FC236}">
                  <a16:creationId xmlns:a16="http://schemas.microsoft.com/office/drawing/2014/main" id="{27015A46-EAD2-A947-7397-CBED402967EC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7" name="Google Shape;2872;p22">
              <a:extLst>
                <a:ext uri="{FF2B5EF4-FFF2-40B4-BE49-F238E27FC236}">
                  <a16:creationId xmlns:a16="http://schemas.microsoft.com/office/drawing/2014/main" id="{2D00922B-6564-A960-56B3-34728F5A528E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8" name="Google Shape;2873;p22">
              <a:extLst>
                <a:ext uri="{FF2B5EF4-FFF2-40B4-BE49-F238E27FC236}">
                  <a16:creationId xmlns:a16="http://schemas.microsoft.com/office/drawing/2014/main" id="{2E1A719C-1ACA-0640-8040-2AAA1F2F8AC7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9" name="Google Shape;2874;p22">
              <a:extLst>
                <a:ext uri="{FF2B5EF4-FFF2-40B4-BE49-F238E27FC236}">
                  <a16:creationId xmlns:a16="http://schemas.microsoft.com/office/drawing/2014/main" id="{658460DA-DAEB-3A3E-0694-FBE507FBC7A9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0" name="Google Shape;2875;p22">
              <a:extLst>
                <a:ext uri="{FF2B5EF4-FFF2-40B4-BE49-F238E27FC236}">
                  <a16:creationId xmlns:a16="http://schemas.microsoft.com/office/drawing/2014/main" id="{37C7D51B-27BB-2AAD-9992-9E5399A1C282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1" name="Google Shape;2876;p22">
              <a:extLst>
                <a:ext uri="{FF2B5EF4-FFF2-40B4-BE49-F238E27FC236}">
                  <a16:creationId xmlns:a16="http://schemas.microsoft.com/office/drawing/2014/main" id="{7209BC2F-8553-574C-0BCF-46E8B8C7A8FA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2" name="Google Shape;2877;p22">
              <a:extLst>
                <a:ext uri="{FF2B5EF4-FFF2-40B4-BE49-F238E27FC236}">
                  <a16:creationId xmlns:a16="http://schemas.microsoft.com/office/drawing/2014/main" id="{6FE3C183-CD5E-9670-EF65-B54F61DAD7F7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3" name="Google Shape;2878;p22">
              <a:extLst>
                <a:ext uri="{FF2B5EF4-FFF2-40B4-BE49-F238E27FC236}">
                  <a16:creationId xmlns:a16="http://schemas.microsoft.com/office/drawing/2014/main" id="{BFD79A87-E1AA-3A96-4FF5-C4547975050A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4" name="Google Shape;2879;p22">
              <a:extLst>
                <a:ext uri="{FF2B5EF4-FFF2-40B4-BE49-F238E27FC236}">
                  <a16:creationId xmlns:a16="http://schemas.microsoft.com/office/drawing/2014/main" id="{3511B222-489F-6C20-04B2-31E2509F1628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5" name="Google Shape;2880;p22">
              <a:extLst>
                <a:ext uri="{FF2B5EF4-FFF2-40B4-BE49-F238E27FC236}">
                  <a16:creationId xmlns:a16="http://schemas.microsoft.com/office/drawing/2014/main" id="{EDD7340B-87D7-F4CF-A268-C16B291A1D24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6" name="Google Shape;2881;p22">
              <a:extLst>
                <a:ext uri="{FF2B5EF4-FFF2-40B4-BE49-F238E27FC236}">
                  <a16:creationId xmlns:a16="http://schemas.microsoft.com/office/drawing/2014/main" id="{AE87BF4C-7791-96A7-066B-B4FE29F8B76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7" name="Google Shape;2882;p22">
              <a:extLst>
                <a:ext uri="{FF2B5EF4-FFF2-40B4-BE49-F238E27FC236}">
                  <a16:creationId xmlns:a16="http://schemas.microsoft.com/office/drawing/2014/main" id="{04511A49-B6DE-4009-A2A5-1D328237B135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8" name="Google Shape;2883;p22">
              <a:extLst>
                <a:ext uri="{FF2B5EF4-FFF2-40B4-BE49-F238E27FC236}">
                  <a16:creationId xmlns:a16="http://schemas.microsoft.com/office/drawing/2014/main" id="{E7DB875B-D793-A16A-A81D-CD50A29AAFD8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9" name="Google Shape;2884;p22">
              <a:extLst>
                <a:ext uri="{FF2B5EF4-FFF2-40B4-BE49-F238E27FC236}">
                  <a16:creationId xmlns:a16="http://schemas.microsoft.com/office/drawing/2014/main" id="{38F8C179-F625-B0ED-3530-46337C83E53E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0" name="Google Shape;2885;p22">
              <a:extLst>
                <a:ext uri="{FF2B5EF4-FFF2-40B4-BE49-F238E27FC236}">
                  <a16:creationId xmlns:a16="http://schemas.microsoft.com/office/drawing/2014/main" id="{8ABF8643-41CA-8CD6-8A8D-4C038DDCCA12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1" name="Google Shape;2886;p22">
              <a:extLst>
                <a:ext uri="{FF2B5EF4-FFF2-40B4-BE49-F238E27FC236}">
                  <a16:creationId xmlns:a16="http://schemas.microsoft.com/office/drawing/2014/main" id="{595F0F38-DF60-0ECD-52E7-AA21BDE22EF3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2" name="Google Shape;2887;p22">
              <a:extLst>
                <a:ext uri="{FF2B5EF4-FFF2-40B4-BE49-F238E27FC236}">
                  <a16:creationId xmlns:a16="http://schemas.microsoft.com/office/drawing/2014/main" id="{6DCB503A-C5D0-BC08-4429-C6F09481E8B4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3" name="Google Shape;2888;p22">
              <a:extLst>
                <a:ext uri="{FF2B5EF4-FFF2-40B4-BE49-F238E27FC236}">
                  <a16:creationId xmlns:a16="http://schemas.microsoft.com/office/drawing/2014/main" id="{80EDFD46-B59E-6F08-0113-5754C5E72870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4" name="Google Shape;2889;p22">
              <a:extLst>
                <a:ext uri="{FF2B5EF4-FFF2-40B4-BE49-F238E27FC236}">
                  <a16:creationId xmlns:a16="http://schemas.microsoft.com/office/drawing/2014/main" id="{9D3341A6-11C8-D3DA-6E64-D5F51E1AEB7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5" name="Google Shape;2890;p22">
              <a:extLst>
                <a:ext uri="{FF2B5EF4-FFF2-40B4-BE49-F238E27FC236}">
                  <a16:creationId xmlns:a16="http://schemas.microsoft.com/office/drawing/2014/main" id="{F9E7BD19-5755-8EEB-17F7-38D56E264F7A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6" name="Google Shape;2891;p22">
              <a:extLst>
                <a:ext uri="{FF2B5EF4-FFF2-40B4-BE49-F238E27FC236}">
                  <a16:creationId xmlns:a16="http://schemas.microsoft.com/office/drawing/2014/main" id="{516B6716-EC71-9F0C-8507-F521E52825F4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7" name="Google Shape;2892;p22">
              <a:extLst>
                <a:ext uri="{FF2B5EF4-FFF2-40B4-BE49-F238E27FC236}">
                  <a16:creationId xmlns:a16="http://schemas.microsoft.com/office/drawing/2014/main" id="{3805BAAE-A137-E7C9-2F3D-5F00DF1054F5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8" name="Google Shape;2893;p22">
              <a:extLst>
                <a:ext uri="{FF2B5EF4-FFF2-40B4-BE49-F238E27FC236}">
                  <a16:creationId xmlns:a16="http://schemas.microsoft.com/office/drawing/2014/main" id="{FFE9B2D0-29F2-AB58-88BF-4CD47487A6E6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9" name="Google Shape;2894;p22">
              <a:extLst>
                <a:ext uri="{FF2B5EF4-FFF2-40B4-BE49-F238E27FC236}">
                  <a16:creationId xmlns:a16="http://schemas.microsoft.com/office/drawing/2014/main" id="{01D67F91-17D8-6E10-080A-5F756F10A900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0" name="Google Shape;2895;p22">
              <a:extLst>
                <a:ext uri="{FF2B5EF4-FFF2-40B4-BE49-F238E27FC236}">
                  <a16:creationId xmlns:a16="http://schemas.microsoft.com/office/drawing/2014/main" id="{4E44DDAE-6A39-299C-A656-9A3AEBE9A6DD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1" name="Google Shape;2896;p22">
              <a:extLst>
                <a:ext uri="{FF2B5EF4-FFF2-40B4-BE49-F238E27FC236}">
                  <a16:creationId xmlns:a16="http://schemas.microsoft.com/office/drawing/2014/main" id="{AC7F5B7F-A432-28E4-0459-FD22CFF22671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2" name="Google Shape;2897;p22">
              <a:extLst>
                <a:ext uri="{FF2B5EF4-FFF2-40B4-BE49-F238E27FC236}">
                  <a16:creationId xmlns:a16="http://schemas.microsoft.com/office/drawing/2014/main" id="{B4404BF4-71EA-6829-0123-4C7802E5D3A7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3" name="Google Shape;2898;p22">
              <a:extLst>
                <a:ext uri="{FF2B5EF4-FFF2-40B4-BE49-F238E27FC236}">
                  <a16:creationId xmlns:a16="http://schemas.microsoft.com/office/drawing/2014/main" id="{B0F02DDF-7B86-94DA-F76C-0ADD650A99D3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4" name="Google Shape;2899;p22">
              <a:extLst>
                <a:ext uri="{FF2B5EF4-FFF2-40B4-BE49-F238E27FC236}">
                  <a16:creationId xmlns:a16="http://schemas.microsoft.com/office/drawing/2014/main" id="{BC5F0359-E915-D975-D0DA-07D133FBF07B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5" name="Google Shape;2900;p22">
              <a:extLst>
                <a:ext uri="{FF2B5EF4-FFF2-40B4-BE49-F238E27FC236}">
                  <a16:creationId xmlns:a16="http://schemas.microsoft.com/office/drawing/2014/main" id="{6E76900C-91AD-5135-D7D3-D789D27203E2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6" name="Google Shape;2901;p22">
              <a:extLst>
                <a:ext uri="{FF2B5EF4-FFF2-40B4-BE49-F238E27FC236}">
                  <a16:creationId xmlns:a16="http://schemas.microsoft.com/office/drawing/2014/main" id="{F51C00E5-868C-43AC-BECB-BB2FCF0793A1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7" name="Google Shape;2902;p22">
              <a:extLst>
                <a:ext uri="{FF2B5EF4-FFF2-40B4-BE49-F238E27FC236}">
                  <a16:creationId xmlns:a16="http://schemas.microsoft.com/office/drawing/2014/main" id="{B6226363-DF37-2CFF-F24F-65E67BB0C97A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8" name="Google Shape;2903;p22">
              <a:extLst>
                <a:ext uri="{FF2B5EF4-FFF2-40B4-BE49-F238E27FC236}">
                  <a16:creationId xmlns:a16="http://schemas.microsoft.com/office/drawing/2014/main" id="{13482D05-E2CC-9E60-1CD9-0CECCD4EF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9" name="Google Shape;2904;p22">
              <a:extLst>
                <a:ext uri="{FF2B5EF4-FFF2-40B4-BE49-F238E27FC236}">
                  <a16:creationId xmlns:a16="http://schemas.microsoft.com/office/drawing/2014/main" id="{FE0926D2-3443-5D67-0128-3C63644E085A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0" name="Google Shape;2905;p22">
              <a:extLst>
                <a:ext uri="{FF2B5EF4-FFF2-40B4-BE49-F238E27FC236}">
                  <a16:creationId xmlns:a16="http://schemas.microsoft.com/office/drawing/2014/main" id="{734EFB8E-E533-0E8C-CC2C-A08F32F82F2A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1" name="Google Shape;2906;p22">
              <a:extLst>
                <a:ext uri="{FF2B5EF4-FFF2-40B4-BE49-F238E27FC236}">
                  <a16:creationId xmlns:a16="http://schemas.microsoft.com/office/drawing/2014/main" id="{7E39D5D4-F919-921B-4EF9-AEB2BB8DBC17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2" name="Google Shape;2907;p22">
              <a:extLst>
                <a:ext uri="{FF2B5EF4-FFF2-40B4-BE49-F238E27FC236}">
                  <a16:creationId xmlns:a16="http://schemas.microsoft.com/office/drawing/2014/main" id="{0DB32B37-F7F7-75E7-6873-9566167B0BEE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3" name="Google Shape;2908;p22">
              <a:extLst>
                <a:ext uri="{FF2B5EF4-FFF2-40B4-BE49-F238E27FC236}">
                  <a16:creationId xmlns:a16="http://schemas.microsoft.com/office/drawing/2014/main" id="{80BA281C-4B64-6060-806F-8E38100CA73C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4" name="Google Shape;2909;p22">
              <a:extLst>
                <a:ext uri="{FF2B5EF4-FFF2-40B4-BE49-F238E27FC236}">
                  <a16:creationId xmlns:a16="http://schemas.microsoft.com/office/drawing/2014/main" id="{42F7B0DD-915C-7E16-BBC7-171251BA2773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5" name="Google Shape;2910;p22">
              <a:extLst>
                <a:ext uri="{FF2B5EF4-FFF2-40B4-BE49-F238E27FC236}">
                  <a16:creationId xmlns:a16="http://schemas.microsoft.com/office/drawing/2014/main" id="{356672DC-3B79-0FD8-7DE9-5ED9E706254B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6" name="Google Shape;2911;p22">
              <a:extLst>
                <a:ext uri="{FF2B5EF4-FFF2-40B4-BE49-F238E27FC236}">
                  <a16:creationId xmlns:a16="http://schemas.microsoft.com/office/drawing/2014/main" id="{7F07B641-153C-8D3E-374E-E9F3D903B192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7" name="Google Shape;2912;p22">
              <a:extLst>
                <a:ext uri="{FF2B5EF4-FFF2-40B4-BE49-F238E27FC236}">
                  <a16:creationId xmlns:a16="http://schemas.microsoft.com/office/drawing/2014/main" id="{F305934A-A0C0-CC34-D20E-3938D08221F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8" name="Google Shape;2913;p22">
              <a:extLst>
                <a:ext uri="{FF2B5EF4-FFF2-40B4-BE49-F238E27FC236}">
                  <a16:creationId xmlns:a16="http://schemas.microsoft.com/office/drawing/2014/main" id="{69325348-BC4D-9B4F-70EB-87B323E78540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9" name="Google Shape;2914;p22">
              <a:extLst>
                <a:ext uri="{FF2B5EF4-FFF2-40B4-BE49-F238E27FC236}">
                  <a16:creationId xmlns:a16="http://schemas.microsoft.com/office/drawing/2014/main" id="{D6F7C180-E2FA-6450-52B6-5BE7F7937428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0" name="Google Shape;2915;p22">
              <a:extLst>
                <a:ext uri="{FF2B5EF4-FFF2-40B4-BE49-F238E27FC236}">
                  <a16:creationId xmlns:a16="http://schemas.microsoft.com/office/drawing/2014/main" id="{A0902DBD-5DFF-CEE3-2CE4-21FAAE29F358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1" name="Google Shape;2916;p22">
              <a:extLst>
                <a:ext uri="{FF2B5EF4-FFF2-40B4-BE49-F238E27FC236}">
                  <a16:creationId xmlns:a16="http://schemas.microsoft.com/office/drawing/2014/main" id="{A2FDF06D-3172-8642-8B84-B8FAA10E03EE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2" name="Google Shape;2917;p22">
              <a:extLst>
                <a:ext uri="{FF2B5EF4-FFF2-40B4-BE49-F238E27FC236}">
                  <a16:creationId xmlns:a16="http://schemas.microsoft.com/office/drawing/2014/main" id="{956477C0-A127-A567-4E2D-A222C38F98C5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3" name="Google Shape;2918;p22">
              <a:extLst>
                <a:ext uri="{FF2B5EF4-FFF2-40B4-BE49-F238E27FC236}">
                  <a16:creationId xmlns:a16="http://schemas.microsoft.com/office/drawing/2014/main" id="{9F64B11A-91BE-69B8-D9B4-C3D2F236EF20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4" name="Google Shape;2919;p22">
              <a:extLst>
                <a:ext uri="{FF2B5EF4-FFF2-40B4-BE49-F238E27FC236}">
                  <a16:creationId xmlns:a16="http://schemas.microsoft.com/office/drawing/2014/main" id="{4BE29E07-3B6D-7D98-5F4F-FB07D4645546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5" name="Google Shape;2920;p22">
              <a:extLst>
                <a:ext uri="{FF2B5EF4-FFF2-40B4-BE49-F238E27FC236}">
                  <a16:creationId xmlns:a16="http://schemas.microsoft.com/office/drawing/2014/main" id="{0EF87B9E-4DD0-F7E1-129E-72FC9D7E2EC4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6" name="Google Shape;2921;p22">
              <a:extLst>
                <a:ext uri="{FF2B5EF4-FFF2-40B4-BE49-F238E27FC236}">
                  <a16:creationId xmlns:a16="http://schemas.microsoft.com/office/drawing/2014/main" id="{5C5F90AD-DD45-4EE6-65F3-5E9772988C5B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7" name="Google Shape;2922;p22">
              <a:extLst>
                <a:ext uri="{FF2B5EF4-FFF2-40B4-BE49-F238E27FC236}">
                  <a16:creationId xmlns:a16="http://schemas.microsoft.com/office/drawing/2014/main" id="{7B89362B-9F41-0FB8-4EB4-6D59CB6C4FA4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8" name="Google Shape;2923;p22">
              <a:extLst>
                <a:ext uri="{FF2B5EF4-FFF2-40B4-BE49-F238E27FC236}">
                  <a16:creationId xmlns:a16="http://schemas.microsoft.com/office/drawing/2014/main" id="{EAD31195-68F0-C1AD-65BA-322FE2BB69E4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9" name="Google Shape;2924;p22">
              <a:extLst>
                <a:ext uri="{FF2B5EF4-FFF2-40B4-BE49-F238E27FC236}">
                  <a16:creationId xmlns:a16="http://schemas.microsoft.com/office/drawing/2014/main" id="{70881562-156C-8E27-F998-D8DB621149F1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0" name="Google Shape;2925;p22">
              <a:extLst>
                <a:ext uri="{FF2B5EF4-FFF2-40B4-BE49-F238E27FC236}">
                  <a16:creationId xmlns:a16="http://schemas.microsoft.com/office/drawing/2014/main" id="{88413C97-8F56-EF94-FDBA-01DFFFE701E3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1" name="Google Shape;2926;p22">
              <a:extLst>
                <a:ext uri="{FF2B5EF4-FFF2-40B4-BE49-F238E27FC236}">
                  <a16:creationId xmlns:a16="http://schemas.microsoft.com/office/drawing/2014/main" id="{25C936A6-C07D-E161-6052-D636EB7FDF51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2" name="Google Shape;2927;p22">
              <a:extLst>
                <a:ext uri="{FF2B5EF4-FFF2-40B4-BE49-F238E27FC236}">
                  <a16:creationId xmlns:a16="http://schemas.microsoft.com/office/drawing/2014/main" id="{2241B51D-4488-BA85-1ABC-A473C048F1F4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3" name="Google Shape;2928;p22">
              <a:extLst>
                <a:ext uri="{FF2B5EF4-FFF2-40B4-BE49-F238E27FC236}">
                  <a16:creationId xmlns:a16="http://schemas.microsoft.com/office/drawing/2014/main" id="{1D91D6A7-4E87-C0DC-9F43-7A33E3C26F76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4" name="Google Shape;2929;p22">
              <a:extLst>
                <a:ext uri="{FF2B5EF4-FFF2-40B4-BE49-F238E27FC236}">
                  <a16:creationId xmlns:a16="http://schemas.microsoft.com/office/drawing/2014/main" id="{446574A9-3F22-BD30-6ACD-04D3E5C87206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5" name="Google Shape;2930;p22">
              <a:extLst>
                <a:ext uri="{FF2B5EF4-FFF2-40B4-BE49-F238E27FC236}">
                  <a16:creationId xmlns:a16="http://schemas.microsoft.com/office/drawing/2014/main" id="{2F8FF6A9-AE6C-30F1-B438-B2FEED3CB384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6" name="Google Shape;2931;p22">
              <a:extLst>
                <a:ext uri="{FF2B5EF4-FFF2-40B4-BE49-F238E27FC236}">
                  <a16:creationId xmlns:a16="http://schemas.microsoft.com/office/drawing/2014/main" id="{33C6C63B-86FB-F8A8-AD8D-CFB00F1100FD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7" name="Google Shape;2932;p22">
              <a:extLst>
                <a:ext uri="{FF2B5EF4-FFF2-40B4-BE49-F238E27FC236}">
                  <a16:creationId xmlns:a16="http://schemas.microsoft.com/office/drawing/2014/main" id="{51470257-9CA5-06F0-8653-55D5EEF9A97E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8" name="Google Shape;2933;p22">
              <a:extLst>
                <a:ext uri="{FF2B5EF4-FFF2-40B4-BE49-F238E27FC236}">
                  <a16:creationId xmlns:a16="http://schemas.microsoft.com/office/drawing/2014/main" id="{E7C05A5C-C886-1867-5116-347C016FDEF1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9" name="Google Shape;2934;p22">
              <a:extLst>
                <a:ext uri="{FF2B5EF4-FFF2-40B4-BE49-F238E27FC236}">
                  <a16:creationId xmlns:a16="http://schemas.microsoft.com/office/drawing/2014/main" id="{AE17F354-833D-7F98-FC05-DF42DABC2BBD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0" name="Google Shape;2935;p22">
              <a:extLst>
                <a:ext uri="{FF2B5EF4-FFF2-40B4-BE49-F238E27FC236}">
                  <a16:creationId xmlns:a16="http://schemas.microsoft.com/office/drawing/2014/main" id="{38BA07C8-FFF2-5387-7923-AD272E91E935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1" name="Google Shape;2936;p22">
              <a:extLst>
                <a:ext uri="{FF2B5EF4-FFF2-40B4-BE49-F238E27FC236}">
                  <a16:creationId xmlns:a16="http://schemas.microsoft.com/office/drawing/2014/main" id="{C1251E51-9656-EB92-1604-8D6C057958B7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2" name="Google Shape;2937;p22">
              <a:extLst>
                <a:ext uri="{FF2B5EF4-FFF2-40B4-BE49-F238E27FC236}">
                  <a16:creationId xmlns:a16="http://schemas.microsoft.com/office/drawing/2014/main" id="{886D5918-592A-D52E-AE0C-E2C40CE84583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3" name="Google Shape;2938;p22">
              <a:extLst>
                <a:ext uri="{FF2B5EF4-FFF2-40B4-BE49-F238E27FC236}">
                  <a16:creationId xmlns:a16="http://schemas.microsoft.com/office/drawing/2014/main" id="{CB2BC6A1-AECA-D1FE-7ED2-7C3EFB8EA76E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4" name="Google Shape;2939;p22">
              <a:extLst>
                <a:ext uri="{FF2B5EF4-FFF2-40B4-BE49-F238E27FC236}">
                  <a16:creationId xmlns:a16="http://schemas.microsoft.com/office/drawing/2014/main" id="{7C27D323-86F5-B6B5-0031-ECFA414B0249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5" name="Google Shape;2940;p22">
              <a:extLst>
                <a:ext uri="{FF2B5EF4-FFF2-40B4-BE49-F238E27FC236}">
                  <a16:creationId xmlns:a16="http://schemas.microsoft.com/office/drawing/2014/main" id="{E1FB9522-8563-05A8-7D7F-6A19F72D1CC5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6" name="Google Shape;2941;p22">
              <a:extLst>
                <a:ext uri="{FF2B5EF4-FFF2-40B4-BE49-F238E27FC236}">
                  <a16:creationId xmlns:a16="http://schemas.microsoft.com/office/drawing/2014/main" id="{A8E96295-EA1B-7DCC-75C2-BC8B7CE5480B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7" name="Google Shape;2942;p22">
              <a:extLst>
                <a:ext uri="{FF2B5EF4-FFF2-40B4-BE49-F238E27FC236}">
                  <a16:creationId xmlns:a16="http://schemas.microsoft.com/office/drawing/2014/main" id="{19AD2D04-D0CF-867B-22A9-05F7F24B4BF4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8" name="Google Shape;2943;p22">
              <a:extLst>
                <a:ext uri="{FF2B5EF4-FFF2-40B4-BE49-F238E27FC236}">
                  <a16:creationId xmlns:a16="http://schemas.microsoft.com/office/drawing/2014/main" id="{DEBB6A43-42BD-3D5B-B341-F99D8E46288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9" name="Google Shape;2944;p22">
              <a:extLst>
                <a:ext uri="{FF2B5EF4-FFF2-40B4-BE49-F238E27FC236}">
                  <a16:creationId xmlns:a16="http://schemas.microsoft.com/office/drawing/2014/main" id="{BEFC2184-2D58-1731-DFB7-90A06CD45F13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0" name="Google Shape;2945;p22">
              <a:extLst>
                <a:ext uri="{FF2B5EF4-FFF2-40B4-BE49-F238E27FC236}">
                  <a16:creationId xmlns:a16="http://schemas.microsoft.com/office/drawing/2014/main" id="{7F72798B-F1D0-DF3C-BD7C-0B086BEA0863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1" name="Google Shape;2946;p22">
              <a:extLst>
                <a:ext uri="{FF2B5EF4-FFF2-40B4-BE49-F238E27FC236}">
                  <a16:creationId xmlns:a16="http://schemas.microsoft.com/office/drawing/2014/main" id="{3EB7D85F-5B31-A1D8-F4A0-A9E6579F5461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2" name="Google Shape;2947;p22">
              <a:extLst>
                <a:ext uri="{FF2B5EF4-FFF2-40B4-BE49-F238E27FC236}">
                  <a16:creationId xmlns:a16="http://schemas.microsoft.com/office/drawing/2014/main" id="{E1F97B6D-7977-BD16-40F0-15DA0BDD43AA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3" name="Google Shape;2948;p22">
              <a:extLst>
                <a:ext uri="{FF2B5EF4-FFF2-40B4-BE49-F238E27FC236}">
                  <a16:creationId xmlns:a16="http://schemas.microsoft.com/office/drawing/2014/main" id="{6DC75266-5A33-61EF-58DE-71FB781BA1A1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4" name="Google Shape;2949;p22">
              <a:extLst>
                <a:ext uri="{FF2B5EF4-FFF2-40B4-BE49-F238E27FC236}">
                  <a16:creationId xmlns:a16="http://schemas.microsoft.com/office/drawing/2014/main" id="{F3D1D0AF-1AE7-4087-5CAD-6C7808B8B9FD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5" name="Google Shape;2950;p22">
              <a:extLst>
                <a:ext uri="{FF2B5EF4-FFF2-40B4-BE49-F238E27FC236}">
                  <a16:creationId xmlns:a16="http://schemas.microsoft.com/office/drawing/2014/main" id="{9B577F46-89FC-FA1F-6551-2224936FC270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6" name="Google Shape;2951;p22">
              <a:extLst>
                <a:ext uri="{FF2B5EF4-FFF2-40B4-BE49-F238E27FC236}">
                  <a16:creationId xmlns:a16="http://schemas.microsoft.com/office/drawing/2014/main" id="{AA02DBF8-0DA4-B351-429B-B0051DAADE07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7" name="Google Shape;2952;p22">
              <a:extLst>
                <a:ext uri="{FF2B5EF4-FFF2-40B4-BE49-F238E27FC236}">
                  <a16:creationId xmlns:a16="http://schemas.microsoft.com/office/drawing/2014/main" id="{183301D3-51E6-F663-9B04-35C068D116F6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8" name="Google Shape;2953;p22">
              <a:extLst>
                <a:ext uri="{FF2B5EF4-FFF2-40B4-BE49-F238E27FC236}">
                  <a16:creationId xmlns:a16="http://schemas.microsoft.com/office/drawing/2014/main" id="{C16E1E0D-F821-CE75-273B-BCA985E4FD7E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9" name="Google Shape;2954;p22">
              <a:extLst>
                <a:ext uri="{FF2B5EF4-FFF2-40B4-BE49-F238E27FC236}">
                  <a16:creationId xmlns:a16="http://schemas.microsoft.com/office/drawing/2014/main" id="{169F76ED-953E-3BC7-E52C-7264C1174690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0" name="Google Shape;2955;p22">
              <a:extLst>
                <a:ext uri="{FF2B5EF4-FFF2-40B4-BE49-F238E27FC236}">
                  <a16:creationId xmlns:a16="http://schemas.microsoft.com/office/drawing/2014/main" id="{2DFB3252-B0C3-FDAB-E9DE-199EA658851D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1" name="Google Shape;2956;p22">
              <a:extLst>
                <a:ext uri="{FF2B5EF4-FFF2-40B4-BE49-F238E27FC236}">
                  <a16:creationId xmlns:a16="http://schemas.microsoft.com/office/drawing/2014/main" id="{FDFF2DE7-8F74-B073-CC67-5E97033B8D3D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2" name="Google Shape;2957;p22">
              <a:extLst>
                <a:ext uri="{FF2B5EF4-FFF2-40B4-BE49-F238E27FC236}">
                  <a16:creationId xmlns:a16="http://schemas.microsoft.com/office/drawing/2014/main" id="{6B1B519E-8EB2-4DFC-8002-9304911E3B0B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3" name="Google Shape;2958;p22">
              <a:extLst>
                <a:ext uri="{FF2B5EF4-FFF2-40B4-BE49-F238E27FC236}">
                  <a16:creationId xmlns:a16="http://schemas.microsoft.com/office/drawing/2014/main" id="{BB375D17-2DCA-1469-29E3-EBD71684F290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4" name="Google Shape;2959;p22">
              <a:extLst>
                <a:ext uri="{FF2B5EF4-FFF2-40B4-BE49-F238E27FC236}">
                  <a16:creationId xmlns:a16="http://schemas.microsoft.com/office/drawing/2014/main" id="{B473B97B-573B-FB0B-437E-0D420146B97C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5" name="Google Shape;2960;p22">
              <a:extLst>
                <a:ext uri="{FF2B5EF4-FFF2-40B4-BE49-F238E27FC236}">
                  <a16:creationId xmlns:a16="http://schemas.microsoft.com/office/drawing/2014/main" id="{E47DF6D0-4A68-ADCD-89C4-C01F57DF099D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6" name="Google Shape;2961;p22">
              <a:extLst>
                <a:ext uri="{FF2B5EF4-FFF2-40B4-BE49-F238E27FC236}">
                  <a16:creationId xmlns:a16="http://schemas.microsoft.com/office/drawing/2014/main" id="{7E0320E0-CADB-B01F-03BC-2B384D523A6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7" name="Google Shape;2962;p22">
              <a:extLst>
                <a:ext uri="{FF2B5EF4-FFF2-40B4-BE49-F238E27FC236}">
                  <a16:creationId xmlns:a16="http://schemas.microsoft.com/office/drawing/2014/main" id="{02D8EA3D-D2BE-A5A3-F47B-2282DB5AE735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8" name="Google Shape;2963;p22">
              <a:extLst>
                <a:ext uri="{FF2B5EF4-FFF2-40B4-BE49-F238E27FC236}">
                  <a16:creationId xmlns:a16="http://schemas.microsoft.com/office/drawing/2014/main" id="{2752D81D-5FC2-36C0-5E03-9A70F5227754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9" name="Google Shape;2964;p22">
              <a:extLst>
                <a:ext uri="{FF2B5EF4-FFF2-40B4-BE49-F238E27FC236}">
                  <a16:creationId xmlns:a16="http://schemas.microsoft.com/office/drawing/2014/main" id="{FDD61C6C-81EB-DE8C-9A42-795A96F1247B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0" name="Google Shape;2965;p22">
              <a:extLst>
                <a:ext uri="{FF2B5EF4-FFF2-40B4-BE49-F238E27FC236}">
                  <a16:creationId xmlns:a16="http://schemas.microsoft.com/office/drawing/2014/main" id="{81A2DD09-432E-C437-E638-745629E1AD1E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1" name="Google Shape;2966;p22">
              <a:extLst>
                <a:ext uri="{FF2B5EF4-FFF2-40B4-BE49-F238E27FC236}">
                  <a16:creationId xmlns:a16="http://schemas.microsoft.com/office/drawing/2014/main" id="{7AEB2860-F511-920C-51A2-27B9EEACDEEB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2" name="Google Shape;2967;p22">
              <a:extLst>
                <a:ext uri="{FF2B5EF4-FFF2-40B4-BE49-F238E27FC236}">
                  <a16:creationId xmlns:a16="http://schemas.microsoft.com/office/drawing/2014/main" id="{75DCCA4B-4A58-F2B8-83C8-D054A6D7A94D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3" name="Google Shape;2968;p22">
              <a:extLst>
                <a:ext uri="{FF2B5EF4-FFF2-40B4-BE49-F238E27FC236}">
                  <a16:creationId xmlns:a16="http://schemas.microsoft.com/office/drawing/2014/main" id="{7067B23E-FA87-DAD9-3359-53399B330C10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4" name="Google Shape;2969;p22">
              <a:extLst>
                <a:ext uri="{FF2B5EF4-FFF2-40B4-BE49-F238E27FC236}">
                  <a16:creationId xmlns:a16="http://schemas.microsoft.com/office/drawing/2014/main" id="{EE8E0134-4703-06FA-2BEF-3DE69D4D515B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5" name="Google Shape;2970;p22">
              <a:extLst>
                <a:ext uri="{FF2B5EF4-FFF2-40B4-BE49-F238E27FC236}">
                  <a16:creationId xmlns:a16="http://schemas.microsoft.com/office/drawing/2014/main" id="{D5E2E1CE-0FEF-F4A7-2ACE-8C2B26FDE73A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6" name="Google Shape;2971;p22">
              <a:extLst>
                <a:ext uri="{FF2B5EF4-FFF2-40B4-BE49-F238E27FC236}">
                  <a16:creationId xmlns:a16="http://schemas.microsoft.com/office/drawing/2014/main" id="{F11DF1D7-46DD-D9CA-361F-B19E47B8533F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7" name="Google Shape;2972;p22">
              <a:extLst>
                <a:ext uri="{FF2B5EF4-FFF2-40B4-BE49-F238E27FC236}">
                  <a16:creationId xmlns:a16="http://schemas.microsoft.com/office/drawing/2014/main" id="{E3721C8D-9AEB-D926-39B4-9A4AC0644946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8" name="Google Shape;2973;p22">
              <a:extLst>
                <a:ext uri="{FF2B5EF4-FFF2-40B4-BE49-F238E27FC236}">
                  <a16:creationId xmlns:a16="http://schemas.microsoft.com/office/drawing/2014/main" id="{F7F780B9-8BCB-8D19-992B-203F63466D41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9" name="Google Shape;2974;p22">
              <a:extLst>
                <a:ext uri="{FF2B5EF4-FFF2-40B4-BE49-F238E27FC236}">
                  <a16:creationId xmlns:a16="http://schemas.microsoft.com/office/drawing/2014/main" id="{2C931B10-7D19-2B59-039A-95F03DC4B241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0" name="Google Shape;2975;p22">
              <a:extLst>
                <a:ext uri="{FF2B5EF4-FFF2-40B4-BE49-F238E27FC236}">
                  <a16:creationId xmlns:a16="http://schemas.microsoft.com/office/drawing/2014/main" id="{342445F7-59DE-0021-A38D-035124C3202D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1" name="Google Shape;2976;p22">
              <a:extLst>
                <a:ext uri="{FF2B5EF4-FFF2-40B4-BE49-F238E27FC236}">
                  <a16:creationId xmlns:a16="http://schemas.microsoft.com/office/drawing/2014/main" id="{B30DB362-4D2A-370F-42E0-9D75938C27D7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2" name="Google Shape;2977;p22">
              <a:extLst>
                <a:ext uri="{FF2B5EF4-FFF2-40B4-BE49-F238E27FC236}">
                  <a16:creationId xmlns:a16="http://schemas.microsoft.com/office/drawing/2014/main" id="{A30A1D3B-29D0-6F6B-2A1D-0037C1222015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3" name="Google Shape;2978;p22">
              <a:extLst>
                <a:ext uri="{FF2B5EF4-FFF2-40B4-BE49-F238E27FC236}">
                  <a16:creationId xmlns:a16="http://schemas.microsoft.com/office/drawing/2014/main" id="{1326F523-6E94-F9C5-93A2-CF7DB43A775D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4" name="Google Shape;2979;p22">
              <a:extLst>
                <a:ext uri="{FF2B5EF4-FFF2-40B4-BE49-F238E27FC236}">
                  <a16:creationId xmlns:a16="http://schemas.microsoft.com/office/drawing/2014/main" id="{29FED763-AA81-A36F-CC7C-E0E860CC6457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5" name="Google Shape;2980;p22">
              <a:extLst>
                <a:ext uri="{FF2B5EF4-FFF2-40B4-BE49-F238E27FC236}">
                  <a16:creationId xmlns:a16="http://schemas.microsoft.com/office/drawing/2014/main" id="{312E4EE2-EA48-4372-57AC-4E238EC779FE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6" name="Google Shape;2981;p22">
              <a:extLst>
                <a:ext uri="{FF2B5EF4-FFF2-40B4-BE49-F238E27FC236}">
                  <a16:creationId xmlns:a16="http://schemas.microsoft.com/office/drawing/2014/main" id="{EFF77FAB-AC54-D280-C81A-5DA24C6EAF37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7" name="Google Shape;2982;p22">
              <a:extLst>
                <a:ext uri="{FF2B5EF4-FFF2-40B4-BE49-F238E27FC236}">
                  <a16:creationId xmlns:a16="http://schemas.microsoft.com/office/drawing/2014/main" id="{1043C1AA-16BD-5E7E-CD3B-5BB81AAB2CE1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8" name="Google Shape;2983;p22">
              <a:extLst>
                <a:ext uri="{FF2B5EF4-FFF2-40B4-BE49-F238E27FC236}">
                  <a16:creationId xmlns:a16="http://schemas.microsoft.com/office/drawing/2014/main" id="{9831165F-44E3-A837-5613-3BA6CF99D96C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9" name="Google Shape;2984;p22">
              <a:extLst>
                <a:ext uri="{FF2B5EF4-FFF2-40B4-BE49-F238E27FC236}">
                  <a16:creationId xmlns:a16="http://schemas.microsoft.com/office/drawing/2014/main" id="{5313326E-8908-394F-883E-6443449A5AC4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0" name="Google Shape;2985;p22">
              <a:extLst>
                <a:ext uri="{FF2B5EF4-FFF2-40B4-BE49-F238E27FC236}">
                  <a16:creationId xmlns:a16="http://schemas.microsoft.com/office/drawing/2014/main" id="{61AC7BE5-5783-C876-CAB7-010BA2C4A480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1" name="Google Shape;2986;p22">
              <a:extLst>
                <a:ext uri="{FF2B5EF4-FFF2-40B4-BE49-F238E27FC236}">
                  <a16:creationId xmlns:a16="http://schemas.microsoft.com/office/drawing/2014/main" id="{A8E38771-0B97-7CFB-FE7F-567AC2CD0533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2" name="Google Shape;2987;p22">
              <a:extLst>
                <a:ext uri="{FF2B5EF4-FFF2-40B4-BE49-F238E27FC236}">
                  <a16:creationId xmlns:a16="http://schemas.microsoft.com/office/drawing/2014/main" id="{2B76F2B7-BCDC-E65C-7873-6497ADA1CE9F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3" name="Google Shape;2988;p22">
              <a:extLst>
                <a:ext uri="{FF2B5EF4-FFF2-40B4-BE49-F238E27FC236}">
                  <a16:creationId xmlns:a16="http://schemas.microsoft.com/office/drawing/2014/main" id="{30478C81-065A-E180-10C8-4273D1938C59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4" name="Google Shape;2989;p22">
              <a:extLst>
                <a:ext uri="{FF2B5EF4-FFF2-40B4-BE49-F238E27FC236}">
                  <a16:creationId xmlns:a16="http://schemas.microsoft.com/office/drawing/2014/main" id="{99304E00-003D-C781-08ED-E210F35B3AE7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5" name="Google Shape;2990;p22">
              <a:extLst>
                <a:ext uri="{FF2B5EF4-FFF2-40B4-BE49-F238E27FC236}">
                  <a16:creationId xmlns:a16="http://schemas.microsoft.com/office/drawing/2014/main" id="{A4BFE98B-C23C-A2A6-0554-5D8AC74E4BEE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6" name="Google Shape;2991;p22">
              <a:extLst>
                <a:ext uri="{FF2B5EF4-FFF2-40B4-BE49-F238E27FC236}">
                  <a16:creationId xmlns:a16="http://schemas.microsoft.com/office/drawing/2014/main" id="{A011A855-16D6-8741-AF0A-F77D496BE01C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7" name="Google Shape;2992;p22">
              <a:extLst>
                <a:ext uri="{FF2B5EF4-FFF2-40B4-BE49-F238E27FC236}">
                  <a16:creationId xmlns:a16="http://schemas.microsoft.com/office/drawing/2014/main" id="{0D236A1F-C5A3-2E35-F26C-D861F669EF4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8" name="Google Shape;2993;p22">
              <a:extLst>
                <a:ext uri="{FF2B5EF4-FFF2-40B4-BE49-F238E27FC236}">
                  <a16:creationId xmlns:a16="http://schemas.microsoft.com/office/drawing/2014/main" id="{26988FAC-96FC-8407-BA90-21C5C83BC1C1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9" name="Google Shape;2994;p22">
              <a:extLst>
                <a:ext uri="{FF2B5EF4-FFF2-40B4-BE49-F238E27FC236}">
                  <a16:creationId xmlns:a16="http://schemas.microsoft.com/office/drawing/2014/main" id="{196498D5-C6FD-E1B2-3596-1A5379C42622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0" name="Google Shape;2995;p22">
              <a:extLst>
                <a:ext uri="{FF2B5EF4-FFF2-40B4-BE49-F238E27FC236}">
                  <a16:creationId xmlns:a16="http://schemas.microsoft.com/office/drawing/2014/main" id="{9464CE6E-0959-DB1F-4C06-182C4784AEA9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1" name="Google Shape;2996;p22">
              <a:extLst>
                <a:ext uri="{FF2B5EF4-FFF2-40B4-BE49-F238E27FC236}">
                  <a16:creationId xmlns:a16="http://schemas.microsoft.com/office/drawing/2014/main" id="{97C9A778-7287-F4B6-7A11-3BC9130B1CBC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2" name="Google Shape;2997;p22">
              <a:extLst>
                <a:ext uri="{FF2B5EF4-FFF2-40B4-BE49-F238E27FC236}">
                  <a16:creationId xmlns:a16="http://schemas.microsoft.com/office/drawing/2014/main" id="{D3E68133-35A7-1FCE-A566-D4613EA16E65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3" name="Google Shape;2998;p22">
              <a:extLst>
                <a:ext uri="{FF2B5EF4-FFF2-40B4-BE49-F238E27FC236}">
                  <a16:creationId xmlns:a16="http://schemas.microsoft.com/office/drawing/2014/main" id="{FBC3217B-E665-7510-4AE5-D3BCEDD85DBA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4" name="Google Shape;2999;p22">
              <a:extLst>
                <a:ext uri="{FF2B5EF4-FFF2-40B4-BE49-F238E27FC236}">
                  <a16:creationId xmlns:a16="http://schemas.microsoft.com/office/drawing/2014/main" id="{0F7BE5FF-FF50-58ED-B6EC-6DF0201CBAB3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5" name="Google Shape;3000;p22">
              <a:extLst>
                <a:ext uri="{FF2B5EF4-FFF2-40B4-BE49-F238E27FC236}">
                  <a16:creationId xmlns:a16="http://schemas.microsoft.com/office/drawing/2014/main" id="{23FE9E2B-2AEF-3213-B4CF-74C935B34B52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6" name="Google Shape;3001;p22">
              <a:extLst>
                <a:ext uri="{FF2B5EF4-FFF2-40B4-BE49-F238E27FC236}">
                  <a16:creationId xmlns:a16="http://schemas.microsoft.com/office/drawing/2014/main" id="{EC8CD712-79F7-C452-00CF-1DB89B030E5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7" name="Google Shape;3002;p22">
              <a:extLst>
                <a:ext uri="{FF2B5EF4-FFF2-40B4-BE49-F238E27FC236}">
                  <a16:creationId xmlns:a16="http://schemas.microsoft.com/office/drawing/2014/main" id="{4B2BF2A2-DCB1-F61C-0EFE-5D0C714B6ED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8" name="Google Shape;3003;p22">
              <a:extLst>
                <a:ext uri="{FF2B5EF4-FFF2-40B4-BE49-F238E27FC236}">
                  <a16:creationId xmlns:a16="http://schemas.microsoft.com/office/drawing/2014/main" id="{6B588C8B-B652-88AB-EB9A-D55849EC3CE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9" name="Google Shape;3004;p22">
              <a:extLst>
                <a:ext uri="{FF2B5EF4-FFF2-40B4-BE49-F238E27FC236}">
                  <a16:creationId xmlns:a16="http://schemas.microsoft.com/office/drawing/2014/main" id="{04EAB8FB-9051-7A5F-537E-1C403559499E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0" name="Google Shape;3005;p22">
              <a:extLst>
                <a:ext uri="{FF2B5EF4-FFF2-40B4-BE49-F238E27FC236}">
                  <a16:creationId xmlns:a16="http://schemas.microsoft.com/office/drawing/2014/main" id="{26363025-0D8B-FB9E-E078-4F85A053B7AB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1" name="Google Shape;3006;p22">
              <a:extLst>
                <a:ext uri="{FF2B5EF4-FFF2-40B4-BE49-F238E27FC236}">
                  <a16:creationId xmlns:a16="http://schemas.microsoft.com/office/drawing/2014/main" id="{F34B1B0C-6F5D-10A9-EFDD-3AC883CB99F4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2" name="Google Shape;3007;p22">
              <a:extLst>
                <a:ext uri="{FF2B5EF4-FFF2-40B4-BE49-F238E27FC236}">
                  <a16:creationId xmlns:a16="http://schemas.microsoft.com/office/drawing/2014/main" id="{35151925-DE14-7A1B-E2CC-E66F5E9648BF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3" name="Google Shape;3008;p22">
              <a:extLst>
                <a:ext uri="{FF2B5EF4-FFF2-40B4-BE49-F238E27FC236}">
                  <a16:creationId xmlns:a16="http://schemas.microsoft.com/office/drawing/2014/main" id="{ED379748-6EDD-A7EF-6530-4A1035B035BF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4" name="Google Shape;3009;p22">
              <a:extLst>
                <a:ext uri="{FF2B5EF4-FFF2-40B4-BE49-F238E27FC236}">
                  <a16:creationId xmlns:a16="http://schemas.microsoft.com/office/drawing/2014/main" id="{4D355CC3-DB90-A9EF-7835-69F7544A0736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5" name="Google Shape;3010;p22">
              <a:extLst>
                <a:ext uri="{FF2B5EF4-FFF2-40B4-BE49-F238E27FC236}">
                  <a16:creationId xmlns:a16="http://schemas.microsoft.com/office/drawing/2014/main" id="{E72048C8-A4A3-EED7-1F1F-87BBFB57659F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6" name="Google Shape;3011;p22">
              <a:extLst>
                <a:ext uri="{FF2B5EF4-FFF2-40B4-BE49-F238E27FC236}">
                  <a16:creationId xmlns:a16="http://schemas.microsoft.com/office/drawing/2014/main" id="{EF5CA573-8B13-E75C-27E0-14893AB50716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7" name="Google Shape;3012;p22">
              <a:extLst>
                <a:ext uri="{FF2B5EF4-FFF2-40B4-BE49-F238E27FC236}">
                  <a16:creationId xmlns:a16="http://schemas.microsoft.com/office/drawing/2014/main" id="{C700FE3C-221E-4822-EE49-9CE8ECE7EEE8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8" name="Google Shape;3013;p22">
              <a:extLst>
                <a:ext uri="{FF2B5EF4-FFF2-40B4-BE49-F238E27FC236}">
                  <a16:creationId xmlns:a16="http://schemas.microsoft.com/office/drawing/2014/main" id="{9C652B33-AA3A-0A6F-FB7E-2B29846DA69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9" name="Google Shape;3014;p22">
              <a:extLst>
                <a:ext uri="{FF2B5EF4-FFF2-40B4-BE49-F238E27FC236}">
                  <a16:creationId xmlns:a16="http://schemas.microsoft.com/office/drawing/2014/main" id="{E19D2184-BFE9-0BF2-5102-723C55A7EFF9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0" name="Google Shape;3015;p22">
              <a:extLst>
                <a:ext uri="{FF2B5EF4-FFF2-40B4-BE49-F238E27FC236}">
                  <a16:creationId xmlns:a16="http://schemas.microsoft.com/office/drawing/2014/main" id="{6450217B-805F-CDEB-1BA3-AA754AACB7A0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1" name="Google Shape;3016;p22">
              <a:extLst>
                <a:ext uri="{FF2B5EF4-FFF2-40B4-BE49-F238E27FC236}">
                  <a16:creationId xmlns:a16="http://schemas.microsoft.com/office/drawing/2014/main" id="{1FB5B4AA-B9A0-4115-5024-9A9A34728BB2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2" name="Google Shape;3017;p22">
              <a:extLst>
                <a:ext uri="{FF2B5EF4-FFF2-40B4-BE49-F238E27FC236}">
                  <a16:creationId xmlns:a16="http://schemas.microsoft.com/office/drawing/2014/main" id="{533BB972-2052-A25C-107F-2F9322D67A7E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3" name="Google Shape;3018;p22">
              <a:extLst>
                <a:ext uri="{FF2B5EF4-FFF2-40B4-BE49-F238E27FC236}">
                  <a16:creationId xmlns:a16="http://schemas.microsoft.com/office/drawing/2014/main" id="{89C0C4B8-3E94-EAB3-2663-9D82E4E0D71C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4" name="Google Shape;3019;p22">
              <a:extLst>
                <a:ext uri="{FF2B5EF4-FFF2-40B4-BE49-F238E27FC236}">
                  <a16:creationId xmlns:a16="http://schemas.microsoft.com/office/drawing/2014/main" id="{3AA39DB6-8871-9C3C-DE4A-0E5DE4563970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5" name="Google Shape;3020;p22">
              <a:extLst>
                <a:ext uri="{FF2B5EF4-FFF2-40B4-BE49-F238E27FC236}">
                  <a16:creationId xmlns:a16="http://schemas.microsoft.com/office/drawing/2014/main" id="{9A335794-9120-C846-A299-D26F180DBD28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6" name="Google Shape;3021;p22">
              <a:extLst>
                <a:ext uri="{FF2B5EF4-FFF2-40B4-BE49-F238E27FC236}">
                  <a16:creationId xmlns:a16="http://schemas.microsoft.com/office/drawing/2014/main" id="{CADE9D7A-1D24-F4CE-6900-8606CD0B8672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7" name="Google Shape;3022;p22">
              <a:extLst>
                <a:ext uri="{FF2B5EF4-FFF2-40B4-BE49-F238E27FC236}">
                  <a16:creationId xmlns:a16="http://schemas.microsoft.com/office/drawing/2014/main" id="{6E8AD1E1-B6F1-7F9F-D1AE-34228D9F8C24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8" name="Google Shape;3023;p22">
              <a:extLst>
                <a:ext uri="{FF2B5EF4-FFF2-40B4-BE49-F238E27FC236}">
                  <a16:creationId xmlns:a16="http://schemas.microsoft.com/office/drawing/2014/main" id="{591A7326-DC4A-4DD1-D27A-1B5D9DA22CAA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9" name="Google Shape;3024;p22">
              <a:extLst>
                <a:ext uri="{FF2B5EF4-FFF2-40B4-BE49-F238E27FC236}">
                  <a16:creationId xmlns:a16="http://schemas.microsoft.com/office/drawing/2014/main" id="{15C99EB4-AEA7-C922-2EAC-7635BF158B2C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0" name="Google Shape;3025;p22">
              <a:extLst>
                <a:ext uri="{FF2B5EF4-FFF2-40B4-BE49-F238E27FC236}">
                  <a16:creationId xmlns:a16="http://schemas.microsoft.com/office/drawing/2014/main" id="{5CB8CC54-24C9-08E0-1D5E-CFC9F775A898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1" name="Google Shape;3026;p22">
              <a:extLst>
                <a:ext uri="{FF2B5EF4-FFF2-40B4-BE49-F238E27FC236}">
                  <a16:creationId xmlns:a16="http://schemas.microsoft.com/office/drawing/2014/main" id="{4BDA81FB-C18C-E217-FDD7-FFB30F942D6F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2" name="Google Shape;3027;p22">
              <a:extLst>
                <a:ext uri="{FF2B5EF4-FFF2-40B4-BE49-F238E27FC236}">
                  <a16:creationId xmlns:a16="http://schemas.microsoft.com/office/drawing/2014/main" id="{B8985A52-9B5C-D6A5-B66D-DFC15285C46C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3" name="Google Shape;3028;p22">
              <a:extLst>
                <a:ext uri="{FF2B5EF4-FFF2-40B4-BE49-F238E27FC236}">
                  <a16:creationId xmlns:a16="http://schemas.microsoft.com/office/drawing/2014/main" id="{BC32C93A-AC51-6289-9DAD-C0DC65459AD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4" name="Google Shape;3029;p22">
              <a:extLst>
                <a:ext uri="{FF2B5EF4-FFF2-40B4-BE49-F238E27FC236}">
                  <a16:creationId xmlns:a16="http://schemas.microsoft.com/office/drawing/2014/main" id="{D0E1676B-DA48-AD35-8F58-0CC4863202A3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5" name="Google Shape;3030;p22">
              <a:extLst>
                <a:ext uri="{FF2B5EF4-FFF2-40B4-BE49-F238E27FC236}">
                  <a16:creationId xmlns:a16="http://schemas.microsoft.com/office/drawing/2014/main" id="{C7B234C8-D6D2-53AF-CF46-9B586BE7D6CB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6" name="Google Shape;3031;p22">
              <a:extLst>
                <a:ext uri="{FF2B5EF4-FFF2-40B4-BE49-F238E27FC236}">
                  <a16:creationId xmlns:a16="http://schemas.microsoft.com/office/drawing/2014/main" id="{CDBFE60E-5281-441C-01BA-50A5A5E54FD4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7" name="Google Shape;3032;p22">
              <a:extLst>
                <a:ext uri="{FF2B5EF4-FFF2-40B4-BE49-F238E27FC236}">
                  <a16:creationId xmlns:a16="http://schemas.microsoft.com/office/drawing/2014/main" id="{BD9D1F5C-E975-C048-4D88-027BB1ACB53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8" name="Google Shape;3033;p22">
              <a:extLst>
                <a:ext uri="{FF2B5EF4-FFF2-40B4-BE49-F238E27FC236}">
                  <a16:creationId xmlns:a16="http://schemas.microsoft.com/office/drawing/2014/main" id="{6A8FF020-866E-607A-49C1-B2F77502082B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9" name="Google Shape;3034;p22">
              <a:extLst>
                <a:ext uri="{FF2B5EF4-FFF2-40B4-BE49-F238E27FC236}">
                  <a16:creationId xmlns:a16="http://schemas.microsoft.com/office/drawing/2014/main" id="{469502DC-1680-1258-1D7D-BC8A10B9DE58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0" name="Google Shape;3035;p22">
              <a:extLst>
                <a:ext uri="{FF2B5EF4-FFF2-40B4-BE49-F238E27FC236}">
                  <a16:creationId xmlns:a16="http://schemas.microsoft.com/office/drawing/2014/main" id="{0DC20198-3C1A-2F5B-7497-C6A047DDFA59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1" name="Google Shape;3036;p22">
              <a:extLst>
                <a:ext uri="{FF2B5EF4-FFF2-40B4-BE49-F238E27FC236}">
                  <a16:creationId xmlns:a16="http://schemas.microsoft.com/office/drawing/2014/main" id="{5679C025-BF49-A10B-C326-CE87898369C9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2" name="Google Shape;3037;p22">
              <a:extLst>
                <a:ext uri="{FF2B5EF4-FFF2-40B4-BE49-F238E27FC236}">
                  <a16:creationId xmlns:a16="http://schemas.microsoft.com/office/drawing/2014/main" id="{4B851867-ED53-17A4-C5F1-EB1CF35FA946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3" name="Google Shape;3038;p22">
              <a:extLst>
                <a:ext uri="{FF2B5EF4-FFF2-40B4-BE49-F238E27FC236}">
                  <a16:creationId xmlns:a16="http://schemas.microsoft.com/office/drawing/2014/main" id="{ECEA8968-FAD8-2F58-04C5-3AB30CC50D9D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4" name="Google Shape;3039;p22">
              <a:extLst>
                <a:ext uri="{FF2B5EF4-FFF2-40B4-BE49-F238E27FC236}">
                  <a16:creationId xmlns:a16="http://schemas.microsoft.com/office/drawing/2014/main" id="{9349A675-46EE-FA8D-6D1F-E829B60D048E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5" name="Google Shape;3040;p22">
              <a:extLst>
                <a:ext uri="{FF2B5EF4-FFF2-40B4-BE49-F238E27FC236}">
                  <a16:creationId xmlns:a16="http://schemas.microsoft.com/office/drawing/2014/main" id="{C64A3B5C-4EF4-96A9-460D-13F5E13D50D6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6" name="Google Shape;3041;p22">
              <a:extLst>
                <a:ext uri="{FF2B5EF4-FFF2-40B4-BE49-F238E27FC236}">
                  <a16:creationId xmlns:a16="http://schemas.microsoft.com/office/drawing/2014/main" id="{286489F1-E906-8999-B66C-B92AA17CC44E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7" name="Google Shape;3042;p22">
              <a:extLst>
                <a:ext uri="{FF2B5EF4-FFF2-40B4-BE49-F238E27FC236}">
                  <a16:creationId xmlns:a16="http://schemas.microsoft.com/office/drawing/2014/main" id="{94F39B67-799A-4659-5570-070836F858FD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8" name="Google Shape;3043;p22">
              <a:extLst>
                <a:ext uri="{FF2B5EF4-FFF2-40B4-BE49-F238E27FC236}">
                  <a16:creationId xmlns:a16="http://schemas.microsoft.com/office/drawing/2014/main" id="{4E92700E-B750-261F-FC54-CE417A438D39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9" name="Google Shape;3044;p22">
              <a:extLst>
                <a:ext uri="{FF2B5EF4-FFF2-40B4-BE49-F238E27FC236}">
                  <a16:creationId xmlns:a16="http://schemas.microsoft.com/office/drawing/2014/main" id="{06248AE3-F2B9-7443-BD8E-A1AB331BE507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0" name="Google Shape;3045;p22">
              <a:extLst>
                <a:ext uri="{FF2B5EF4-FFF2-40B4-BE49-F238E27FC236}">
                  <a16:creationId xmlns:a16="http://schemas.microsoft.com/office/drawing/2014/main" id="{B35363F0-7288-E300-1E9E-70BA17714C28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1" name="Google Shape;3046;p22">
              <a:extLst>
                <a:ext uri="{FF2B5EF4-FFF2-40B4-BE49-F238E27FC236}">
                  <a16:creationId xmlns:a16="http://schemas.microsoft.com/office/drawing/2014/main" id="{90F5BB6E-806C-A238-3647-C9E33A082EBA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2" name="Google Shape;3047;p22">
              <a:extLst>
                <a:ext uri="{FF2B5EF4-FFF2-40B4-BE49-F238E27FC236}">
                  <a16:creationId xmlns:a16="http://schemas.microsoft.com/office/drawing/2014/main" id="{3FA5C1B0-D3CA-FA18-515B-64E933586D8A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3" name="Google Shape;3048;p22">
              <a:extLst>
                <a:ext uri="{FF2B5EF4-FFF2-40B4-BE49-F238E27FC236}">
                  <a16:creationId xmlns:a16="http://schemas.microsoft.com/office/drawing/2014/main" id="{B0099A59-B1C7-BCF6-C0C3-0C5D5FFF5229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4" name="Google Shape;3049;p22">
              <a:extLst>
                <a:ext uri="{FF2B5EF4-FFF2-40B4-BE49-F238E27FC236}">
                  <a16:creationId xmlns:a16="http://schemas.microsoft.com/office/drawing/2014/main" id="{82F5B9A0-E16E-BD2C-7449-CCA0B3B67AAE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5" name="Google Shape;3050;p22">
              <a:extLst>
                <a:ext uri="{FF2B5EF4-FFF2-40B4-BE49-F238E27FC236}">
                  <a16:creationId xmlns:a16="http://schemas.microsoft.com/office/drawing/2014/main" id="{6C72BC28-F6DD-0F9C-5B66-D299101562C9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6" name="Google Shape;3051;p22">
              <a:extLst>
                <a:ext uri="{FF2B5EF4-FFF2-40B4-BE49-F238E27FC236}">
                  <a16:creationId xmlns:a16="http://schemas.microsoft.com/office/drawing/2014/main" id="{09C3154C-D642-7916-3A5A-ABFEDEA20C58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7" name="Google Shape;3052;p22">
              <a:extLst>
                <a:ext uri="{FF2B5EF4-FFF2-40B4-BE49-F238E27FC236}">
                  <a16:creationId xmlns:a16="http://schemas.microsoft.com/office/drawing/2014/main" id="{D10F4466-64D7-3005-3EF8-2FA62B99C221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8" name="Google Shape;3053;p22">
              <a:extLst>
                <a:ext uri="{FF2B5EF4-FFF2-40B4-BE49-F238E27FC236}">
                  <a16:creationId xmlns:a16="http://schemas.microsoft.com/office/drawing/2014/main" id="{2758731A-420D-3F00-2120-3AE9E45D229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9" name="Google Shape;3054;p22">
              <a:extLst>
                <a:ext uri="{FF2B5EF4-FFF2-40B4-BE49-F238E27FC236}">
                  <a16:creationId xmlns:a16="http://schemas.microsoft.com/office/drawing/2014/main" id="{4475D9A7-7598-0C47-640C-B9B2C3BD73A4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0" name="Google Shape;3055;p22">
              <a:extLst>
                <a:ext uri="{FF2B5EF4-FFF2-40B4-BE49-F238E27FC236}">
                  <a16:creationId xmlns:a16="http://schemas.microsoft.com/office/drawing/2014/main" id="{1780460A-9149-8FF2-DCD8-5372ECF76DBC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1" name="Google Shape;3056;p22">
              <a:extLst>
                <a:ext uri="{FF2B5EF4-FFF2-40B4-BE49-F238E27FC236}">
                  <a16:creationId xmlns:a16="http://schemas.microsoft.com/office/drawing/2014/main" id="{9FB39791-5B02-0E2D-267B-8B2EF6A347C4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2" name="Google Shape;3057;p22">
              <a:extLst>
                <a:ext uri="{FF2B5EF4-FFF2-40B4-BE49-F238E27FC236}">
                  <a16:creationId xmlns:a16="http://schemas.microsoft.com/office/drawing/2014/main" id="{89E0ADEE-4649-BF1E-67D2-EAEC633D08D3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3" name="Google Shape;3058;p22">
              <a:extLst>
                <a:ext uri="{FF2B5EF4-FFF2-40B4-BE49-F238E27FC236}">
                  <a16:creationId xmlns:a16="http://schemas.microsoft.com/office/drawing/2014/main" id="{FAB7C965-1BE7-8495-7F99-1E34E9E3F30F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4" name="Google Shape;3059;p22">
              <a:extLst>
                <a:ext uri="{FF2B5EF4-FFF2-40B4-BE49-F238E27FC236}">
                  <a16:creationId xmlns:a16="http://schemas.microsoft.com/office/drawing/2014/main" id="{8A6CB964-EEF6-F675-3036-B6A09B56C380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5" name="Google Shape;3060;p22">
              <a:extLst>
                <a:ext uri="{FF2B5EF4-FFF2-40B4-BE49-F238E27FC236}">
                  <a16:creationId xmlns:a16="http://schemas.microsoft.com/office/drawing/2014/main" id="{288F0E94-3202-67F6-6896-09F33D5E5055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6" name="Google Shape;3061;p22">
              <a:extLst>
                <a:ext uri="{FF2B5EF4-FFF2-40B4-BE49-F238E27FC236}">
                  <a16:creationId xmlns:a16="http://schemas.microsoft.com/office/drawing/2014/main" id="{EF9EB454-5E14-6D65-AE7E-9E51BC23DCD9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7" name="Google Shape;3062;p22">
              <a:extLst>
                <a:ext uri="{FF2B5EF4-FFF2-40B4-BE49-F238E27FC236}">
                  <a16:creationId xmlns:a16="http://schemas.microsoft.com/office/drawing/2014/main" id="{A4CE107D-83E6-8DF3-0DF8-E922B6A12D1C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8" name="Google Shape;3063;p22">
              <a:extLst>
                <a:ext uri="{FF2B5EF4-FFF2-40B4-BE49-F238E27FC236}">
                  <a16:creationId xmlns:a16="http://schemas.microsoft.com/office/drawing/2014/main" id="{3AD77F08-780E-E90B-7D93-25DA36C9791D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9" name="Google Shape;3064;p22">
              <a:extLst>
                <a:ext uri="{FF2B5EF4-FFF2-40B4-BE49-F238E27FC236}">
                  <a16:creationId xmlns:a16="http://schemas.microsoft.com/office/drawing/2014/main" id="{1E706A63-32E6-5A88-DCAD-99D0BA31823B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0" name="Google Shape;3065;p22">
              <a:extLst>
                <a:ext uri="{FF2B5EF4-FFF2-40B4-BE49-F238E27FC236}">
                  <a16:creationId xmlns:a16="http://schemas.microsoft.com/office/drawing/2014/main" id="{EE72AB55-6D60-53AE-B737-0E9E93A5B3FE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1" name="Google Shape;3066;p22">
              <a:extLst>
                <a:ext uri="{FF2B5EF4-FFF2-40B4-BE49-F238E27FC236}">
                  <a16:creationId xmlns:a16="http://schemas.microsoft.com/office/drawing/2014/main" id="{CF7E4F15-8998-0E94-CE4B-5AE6399FA835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2" name="Google Shape;3067;p22">
              <a:extLst>
                <a:ext uri="{FF2B5EF4-FFF2-40B4-BE49-F238E27FC236}">
                  <a16:creationId xmlns:a16="http://schemas.microsoft.com/office/drawing/2014/main" id="{25F46B65-1267-E64E-730F-6F10118675C3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3" name="Google Shape;3068;p22">
              <a:extLst>
                <a:ext uri="{FF2B5EF4-FFF2-40B4-BE49-F238E27FC236}">
                  <a16:creationId xmlns:a16="http://schemas.microsoft.com/office/drawing/2014/main" id="{EE47E408-5C8A-40A5-B08B-DE0EB5C91BC2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4" name="Google Shape;3069;p22">
              <a:extLst>
                <a:ext uri="{FF2B5EF4-FFF2-40B4-BE49-F238E27FC236}">
                  <a16:creationId xmlns:a16="http://schemas.microsoft.com/office/drawing/2014/main" id="{C450FB22-1E5D-C888-3585-73472E698A33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5" name="Google Shape;3070;p22">
              <a:extLst>
                <a:ext uri="{FF2B5EF4-FFF2-40B4-BE49-F238E27FC236}">
                  <a16:creationId xmlns:a16="http://schemas.microsoft.com/office/drawing/2014/main" id="{21144E40-192F-19C4-932D-E08C2D0A4FD1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6" name="Google Shape;3071;p22">
              <a:extLst>
                <a:ext uri="{FF2B5EF4-FFF2-40B4-BE49-F238E27FC236}">
                  <a16:creationId xmlns:a16="http://schemas.microsoft.com/office/drawing/2014/main" id="{D6F51AE3-6E71-D105-AB78-16530DC7E3CB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7" name="Google Shape;3072;p22">
              <a:extLst>
                <a:ext uri="{FF2B5EF4-FFF2-40B4-BE49-F238E27FC236}">
                  <a16:creationId xmlns:a16="http://schemas.microsoft.com/office/drawing/2014/main" id="{FCDFF942-4439-6E58-A240-88A75E6AB951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8" name="Google Shape;3073;p22">
              <a:extLst>
                <a:ext uri="{FF2B5EF4-FFF2-40B4-BE49-F238E27FC236}">
                  <a16:creationId xmlns:a16="http://schemas.microsoft.com/office/drawing/2014/main" id="{497D672D-7AC2-42A2-5B03-04B890A695CE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9" name="Google Shape;3074;p22">
              <a:extLst>
                <a:ext uri="{FF2B5EF4-FFF2-40B4-BE49-F238E27FC236}">
                  <a16:creationId xmlns:a16="http://schemas.microsoft.com/office/drawing/2014/main" id="{8FA2AD26-7953-1E7A-A651-DC69A9E1FAF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0" name="Google Shape;3075;p22">
              <a:extLst>
                <a:ext uri="{FF2B5EF4-FFF2-40B4-BE49-F238E27FC236}">
                  <a16:creationId xmlns:a16="http://schemas.microsoft.com/office/drawing/2014/main" id="{0B3DB9AD-D8C2-7152-9CBE-039508F0E4A9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1" name="Google Shape;3076;p22">
              <a:extLst>
                <a:ext uri="{FF2B5EF4-FFF2-40B4-BE49-F238E27FC236}">
                  <a16:creationId xmlns:a16="http://schemas.microsoft.com/office/drawing/2014/main" id="{1B4DD9BF-8972-45B1-6723-E521B9C4D28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2" name="Google Shape;3077;p22">
              <a:extLst>
                <a:ext uri="{FF2B5EF4-FFF2-40B4-BE49-F238E27FC236}">
                  <a16:creationId xmlns:a16="http://schemas.microsoft.com/office/drawing/2014/main" id="{D2A35653-F00A-ADE9-05F6-DA929E6FF609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3" name="Google Shape;3078;p22">
              <a:extLst>
                <a:ext uri="{FF2B5EF4-FFF2-40B4-BE49-F238E27FC236}">
                  <a16:creationId xmlns:a16="http://schemas.microsoft.com/office/drawing/2014/main" id="{A92471BA-0353-CF93-3A80-31626E9657F4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4" name="Google Shape;3079;p22">
              <a:extLst>
                <a:ext uri="{FF2B5EF4-FFF2-40B4-BE49-F238E27FC236}">
                  <a16:creationId xmlns:a16="http://schemas.microsoft.com/office/drawing/2014/main" id="{1221AB21-E207-4FC8-D366-FE3EC62F5604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5" name="Google Shape;3080;p22">
              <a:extLst>
                <a:ext uri="{FF2B5EF4-FFF2-40B4-BE49-F238E27FC236}">
                  <a16:creationId xmlns:a16="http://schemas.microsoft.com/office/drawing/2014/main" id="{F78A8721-D3CD-29DE-B269-251FE5EEEE8A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6" name="Google Shape;3081;p22">
              <a:extLst>
                <a:ext uri="{FF2B5EF4-FFF2-40B4-BE49-F238E27FC236}">
                  <a16:creationId xmlns:a16="http://schemas.microsoft.com/office/drawing/2014/main" id="{C051E5E4-28BB-A617-B9F8-05552E2243CA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7" name="Google Shape;3082;p22">
              <a:extLst>
                <a:ext uri="{FF2B5EF4-FFF2-40B4-BE49-F238E27FC236}">
                  <a16:creationId xmlns:a16="http://schemas.microsoft.com/office/drawing/2014/main" id="{410F351E-A310-5AB2-3227-0021B001C6EE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8" name="Google Shape;3083;p22">
              <a:extLst>
                <a:ext uri="{FF2B5EF4-FFF2-40B4-BE49-F238E27FC236}">
                  <a16:creationId xmlns:a16="http://schemas.microsoft.com/office/drawing/2014/main" id="{0D37679A-B1C3-9449-54C1-E4C8020E057F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9" name="Google Shape;3084;p22">
              <a:extLst>
                <a:ext uri="{FF2B5EF4-FFF2-40B4-BE49-F238E27FC236}">
                  <a16:creationId xmlns:a16="http://schemas.microsoft.com/office/drawing/2014/main" id="{58198DC9-612E-3AA6-BA33-20B342F9ED3B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0" name="Google Shape;3085;p22">
              <a:extLst>
                <a:ext uri="{FF2B5EF4-FFF2-40B4-BE49-F238E27FC236}">
                  <a16:creationId xmlns:a16="http://schemas.microsoft.com/office/drawing/2014/main" id="{7B76D320-2FD9-C529-C8FA-7B3CC63CC3F6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1" name="Google Shape;3086;p22">
              <a:extLst>
                <a:ext uri="{FF2B5EF4-FFF2-40B4-BE49-F238E27FC236}">
                  <a16:creationId xmlns:a16="http://schemas.microsoft.com/office/drawing/2014/main" id="{6B18102E-E7AE-2196-CF83-A8AD6DF00AD3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2" name="Google Shape;3087;p22">
              <a:extLst>
                <a:ext uri="{FF2B5EF4-FFF2-40B4-BE49-F238E27FC236}">
                  <a16:creationId xmlns:a16="http://schemas.microsoft.com/office/drawing/2014/main" id="{E17BB01E-7275-6BE6-2C9C-9A33869F3860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3" name="Google Shape;3088;p22">
              <a:extLst>
                <a:ext uri="{FF2B5EF4-FFF2-40B4-BE49-F238E27FC236}">
                  <a16:creationId xmlns:a16="http://schemas.microsoft.com/office/drawing/2014/main" id="{6AE315CC-781E-7BA4-68E7-D95EB9B83623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4" name="Google Shape;3089;p22">
              <a:extLst>
                <a:ext uri="{FF2B5EF4-FFF2-40B4-BE49-F238E27FC236}">
                  <a16:creationId xmlns:a16="http://schemas.microsoft.com/office/drawing/2014/main" id="{2A5AA4C9-FDB1-0AFF-5B20-79EB52469E1E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5" name="Google Shape;3090;p22">
              <a:extLst>
                <a:ext uri="{FF2B5EF4-FFF2-40B4-BE49-F238E27FC236}">
                  <a16:creationId xmlns:a16="http://schemas.microsoft.com/office/drawing/2014/main" id="{2F5FF735-1BE5-1C51-8FBA-7E9B254B42D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6" name="Google Shape;3091;p22">
              <a:extLst>
                <a:ext uri="{FF2B5EF4-FFF2-40B4-BE49-F238E27FC236}">
                  <a16:creationId xmlns:a16="http://schemas.microsoft.com/office/drawing/2014/main" id="{67D56240-30B8-688D-2DD2-6562E7EA70F8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7" name="Google Shape;3092;p22">
              <a:extLst>
                <a:ext uri="{FF2B5EF4-FFF2-40B4-BE49-F238E27FC236}">
                  <a16:creationId xmlns:a16="http://schemas.microsoft.com/office/drawing/2014/main" id="{FA751D24-BF75-D846-927C-05A704E27436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8" name="Google Shape;3093;p22">
              <a:extLst>
                <a:ext uri="{FF2B5EF4-FFF2-40B4-BE49-F238E27FC236}">
                  <a16:creationId xmlns:a16="http://schemas.microsoft.com/office/drawing/2014/main" id="{6D6238BF-5F0E-6F73-64B5-504843D985B4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9" name="Google Shape;3094;p22">
              <a:extLst>
                <a:ext uri="{FF2B5EF4-FFF2-40B4-BE49-F238E27FC236}">
                  <a16:creationId xmlns:a16="http://schemas.microsoft.com/office/drawing/2014/main" id="{353D2A1B-5CF0-68C5-BBC5-E17507C16570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0" name="Google Shape;3095;p22">
              <a:extLst>
                <a:ext uri="{FF2B5EF4-FFF2-40B4-BE49-F238E27FC236}">
                  <a16:creationId xmlns:a16="http://schemas.microsoft.com/office/drawing/2014/main" id="{A9A75059-D96A-B182-A67E-A3CEFC28C441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1" name="Google Shape;3096;p22">
              <a:extLst>
                <a:ext uri="{FF2B5EF4-FFF2-40B4-BE49-F238E27FC236}">
                  <a16:creationId xmlns:a16="http://schemas.microsoft.com/office/drawing/2014/main" id="{B00EACB8-85A7-C88F-821E-9AB5432E8688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2" name="Google Shape;3097;p22">
              <a:extLst>
                <a:ext uri="{FF2B5EF4-FFF2-40B4-BE49-F238E27FC236}">
                  <a16:creationId xmlns:a16="http://schemas.microsoft.com/office/drawing/2014/main" id="{9BE354A1-F97B-FE19-25DF-B413FB744D55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3" name="Google Shape;3098;p22">
              <a:extLst>
                <a:ext uri="{FF2B5EF4-FFF2-40B4-BE49-F238E27FC236}">
                  <a16:creationId xmlns:a16="http://schemas.microsoft.com/office/drawing/2014/main" id="{81B93F69-21FD-B3BD-182D-6AAC69448785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4" name="Google Shape;3099;p22">
              <a:extLst>
                <a:ext uri="{FF2B5EF4-FFF2-40B4-BE49-F238E27FC236}">
                  <a16:creationId xmlns:a16="http://schemas.microsoft.com/office/drawing/2014/main" id="{0A0B05D6-D8F3-6B7E-2A69-4619F7003F8A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5" name="Google Shape;3100;p22">
              <a:extLst>
                <a:ext uri="{FF2B5EF4-FFF2-40B4-BE49-F238E27FC236}">
                  <a16:creationId xmlns:a16="http://schemas.microsoft.com/office/drawing/2014/main" id="{BE31F3A6-9705-E490-A27F-164FBF7096D6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6" name="Google Shape;3101;p22">
              <a:extLst>
                <a:ext uri="{FF2B5EF4-FFF2-40B4-BE49-F238E27FC236}">
                  <a16:creationId xmlns:a16="http://schemas.microsoft.com/office/drawing/2014/main" id="{E3D55516-1195-FF13-AF37-51648E5BF6BE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7" name="Google Shape;3102;p22">
              <a:extLst>
                <a:ext uri="{FF2B5EF4-FFF2-40B4-BE49-F238E27FC236}">
                  <a16:creationId xmlns:a16="http://schemas.microsoft.com/office/drawing/2014/main" id="{C6ED99BD-0275-A462-AC0F-572C1BFC127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8" name="Google Shape;3103;p22">
              <a:extLst>
                <a:ext uri="{FF2B5EF4-FFF2-40B4-BE49-F238E27FC236}">
                  <a16:creationId xmlns:a16="http://schemas.microsoft.com/office/drawing/2014/main" id="{E83A7B23-A55C-7649-DE05-BC7FF9ADE138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9" name="Google Shape;3104;p22">
              <a:extLst>
                <a:ext uri="{FF2B5EF4-FFF2-40B4-BE49-F238E27FC236}">
                  <a16:creationId xmlns:a16="http://schemas.microsoft.com/office/drawing/2014/main" id="{8159EECC-6ACA-FF14-A687-9251BCC93CF2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0" name="Google Shape;3105;p22">
              <a:extLst>
                <a:ext uri="{FF2B5EF4-FFF2-40B4-BE49-F238E27FC236}">
                  <a16:creationId xmlns:a16="http://schemas.microsoft.com/office/drawing/2014/main" id="{6A9573DB-62DB-5109-3907-5F8D376C97CF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1" name="Google Shape;3106;p22">
              <a:extLst>
                <a:ext uri="{FF2B5EF4-FFF2-40B4-BE49-F238E27FC236}">
                  <a16:creationId xmlns:a16="http://schemas.microsoft.com/office/drawing/2014/main" id="{E3FC7F51-1EF8-0BB5-74D6-8DAED0631CD8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2" name="Google Shape;3107;p22">
              <a:extLst>
                <a:ext uri="{FF2B5EF4-FFF2-40B4-BE49-F238E27FC236}">
                  <a16:creationId xmlns:a16="http://schemas.microsoft.com/office/drawing/2014/main" id="{7085C935-1275-D01B-93FE-7DB4EB5BF057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3" name="Google Shape;3108;p22">
              <a:extLst>
                <a:ext uri="{FF2B5EF4-FFF2-40B4-BE49-F238E27FC236}">
                  <a16:creationId xmlns:a16="http://schemas.microsoft.com/office/drawing/2014/main" id="{A1401841-8DE7-967E-A3C3-57C3B1D2513F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4" name="Google Shape;3109;p22">
              <a:extLst>
                <a:ext uri="{FF2B5EF4-FFF2-40B4-BE49-F238E27FC236}">
                  <a16:creationId xmlns:a16="http://schemas.microsoft.com/office/drawing/2014/main" id="{DB9C2B60-C4F5-1927-915B-8AFB0714EB53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5" name="Google Shape;3110;p22">
              <a:extLst>
                <a:ext uri="{FF2B5EF4-FFF2-40B4-BE49-F238E27FC236}">
                  <a16:creationId xmlns:a16="http://schemas.microsoft.com/office/drawing/2014/main" id="{AC1EDC9B-33C9-E17B-3014-F02E4FF5224A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6" name="Google Shape;3111;p22">
              <a:extLst>
                <a:ext uri="{FF2B5EF4-FFF2-40B4-BE49-F238E27FC236}">
                  <a16:creationId xmlns:a16="http://schemas.microsoft.com/office/drawing/2014/main" id="{0F57C69A-C603-25B7-8E51-1F8A0C8EEFB9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7" name="Google Shape;3112;p22">
              <a:extLst>
                <a:ext uri="{FF2B5EF4-FFF2-40B4-BE49-F238E27FC236}">
                  <a16:creationId xmlns:a16="http://schemas.microsoft.com/office/drawing/2014/main" id="{BDE6F23A-F9EE-1992-0620-41D964BE800F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8" name="Google Shape;3113;p22">
              <a:extLst>
                <a:ext uri="{FF2B5EF4-FFF2-40B4-BE49-F238E27FC236}">
                  <a16:creationId xmlns:a16="http://schemas.microsoft.com/office/drawing/2014/main" id="{65BB5359-5100-D10E-4216-7E6D6CD7E4CD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9" name="Google Shape;3114;p22">
              <a:extLst>
                <a:ext uri="{FF2B5EF4-FFF2-40B4-BE49-F238E27FC236}">
                  <a16:creationId xmlns:a16="http://schemas.microsoft.com/office/drawing/2014/main" id="{1C19D697-327A-0358-7C68-31436D73D762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0" name="Google Shape;3115;p22">
              <a:extLst>
                <a:ext uri="{FF2B5EF4-FFF2-40B4-BE49-F238E27FC236}">
                  <a16:creationId xmlns:a16="http://schemas.microsoft.com/office/drawing/2014/main" id="{60452A31-2466-D559-C5E9-D0164A0F3CAD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1" name="Google Shape;3116;p22">
              <a:extLst>
                <a:ext uri="{FF2B5EF4-FFF2-40B4-BE49-F238E27FC236}">
                  <a16:creationId xmlns:a16="http://schemas.microsoft.com/office/drawing/2014/main" id="{E6FE95FD-909A-8972-68F2-4A41381DC27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2" name="Google Shape;3117;p22">
              <a:extLst>
                <a:ext uri="{FF2B5EF4-FFF2-40B4-BE49-F238E27FC236}">
                  <a16:creationId xmlns:a16="http://schemas.microsoft.com/office/drawing/2014/main" id="{5F06D5F9-6D96-70EC-0EF2-71B9D29CC1D6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3" name="Google Shape;3118;p22">
              <a:extLst>
                <a:ext uri="{FF2B5EF4-FFF2-40B4-BE49-F238E27FC236}">
                  <a16:creationId xmlns:a16="http://schemas.microsoft.com/office/drawing/2014/main" id="{B96FFCA9-EED6-3CA1-6FA7-BF64E22227F4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4" name="Google Shape;3119;p22">
              <a:extLst>
                <a:ext uri="{FF2B5EF4-FFF2-40B4-BE49-F238E27FC236}">
                  <a16:creationId xmlns:a16="http://schemas.microsoft.com/office/drawing/2014/main" id="{D2A10170-6AE3-1272-FD48-843B8B8439E1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5" name="Google Shape;3120;p22">
              <a:extLst>
                <a:ext uri="{FF2B5EF4-FFF2-40B4-BE49-F238E27FC236}">
                  <a16:creationId xmlns:a16="http://schemas.microsoft.com/office/drawing/2014/main" id="{7BD6B90F-5179-1A8C-89E1-13F4CF4C1EFB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6" name="Google Shape;3121;p22">
              <a:extLst>
                <a:ext uri="{FF2B5EF4-FFF2-40B4-BE49-F238E27FC236}">
                  <a16:creationId xmlns:a16="http://schemas.microsoft.com/office/drawing/2014/main" id="{F073D311-D5D2-92BD-76EC-5DD51C3B211F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7" name="Google Shape;3122;p22">
              <a:extLst>
                <a:ext uri="{FF2B5EF4-FFF2-40B4-BE49-F238E27FC236}">
                  <a16:creationId xmlns:a16="http://schemas.microsoft.com/office/drawing/2014/main" id="{BF955564-8EE9-C1FF-7DB6-4CE891723D56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8" name="Google Shape;3123;p22">
              <a:extLst>
                <a:ext uri="{FF2B5EF4-FFF2-40B4-BE49-F238E27FC236}">
                  <a16:creationId xmlns:a16="http://schemas.microsoft.com/office/drawing/2014/main" id="{8FB38BB4-632E-24DE-A6FF-3711FF2F7109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9" name="Google Shape;3124;p22">
              <a:extLst>
                <a:ext uri="{FF2B5EF4-FFF2-40B4-BE49-F238E27FC236}">
                  <a16:creationId xmlns:a16="http://schemas.microsoft.com/office/drawing/2014/main" id="{4FA90E3E-67F9-EC57-0890-61EF3F2EE3EF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0" name="Google Shape;3125;p22">
              <a:extLst>
                <a:ext uri="{FF2B5EF4-FFF2-40B4-BE49-F238E27FC236}">
                  <a16:creationId xmlns:a16="http://schemas.microsoft.com/office/drawing/2014/main" id="{3C7432B9-25DD-FB10-5791-B2B268805174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1" name="Google Shape;3126;p22">
              <a:extLst>
                <a:ext uri="{FF2B5EF4-FFF2-40B4-BE49-F238E27FC236}">
                  <a16:creationId xmlns:a16="http://schemas.microsoft.com/office/drawing/2014/main" id="{C74BDD48-318C-50A8-AEAB-7FB73968E9A9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2" name="Google Shape;3127;p22">
              <a:extLst>
                <a:ext uri="{FF2B5EF4-FFF2-40B4-BE49-F238E27FC236}">
                  <a16:creationId xmlns:a16="http://schemas.microsoft.com/office/drawing/2014/main" id="{FDF75094-6D7A-48E9-CC96-FD2EBD82666C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3" name="Google Shape;3128;p22">
              <a:extLst>
                <a:ext uri="{FF2B5EF4-FFF2-40B4-BE49-F238E27FC236}">
                  <a16:creationId xmlns:a16="http://schemas.microsoft.com/office/drawing/2014/main" id="{AE7EDB14-33B5-C238-E814-6FF72E525361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4" name="Google Shape;3129;p22">
              <a:extLst>
                <a:ext uri="{FF2B5EF4-FFF2-40B4-BE49-F238E27FC236}">
                  <a16:creationId xmlns:a16="http://schemas.microsoft.com/office/drawing/2014/main" id="{D184B8F2-C610-D6BD-6114-29BCCABE9CAD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5" name="Google Shape;3130;p22">
              <a:extLst>
                <a:ext uri="{FF2B5EF4-FFF2-40B4-BE49-F238E27FC236}">
                  <a16:creationId xmlns:a16="http://schemas.microsoft.com/office/drawing/2014/main" id="{F9A72E7D-5887-83DF-0A7E-F5897E95B4CE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6" name="Google Shape;3131;p22">
              <a:extLst>
                <a:ext uri="{FF2B5EF4-FFF2-40B4-BE49-F238E27FC236}">
                  <a16:creationId xmlns:a16="http://schemas.microsoft.com/office/drawing/2014/main" id="{7CE2942E-2429-AF3E-6408-0AA52C04ED71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7" name="Google Shape;3132;p22">
              <a:extLst>
                <a:ext uri="{FF2B5EF4-FFF2-40B4-BE49-F238E27FC236}">
                  <a16:creationId xmlns:a16="http://schemas.microsoft.com/office/drawing/2014/main" id="{84226474-E555-70EA-73FD-1ED4F6B31A88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8" name="Google Shape;3133;p22">
              <a:extLst>
                <a:ext uri="{FF2B5EF4-FFF2-40B4-BE49-F238E27FC236}">
                  <a16:creationId xmlns:a16="http://schemas.microsoft.com/office/drawing/2014/main" id="{08EC805C-E657-3ACE-FE70-51363AF45289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9" name="Google Shape;3134;p22">
              <a:extLst>
                <a:ext uri="{FF2B5EF4-FFF2-40B4-BE49-F238E27FC236}">
                  <a16:creationId xmlns:a16="http://schemas.microsoft.com/office/drawing/2014/main" id="{7F0FE961-C972-FE0E-417E-A516B79A05B2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0" name="Google Shape;3135;p22">
              <a:extLst>
                <a:ext uri="{FF2B5EF4-FFF2-40B4-BE49-F238E27FC236}">
                  <a16:creationId xmlns:a16="http://schemas.microsoft.com/office/drawing/2014/main" id="{8EAD9164-DC8F-0972-C69A-A42B8DF938F7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1" name="Google Shape;3136;p22">
              <a:extLst>
                <a:ext uri="{FF2B5EF4-FFF2-40B4-BE49-F238E27FC236}">
                  <a16:creationId xmlns:a16="http://schemas.microsoft.com/office/drawing/2014/main" id="{B2382522-4B59-1ABB-076C-CDB961B77FD8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2" name="Google Shape;3137;p22">
              <a:extLst>
                <a:ext uri="{FF2B5EF4-FFF2-40B4-BE49-F238E27FC236}">
                  <a16:creationId xmlns:a16="http://schemas.microsoft.com/office/drawing/2014/main" id="{11FEBD35-B805-1B9B-F455-242ADE4EFD92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3" name="Google Shape;3138;p22">
              <a:extLst>
                <a:ext uri="{FF2B5EF4-FFF2-40B4-BE49-F238E27FC236}">
                  <a16:creationId xmlns:a16="http://schemas.microsoft.com/office/drawing/2014/main" id="{F86FCCD8-F6A5-498F-3B7E-DB1E7DE31F44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4" name="Google Shape;3139;p22">
              <a:extLst>
                <a:ext uri="{FF2B5EF4-FFF2-40B4-BE49-F238E27FC236}">
                  <a16:creationId xmlns:a16="http://schemas.microsoft.com/office/drawing/2014/main" id="{9B8ECE4C-F10A-7C7A-A70F-5013D32A877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5" name="Google Shape;3140;p22">
              <a:extLst>
                <a:ext uri="{FF2B5EF4-FFF2-40B4-BE49-F238E27FC236}">
                  <a16:creationId xmlns:a16="http://schemas.microsoft.com/office/drawing/2014/main" id="{09136644-0981-E80A-F981-EE4FF6586436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6" name="Google Shape;3141;p22">
              <a:extLst>
                <a:ext uri="{FF2B5EF4-FFF2-40B4-BE49-F238E27FC236}">
                  <a16:creationId xmlns:a16="http://schemas.microsoft.com/office/drawing/2014/main" id="{D38D2C93-067B-202B-E686-0F1FFF898B92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7" name="Google Shape;3142;p22">
              <a:extLst>
                <a:ext uri="{FF2B5EF4-FFF2-40B4-BE49-F238E27FC236}">
                  <a16:creationId xmlns:a16="http://schemas.microsoft.com/office/drawing/2014/main" id="{6B1186A8-8661-5BB1-7BB7-2F6296426CD2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8" name="Google Shape;3143;p22">
              <a:extLst>
                <a:ext uri="{FF2B5EF4-FFF2-40B4-BE49-F238E27FC236}">
                  <a16:creationId xmlns:a16="http://schemas.microsoft.com/office/drawing/2014/main" id="{6CBE4705-F10B-7349-B848-DF3954F38BD5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9" name="Google Shape;3144;p22">
              <a:extLst>
                <a:ext uri="{FF2B5EF4-FFF2-40B4-BE49-F238E27FC236}">
                  <a16:creationId xmlns:a16="http://schemas.microsoft.com/office/drawing/2014/main" id="{97D701B8-1FC6-A536-C98C-BF38F7046965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0" name="Google Shape;3145;p22">
              <a:extLst>
                <a:ext uri="{FF2B5EF4-FFF2-40B4-BE49-F238E27FC236}">
                  <a16:creationId xmlns:a16="http://schemas.microsoft.com/office/drawing/2014/main" id="{CF795ED1-8575-4AC0-5FF0-CDF2F4617092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1" name="Google Shape;3146;p22">
              <a:extLst>
                <a:ext uri="{FF2B5EF4-FFF2-40B4-BE49-F238E27FC236}">
                  <a16:creationId xmlns:a16="http://schemas.microsoft.com/office/drawing/2014/main" id="{13B072F8-8141-FDD9-6DCE-46ECDA0CC63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2" name="Google Shape;3147;p22">
              <a:extLst>
                <a:ext uri="{FF2B5EF4-FFF2-40B4-BE49-F238E27FC236}">
                  <a16:creationId xmlns:a16="http://schemas.microsoft.com/office/drawing/2014/main" id="{05CFF1B7-1786-B0FB-2EEC-8AD4AF7D16D5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3" name="Google Shape;3148;p22">
              <a:extLst>
                <a:ext uri="{FF2B5EF4-FFF2-40B4-BE49-F238E27FC236}">
                  <a16:creationId xmlns:a16="http://schemas.microsoft.com/office/drawing/2014/main" id="{AE68DCED-6DCF-1368-634F-D8BAC4EFB908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4" name="Google Shape;3149;p22">
              <a:extLst>
                <a:ext uri="{FF2B5EF4-FFF2-40B4-BE49-F238E27FC236}">
                  <a16:creationId xmlns:a16="http://schemas.microsoft.com/office/drawing/2014/main" id="{7ECFA2A1-A816-20B6-C793-FE67736EF9CD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5" name="Google Shape;3150;p22">
              <a:extLst>
                <a:ext uri="{FF2B5EF4-FFF2-40B4-BE49-F238E27FC236}">
                  <a16:creationId xmlns:a16="http://schemas.microsoft.com/office/drawing/2014/main" id="{FAE22785-B3C4-F0D4-4F1B-197A46498A14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6" name="Google Shape;3151;p22">
              <a:extLst>
                <a:ext uri="{FF2B5EF4-FFF2-40B4-BE49-F238E27FC236}">
                  <a16:creationId xmlns:a16="http://schemas.microsoft.com/office/drawing/2014/main" id="{8EC7C6FB-E149-A609-4192-C125AD905D6C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7" name="Google Shape;3152;p22">
              <a:extLst>
                <a:ext uri="{FF2B5EF4-FFF2-40B4-BE49-F238E27FC236}">
                  <a16:creationId xmlns:a16="http://schemas.microsoft.com/office/drawing/2014/main" id="{6A3FA79D-5779-8933-A990-AF97813477EF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8" name="Google Shape;3153;p22">
              <a:extLst>
                <a:ext uri="{FF2B5EF4-FFF2-40B4-BE49-F238E27FC236}">
                  <a16:creationId xmlns:a16="http://schemas.microsoft.com/office/drawing/2014/main" id="{182DA16E-2C55-2C65-3043-E3250490623C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9" name="Google Shape;3154;p22">
              <a:extLst>
                <a:ext uri="{FF2B5EF4-FFF2-40B4-BE49-F238E27FC236}">
                  <a16:creationId xmlns:a16="http://schemas.microsoft.com/office/drawing/2014/main" id="{D54B6BDA-B0D3-FCA4-9761-707468A501CB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0" name="Google Shape;3155;p22">
              <a:extLst>
                <a:ext uri="{FF2B5EF4-FFF2-40B4-BE49-F238E27FC236}">
                  <a16:creationId xmlns:a16="http://schemas.microsoft.com/office/drawing/2014/main" id="{8B8DD66A-9C1A-B5FA-616C-511CFDDC44E8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1" name="Google Shape;3156;p22">
              <a:extLst>
                <a:ext uri="{FF2B5EF4-FFF2-40B4-BE49-F238E27FC236}">
                  <a16:creationId xmlns:a16="http://schemas.microsoft.com/office/drawing/2014/main" id="{1897BA23-1A8E-B518-79C9-5DEE081A0F92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2" name="Google Shape;3157;p22">
              <a:extLst>
                <a:ext uri="{FF2B5EF4-FFF2-40B4-BE49-F238E27FC236}">
                  <a16:creationId xmlns:a16="http://schemas.microsoft.com/office/drawing/2014/main" id="{6137239A-2A10-C9F9-8A16-0CE2D961A688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3" name="Google Shape;3158;p22">
              <a:extLst>
                <a:ext uri="{FF2B5EF4-FFF2-40B4-BE49-F238E27FC236}">
                  <a16:creationId xmlns:a16="http://schemas.microsoft.com/office/drawing/2014/main" id="{999951F3-25A1-3009-16F4-D449FEBA2570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4" name="Google Shape;3159;p22">
              <a:extLst>
                <a:ext uri="{FF2B5EF4-FFF2-40B4-BE49-F238E27FC236}">
                  <a16:creationId xmlns:a16="http://schemas.microsoft.com/office/drawing/2014/main" id="{2B712EC1-DE55-947F-5912-120AA8289379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5" name="Google Shape;3160;p22">
              <a:extLst>
                <a:ext uri="{FF2B5EF4-FFF2-40B4-BE49-F238E27FC236}">
                  <a16:creationId xmlns:a16="http://schemas.microsoft.com/office/drawing/2014/main" id="{D6044A56-DAB5-6BE5-BD51-A419E93E9E0F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6" name="Google Shape;3161;p22">
              <a:extLst>
                <a:ext uri="{FF2B5EF4-FFF2-40B4-BE49-F238E27FC236}">
                  <a16:creationId xmlns:a16="http://schemas.microsoft.com/office/drawing/2014/main" id="{EA0EF341-C25A-95E5-C669-CACA6D4B51F8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7" name="Google Shape;3162;p22">
              <a:extLst>
                <a:ext uri="{FF2B5EF4-FFF2-40B4-BE49-F238E27FC236}">
                  <a16:creationId xmlns:a16="http://schemas.microsoft.com/office/drawing/2014/main" id="{FC1AF795-5FE6-D83F-EDBD-51B7B93847B9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8" name="Google Shape;3163;p22">
              <a:extLst>
                <a:ext uri="{FF2B5EF4-FFF2-40B4-BE49-F238E27FC236}">
                  <a16:creationId xmlns:a16="http://schemas.microsoft.com/office/drawing/2014/main" id="{7BAA6EC4-777E-6779-F043-AA814DCC6C13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9" name="Google Shape;3164;p22">
              <a:extLst>
                <a:ext uri="{FF2B5EF4-FFF2-40B4-BE49-F238E27FC236}">
                  <a16:creationId xmlns:a16="http://schemas.microsoft.com/office/drawing/2014/main" id="{65D6EC91-0CC0-1104-FCD9-62A00ABBEF4E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0" name="Google Shape;3165;p22">
              <a:extLst>
                <a:ext uri="{FF2B5EF4-FFF2-40B4-BE49-F238E27FC236}">
                  <a16:creationId xmlns:a16="http://schemas.microsoft.com/office/drawing/2014/main" id="{14CA1C6B-680D-986F-D61D-53B81AEE188B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1" name="Google Shape;3166;p22">
              <a:extLst>
                <a:ext uri="{FF2B5EF4-FFF2-40B4-BE49-F238E27FC236}">
                  <a16:creationId xmlns:a16="http://schemas.microsoft.com/office/drawing/2014/main" id="{C14D63D6-06E0-FCF9-4144-952BFC73563E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2" name="Google Shape;3167;p22">
              <a:extLst>
                <a:ext uri="{FF2B5EF4-FFF2-40B4-BE49-F238E27FC236}">
                  <a16:creationId xmlns:a16="http://schemas.microsoft.com/office/drawing/2014/main" id="{ABF19FB8-3E35-6471-AE47-D4B67F2C4406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3" name="Google Shape;3168;p22">
              <a:extLst>
                <a:ext uri="{FF2B5EF4-FFF2-40B4-BE49-F238E27FC236}">
                  <a16:creationId xmlns:a16="http://schemas.microsoft.com/office/drawing/2014/main" id="{0D1941B4-2F8E-CB0B-957C-8EBBE89D1800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4" name="Google Shape;3169;p22">
              <a:extLst>
                <a:ext uri="{FF2B5EF4-FFF2-40B4-BE49-F238E27FC236}">
                  <a16:creationId xmlns:a16="http://schemas.microsoft.com/office/drawing/2014/main" id="{2350BD24-B4F2-C6FC-4B29-A5429FF5C52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5" name="Google Shape;3170;p22">
              <a:extLst>
                <a:ext uri="{FF2B5EF4-FFF2-40B4-BE49-F238E27FC236}">
                  <a16:creationId xmlns:a16="http://schemas.microsoft.com/office/drawing/2014/main" id="{596B42AC-ABC5-0BAF-23AD-6D59F732BDA4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6" name="Google Shape;3171;p22">
              <a:extLst>
                <a:ext uri="{FF2B5EF4-FFF2-40B4-BE49-F238E27FC236}">
                  <a16:creationId xmlns:a16="http://schemas.microsoft.com/office/drawing/2014/main" id="{16275A4B-2891-53BD-A6BF-A10EB934A84F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7" name="Google Shape;3172;p22">
              <a:extLst>
                <a:ext uri="{FF2B5EF4-FFF2-40B4-BE49-F238E27FC236}">
                  <a16:creationId xmlns:a16="http://schemas.microsoft.com/office/drawing/2014/main" id="{DBAC4F2B-6120-4E6E-A215-FD47A1D0A58E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8" name="Google Shape;3173;p22">
              <a:extLst>
                <a:ext uri="{FF2B5EF4-FFF2-40B4-BE49-F238E27FC236}">
                  <a16:creationId xmlns:a16="http://schemas.microsoft.com/office/drawing/2014/main" id="{F4545587-390E-2425-78E9-2F3BF23CBBD2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9" name="Google Shape;3174;p22">
              <a:extLst>
                <a:ext uri="{FF2B5EF4-FFF2-40B4-BE49-F238E27FC236}">
                  <a16:creationId xmlns:a16="http://schemas.microsoft.com/office/drawing/2014/main" id="{3D2AE37D-2176-4780-08E6-06D1E71F5FB6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0" name="Google Shape;3175;p22">
              <a:extLst>
                <a:ext uri="{FF2B5EF4-FFF2-40B4-BE49-F238E27FC236}">
                  <a16:creationId xmlns:a16="http://schemas.microsoft.com/office/drawing/2014/main" id="{9CBEDD53-6D8F-CE3E-B325-F0C2850DAD4A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1" name="Google Shape;3176;p22">
              <a:extLst>
                <a:ext uri="{FF2B5EF4-FFF2-40B4-BE49-F238E27FC236}">
                  <a16:creationId xmlns:a16="http://schemas.microsoft.com/office/drawing/2014/main" id="{582A87A3-5415-AEFE-730F-0C6BF2788274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2" name="Google Shape;3177;p22">
              <a:extLst>
                <a:ext uri="{FF2B5EF4-FFF2-40B4-BE49-F238E27FC236}">
                  <a16:creationId xmlns:a16="http://schemas.microsoft.com/office/drawing/2014/main" id="{A1ED1A9E-E036-3EC1-7406-46AC88A1C8F9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3" name="Google Shape;3178;p22">
              <a:extLst>
                <a:ext uri="{FF2B5EF4-FFF2-40B4-BE49-F238E27FC236}">
                  <a16:creationId xmlns:a16="http://schemas.microsoft.com/office/drawing/2014/main" id="{FC9C36CF-E4C3-4A74-6BCF-E054A06AB411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4" name="Google Shape;3179;p22">
              <a:extLst>
                <a:ext uri="{FF2B5EF4-FFF2-40B4-BE49-F238E27FC236}">
                  <a16:creationId xmlns:a16="http://schemas.microsoft.com/office/drawing/2014/main" id="{56BAEE4C-E7E1-44D7-AEE7-C2F75097BC0E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5" name="Google Shape;3180;p22">
              <a:extLst>
                <a:ext uri="{FF2B5EF4-FFF2-40B4-BE49-F238E27FC236}">
                  <a16:creationId xmlns:a16="http://schemas.microsoft.com/office/drawing/2014/main" id="{84EFE099-0EEA-0B9D-355B-DE4BB57E2CF1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6" name="Google Shape;3181;p22">
              <a:extLst>
                <a:ext uri="{FF2B5EF4-FFF2-40B4-BE49-F238E27FC236}">
                  <a16:creationId xmlns:a16="http://schemas.microsoft.com/office/drawing/2014/main" id="{7EF03CA9-CCEF-33DD-C504-31CEFDAC3555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7" name="Google Shape;3182;p22">
              <a:extLst>
                <a:ext uri="{FF2B5EF4-FFF2-40B4-BE49-F238E27FC236}">
                  <a16:creationId xmlns:a16="http://schemas.microsoft.com/office/drawing/2014/main" id="{AE356059-563A-EF32-F2BA-FB75C30ABEA1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8" name="Google Shape;3183;p22">
              <a:extLst>
                <a:ext uri="{FF2B5EF4-FFF2-40B4-BE49-F238E27FC236}">
                  <a16:creationId xmlns:a16="http://schemas.microsoft.com/office/drawing/2014/main" id="{86A33895-A8BC-50AD-81B6-99716872D829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9" name="Google Shape;3184;p22">
              <a:extLst>
                <a:ext uri="{FF2B5EF4-FFF2-40B4-BE49-F238E27FC236}">
                  <a16:creationId xmlns:a16="http://schemas.microsoft.com/office/drawing/2014/main" id="{7C9BEBEB-F3EF-EDA0-15A3-686341993BF6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0" name="Google Shape;3185;p22">
              <a:extLst>
                <a:ext uri="{FF2B5EF4-FFF2-40B4-BE49-F238E27FC236}">
                  <a16:creationId xmlns:a16="http://schemas.microsoft.com/office/drawing/2014/main" id="{9FCD9159-55EF-BD8C-6B85-C48D2B4D2879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1" name="Google Shape;3186;p22">
              <a:extLst>
                <a:ext uri="{FF2B5EF4-FFF2-40B4-BE49-F238E27FC236}">
                  <a16:creationId xmlns:a16="http://schemas.microsoft.com/office/drawing/2014/main" id="{B53D5A41-B4AA-5492-F645-4A607B17F447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2" name="Google Shape;3187;p22">
              <a:extLst>
                <a:ext uri="{FF2B5EF4-FFF2-40B4-BE49-F238E27FC236}">
                  <a16:creationId xmlns:a16="http://schemas.microsoft.com/office/drawing/2014/main" id="{F50F7103-999C-4F3C-ED1F-9851C5E3FBE4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3" name="Google Shape;3188;p22">
              <a:extLst>
                <a:ext uri="{FF2B5EF4-FFF2-40B4-BE49-F238E27FC236}">
                  <a16:creationId xmlns:a16="http://schemas.microsoft.com/office/drawing/2014/main" id="{95D88894-5722-CBD6-9A35-5CC0FD8D2A59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4" name="Google Shape;3189;p22">
              <a:extLst>
                <a:ext uri="{FF2B5EF4-FFF2-40B4-BE49-F238E27FC236}">
                  <a16:creationId xmlns:a16="http://schemas.microsoft.com/office/drawing/2014/main" id="{2726D273-FF9A-1E35-8D12-19CC18F4AF5A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5" name="Google Shape;3190;p22">
              <a:extLst>
                <a:ext uri="{FF2B5EF4-FFF2-40B4-BE49-F238E27FC236}">
                  <a16:creationId xmlns:a16="http://schemas.microsoft.com/office/drawing/2014/main" id="{63C54462-367F-EB96-02A3-1D531CB16024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6" name="Google Shape;3191;p22">
              <a:extLst>
                <a:ext uri="{FF2B5EF4-FFF2-40B4-BE49-F238E27FC236}">
                  <a16:creationId xmlns:a16="http://schemas.microsoft.com/office/drawing/2014/main" id="{D8B55C5C-1AD6-7B2C-87B6-EC38A648DC0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7" name="Google Shape;3192;p22">
              <a:extLst>
                <a:ext uri="{FF2B5EF4-FFF2-40B4-BE49-F238E27FC236}">
                  <a16:creationId xmlns:a16="http://schemas.microsoft.com/office/drawing/2014/main" id="{BAE31D71-79DC-B6B5-BA77-756922B27970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8" name="Google Shape;3193;p22">
              <a:extLst>
                <a:ext uri="{FF2B5EF4-FFF2-40B4-BE49-F238E27FC236}">
                  <a16:creationId xmlns:a16="http://schemas.microsoft.com/office/drawing/2014/main" id="{0978C019-40A0-BA12-B9E3-44CB1FD0634B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9" name="Google Shape;3194;p22">
              <a:extLst>
                <a:ext uri="{FF2B5EF4-FFF2-40B4-BE49-F238E27FC236}">
                  <a16:creationId xmlns:a16="http://schemas.microsoft.com/office/drawing/2014/main" id="{96741378-44C0-916F-6F01-7500222AC2B7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0" name="Google Shape;3195;p22">
              <a:extLst>
                <a:ext uri="{FF2B5EF4-FFF2-40B4-BE49-F238E27FC236}">
                  <a16:creationId xmlns:a16="http://schemas.microsoft.com/office/drawing/2014/main" id="{BDAF7875-666E-3484-4BDE-A2BE9A9EFFAE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1" name="Google Shape;3196;p22">
              <a:extLst>
                <a:ext uri="{FF2B5EF4-FFF2-40B4-BE49-F238E27FC236}">
                  <a16:creationId xmlns:a16="http://schemas.microsoft.com/office/drawing/2014/main" id="{B8B2D621-FC2B-6698-F0EC-ED39E7E80D18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2" name="Google Shape;3197;p22">
              <a:extLst>
                <a:ext uri="{FF2B5EF4-FFF2-40B4-BE49-F238E27FC236}">
                  <a16:creationId xmlns:a16="http://schemas.microsoft.com/office/drawing/2014/main" id="{DD941999-C1EE-4AAC-18D5-777E35E89360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3" name="Google Shape;3198;p22">
              <a:extLst>
                <a:ext uri="{FF2B5EF4-FFF2-40B4-BE49-F238E27FC236}">
                  <a16:creationId xmlns:a16="http://schemas.microsoft.com/office/drawing/2014/main" id="{A8C9FB47-0606-C5BE-CE70-0010110B8A03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4" name="Google Shape;3199;p22">
              <a:extLst>
                <a:ext uri="{FF2B5EF4-FFF2-40B4-BE49-F238E27FC236}">
                  <a16:creationId xmlns:a16="http://schemas.microsoft.com/office/drawing/2014/main" id="{68DF8B68-7544-2528-69DD-21796EC2057F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5" name="Google Shape;3200;p22">
              <a:extLst>
                <a:ext uri="{FF2B5EF4-FFF2-40B4-BE49-F238E27FC236}">
                  <a16:creationId xmlns:a16="http://schemas.microsoft.com/office/drawing/2014/main" id="{87906C52-C2D1-55A9-51AE-EFBDF46AE5D5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6" name="Google Shape;3201;p22">
              <a:extLst>
                <a:ext uri="{FF2B5EF4-FFF2-40B4-BE49-F238E27FC236}">
                  <a16:creationId xmlns:a16="http://schemas.microsoft.com/office/drawing/2014/main" id="{BCBD5FE8-724E-16D5-24C4-7B145724A372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7" name="Google Shape;3202;p22">
              <a:extLst>
                <a:ext uri="{FF2B5EF4-FFF2-40B4-BE49-F238E27FC236}">
                  <a16:creationId xmlns:a16="http://schemas.microsoft.com/office/drawing/2014/main" id="{652D0BBD-7CE1-EBB4-9B42-5AB92205C343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8" name="Google Shape;3203;p22">
              <a:extLst>
                <a:ext uri="{FF2B5EF4-FFF2-40B4-BE49-F238E27FC236}">
                  <a16:creationId xmlns:a16="http://schemas.microsoft.com/office/drawing/2014/main" id="{D9BEF3CC-D6B7-565B-E652-217C8B35BA29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9" name="Google Shape;3204;p22">
              <a:extLst>
                <a:ext uri="{FF2B5EF4-FFF2-40B4-BE49-F238E27FC236}">
                  <a16:creationId xmlns:a16="http://schemas.microsoft.com/office/drawing/2014/main" id="{F73E4864-5586-499F-16C8-5CFE69BD27FA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0" name="Google Shape;3205;p22">
              <a:extLst>
                <a:ext uri="{FF2B5EF4-FFF2-40B4-BE49-F238E27FC236}">
                  <a16:creationId xmlns:a16="http://schemas.microsoft.com/office/drawing/2014/main" id="{EC676D7D-41E6-EBF3-819D-1BF4F1092554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1" name="Google Shape;3206;p22">
              <a:extLst>
                <a:ext uri="{FF2B5EF4-FFF2-40B4-BE49-F238E27FC236}">
                  <a16:creationId xmlns:a16="http://schemas.microsoft.com/office/drawing/2014/main" id="{4B154F17-21D8-9ADE-566C-4930AAE28811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2" name="Google Shape;3207;p22">
              <a:extLst>
                <a:ext uri="{FF2B5EF4-FFF2-40B4-BE49-F238E27FC236}">
                  <a16:creationId xmlns:a16="http://schemas.microsoft.com/office/drawing/2014/main" id="{B92C4381-A5BF-18FD-BBA4-AC049116730A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3" name="Google Shape;3208;p22">
              <a:extLst>
                <a:ext uri="{FF2B5EF4-FFF2-40B4-BE49-F238E27FC236}">
                  <a16:creationId xmlns:a16="http://schemas.microsoft.com/office/drawing/2014/main" id="{6F071A8B-6833-EFF6-1A07-23010B554BD6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4" name="Google Shape;3209;p22">
              <a:extLst>
                <a:ext uri="{FF2B5EF4-FFF2-40B4-BE49-F238E27FC236}">
                  <a16:creationId xmlns:a16="http://schemas.microsoft.com/office/drawing/2014/main" id="{4A2D2BBD-896E-FB0E-2990-3673326A0289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5" name="Google Shape;3210;p22">
              <a:extLst>
                <a:ext uri="{FF2B5EF4-FFF2-40B4-BE49-F238E27FC236}">
                  <a16:creationId xmlns:a16="http://schemas.microsoft.com/office/drawing/2014/main" id="{4601F032-8C31-2C1A-DB98-DE4EAC079E1F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6" name="Google Shape;3211;p22">
              <a:extLst>
                <a:ext uri="{FF2B5EF4-FFF2-40B4-BE49-F238E27FC236}">
                  <a16:creationId xmlns:a16="http://schemas.microsoft.com/office/drawing/2014/main" id="{050FF23F-E593-3492-C965-80A6B2EC8C2D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7" name="Google Shape;3212;p22">
              <a:extLst>
                <a:ext uri="{FF2B5EF4-FFF2-40B4-BE49-F238E27FC236}">
                  <a16:creationId xmlns:a16="http://schemas.microsoft.com/office/drawing/2014/main" id="{30D59CA2-64E6-26B4-DEDC-5F369CED6F9E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8" name="Google Shape;3213;p22">
              <a:extLst>
                <a:ext uri="{FF2B5EF4-FFF2-40B4-BE49-F238E27FC236}">
                  <a16:creationId xmlns:a16="http://schemas.microsoft.com/office/drawing/2014/main" id="{97CA07A6-7295-FDC3-C830-496CD87E6418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9" name="Google Shape;3214;p22">
              <a:extLst>
                <a:ext uri="{FF2B5EF4-FFF2-40B4-BE49-F238E27FC236}">
                  <a16:creationId xmlns:a16="http://schemas.microsoft.com/office/drawing/2014/main" id="{61FE9D42-D8E5-AD26-FEAD-96AA6A95EAD7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0" name="Google Shape;3215;p22">
              <a:extLst>
                <a:ext uri="{FF2B5EF4-FFF2-40B4-BE49-F238E27FC236}">
                  <a16:creationId xmlns:a16="http://schemas.microsoft.com/office/drawing/2014/main" id="{436ACB56-4CA7-947D-C574-19F56A4ADC3B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1" name="Google Shape;3216;p22">
              <a:extLst>
                <a:ext uri="{FF2B5EF4-FFF2-40B4-BE49-F238E27FC236}">
                  <a16:creationId xmlns:a16="http://schemas.microsoft.com/office/drawing/2014/main" id="{E8761EF4-F26A-1F9F-217D-11C812215EED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2" name="Google Shape;3217;p22">
              <a:extLst>
                <a:ext uri="{FF2B5EF4-FFF2-40B4-BE49-F238E27FC236}">
                  <a16:creationId xmlns:a16="http://schemas.microsoft.com/office/drawing/2014/main" id="{3938596D-389A-F8BA-4BDB-D77FD8BA8C11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3" name="Google Shape;3218;p22">
              <a:extLst>
                <a:ext uri="{FF2B5EF4-FFF2-40B4-BE49-F238E27FC236}">
                  <a16:creationId xmlns:a16="http://schemas.microsoft.com/office/drawing/2014/main" id="{E4D7582F-B94A-A7B7-7489-6D24932288A6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4" name="Google Shape;3219;p22">
              <a:extLst>
                <a:ext uri="{FF2B5EF4-FFF2-40B4-BE49-F238E27FC236}">
                  <a16:creationId xmlns:a16="http://schemas.microsoft.com/office/drawing/2014/main" id="{247F826A-F38C-1866-5310-A48A7B222D20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5" name="Google Shape;3220;p22">
              <a:extLst>
                <a:ext uri="{FF2B5EF4-FFF2-40B4-BE49-F238E27FC236}">
                  <a16:creationId xmlns:a16="http://schemas.microsoft.com/office/drawing/2014/main" id="{CE3FF382-C81D-AE6E-58B6-C378BA9A21D8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6" name="Google Shape;3221;p22">
              <a:extLst>
                <a:ext uri="{FF2B5EF4-FFF2-40B4-BE49-F238E27FC236}">
                  <a16:creationId xmlns:a16="http://schemas.microsoft.com/office/drawing/2014/main" id="{64B3E97B-80BC-B4A7-5699-94E8DD2763BC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7" name="Google Shape;3222;p22">
              <a:extLst>
                <a:ext uri="{FF2B5EF4-FFF2-40B4-BE49-F238E27FC236}">
                  <a16:creationId xmlns:a16="http://schemas.microsoft.com/office/drawing/2014/main" id="{87D59673-7E31-4C09-F662-16F74226F359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8" name="Google Shape;3223;p22">
              <a:extLst>
                <a:ext uri="{FF2B5EF4-FFF2-40B4-BE49-F238E27FC236}">
                  <a16:creationId xmlns:a16="http://schemas.microsoft.com/office/drawing/2014/main" id="{969C25A1-334A-CC1E-33E7-D082F4D3F2F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9" name="Google Shape;3224;p22">
              <a:extLst>
                <a:ext uri="{FF2B5EF4-FFF2-40B4-BE49-F238E27FC236}">
                  <a16:creationId xmlns:a16="http://schemas.microsoft.com/office/drawing/2014/main" id="{78270536-43B3-985F-4F65-DC0E29B4E008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0" name="Google Shape;3225;p22">
              <a:extLst>
                <a:ext uri="{FF2B5EF4-FFF2-40B4-BE49-F238E27FC236}">
                  <a16:creationId xmlns:a16="http://schemas.microsoft.com/office/drawing/2014/main" id="{5F104F56-56B2-0AA9-D4D7-C5EA082D2974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1" name="Google Shape;3226;p22">
              <a:extLst>
                <a:ext uri="{FF2B5EF4-FFF2-40B4-BE49-F238E27FC236}">
                  <a16:creationId xmlns:a16="http://schemas.microsoft.com/office/drawing/2014/main" id="{5F327AEE-8BCB-9590-1FE4-3704134F3889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2" name="Google Shape;3227;p22">
              <a:extLst>
                <a:ext uri="{FF2B5EF4-FFF2-40B4-BE49-F238E27FC236}">
                  <a16:creationId xmlns:a16="http://schemas.microsoft.com/office/drawing/2014/main" id="{0DA32B6D-0F44-CEE6-DDD8-7CCB9D6D4A35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3" name="Google Shape;3228;p22">
              <a:extLst>
                <a:ext uri="{FF2B5EF4-FFF2-40B4-BE49-F238E27FC236}">
                  <a16:creationId xmlns:a16="http://schemas.microsoft.com/office/drawing/2014/main" id="{996D2C94-AE7B-8D9A-9780-E4D9585BCED8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4" name="Google Shape;3229;p22">
              <a:extLst>
                <a:ext uri="{FF2B5EF4-FFF2-40B4-BE49-F238E27FC236}">
                  <a16:creationId xmlns:a16="http://schemas.microsoft.com/office/drawing/2014/main" id="{D659C9E4-1FA4-03D9-63CE-E86918E540D1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5" name="Google Shape;3230;p22">
              <a:extLst>
                <a:ext uri="{FF2B5EF4-FFF2-40B4-BE49-F238E27FC236}">
                  <a16:creationId xmlns:a16="http://schemas.microsoft.com/office/drawing/2014/main" id="{0604C2EF-713D-2F8F-F4CD-3C3842CE51AF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6" name="Google Shape;3231;p22">
              <a:extLst>
                <a:ext uri="{FF2B5EF4-FFF2-40B4-BE49-F238E27FC236}">
                  <a16:creationId xmlns:a16="http://schemas.microsoft.com/office/drawing/2014/main" id="{3DACC471-B4FF-FD88-EA5A-2594694D9A9C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7" name="Google Shape;3232;p22">
              <a:extLst>
                <a:ext uri="{FF2B5EF4-FFF2-40B4-BE49-F238E27FC236}">
                  <a16:creationId xmlns:a16="http://schemas.microsoft.com/office/drawing/2014/main" id="{8029CEFE-0551-0D6E-AF1B-BD190F028CFE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8" name="Google Shape;3233;p22">
              <a:extLst>
                <a:ext uri="{FF2B5EF4-FFF2-40B4-BE49-F238E27FC236}">
                  <a16:creationId xmlns:a16="http://schemas.microsoft.com/office/drawing/2014/main" id="{68081E33-B33E-0A11-83B4-D588BE1DB4C2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9" name="Google Shape;3234;p22">
              <a:extLst>
                <a:ext uri="{FF2B5EF4-FFF2-40B4-BE49-F238E27FC236}">
                  <a16:creationId xmlns:a16="http://schemas.microsoft.com/office/drawing/2014/main" id="{4EA69843-5C0B-4D2D-74DE-617E7A8869BE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0" name="Google Shape;3235;p22">
              <a:extLst>
                <a:ext uri="{FF2B5EF4-FFF2-40B4-BE49-F238E27FC236}">
                  <a16:creationId xmlns:a16="http://schemas.microsoft.com/office/drawing/2014/main" id="{D46C90B7-7234-436C-BC18-C3B88CAC0B67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1" name="Google Shape;3236;p22">
              <a:extLst>
                <a:ext uri="{FF2B5EF4-FFF2-40B4-BE49-F238E27FC236}">
                  <a16:creationId xmlns:a16="http://schemas.microsoft.com/office/drawing/2014/main" id="{92B632CB-D32A-216B-7BDC-7968A198687B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2" name="Google Shape;3237;p22">
              <a:extLst>
                <a:ext uri="{FF2B5EF4-FFF2-40B4-BE49-F238E27FC236}">
                  <a16:creationId xmlns:a16="http://schemas.microsoft.com/office/drawing/2014/main" id="{D26A968D-4515-6768-E59C-91BC51ABA05B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3" name="Google Shape;3238;p22">
              <a:extLst>
                <a:ext uri="{FF2B5EF4-FFF2-40B4-BE49-F238E27FC236}">
                  <a16:creationId xmlns:a16="http://schemas.microsoft.com/office/drawing/2014/main" id="{4380F623-CE07-1905-42DE-7A7B0DAA4899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4" name="Google Shape;3239;p22">
              <a:extLst>
                <a:ext uri="{FF2B5EF4-FFF2-40B4-BE49-F238E27FC236}">
                  <a16:creationId xmlns:a16="http://schemas.microsoft.com/office/drawing/2014/main" id="{14D16786-565F-0B68-DAE2-8E754C5D3B01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5" name="Google Shape;3240;p22">
              <a:extLst>
                <a:ext uri="{FF2B5EF4-FFF2-40B4-BE49-F238E27FC236}">
                  <a16:creationId xmlns:a16="http://schemas.microsoft.com/office/drawing/2014/main" id="{7CE93A91-BD68-D07F-5028-D2E607714B2C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6" name="Google Shape;3241;p22">
              <a:extLst>
                <a:ext uri="{FF2B5EF4-FFF2-40B4-BE49-F238E27FC236}">
                  <a16:creationId xmlns:a16="http://schemas.microsoft.com/office/drawing/2014/main" id="{63217543-A65E-B310-2360-0072E473DEF8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7" name="Google Shape;3242;p22">
              <a:extLst>
                <a:ext uri="{FF2B5EF4-FFF2-40B4-BE49-F238E27FC236}">
                  <a16:creationId xmlns:a16="http://schemas.microsoft.com/office/drawing/2014/main" id="{1F005ED8-FFB8-7144-3FE4-32E1F182B75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8" name="Google Shape;3243;p22">
              <a:extLst>
                <a:ext uri="{FF2B5EF4-FFF2-40B4-BE49-F238E27FC236}">
                  <a16:creationId xmlns:a16="http://schemas.microsoft.com/office/drawing/2014/main" id="{5987677F-DD1F-2252-C047-5CC0F71A7C3B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9" name="Google Shape;3244;p22">
              <a:extLst>
                <a:ext uri="{FF2B5EF4-FFF2-40B4-BE49-F238E27FC236}">
                  <a16:creationId xmlns:a16="http://schemas.microsoft.com/office/drawing/2014/main" id="{7E82F686-0F5E-9181-74B8-D7DE6CA376D1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0" name="Google Shape;3245;p22">
              <a:extLst>
                <a:ext uri="{FF2B5EF4-FFF2-40B4-BE49-F238E27FC236}">
                  <a16:creationId xmlns:a16="http://schemas.microsoft.com/office/drawing/2014/main" id="{96D233E7-F157-E3CB-A54B-290ADA90F7C2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1" name="Google Shape;3246;p22">
              <a:extLst>
                <a:ext uri="{FF2B5EF4-FFF2-40B4-BE49-F238E27FC236}">
                  <a16:creationId xmlns:a16="http://schemas.microsoft.com/office/drawing/2014/main" id="{DA2928D7-9B43-0AE5-BD52-08C4DB3173E5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2" name="Google Shape;3247;p22">
              <a:extLst>
                <a:ext uri="{FF2B5EF4-FFF2-40B4-BE49-F238E27FC236}">
                  <a16:creationId xmlns:a16="http://schemas.microsoft.com/office/drawing/2014/main" id="{90D0CAED-1578-418B-FE0D-880B14E435AE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3" name="Google Shape;3248;p22">
              <a:extLst>
                <a:ext uri="{FF2B5EF4-FFF2-40B4-BE49-F238E27FC236}">
                  <a16:creationId xmlns:a16="http://schemas.microsoft.com/office/drawing/2014/main" id="{47F5BE9F-CFAA-AF29-DB5C-E45590063BA0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4" name="Google Shape;3249;p22">
              <a:extLst>
                <a:ext uri="{FF2B5EF4-FFF2-40B4-BE49-F238E27FC236}">
                  <a16:creationId xmlns:a16="http://schemas.microsoft.com/office/drawing/2014/main" id="{1BF85E9C-F451-48FD-1DC3-750070DCF238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5" name="Google Shape;3250;p22">
              <a:extLst>
                <a:ext uri="{FF2B5EF4-FFF2-40B4-BE49-F238E27FC236}">
                  <a16:creationId xmlns:a16="http://schemas.microsoft.com/office/drawing/2014/main" id="{75B42360-9B7F-3B63-F0A9-E59464F0F9A0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6" name="Google Shape;3251;p22">
              <a:extLst>
                <a:ext uri="{FF2B5EF4-FFF2-40B4-BE49-F238E27FC236}">
                  <a16:creationId xmlns:a16="http://schemas.microsoft.com/office/drawing/2014/main" id="{BA700B89-083E-FDD4-967E-BDE41A48D732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7" name="Google Shape;3252;p22">
              <a:extLst>
                <a:ext uri="{FF2B5EF4-FFF2-40B4-BE49-F238E27FC236}">
                  <a16:creationId xmlns:a16="http://schemas.microsoft.com/office/drawing/2014/main" id="{8A0108E5-1C7C-04EF-5992-CF7ACEEDC551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8" name="Google Shape;3253;p22">
              <a:extLst>
                <a:ext uri="{FF2B5EF4-FFF2-40B4-BE49-F238E27FC236}">
                  <a16:creationId xmlns:a16="http://schemas.microsoft.com/office/drawing/2014/main" id="{A5F5F4EA-3B13-2638-B719-D2AF11273EB9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9" name="Google Shape;3254;p22">
              <a:extLst>
                <a:ext uri="{FF2B5EF4-FFF2-40B4-BE49-F238E27FC236}">
                  <a16:creationId xmlns:a16="http://schemas.microsoft.com/office/drawing/2014/main" id="{96F05245-B969-470C-1B39-2638D13C4B55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0" name="Google Shape;3255;p22">
              <a:extLst>
                <a:ext uri="{FF2B5EF4-FFF2-40B4-BE49-F238E27FC236}">
                  <a16:creationId xmlns:a16="http://schemas.microsoft.com/office/drawing/2014/main" id="{E03D34F7-F4D2-37A2-D07B-CF31B0D7C4B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1" name="Google Shape;3256;p22">
              <a:extLst>
                <a:ext uri="{FF2B5EF4-FFF2-40B4-BE49-F238E27FC236}">
                  <a16:creationId xmlns:a16="http://schemas.microsoft.com/office/drawing/2014/main" id="{DDDA9C20-37E9-F2F5-FC34-20EC103D0ABA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2" name="Google Shape;3257;p22">
              <a:extLst>
                <a:ext uri="{FF2B5EF4-FFF2-40B4-BE49-F238E27FC236}">
                  <a16:creationId xmlns:a16="http://schemas.microsoft.com/office/drawing/2014/main" id="{C318725D-7396-83ED-84B0-4677A44046F6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3" name="Google Shape;3258;p22">
              <a:extLst>
                <a:ext uri="{FF2B5EF4-FFF2-40B4-BE49-F238E27FC236}">
                  <a16:creationId xmlns:a16="http://schemas.microsoft.com/office/drawing/2014/main" id="{5F274DB7-687D-220D-79B4-87587720BA31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4" name="Google Shape;3259;p22">
              <a:extLst>
                <a:ext uri="{FF2B5EF4-FFF2-40B4-BE49-F238E27FC236}">
                  <a16:creationId xmlns:a16="http://schemas.microsoft.com/office/drawing/2014/main" id="{4120282F-86D1-D66F-A927-A65C7EA38BBF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5" name="Google Shape;3260;p22">
              <a:extLst>
                <a:ext uri="{FF2B5EF4-FFF2-40B4-BE49-F238E27FC236}">
                  <a16:creationId xmlns:a16="http://schemas.microsoft.com/office/drawing/2014/main" id="{E527901D-405C-A581-B883-B81E2F7B4A54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6" name="Google Shape;3261;p22">
              <a:extLst>
                <a:ext uri="{FF2B5EF4-FFF2-40B4-BE49-F238E27FC236}">
                  <a16:creationId xmlns:a16="http://schemas.microsoft.com/office/drawing/2014/main" id="{C4402E96-81C7-0851-4F69-77BEB1CF736C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7" name="Google Shape;3262;p22">
              <a:extLst>
                <a:ext uri="{FF2B5EF4-FFF2-40B4-BE49-F238E27FC236}">
                  <a16:creationId xmlns:a16="http://schemas.microsoft.com/office/drawing/2014/main" id="{2C406C0B-16B5-767D-46E3-2BB0A1F80127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8" name="Google Shape;3263;p22">
              <a:extLst>
                <a:ext uri="{FF2B5EF4-FFF2-40B4-BE49-F238E27FC236}">
                  <a16:creationId xmlns:a16="http://schemas.microsoft.com/office/drawing/2014/main" id="{280F06EF-6872-0175-7F67-BB3B3E8669DD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9" name="Google Shape;3264;p22">
              <a:extLst>
                <a:ext uri="{FF2B5EF4-FFF2-40B4-BE49-F238E27FC236}">
                  <a16:creationId xmlns:a16="http://schemas.microsoft.com/office/drawing/2014/main" id="{6C6CA273-B2A6-034F-19A2-D2EDCE0611E5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0" name="Google Shape;3265;p22">
              <a:extLst>
                <a:ext uri="{FF2B5EF4-FFF2-40B4-BE49-F238E27FC236}">
                  <a16:creationId xmlns:a16="http://schemas.microsoft.com/office/drawing/2014/main" id="{41C8C5F2-282F-3451-D786-CDC3C07B3C1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1" name="Google Shape;3266;p22">
              <a:extLst>
                <a:ext uri="{FF2B5EF4-FFF2-40B4-BE49-F238E27FC236}">
                  <a16:creationId xmlns:a16="http://schemas.microsoft.com/office/drawing/2014/main" id="{E560B43C-E7F9-84B8-EB9E-EFB373C991C1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2" name="Google Shape;3267;p22">
              <a:extLst>
                <a:ext uri="{FF2B5EF4-FFF2-40B4-BE49-F238E27FC236}">
                  <a16:creationId xmlns:a16="http://schemas.microsoft.com/office/drawing/2014/main" id="{D26BA053-FB43-89DB-CCA8-9E8271BB4959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3" name="Google Shape;3268;p22">
              <a:extLst>
                <a:ext uri="{FF2B5EF4-FFF2-40B4-BE49-F238E27FC236}">
                  <a16:creationId xmlns:a16="http://schemas.microsoft.com/office/drawing/2014/main" id="{B1ACE3B9-8F7B-275B-BAC9-0267EA8636A8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4" name="Google Shape;3269;p22">
              <a:extLst>
                <a:ext uri="{FF2B5EF4-FFF2-40B4-BE49-F238E27FC236}">
                  <a16:creationId xmlns:a16="http://schemas.microsoft.com/office/drawing/2014/main" id="{097B1B13-EDB6-13D1-3D01-7EB47AD95384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5" name="Google Shape;3270;p22">
              <a:extLst>
                <a:ext uri="{FF2B5EF4-FFF2-40B4-BE49-F238E27FC236}">
                  <a16:creationId xmlns:a16="http://schemas.microsoft.com/office/drawing/2014/main" id="{89FEF6DD-73DB-8CBF-D04F-3FCA49CDE47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6" name="Google Shape;3271;p22">
              <a:extLst>
                <a:ext uri="{FF2B5EF4-FFF2-40B4-BE49-F238E27FC236}">
                  <a16:creationId xmlns:a16="http://schemas.microsoft.com/office/drawing/2014/main" id="{51144F26-F24A-018A-69EE-1CF6AF2DFE6A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7" name="Google Shape;3272;p22">
              <a:extLst>
                <a:ext uri="{FF2B5EF4-FFF2-40B4-BE49-F238E27FC236}">
                  <a16:creationId xmlns:a16="http://schemas.microsoft.com/office/drawing/2014/main" id="{97A00AD1-6FEF-545A-5C11-D18DD1787550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8" name="Google Shape;3273;p22">
              <a:extLst>
                <a:ext uri="{FF2B5EF4-FFF2-40B4-BE49-F238E27FC236}">
                  <a16:creationId xmlns:a16="http://schemas.microsoft.com/office/drawing/2014/main" id="{85E6B8D2-0771-442D-5F92-825403C3CA4C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9" name="Google Shape;3274;p22">
              <a:extLst>
                <a:ext uri="{FF2B5EF4-FFF2-40B4-BE49-F238E27FC236}">
                  <a16:creationId xmlns:a16="http://schemas.microsoft.com/office/drawing/2014/main" id="{2ED90A3A-A4C4-EB9F-8450-6AA3348DC58D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0" name="Google Shape;3275;p22">
              <a:extLst>
                <a:ext uri="{FF2B5EF4-FFF2-40B4-BE49-F238E27FC236}">
                  <a16:creationId xmlns:a16="http://schemas.microsoft.com/office/drawing/2014/main" id="{FF0CCF3B-A142-63A4-1A6B-56A6FD67850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1" name="Google Shape;3276;p22">
              <a:extLst>
                <a:ext uri="{FF2B5EF4-FFF2-40B4-BE49-F238E27FC236}">
                  <a16:creationId xmlns:a16="http://schemas.microsoft.com/office/drawing/2014/main" id="{3BF05DA8-0071-116C-C804-06C7B8A46739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2" name="Google Shape;3277;p22">
              <a:extLst>
                <a:ext uri="{FF2B5EF4-FFF2-40B4-BE49-F238E27FC236}">
                  <a16:creationId xmlns:a16="http://schemas.microsoft.com/office/drawing/2014/main" id="{68515501-DC68-8971-AE8A-A226E4E60796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3" name="Google Shape;3278;p22">
              <a:extLst>
                <a:ext uri="{FF2B5EF4-FFF2-40B4-BE49-F238E27FC236}">
                  <a16:creationId xmlns:a16="http://schemas.microsoft.com/office/drawing/2014/main" id="{9BC6B6CF-1DDE-FB77-6604-3C8CF0ADC80F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4" name="Google Shape;3279;p22">
              <a:extLst>
                <a:ext uri="{FF2B5EF4-FFF2-40B4-BE49-F238E27FC236}">
                  <a16:creationId xmlns:a16="http://schemas.microsoft.com/office/drawing/2014/main" id="{97784CEB-6ECC-3048-BFC4-E754F09BF908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5" name="Google Shape;3280;p22">
              <a:extLst>
                <a:ext uri="{FF2B5EF4-FFF2-40B4-BE49-F238E27FC236}">
                  <a16:creationId xmlns:a16="http://schemas.microsoft.com/office/drawing/2014/main" id="{9E5CDB08-DAE9-82BE-0FED-FF6844B5FEBB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6" name="Google Shape;3281;p22">
              <a:extLst>
                <a:ext uri="{FF2B5EF4-FFF2-40B4-BE49-F238E27FC236}">
                  <a16:creationId xmlns:a16="http://schemas.microsoft.com/office/drawing/2014/main" id="{FFC354F6-AC90-7E54-4DD2-C42FEBD11A62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7" name="Google Shape;3282;p22">
              <a:extLst>
                <a:ext uri="{FF2B5EF4-FFF2-40B4-BE49-F238E27FC236}">
                  <a16:creationId xmlns:a16="http://schemas.microsoft.com/office/drawing/2014/main" id="{1E0F644D-FDB2-3502-0194-C88D53605DA8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8" name="Google Shape;3283;p22">
              <a:extLst>
                <a:ext uri="{FF2B5EF4-FFF2-40B4-BE49-F238E27FC236}">
                  <a16:creationId xmlns:a16="http://schemas.microsoft.com/office/drawing/2014/main" id="{D33F4DB0-DDE3-F70E-1C04-B772100E6D1F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9" name="Google Shape;3284;p22">
              <a:extLst>
                <a:ext uri="{FF2B5EF4-FFF2-40B4-BE49-F238E27FC236}">
                  <a16:creationId xmlns:a16="http://schemas.microsoft.com/office/drawing/2014/main" id="{F0747D24-BACC-A1C1-724E-074278B06B00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0" name="Google Shape;3285;p22">
              <a:extLst>
                <a:ext uri="{FF2B5EF4-FFF2-40B4-BE49-F238E27FC236}">
                  <a16:creationId xmlns:a16="http://schemas.microsoft.com/office/drawing/2014/main" id="{918B4A30-5D53-D9BE-49B3-CA46AC9B75EE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1" name="Google Shape;3286;p22">
              <a:extLst>
                <a:ext uri="{FF2B5EF4-FFF2-40B4-BE49-F238E27FC236}">
                  <a16:creationId xmlns:a16="http://schemas.microsoft.com/office/drawing/2014/main" id="{59ADD1DC-C989-F4B8-A348-452442F30F30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2" name="Google Shape;3287;p22">
              <a:extLst>
                <a:ext uri="{FF2B5EF4-FFF2-40B4-BE49-F238E27FC236}">
                  <a16:creationId xmlns:a16="http://schemas.microsoft.com/office/drawing/2014/main" id="{01B383DB-E7AC-5621-8B88-5DA255DCA895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3" name="Google Shape;3288;p22">
              <a:extLst>
                <a:ext uri="{FF2B5EF4-FFF2-40B4-BE49-F238E27FC236}">
                  <a16:creationId xmlns:a16="http://schemas.microsoft.com/office/drawing/2014/main" id="{F5DD5B3B-CDB6-C9EC-00ED-9CEB5F074417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4" name="Google Shape;3289;p22">
              <a:extLst>
                <a:ext uri="{FF2B5EF4-FFF2-40B4-BE49-F238E27FC236}">
                  <a16:creationId xmlns:a16="http://schemas.microsoft.com/office/drawing/2014/main" id="{2E2E7D18-B872-7D98-38A6-96E2B072D1A0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5" name="Google Shape;3290;p22">
              <a:extLst>
                <a:ext uri="{FF2B5EF4-FFF2-40B4-BE49-F238E27FC236}">
                  <a16:creationId xmlns:a16="http://schemas.microsoft.com/office/drawing/2014/main" id="{84CA2B17-4858-A41A-2B77-CAE83FDF1664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6" name="Google Shape;3291;p22">
              <a:extLst>
                <a:ext uri="{FF2B5EF4-FFF2-40B4-BE49-F238E27FC236}">
                  <a16:creationId xmlns:a16="http://schemas.microsoft.com/office/drawing/2014/main" id="{335DF443-2CF2-587B-3A3D-B3C57B91A501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7" name="Google Shape;3292;p22">
              <a:extLst>
                <a:ext uri="{FF2B5EF4-FFF2-40B4-BE49-F238E27FC236}">
                  <a16:creationId xmlns:a16="http://schemas.microsoft.com/office/drawing/2014/main" id="{1446EA50-B3B7-933B-BB36-8666728893D7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8" name="Google Shape;3293;p22">
              <a:extLst>
                <a:ext uri="{FF2B5EF4-FFF2-40B4-BE49-F238E27FC236}">
                  <a16:creationId xmlns:a16="http://schemas.microsoft.com/office/drawing/2014/main" id="{E10ABDA8-C7F2-0C6B-5283-46AB01F76034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9" name="Google Shape;3294;p22">
              <a:extLst>
                <a:ext uri="{FF2B5EF4-FFF2-40B4-BE49-F238E27FC236}">
                  <a16:creationId xmlns:a16="http://schemas.microsoft.com/office/drawing/2014/main" id="{E0AF0651-D2F7-5418-6A50-15983654FA95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0" name="Google Shape;3295;p22">
              <a:extLst>
                <a:ext uri="{FF2B5EF4-FFF2-40B4-BE49-F238E27FC236}">
                  <a16:creationId xmlns:a16="http://schemas.microsoft.com/office/drawing/2014/main" id="{14A72146-B332-5746-2CBC-F87DA14FE4C8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1" name="Google Shape;3296;p22">
              <a:extLst>
                <a:ext uri="{FF2B5EF4-FFF2-40B4-BE49-F238E27FC236}">
                  <a16:creationId xmlns:a16="http://schemas.microsoft.com/office/drawing/2014/main" id="{396B36E7-D577-4B15-124B-F23208FC41DD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2" name="Google Shape;3297;p22">
              <a:extLst>
                <a:ext uri="{FF2B5EF4-FFF2-40B4-BE49-F238E27FC236}">
                  <a16:creationId xmlns:a16="http://schemas.microsoft.com/office/drawing/2014/main" id="{BA455157-A24D-4E8B-3148-523359E1573B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3" name="Google Shape;3298;p22">
              <a:extLst>
                <a:ext uri="{FF2B5EF4-FFF2-40B4-BE49-F238E27FC236}">
                  <a16:creationId xmlns:a16="http://schemas.microsoft.com/office/drawing/2014/main" id="{530FB4FC-B543-A59E-D31D-6CBAF96163E1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4" name="Google Shape;3299;p22">
              <a:extLst>
                <a:ext uri="{FF2B5EF4-FFF2-40B4-BE49-F238E27FC236}">
                  <a16:creationId xmlns:a16="http://schemas.microsoft.com/office/drawing/2014/main" id="{55C3C87A-6D6B-13C8-4355-E7796FEFE6F4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5" name="Google Shape;3300;p22">
              <a:extLst>
                <a:ext uri="{FF2B5EF4-FFF2-40B4-BE49-F238E27FC236}">
                  <a16:creationId xmlns:a16="http://schemas.microsoft.com/office/drawing/2014/main" id="{4C7382D0-1FEE-C477-9587-D5D1AF478196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6" name="Google Shape;3301;p22">
              <a:extLst>
                <a:ext uri="{FF2B5EF4-FFF2-40B4-BE49-F238E27FC236}">
                  <a16:creationId xmlns:a16="http://schemas.microsoft.com/office/drawing/2014/main" id="{E9379010-9408-B02A-8A4D-27F212DE685B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7" name="Google Shape;3302;p22">
              <a:extLst>
                <a:ext uri="{FF2B5EF4-FFF2-40B4-BE49-F238E27FC236}">
                  <a16:creationId xmlns:a16="http://schemas.microsoft.com/office/drawing/2014/main" id="{2D8E6C10-2A79-4018-1617-86CBC53CD0B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8" name="Google Shape;3303;p22">
              <a:extLst>
                <a:ext uri="{FF2B5EF4-FFF2-40B4-BE49-F238E27FC236}">
                  <a16:creationId xmlns:a16="http://schemas.microsoft.com/office/drawing/2014/main" id="{31BE7151-E0CD-CFC8-2C5A-FFCC618EF68E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9" name="Google Shape;3304;p22">
              <a:extLst>
                <a:ext uri="{FF2B5EF4-FFF2-40B4-BE49-F238E27FC236}">
                  <a16:creationId xmlns:a16="http://schemas.microsoft.com/office/drawing/2014/main" id="{CE5799FF-A8CD-C122-9350-4D01C83F022D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0" name="Google Shape;3305;p22">
              <a:extLst>
                <a:ext uri="{FF2B5EF4-FFF2-40B4-BE49-F238E27FC236}">
                  <a16:creationId xmlns:a16="http://schemas.microsoft.com/office/drawing/2014/main" id="{198D905A-EA39-8166-2219-D22FA432C113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1" name="Google Shape;3306;p22">
              <a:extLst>
                <a:ext uri="{FF2B5EF4-FFF2-40B4-BE49-F238E27FC236}">
                  <a16:creationId xmlns:a16="http://schemas.microsoft.com/office/drawing/2014/main" id="{398AAB18-4456-D8A5-EEEF-06C87B224DB1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2" name="Google Shape;3307;p22">
              <a:extLst>
                <a:ext uri="{FF2B5EF4-FFF2-40B4-BE49-F238E27FC236}">
                  <a16:creationId xmlns:a16="http://schemas.microsoft.com/office/drawing/2014/main" id="{4D8C0545-8DE6-6994-FF37-C584068CD270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3" name="Google Shape;3308;p22">
              <a:extLst>
                <a:ext uri="{FF2B5EF4-FFF2-40B4-BE49-F238E27FC236}">
                  <a16:creationId xmlns:a16="http://schemas.microsoft.com/office/drawing/2014/main" id="{B7148290-FF59-352A-0499-551506728DB3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4" name="Google Shape;3309;p22">
              <a:extLst>
                <a:ext uri="{FF2B5EF4-FFF2-40B4-BE49-F238E27FC236}">
                  <a16:creationId xmlns:a16="http://schemas.microsoft.com/office/drawing/2014/main" id="{DB4E9738-6F82-A4EA-6B72-F6DC37A4C16D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5" name="Google Shape;3310;p22">
              <a:extLst>
                <a:ext uri="{FF2B5EF4-FFF2-40B4-BE49-F238E27FC236}">
                  <a16:creationId xmlns:a16="http://schemas.microsoft.com/office/drawing/2014/main" id="{1BFD9005-3932-B2A8-DEE1-DF7D06F05168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6" name="Google Shape;3311;p22">
              <a:extLst>
                <a:ext uri="{FF2B5EF4-FFF2-40B4-BE49-F238E27FC236}">
                  <a16:creationId xmlns:a16="http://schemas.microsoft.com/office/drawing/2014/main" id="{98CDAF5F-7971-4607-8BA6-2411B5FABA2B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7" name="Google Shape;3312;p22">
              <a:extLst>
                <a:ext uri="{FF2B5EF4-FFF2-40B4-BE49-F238E27FC236}">
                  <a16:creationId xmlns:a16="http://schemas.microsoft.com/office/drawing/2014/main" id="{6D1CC006-7F89-7956-6531-D327E82CCA00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8" name="Google Shape;3313;p22">
              <a:extLst>
                <a:ext uri="{FF2B5EF4-FFF2-40B4-BE49-F238E27FC236}">
                  <a16:creationId xmlns:a16="http://schemas.microsoft.com/office/drawing/2014/main" id="{D8ACABC4-C3D1-211E-6B10-B588F1163F79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9" name="Google Shape;3314;p22">
              <a:extLst>
                <a:ext uri="{FF2B5EF4-FFF2-40B4-BE49-F238E27FC236}">
                  <a16:creationId xmlns:a16="http://schemas.microsoft.com/office/drawing/2014/main" id="{0C867EE3-10C1-0EC5-BB0C-34FA40BFB752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0" name="Google Shape;3315;p22">
              <a:extLst>
                <a:ext uri="{FF2B5EF4-FFF2-40B4-BE49-F238E27FC236}">
                  <a16:creationId xmlns:a16="http://schemas.microsoft.com/office/drawing/2014/main" id="{79741551-D64E-AC7E-7C8D-A7DB845E2A28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1" name="Google Shape;3316;p22">
              <a:extLst>
                <a:ext uri="{FF2B5EF4-FFF2-40B4-BE49-F238E27FC236}">
                  <a16:creationId xmlns:a16="http://schemas.microsoft.com/office/drawing/2014/main" id="{749B0D9F-F5C0-6B52-6F51-410BF1CCA76E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2" name="Google Shape;3317;p22">
              <a:extLst>
                <a:ext uri="{FF2B5EF4-FFF2-40B4-BE49-F238E27FC236}">
                  <a16:creationId xmlns:a16="http://schemas.microsoft.com/office/drawing/2014/main" id="{FE223DAC-6112-C982-D7D4-72220C2B44C9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3" name="Google Shape;3318;p22">
              <a:extLst>
                <a:ext uri="{FF2B5EF4-FFF2-40B4-BE49-F238E27FC236}">
                  <a16:creationId xmlns:a16="http://schemas.microsoft.com/office/drawing/2014/main" id="{73FCC6CF-9A02-C0F2-61AB-564116821368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4" name="Google Shape;3319;p22">
              <a:extLst>
                <a:ext uri="{FF2B5EF4-FFF2-40B4-BE49-F238E27FC236}">
                  <a16:creationId xmlns:a16="http://schemas.microsoft.com/office/drawing/2014/main" id="{92B1B24B-DA7F-32C7-A651-6249234F1BCE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5" name="Google Shape;3320;p22">
              <a:extLst>
                <a:ext uri="{FF2B5EF4-FFF2-40B4-BE49-F238E27FC236}">
                  <a16:creationId xmlns:a16="http://schemas.microsoft.com/office/drawing/2014/main" id="{AB3187DF-3B76-C623-B2DF-298A964F09E0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6" name="Google Shape;3321;p22">
              <a:extLst>
                <a:ext uri="{FF2B5EF4-FFF2-40B4-BE49-F238E27FC236}">
                  <a16:creationId xmlns:a16="http://schemas.microsoft.com/office/drawing/2014/main" id="{A94BEA2A-2B38-46DB-8B2A-27FFF7475C13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7" name="Google Shape;3322;p22">
              <a:extLst>
                <a:ext uri="{FF2B5EF4-FFF2-40B4-BE49-F238E27FC236}">
                  <a16:creationId xmlns:a16="http://schemas.microsoft.com/office/drawing/2014/main" id="{D66AEE92-BED2-2D93-BE0D-5E9520EBF740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8" name="Google Shape;3323;p22">
              <a:extLst>
                <a:ext uri="{FF2B5EF4-FFF2-40B4-BE49-F238E27FC236}">
                  <a16:creationId xmlns:a16="http://schemas.microsoft.com/office/drawing/2014/main" id="{A7065BA9-065B-FF9E-C88B-A849792922D6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9" name="Google Shape;3324;p22">
              <a:extLst>
                <a:ext uri="{FF2B5EF4-FFF2-40B4-BE49-F238E27FC236}">
                  <a16:creationId xmlns:a16="http://schemas.microsoft.com/office/drawing/2014/main" id="{FBAC82DA-23D9-F4E0-E28F-D7AB82D6505E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0" name="Google Shape;3325;p22">
              <a:extLst>
                <a:ext uri="{FF2B5EF4-FFF2-40B4-BE49-F238E27FC236}">
                  <a16:creationId xmlns:a16="http://schemas.microsoft.com/office/drawing/2014/main" id="{708C3699-C56A-9994-5C83-B0E87C3307B0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1" name="Google Shape;3326;p22">
              <a:extLst>
                <a:ext uri="{FF2B5EF4-FFF2-40B4-BE49-F238E27FC236}">
                  <a16:creationId xmlns:a16="http://schemas.microsoft.com/office/drawing/2014/main" id="{0D9BF6E5-29C6-45EE-7276-F6BCFA57844F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2" name="Google Shape;3327;p22">
              <a:extLst>
                <a:ext uri="{FF2B5EF4-FFF2-40B4-BE49-F238E27FC236}">
                  <a16:creationId xmlns:a16="http://schemas.microsoft.com/office/drawing/2014/main" id="{1C958540-4834-D67C-AB53-3DFB5893DD7C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3" name="Google Shape;3328;p22">
              <a:extLst>
                <a:ext uri="{FF2B5EF4-FFF2-40B4-BE49-F238E27FC236}">
                  <a16:creationId xmlns:a16="http://schemas.microsoft.com/office/drawing/2014/main" id="{ED140E38-8E0B-F010-D414-FA575C6FB6A3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4" name="Google Shape;3329;p22">
              <a:extLst>
                <a:ext uri="{FF2B5EF4-FFF2-40B4-BE49-F238E27FC236}">
                  <a16:creationId xmlns:a16="http://schemas.microsoft.com/office/drawing/2014/main" id="{FA9E15D5-7125-D68D-EBC7-961C3D5C24F0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5" name="Google Shape;3330;p22">
              <a:extLst>
                <a:ext uri="{FF2B5EF4-FFF2-40B4-BE49-F238E27FC236}">
                  <a16:creationId xmlns:a16="http://schemas.microsoft.com/office/drawing/2014/main" id="{BC5A452D-C382-F372-FFAA-1C7EF238B9DB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6" name="Google Shape;3331;p22">
              <a:extLst>
                <a:ext uri="{FF2B5EF4-FFF2-40B4-BE49-F238E27FC236}">
                  <a16:creationId xmlns:a16="http://schemas.microsoft.com/office/drawing/2014/main" id="{DAFAA92E-73E6-B94B-5512-470E47AEDC07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7" name="Google Shape;3332;p22">
              <a:extLst>
                <a:ext uri="{FF2B5EF4-FFF2-40B4-BE49-F238E27FC236}">
                  <a16:creationId xmlns:a16="http://schemas.microsoft.com/office/drawing/2014/main" id="{2970CACE-53D9-E6C6-4F6F-0F0C100A4604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8" name="Google Shape;3333;p22">
              <a:extLst>
                <a:ext uri="{FF2B5EF4-FFF2-40B4-BE49-F238E27FC236}">
                  <a16:creationId xmlns:a16="http://schemas.microsoft.com/office/drawing/2014/main" id="{A72C6B24-D71F-1E9A-91CE-EF9D99C47C1E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9" name="Google Shape;3334;p22">
              <a:extLst>
                <a:ext uri="{FF2B5EF4-FFF2-40B4-BE49-F238E27FC236}">
                  <a16:creationId xmlns:a16="http://schemas.microsoft.com/office/drawing/2014/main" id="{29F82FBA-1E41-B6A1-A3AE-FA0D42188170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0" name="Google Shape;3335;p22">
              <a:extLst>
                <a:ext uri="{FF2B5EF4-FFF2-40B4-BE49-F238E27FC236}">
                  <a16:creationId xmlns:a16="http://schemas.microsoft.com/office/drawing/2014/main" id="{DC94765D-4008-777B-9368-3CB904B8A1DC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1" name="Google Shape;3336;p22">
              <a:extLst>
                <a:ext uri="{FF2B5EF4-FFF2-40B4-BE49-F238E27FC236}">
                  <a16:creationId xmlns:a16="http://schemas.microsoft.com/office/drawing/2014/main" id="{27A0CDFD-28D2-B5EF-DD16-A3830E8411F1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2" name="Google Shape;3337;p22">
              <a:extLst>
                <a:ext uri="{FF2B5EF4-FFF2-40B4-BE49-F238E27FC236}">
                  <a16:creationId xmlns:a16="http://schemas.microsoft.com/office/drawing/2014/main" id="{14BDCAD1-A8F6-85C5-A3A0-77930F1D778C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3" name="Google Shape;3338;p22">
              <a:extLst>
                <a:ext uri="{FF2B5EF4-FFF2-40B4-BE49-F238E27FC236}">
                  <a16:creationId xmlns:a16="http://schemas.microsoft.com/office/drawing/2014/main" id="{BEF3CC93-B46D-44B1-6A25-C805C7F569CD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4" name="Google Shape;3339;p22">
              <a:extLst>
                <a:ext uri="{FF2B5EF4-FFF2-40B4-BE49-F238E27FC236}">
                  <a16:creationId xmlns:a16="http://schemas.microsoft.com/office/drawing/2014/main" id="{BF451A1D-953A-DBFB-2EE4-EB3A89F5E2FB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5" name="Google Shape;3340;p22">
              <a:extLst>
                <a:ext uri="{FF2B5EF4-FFF2-40B4-BE49-F238E27FC236}">
                  <a16:creationId xmlns:a16="http://schemas.microsoft.com/office/drawing/2014/main" id="{FD2BAF7C-FFAC-4947-38ED-902E69954E6D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6" name="Google Shape;3341;p22">
              <a:extLst>
                <a:ext uri="{FF2B5EF4-FFF2-40B4-BE49-F238E27FC236}">
                  <a16:creationId xmlns:a16="http://schemas.microsoft.com/office/drawing/2014/main" id="{AC38F2EE-4880-9DB4-3CD9-9E3EACF85AE5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7" name="Google Shape;3342;p22">
              <a:extLst>
                <a:ext uri="{FF2B5EF4-FFF2-40B4-BE49-F238E27FC236}">
                  <a16:creationId xmlns:a16="http://schemas.microsoft.com/office/drawing/2014/main" id="{3D987687-CE14-0A16-5AE2-752A804BB218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8" name="Google Shape;3343;p22">
              <a:extLst>
                <a:ext uri="{FF2B5EF4-FFF2-40B4-BE49-F238E27FC236}">
                  <a16:creationId xmlns:a16="http://schemas.microsoft.com/office/drawing/2014/main" id="{2245E3E2-DE20-B0E8-04D1-EEB5304C8232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9" name="Google Shape;3344;p22">
              <a:extLst>
                <a:ext uri="{FF2B5EF4-FFF2-40B4-BE49-F238E27FC236}">
                  <a16:creationId xmlns:a16="http://schemas.microsoft.com/office/drawing/2014/main" id="{3ABC935F-344B-7BC1-90B5-6C3FF01AA4F5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0" name="Google Shape;3345;p22">
              <a:extLst>
                <a:ext uri="{FF2B5EF4-FFF2-40B4-BE49-F238E27FC236}">
                  <a16:creationId xmlns:a16="http://schemas.microsoft.com/office/drawing/2014/main" id="{06628984-CFD7-B944-A14A-92EE983AFF1A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1" name="Google Shape;3346;p22">
              <a:extLst>
                <a:ext uri="{FF2B5EF4-FFF2-40B4-BE49-F238E27FC236}">
                  <a16:creationId xmlns:a16="http://schemas.microsoft.com/office/drawing/2014/main" id="{E47D3D7C-46BB-6313-6061-F5589DBBCF78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2" name="Google Shape;3347;p22">
              <a:extLst>
                <a:ext uri="{FF2B5EF4-FFF2-40B4-BE49-F238E27FC236}">
                  <a16:creationId xmlns:a16="http://schemas.microsoft.com/office/drawing/2014/main" id="{11968281-14C5-4FFA-7FA5-4875BE8C2B34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3" name="Google Shape;3348;p22">
              <a:extLst>
                <a:ext uri="{FF2B5EF4-FFF2-40B4-BE49-F238E27FC236}">
                  <a16:creationId xmlns:a16="http://schemas.microsoft.com/office/drawing/2014/main" id="{CB05530F-6C10-CB93-E528-AE7E80567A47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4" name="Google Shape;3349;p22">
              <a:extLst>
                <a:ext uri="{FF2B5EF4-FFF2-40B4-BE49-F238E27FC236}">
                  <a16:creationId xmlns:a16="http://schemas.microsoft.com/office/drawing/2014/main" id="{4863AC92-ABFF-88D8-B54D-68D0B633650D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5" name="Google Shape;3350;p22">
              <a:extLst>
                <a:ext uri="{FF2B5EF4-FFF2-40B4-BE49-F238E27FC236}">
                  <a16:creationId xmlns:a16="http://schemas.microsoft.com/office/drawing/2014/main" id="{385681E2-4749-99A9-7B4B-332EC638E743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6" name="Google Shape;3351;p22">
              <a:extLst>
                <a:ext uri="{FF2B5EF4-FFF2-40B4-BE49-F238E27FC236}">
                  <a16:creationId xmlns:a16="http://schemas.microsoft.com/office/drawing/2014/main" id="{A0A1A45B-6059-C0E7-FC05-B8A4BADB9122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7" name="Google Shape;3352;p22">
              <a:extLst>
                <a:ext uri="{FF2B5EF4-FFF2-40B4-BE49-F238E27FC236}">
                  <a16:creationId xmlns:a16="http://schemas.microsoft.com/office/drawing/2014/main" id="{62047C05-3F8C-4673-A9C6-93F4F837B455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8" name="Google Shape;3353;p22">
              <a:extLst>
                <a:ext uri="{FF2B5EF4-FFF2-40B4-BE49-F238E27FC236}">
                  <a16:creationId xmlns:a16="http://schemas.microsoft.com/office/drawing/2014/main" id="{FF5B5776-01D1-51C8-6535-00CF8B21BA3B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9" name="Google Shape;3354;p22">
              <a:extLst>
                <a:ext uri="{FF2B5EF4-FFF2-40B4-BE49-F238E27FC236}">
                  <a16:creationId xmlns:a16="http://schemas.microsoft.com/office/drawing/2014/main" id="{533E15F4-36D9-9D4C-B6A5-AB55CCBB8B11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0" name="Google Shape;3355;p22">
              <a:extLst>
                <a:ext uri="{FF2B5EF4-FFF2-40B4-BE49-F238E27FC236}">
                  <a16:creationId xmlns:a16="http://schemas.microsoft.com/office/drawing/2014/main" id="{0725EF6F-1BFD-1E80-454C-220C7687DFA1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1" name="Google Shape;3356;p22">
              <a:extLst>
                <a:ext uri="{FF2B5EF4-FFF2-40B4-BE49-F238E27FC236}">
                  <a16:creationId xmlns:a16="http://schemas.microsoft.com/office/drawing/2014/main" id="{35F05D2F-207C-CA5A-E643-530E2D509229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2" name="Google Shape;3357;p22">
              <a:extLst>
                <a:ext uri="{FF2B5EF4-FFF2-40B4-BE49-F238E27FC236}">
                  <a16:creationId xmlns:a16="http://schemas.microsoft.com/office/drawing/2014/main" id="{99C21C38-B5B1-50ED-54AF-6AC80C919567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3" name="Google Shape;3358;p22">
              <a:extLst>
                <a:ext uri="{FF2B5EF4-FFF2-40B4-BE49-F238E27FC236}">
                  <a16:creationId xmlns:a16="http://schemas.microsoft.com/office/drawing/2014/main" id="{583C9936-EFF8-E8DC-D475-ABE66C628DE2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4" name="Google Shape;3359;p22">
              <a:extLst>
                <a:ext uri="{FF2B5EF4-FFF2-40B4-BE49-F238E27FC236}">
                  <a16:creationId xmlns:a16="http://schemas.microsoft.com/office/drawing/2014/main" id="{5E209F00-4015-2D87-E9AC-1C734E6FF36C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5" name="Google Shape;3360;p22">
              <a:extLst>
                <a:ext uri="{FF2B5EF4-FFF2-40B4-BE49-F238E27FC236}">
                  <a16:creationId xmlns:a16="http://schemas.microsoft.com/office/drawing/2014/main" id="{B1E24EB7-56A8-7F61-8B1C-513B1955E1F6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6" name="Google Shape;3361;p22">
              <a:extLst>
                <a:ext uri="{FF2B5EF4-FFF2-40B4-BE49-F238E27FC236}">
                  <a16:creationId xmlns:a16="http://schemas.microsoft.com/office/drawing/2014/main" id="{12706F0E-26C1-D82A-8777-933249A20392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7" name="Google Shape;3362;p22">
              <a:extLst>
                <a:ext uri="{FF2B5EF4-FFF2-40B4-BE49-F238E27FC236}">
                  <a16:creationId xmlns:a16="http://schemas.microsoft.com/office/drawing/2014/main" id="{AD036722-EF4F-8EB9-AD7F-2C829BDACEF1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8" name="Google Shape;3363;p22">
              <a:extLst>
                <a:ext uri="{FF2B5EF4-FFF2-40B4-BE49-F238E27FC236}">
                  <a16:creationId xmlns:a16="http://schemas.microsoft.com/office/drawing/2014/main" id="{9EEE77CB-B9E8-F6F2-CD55-12CED8AC3BBE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9" name="Google Shape;3364;p22">
              <a:extLst>
                <a:ext uri="{FF2B5EF4-FFF2-40B4-BE49-F238E27FC236}">
                  <a16:creationId xmlns:a16="http://schemas.microsoft.com/office/drawing/2014/main" id="{68F7968B-B546-D75A-6EF9-7892248B70A5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0" name="Google Shape;3365;p22">
              <a:extLst>
                <a:ext uri="{FF2B5EF4-FFF2-40B4-BE49-F238E27FC236}">
                  <a16:creationId xmlns:a16="http://schemas.microsoft.com/office/drawing/2014/main" id="{E9962B32-6849-D999-D876-67FAC44377CB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1" name="Google Shape;3366;p22">
              <a:extLst>
                <a:ext uri="{FF2B5EF4-FFF2-40B4-BE49-F238E27FC236}">
                  <a16:creationId xmlns:a16="http://schemas.microsoft.com/office/drawing/2014/main" id="{27402A3A-8418-5F0A-507E-4078138573F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2" name="Google Shape;3367;p22">
              <a:extLst>
                <a:ext uri="{FF2B5EF4-FFF2-40B4-BE49-F238E27FC236}">
                  <a16:creationId xmlns:a16="http://schemas.microsoft.com/office/drawing/2014/main" id="{10F33FEB-C889-7120-892B-5C9F868FAAD4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3" name="Google Shape;3368;p22">
              <a:extLst>
                <a:ext uri="{FF2B5EF4-FFF2-40B4-BE49-F238E27FC236}">
                  <a16:creationId xmlns:a16="http://schemas.microsoft.com/office/drawing/2014/main" id="{E735D0F3-D51E-8431-EA3B-5086AEC9CA12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4" name="Google Shape;3369;p22">
              <a:extLst>
                <a:ext uri="{FF2B5EF4-FFF2-40B4-BE49-F238E27FC236}">
                  <a16:creationId xmlns:a16="http://schemas.microsoft.com/office/drawing/2014/main" id="{F8E18052-638B-2104-B509-87679AB53638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5" name="Google Shape;3370;p22">
              <a:extLst>
                <a:ext uri="{FF2B5EF4-FFF2-40B4-BE49-F238E27FC236}">
                  <a16:creationId xmlns:a16="http://schemas.microsoft.com/office/drawing/2014/main" id="{D676E0BB-403D-4504-4950-98FEF025B2CF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6" name="Google Shape;3371;p22">
              <a:extLst>
                <a:ext uri="{FF2B5EF4-FFF2-40B4-BE49-F238E27FC236}">
                  <a16:creationId xmlns:a16="http://schemas.microsoft.com/office/drawing/2014/main" id="{EC658281-804B-14F0-B331-A156F1FA150F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7" name="Google Shape;3372;p22">
              <a:extLst>
                <a:ext uri="{FF2B5EF4-FFF2-40B4-BE49-F238E27FC236}">
                  <a16:creationId xmlns:a16="http://schemas.microsoft.com/office/drawing/2014/main" id="{977EF917-75C6-F057-AAED-D9F4ECF4CF36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8" name="Google Shape;3373;p22">
              <a:extLst>
                <a:ext uri="{FF2B5EF4-FFF2-40B4-BE49-F238E27FC236}">
                  <a16:creationId xmlns:a16="http://schemas.microsoft.com/office/drawing/2014/main" id="{A9F011F2-4158-4415-9D5E-E72CBEF236BC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9" name="Google Shape;3374;p22">
              <a:extLst>
                <a:ext uri="{FF2B5EF4-FFF2-40B4-BE49-F238E27FC236}">
                  <a16:creationId xmlns:a16="http://schemas.microsoft.com/office/drawing/2014/main" id="{FB538D15-F715-4824-DFFD-5215A303F31E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0" name="Google Shape;3375;p22">
              <a:extLst>
                <a:ext uri="{FF2B5EF4-FFF2-40B4-BE49-F238E27FC236}">
                  <a16:creationId xmlns:a16="http://schemas.microsoft.com/office/drawing/2014/main" id="{A6BB574F-34D9-7DDF-6CFF-710DDE75F3F5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1" name="Google Shape;3376;p22">
              <a:extLst>
                <a:ext uri="{FF2B5EF4-FFF2-40B4-BE49-F238E27FC236}">
                  <a16:creationId xmlns:a16="http://schemas.microsoft.com/office/drawing/2014/main" id="{5EE8CEF6-D896-6851-1140-41BF50FF3DC8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2" name="Google Shape;3377;p22">
              <a:extLst>
                <a:ext uri="{FF2B5EF4-FFF2-40B4-BE49-F238E27FC236}">
                  <a16:creationId xmlns:a16="http://schemas.microsoft.com/office/drawing/2014/main" id="{055ADD4C-1179-3F2C-73CD-30CCA27C3366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3" name="Google Shape;3378;p22">
              <a:extLst>
                <a:ext uri="{FF2B5EF4-FFF2-40B4-BE49-F238E27FC236}">
                  <a16:creationId xmlns:a16="http://schemas.microsoft.com/office/drawing/2014/main" id="{1A60927E-CB0A-BE9C-314A-3D6BA5FFA1D5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4" name="Google Shape;3379;p22">
              <a:extLst>
                <a:ext uri="{FF2B5EF4-FFF2-40B4-BE49-F238E27FC236}">
                  <a16:creationId xmlns:a16="http://schemas.microsoft.com/office/drawing/2014/main" id="{5441A652-C450-51B8-6B3B-82934470D374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5" name="Google Shape;3380;p22">
              <a:extLst>
                <a:ext uri="{FF2B5EF4-FFF2-40B4-BE49-F238E27FC236}">
                  <a16:creationId xmlns:a16="http://schemas.microsoft.com/office/drawing/2014/main" id="{62A58006-86E6-3A45-7C4A-EFE5D8CD59C4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6" name="Google Shape;3381;p22">
              <a:extLst>
                <a:ext uri="{FF2B5EF4-FFF2-40B4-BE49-F238E27FC236}">
                  <a16:creationId xmlns:a16="http://schemas.microsoft.com/office/drawing/2014/main" id="{2F1CC756-BEF8-0D27-538C-55B58D6F6D0C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7" name="Google Shape;3382;p22">
              <a:extLst>
                <a:ext uri="{FF2B5EF4-FFF2-40B4-BE49-F238E27FC236}">
                  <a16:creationId xmlns:a16="http://schemas.microsoft.com/office/drawing/2014/main" id="{B93FC3B9-A104-EC2B-C899-261A460987B8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8" name="Google Shape;3383;p22">
              <a:extLst>
                <a:ext uri="{FF2B5EF4-FFF2-40B4-BE49-F238E27FC236}">
                  <a16:creationId xmlns:a16="http://schemas.microsoft.com/office/drawing/2014/main" id="{D404F7A0-3D7D-1424-9BF2-CE17DAD27E0E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9" name="Google Shape;3384;p22">
              <a:extLst>
                <a:ext uri="{FF2B5EF4-FFF2-40B4-BE49-F238E27FC236}">
                  <a16:creationId xmlns:a16="http://schemas.microsoft.com/office/drawing/2014/main" id="{2E1BC1B8-87AE-7CB2-CF80-EF7B77C185B8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0" name="Google Shape;3385;p22">
              <a:extLst>
                <a:ext uri="{FF2B5EF4-FFF2-40B4-BE49-F238E27FC236}">
                  <a16:creationId xmlns:a16="http://schemas.microsoft.com/office/drawing/2014/main" id="{3E99B834-3CFC-06D9-8D2E-BCA5549CFD23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1" name="Google Shape;3386;p22">
              <a:extLst>
                <a:ext uri="{FF2B5EF4-FFF2-40B4-BE49-F238E27FC236}">
                  <a16:creationId xmlns:a16="http://schemas.microsoft.com/office/drawing/2014/main" id="{04F1931D-AE45-149C-073B-39936473314E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2" name="Google Shape;3387;p22">
              <a:extLst>
                <a:ext uri="{FF2B5EF4-FFF2-40B4-BE49-F238E27FC236}">
                  <a16:creationId xmlns:a16="http://schemas.microsoft.com/office/drawing/2014/main" id="{526E8270-8090-DEED-D23B-3EFFA5C3F01C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3" name="Google Shape;3388;p22">
              <a:extLst>
                <a:ext uri="{FF2B5EF4-FFF2-40B4-BE49-F238E27FC236}">
                  <a16:creationId xmlns:a16="http://schemas.microsoft.com/office/drawing/2014/main" id="{B01B21F3-D291-6ADC-6421-3A34A5D3A3DC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4" name="Google Shape;3389;p22">
              <a:extLst>
                <a:ext uri="{FF2B5EF4-FFF2-40B4-BE49-F238E27FC236}">
                  <a16:creationId xmlns:a16="http://schemas.microsoft.com/office/drawing/2014/main" id="{82772623-902F-179B-E7B6-FC9E6BA2F2FB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5" name="Google Shape;3390;p22">
              <a:extLst>
                <a:ext uri="{FF2B5EF4-FFF2-40B4-BE49-F238E27FC236}">
                  <a16:creationId xmlns:a16="http://schemas.microsoft.com/office/drawing/2014/main" id="{FADFAB1D-1B11-B789-85BE-8930BE8E5A8F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6" name="Google Shape;3391;p22">
              <a:extLst>
                <a:ext uri="{FF2B5EF4-FFF2-40B4-BE49-F238E27FC236}">
                  <a16:creationId xmlns:a16="http://schemas.microsoft.com/office/drawing/2014/main" id="{49E536E1-436A-3483-BABC-50227A5C7E94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7" name="Google Shape;3392;p22">
              <a:extLst>
                <a:ext uri="{FF2B5EF4-FFF2-40B4-BE49-F238E27FC236}">
                  <a16:creationId xmlns:a16="http://schemas.microsoft.com/office/drawing/2014/main" id="{76BE0FF4-E8A1-0C50-9CEC-A3271C7F3156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8" name="Google Shape;3393;p22">
              <a:extLst>
                <a:ext uri="{FF2B5EF4-FFF2-40B4-BE49-F238E27FC236}">
                  <a16:creationId xmlns:a16="http://schemas.microsoft.com/office/drawing/2014/main" id="{1BA10774-BDBD-F115-F0FC-FDDAA3BF149E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9" name="Google Shape;3394;p22">
              <a:extLst>
                <a:ext uri="{FF2B5EF4-FFF2-40B4-BE49-F238E27FC236}">
                  <a16:creationId xmlns:a16="http://schemas.microsoft.com/office/drawing/2014/main" id="{8525D5E4-D0C8-E94E-C2F1-6AEF363FA25A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0" name="Google Shape;3395;p22">
              <a:extLst>
                <a:ext uri="{FF2B5EF4-FFF2-40B4-BE49-F238E27FC236}">
                  <a16:creationId xmlns:a16="http://schemas.microsoft.com/office/drawing/2014/main" id="{D2C75069-3331-691A-B767-28DFF540B1B9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1" name="Google Shape;3396;p22">
              <a:extLst>
                <a:ext uri="{FF2B5EF4-FFF2-40B4-BE49-F238E27FC236}">
                  <a16:creationId xmlns:a16="http://schemas.microsoft.com/office/drawing/2014/main" id="{7859D9B6-4AD5-2414-7A55-7475DB38DCD5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2" name="Google Shape;3397;p22">
              <a:extLst>
                <a:ext uri="{FF2B5EF4-FFF2-40B4-BE49-F238E27FC236}">
                  <a16:creationId xmlns:a16="http://schemas.microsoft.com/office/drawing/2014/main" id="{B6A9A296-737D-1EF2-5DB2-E3B7BA44B91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3" name="Google Shape;3398;p22">
              <a:extLst>
                <a:ext uri="{FF2B5EF4-FFF2-40B4-BE49-F238E27FC236}">
                  <a16:creationId xmlns:a16="http://schemas.microsoft.com/office/drawing/2014/main" id="{69E9E2BF-A2A3-C999-AAA5-F01C4FC7763F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4" name="Google Shape;3399;p22">
              <a:extLst>
                <a:ext uri="{FF2B5EF4-FFF2-40B4-BE49-F238E27FC236}">
                  <a16:creationId xmlns:a16="http://schemas.microsoft.com/office/drawing/2014/main" id="{5AEA74EA-1260-E7C0-C2E2-E372CBC2B7DF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5" name="Google Shape;3400;p22">
              <a:extLst>
                <a:ext uri="{FF2B5EF4-FFF2-40B4-BE49-F238E27FC236}">
                  <a16:creationId xmlns:a16="http://schemas.microsoft.com/office/drawing/2014/main" id="{449AA21C-7AE8-FBF4-2D05-4C57A945BB88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6" name="Google Shape;3401;p22">
              <a:extLst>
                <a:ext uri="{FF2B5EF4-FFF2-40B4-BE49-F238E27FC236}">
                  <a16:creationId xmlns:a16="http://schemas.microsoft.com/office/drawing/2014/main" id="{C2551382-211D-6193-0C4C-485B299F6280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7" name="Google Shape;3402;p22">
              <a:extLst>
                <a:ext uri="{FF2B5EF4-FFF2-40B4-BE49-F238E27FC236}">
                  <a16:creationId xmlns:a16="http://schemas.microsoft.com/office/drawing/2014/main" id="{C9834118-DE52-2460-1AB4-D6CE2D1C3DBB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8" name="Google Shape;3403;p22">
              <a:extLst>
                <a:ext uri="{FF2B5EF4-FFF2-40B4-BE49-F238E27FC236}">
                  <a16:creationId xmlns:a16="http://schemas.microsoft.com/office/drawing/2014/main" id="{645087AB-4C67-F6C8-7173-B7B8D35B06E0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9" name="Google Shape;3404;p22">
              <a:extLst>
                <a:ext uri="{FF2B5EF4-FFF2-40B4-BE49-F238E27FC236}">
                  <a16:creationId xmlns:a16="http://schemas.microsoft.com/office/drawing/2014/main" id="{D3BD9B29-CA82-5179-6C42-4C0D51263D23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0" name="Google Shape;3405;p22">
              <a:extLst>
                <a:ext uri="{FF2B5EF4-FFF2-40B4-BE49-F238E27FC236}">
                  <a16:creationId xmlns:a16="http://schemas.microsoft.com/office/drawing/2014/main" id="{233613B9-D1C2-B924-51C2-78037E936252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1" name="Google Shape;3406;p22">
              <a:extLst>
                <a:ext uri="{FF2B5EF4-FFF2-40B4-BE49-F238E27FC236}">
                  <a16:creationId xmlns:a16="http://schemas.microsoft.com/office/drawing/2014/main" id="{D5ED4C9D-1E56-637B-4DF6-A80F0260916F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2" name="Google Shape;3407;p22">
              <a:extLst>
                <a:ext uri="{FF2B5EF4-FFF2-40B4-BE49-F238E27FC236}">
                  <a16:creationId xmlns:a16="http://schemas.microsoft.com/office/drawing/2014/main" id="{A182CBC9-5A85-C5EC-13B4-B36982A099C2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3" name="Google Shape;3408;p22">
              <a:extLst>
                <a:ext uri="{FF2B5EF4-FFF2-40B4-BE49-F238E27FC236}">
                  <a16:creationId xmlns:a16="http://schemas.microsoft.com/office/drawing/2014/main" id="{1A61EB0C-A8EB-2317-CC77-F078F09F203C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4" name="Google Shape;3409;p22">
              <a:extLst>
                <a:ext uri="{FF2B5EF4-FFF2-40B4-BE49-F238E27FC236}">
                  <a16:creationId xmlns:a16="http://schemas.microsoft.com/office/drawing/2014/main" id="{82524878-5F90-18F3-3BCD-BBF5D2447E4C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5" name="Google Shape;3410;p22">
              <a:extLst>
                <a:ext uri="{FF2B5EF4-FFF2-40B4-BE49-F238E27FC236}">
                  <a16:creationId xmlns:a16="http://schemas.microsoft.com/office/drawing/2014/main" id="{48FF0981-CABE-3CAB-29F0-B4DD26CAD2FD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6" name="Google Shape;3411;p22">
              <a:extLst>
                <a:ext uri="{FF2B5EF4-FFF2-40B4-BE49-F238E27FC236}">
                  <a16:creationId xmlns:a16="http://schemas.microsoft.com/office/drawing/2014/main" id="{1152E89B-379B-30DE-B2B1-77696B6CF38F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7" name="Google Shape;3412;p22">
              <a:extLst>
                <a:ext uri="{FF2B5EF4-FFF2-40B4-BE49-F238E27FC236}">
                  <a16:creationId xmlns:a16="http://schemas.microsoft.com/office/drawing/2014/main" id="{B585D3A6-50D5-4E9F-6CDE-BA552BDAAF46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8" name="Google Shape;3413;p22">
              <a:extLst>
                <a:ext uri="{FF2B5EF4-FFF2-40B4-BE49-F238E27FC236}">
                  <a16:creationId xmlns:a16="http://schemas.microsoft.com/office/drawing/2014/main" id="{7F6527A4-0F74-E166-ABF3-4CC89CC57757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9" name="Google Shape;3414;p22">
              <a:extLst>
                <a:ext uri="{FF2B5EF4-FFF2-40B4-BE49-F238E27FC236}">
                  <a16:creationId xmlns:a16="http://schemas.microsoft.com/office/drawing/2014/main" id="{CD9F753A-BBD3-A15E-658D-9670F6902694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0" name="Google Shape;3415;p22">
              <a:extLst>
                <a:ext uri="{FF2B5EF4-FFF2-40B4-BE49-F238E27FC236}">
                  <a16:creationId xmlns:a16="http://schemas.microsoft.com/office/drawing/2014/main" id="{553003D8-3769-1473-74B2-B63A0291667C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1" name="Google Shape;3416;p22">
              <a:extLst>
                <a:ext uri="{FF2B5EF4-FFF2-40B4-BE49-F238E27FC236}">
                  <a16:creationId xmlns:a16="http://schemas.microsoft.com/office/drawing/2014/main" id="{F98662C4-47DF-EAF0-3D54-B5763CE6AFFD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2" name="Google Shape;3417;p22">
              <a:extLst>
                <a:ext uri="{FF2B5EF4-FFF2-40B4-BE49-F238E27FC236}">
                  <a16:creationId xmlns:a16="http://schemas.microsoft.com/office/drawing/2014/main" id="{EDF6AB73-F9C1-412C-F7BC-A0A2F6A14C6F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3" name="Google Shape;3418;p22">
              <a:extLst>
                <a:ext uri="{FF2B5EF4-FFF2-40B4-BE49-F238E27FC236}">
                  <a16:creationId xmlns:a16="http://schemas.microsoft.com/office/drawing/2014/main" id="{151B37FB-8519-0B5B-5DD8-D700B8FDB1B6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4" name="Google Shape;3419;p22">
              <a:extLst>
                <a:ext uri="{FF2B5EF4-FFF2-40B4-BE49-F238E27FC236}">
                  <a16:creationId xmlns:a16="http://schemas.microsoft.com/office/drawing/2014/main" id="{B496F1E0-7813-7ADE-A800-BC24749E7634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5" name="Google Shape;3420;p22">
              <a:extLst>
                <a:ext uri="{FF2B5EF4-FFF2-40B4-BE49-F238E27FC236}">
                  <a16:creationId xmlns:a16="http://schemas.microsoft.com/office/drawing/2014/main" id="{45CD9358-8389-B5CC-7054-2D3828A0B9EC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6" name="Google Shape;3421;p22">
              <a:extLst>
                <a:ext uri="{FF2B5EF4-FFF2-40B4-BE49-F238E27FC236}">
                  <a16:creationId xmlns:a16="http://schemas.microsoft.com/office/drawing/2014/main" id="{3480E7F8-6D35-486F-0F69-2C76D31C0802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7" name="Google Shape;3422;p22">
              <a:extLst>
                <a:ext uri="{FF2B5EF4-FFF2-40B4-BE49-F238E27FC236}">
                  <a16:creationId xmlns:a16="http://schemas.microsoft.com/office/drawing/2014/main" id="{BEA725E5-B564-4C76-3DDA-6249D8B18AF7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8" name="Google Shape;3423;p22">
              <a:extLst>
                <a:ext uri="{FF2B5EF4-FFF2-40B4-BE49-F238E27FC236}">
                  <a16:creationId xmlns:a16="http://schemas.microsoft.com/office/drawing/2014/main" id="{A556865E-6734-5BD3-CA84-32AC06FF5CF8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9" name="Google Shape;3424;p22">
              <a:extLst>
                <a:ext uri="{FF2B5EF4-FFF2-40B4-BE49-F238E27FC236}">
                  <a16:creationId xmlns:a16="http://schemas.microsoft.com/office/drawing/2014/main" id="{2DDC5147-654C-699A-2533-74A9C19292A1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0" name="Google Shape;3425;p22">
              <a:extLst>
                <a:ext uri="{FF2B5EF4-FFF2-40B4-BE49-F238E27FC236}">
                  <a16:creationId xmlns:a16="http://schemas.microsoft.com/office/drawing/2014/main" id="{7BC8C797-56EB-28C4-98D7-F39EBCA52178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1" name="Google Shape;3426;p22">
              <a:extLst>
                <a:ext uri="{FF2B5EF4-FFF2-40B4-BE49-F238E27FC236}">
                  <a16:creationId xmlns:a16="http://schemas.microsoft.com/office/drawing/2014/main" id="{2A8CB7EE-6A84-FF8A-60AE-3EFED8EC0312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2" name="Google Shape;3427;p22">
              <a:extLst>
                <a:ext uri="{FF2B5EF4-FFF2-40B4-BE49-F238E27FC236}">
                  <a16:creationId xmlns:a16="http://schemas.microsoft.com/office/drawing/2014/main" id="{39AB9E1C-B082-AFC6-8773-E22A51CED20B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3" name="Google Shape;3428;p22">
              <a:extLst>
                <a:ext uri="{FF2B5EF4-FFF2-40B4-BE49-F238E27FC236}">
                  <a16:creationId xmlns:a16="http://schemas.microsoft.com/office/drawing/2014/main" id="{091A7ACB-6924-EF69-71F2-0C3F09A6486C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4" name="Google Shape;3429;p22">
              <a:extLst>
                <a:ext uri="{FF2B5EF4-FFF2-40B4-BE49-F238E27FC236}">
                  <a16:creationId xmlns:a16="http://schemas.microsoft.com/office/drawing/2014/main" id="{B6373B58-5250-C9C2-55BE-CBE42F0C4BB5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5" name="Google Shape;3430;p22">
              <a:extLst>
                <a:ext uri="{FF2B5EF4-FFF2-40B4-BE49-F238E27FC236}">
                  <a16:creationId xmlns:a16="http://schemas.microsoft.com/office/drawing/2014/main" id="{B47E3755-E931-99C6-D085-E9985F2C2DD7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6" name="Google Shape;3431;p22">
              <a:extLst>
                <a:ext uri="{FF2B5EF4-FFF2-40B4-BE49-F238E27FC236}">
                  <a16:creationId xmlns:a16="http://schemas.microsoft.com/office/drawing/2014/main" id="{20C2F719-B620-0326-5E14-250284F64916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7" name="Google Shape;3432;p22">
              <a:extLst>
                <a:ext uri="{FF2B5EF4-FFF2-40B4-BE49-F238E27FC236}">
                  <a16:creationId xmlns:a16="http://schemas.microsoft.com/office/drawing/2014/main" id="{0EAAA271-D317-0230-07FA-116B4BBF2795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8" name="Google Shape;3433;p22">
              <a:extLst>
                <a:ext uri="{FF2B5EF4-FFF2-40B4-BE49-F238E27FC236}">
                  <a16:creationId xmlns:a16="http://schemas.microsoft.com/office/drawing/2014/main" id="{E6D4E036-0E90-E687-380F-3833974795EE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9" name="Google Shape;3434;p22">
              <a:extLst>
                <a:ext uri="{FF2B5EF4-FFF2-40B4-BE49-F238E27FC236}">
                  <a16:creationId xmlns:a16="http://schemas.microsoft.com/office/drawing/2014/main" id="{EFE2793F-E66B-D6E2-486E-C479507ABACC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0" name="Google Shape;3435;p22">
              <a:extLst>
                <a:ext uri="{FF2B5EF4-FFF2-40B4-BE49-F238E27FC236}">
                  <a16:creationId xmlns:a16="http://schemas.microsoft.com/office/drawing/2014/main" id="{9A64D272-8D68-2C25-91F6-B044DCBD6466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1" name="Google Shape;3436;p22">
              <a:extLst>
                <a:ext uri="{FF2B5EF4-FFF2-40B4-BE49-F238E27FC236}">
                  <a16:creationId xmlns:a16="http://schemas.microsoft.com/office/drawing/2014/main" id="{F89F33E2-4900-AC03-C8B4-AE471D68F835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2" name="Google Shape;3437;p22">
              <a:extLst>
                <a:ext uri="{FF2B5EF4-FFF2-40B4-BE49-F238E27FC236}">
                  <a16:creationId xmlns:a16="http://schemas.microsoft.com/office/drawing/2014/main" id="{C00C51AE-493B-1473-B17F-005AA07F6B43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3" name="Google Shape;3438;p22">
              <a:extLst>
                <a:ext uri="{FF2B5EF4-FFF2-40B4-BE49-F238E27FC236}">
                  <a16:creationId xmlns:a16="http://schemas.microsoft.com/office/drawing/2014/main" id="{8C3F3769-BA8E-42B0-DFBF-1A3AEB72A658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4" name="Google Shape;3439;p22">
              <a:extLst>
                <a:ext uri="{FF2B5EF4-FFF2-40B4-BE49-F238E27FC236}">
                  <a16:creationId xmlns:a16="http://schemas.microsoft.com/office/drawing/2014/main" id="{69F44339-C83F-47AE-DB27-23FF87FCA4C5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5" name="Google Shape;3440;p22">
              <a:extLst>
                <a:ext uri="{FF2B5EF4-FFF2-40B4-BE49-F238E27FC236}">
                  <a16:creationId xmlns:a16="http://schemas.microsoft.com/office/drawing/2014/main" id="{FC700077-0A45-47A3-BBE4-D6C2BDA0FD1A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6" name="Google Shape;3441;p22">
              <a:extLst>
                <a:ext uri="{FF2B5EF4-FFF2-40B4-BE49-F238E27FC236}">
                  <a16:creationId xmlns:a16="http://schemas.microsoft.com/office/drawing/2014/main" id="{492C9DAA-4DD9-3702-3718-1971A7855854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7" name="Google Shape;3442;p22">
              <a:extLst>
                <a:ext uri="{FF2B5EF4-FFF2-40B4-BE49-F238E27FC236}">
                  <a16:creationId xmlns:a16="http://schemas.microsoft.com/office/drawing/2014/main" id="{7A8FD269-FCA3-CEA8-F677-24418FA25E4A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8" name="Google Shape;3443;p22">
              <a:extLst>
                <a:ext uri="{FF2B5EF4-FFF2-40B4-BE49-F238E27FC236}">
                  <a16:creationId xmlns:a16="http://schemas.microsoft.com/office/drawing/2014/main" id="{BBAE6287-7DD9-58E6-FDE1-5A1D39CE68DD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9" name="Google Shape;3444;p22">
              <a:extLst>
                <a:ext uri="{FF2B5EF4-FFF2-40B4-BE49-F238E27FC236}">
                  <a16:creationId xmlns:a16="http://schemas.microsoft.com/office/drawing/2014/main" id="{588DE8BA-A4FF-530C-FAA5-21A98B9BB771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0" name="Google Shape;3445;p22">
              <a:extLst>
                <a:ext uri="{FF2B5EF4-FFF2-40B4-BE49-F238E27FC236}">
                  <a16:creationId xmlns:a16="http://schemas.microsoft.com/office/drawing/2014/main" id="{DE685322-7E38-067B-34E2-F2EC78F2DFE2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1" name="Google Shape;3446;p22">
              <a:extLst>
                <a:ext uri="{FF2B5EF4-FFF2-40B4-BE49-F238E27FC236}">
                  <a16:creationId xmlns:a16="http://schemas.microsoft.com/office/drawing/2014/main" id="{E78779CC-802D-CAE5-0A75-FB7EE63B897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2" name="Google Shape;3447;p22">
              <a:extLst>
                <a:ext uri="{FF2B5EF4-FFF2-40B4-BE49-F238E27FC236}">
                  <a16:creationId xmlns:a16="http://schemas.microsoft.com/office/drawing/2014/main" id="{0DAE0E2D-5E9E-EB4D-0A31-D774A2B4DBA4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3" name="Google Shape;3448;p22">
              <a:extLst>
                <a:ext uri="{FF2B5EF4-FFF2-40B4-BE49-F238E27FC236}">
                  <a16:creationId xmlns:a16="http://schemas.microsoft.com/office/drawing/2014/main" id="{DCAB0CE7-21FA-84F4-4310-6084BE04F1F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4" name="Google Shape;3449;p22">
              <a:extLst>
                <a:ext uri="{FF2B5EF4-FFF2-40B4-BE49-F238E27FC236}">
                  <a16:creationId xmlns:a16="http://schemas.microsoft.com/office/drawing/2014/main" id="{AA54A38F-7DFF-D1FD-2209-2FB703B2EA80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5" name="Google Shape;3450;p22">
              <a:extLst>
                <a:ext uri="{FF2B5EF4-FFF2-40B4-BE49-F238E27FC236}">
                  <a16:creationId xmlns:a16="http://schemas.microsoft.com/office/drawing/2014/main" id="{AD8AA477-AC30-1E94-FD4B-12565EA40E0B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6" name="Google Shape;3451;p22">
              <a:extLst>
                <a:ext uri="{FF2B5EF4-FFF2-40B4-BE49-F238E27FC236}">
                  <a16:creationId xmlns:a16="http://schemas.microsoft.com/office/drawing/2014/main" id="{B81C8815-073F-F72E-B6DE-64F92C506CEC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7" name="Google Shape;3452;p22">
              <a:extLst>
                <a:ext uri="{FF2B5EF4-FFF2-40B4-BE49-F238E27FC236}">
                  <a16:creationId xmlns:a16="http://schemas.microsoft.com/office/drawing/2014/main" id="{61618A48-199F-CA9F-63BD-7FB7F4AD68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8" name="Google Shape;3453;p22">
              <a:extLst>
                <a:ext uri="{FF2B5EF4-FFF2-40B4-BE49-F238E27FC236}">
                  <a16:creationId xmlns:a16="http://schemas.microsoft.com/office/drawing/2014/main" id="{29BF954B-592E-D1C5-4096-87E9EC461DA4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9" name="Google Shape;3454;p22">
              <a:extLst>
                <a:ext uri="{FF2B5EF4-FFF2-40B4-BE49-F238E27FC236}">
                  <a16:creationId xmlns:a16="http://schemas.microsoft.com/office/drawing/2014/main" id="{82E09BED-519D-6194-5796-7B45232D113F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0" name="Google Shape;3455;p22">
              <a:extLst>
                <a:ext uri="{FF2B5EF4-FFF2-40B4-BE49-F238E27FC236}">
                  <a16:creationId xmlns:a16="http://schemas.microsoft.com/office/drawing/2014/main" id="{E5ADA4AF-A469-96F2-61AB-ED9DF74D7904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1" name="Google Shape;3456;p22">
              <a:extLst>
                <a:ext uri="{FF2B5EF4-FFF2-40B4-BE49-F238E27FC236}">
                  <a16:creationId xmlns:a16="http://schemas.microsoft.com/office/drawing/2014/main" id="{BF84D0D6-9C15-086A-5F74-6D27D0F18BC5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2" name="Google Shape;3457;p22">
              <a:extLst>
                <a:ext uri="{FF2B5EF4-FFF2-40B4-BE49-F238E27FC236}">
                  <a16:creationId xmlns:a16="http://schemas.microsoft.com/office/drawing/2014/main" id="{0C5655DC-8C21-C78D-9D2C-48667C4378AF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3" name="Google Shape;3458;p22">
              <a:extLst>
                <a:ext uri="{FF2B5EF4-FFF2-40B4-BE49-F238E27FC236}">
                  <a16:creationId xmlns:a16="http://schemas.microsoft.com/office/drawing/2014/main" id="{07E8CCCD-0ACF-ED9C-41F2-4A6666BC4B11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4" name="Google Shape;3459;p22">
              <a:extLst>
                <a:ext uri="{FF2B5EF4-FFF2-40B4-BE49-F238E27FC236}">
                  <a16:creationId xmlns:a16="http://schemas.microsoft.com/office/drawing/2014/main" id="{5BE459F2-2003-EEC7-F6B3-8E7E54C60BED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5" name="Google Shape;3460;p22">
              <a:extLst>
                <a:ext uri="{FF2B5EF4-FFF2-40B4-BE49-F238E27FC236}">
                  <a16:creationId xmlns:a16="http://schemas.microsoft.com/office/drawing/2014/main" id="{2E692252-60C0-D32B-8058-CC12B29B8CB3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6" name="Google Shape;3461;p22">
              <a:extLst>
                <a:ext uri="{FF2B5EF4-FFF2-40B4-BE49-F238E27FC236}">
                  <a16:creationId xmlns:a16="http://schemas.microsoft.com/office/drawing/2014/main" id="{9BB37D0E-767C-6C90-BED3-CA97C5C88F22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7" name="Google Shape;3462;p22">
              <a:extLst>
                <a:ext uri="{FF2B5EF4-FFF2-40B4-BE49-F238E27FC236}">
                  <a16:creationId xmlns:a16="http://schemas.microsoft.com/office/drawing/2014/main" id="{32878A02-8540-35C7-3502-663B50550A26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8" name="Google Shape;3463;p22">
              <a:extLst>
                <a:ext uri="{FF2B5EF4-FFF2-40B4-BE49-F238E27FC236}">
                  <a16:creationId xmlns:a16="http://schemas.microsoft.com/office/drawing/2014/main" id="{EEF8B768-F2E6-08D5-3165-64E8F7E98842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9" name="Google Shape;3464;p22">
              <a:extLst>
                <a:ext uri="{FF2B5EF4-FFF2-40B4-BE49-F238E27FC236}">
                  <a16:creationId xmlns:a16="http://schemas.microsoft.com/office/drawing/2014/main" id="{CC2B281A-0B98-8629-C260-D1DAE9D6C4B0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0" name="Google Shape;3465;p22">
              <a:extLst>
                <a:ext uri="{FF2B5EF4-FFF2-40B4-BE49-F238E27FC236}">
                  <a16:creationId xmlns:a16="http://schemas.microsoft.com/office/drawing/2014/main" id="{23690DAF-A193-AFF2-19A6-DF443DD45474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1" name="Google Shape;3466;p22">
              <a:extLst>
                <a:ext uri="{FF2B5EF4-FFF2-40B4-BE49-F238E27FC236}">
                  <a16:creationId xmlns:a16="http://schemas.microsoft.com/office/drawing/2014/main" id="{7423A592-4154-079C-B384-CBAED003C700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2" name="Google Shape;3467;p22">
              <a:extLst>
                <a:ext uri="{FF2B5EF4-FFF2-40B4-BE49-F238E27FC236}">
                  <a16:creationId xmlns:a16="http://schemas.microsoft.com/office/drawing/2014/main" id="{E3603823-6A3F-5650-0AB0-17DBBB533206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3" name="Google Shape;3468;p22">
              <a:extLst>
                <a:ext uri="{FF2B5EF4-FFF2-40B4-BE49-F238E27FC236}">
                  <a16:creationId xmlns:a16="http://schemas.microsoft.com/office/drawing/2014/main" id="{4804DE1A-2C3F-27B4-E0F8-DCA5E2A9BC6A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4" name="Google Shape;3469;p22">
              <a:extLst>
                <a:ext uri="{FF2B5EF4-FFF2-40B4-BE49-F238E27FC236}">
                  <a16:creationId xmlns:a16="http://schemas.microsoft.com/office/drawing/2014/main" id="{6F3ED5DC-424A-91A4-297D-6F1DA9EDA0F9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5" name="Google Shape;3470;p22">
              <a:extLst>
                <a:ext uri="{FF2B5EF4-FFF2-40B4-BE49-F238E27FC236}">
                  <a16:creationId xmlns:a16="http://schemas.microsoft.com/office/drawing/2014/main" id="{132C1C5E-32F0-6C4F-D19C-1BD1193A36CF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6" name="Google Shape;3471;p22">
              <a:extLst>
                <a:ext uri="{FF2B5EF4-FFF2-40B4-BE49-F238E27FC236}">
                  <a16:creationId xmlns:a16="http://schemas.microsoft.com/office/drawing/2014/main" id="{0303AA91-7A93-0755-5EA0-4CD3947E03D7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7" name="Google Shape;3472;p22">
              <a:extLst>
                <a:ext uri="{FF2B5EF4-FFF2-40B4-BE49-F238E27FC236}">
                  <a16:creationId xmlns:a16="http://schemas.microsoft.com/office/drawing/2014/main" id="{0EE11AEC-C1DB-E56D-DE01-4188518CE186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8" name="Google Shape;3473;p22">
              <a:extLst>
                <a:ext uri="{FF2B5EF4-FFF2-40B4-BE49-F238E27FC236}">
                  <a16:creationId xmlns:a16="http://schemas.microsoft.com/office/drawing/2014/main" id="{957BC5E9-B009-9E32-0BCB-DEDB467B3564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9" name="Google Shape;3474;p22">
              <a:extLst>
                <a:ext uri="{FF2B5EF4-FFF2-40B4-BE49-F238E27FC236}">
                  <a16:creationId xmlns:a16="http://schemas.microsoft.com/office/drawing/2014/main" id="{0AF3C0DF-0F9F-4A24-FBAC-B1BD0723FCDA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0" name="Google Shape;3475;p22">
              <a:extLst>
                <a:ext uri="{FF2B5EF4-FFF2-40B4-BE49-F238E27FC236}">
                  <a16:creationId xmlns:a16="http://schemas.microsoft.com/office/drawing/2014/main" id="{FFED4524-50BE-1EBC-4879-FFFC72CD2901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1" name="Google Shape;3476;p22">
              <a:extLst>
                <a:ext uri="{FF2B5EF4-FFF2-40B4-BE49-F238E27FC236}">
                  <a16:creationId xmlns:a16="http://schemas.microsoft.com/office/drawing/2014/main" id="{2816BC49-47BE-64E4-4AB0-2EB94A5566D8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2" name="Google Shape;3477;p22">
              <a:extLst>
                <a:ext uri="{FF2B5EF4-FFF2-40B4-BE49-F238E27FC236}">
                  <a16:creationId xmlns:a16="http://schemas.microsoft.com/office/drawing/2014/main" id="{7F74D841-3733-6ECD-D320-8CBA72F94582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3" name="Google Shape;3478;p22">
              <a:extLst>
                <a:ext uri="{FF2B5EF4-FFF2-40B4-BE49-F238E27FC236}">
                  <a16:creationId xmlns:a16="http://schemas.microsoft.com/office/drawing/2014/main" id="{7FDA33EA-3408-5F2F-B348-78CAE64F7B4B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4" name="Google Shape;3479;p22">
              <a:extLst>
                <a:ext uri="{FF2B5EF4-FFF2-40B4-BE49-F238E27FC236}">
                  <a16:creationId xmlns:a16="http://schemas.microsoft.com/office/drawing/2014/main" id="{40084AF8-6C03-D291-E7A0-CFEE71C447CF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5" name="Google Shape;3480;p22">
              <a:extLst>
                <a:ext uri="{FF2B5EF4-FFF2-40B4-BE49-F238E27FC236}">
                  <a16:creationId xmlns:a16="http://schemas.microsoft.com/office/drawing/2014/main" id="{69AE6A5F-8AB9-8EDF-6B53-4AFB31704EC4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6" name="Google Shape;3481;p22">
              <a:extLst>
                <a:ext uri="{FF2B5EF4-FFF2-40B4-BE49-F238E27FC236}">
                  <a16:creationId xmlns:a16="http://schemas.microsoft.com/office/drawing/2014/main" id="{E32F2069-DF71-0E4C-AAE8-199B72E2A9AB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7" name="Google Shape;3482;p22">
              <a:extLst>
                <a:ext uri="{FF2B5EF4-FFF2-40B4-BE49-F238E27FC236}">
                  <a16:creationId xmlns:a16="http://schemas.microsoft.com/office/drawing/2014/main" id="{542FABAF-049B-B1F5-0C95-5A00D0D9806E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8" name="Google Shape;3483;p22">
              <a:extLst>
                <a:ext uri="{FF2B5EF4-FFF2-40B4-BE49-F238E27FC236}">
                  <a16:creationId xmlns:a16="http://schemas.microsoft.com/office/drawing/2014/main" id="{8A00EAD6-2EE0-BEFC-F093-23F44F046609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9" name="Google Shape;3484;p22">
              <a:extLst>
                <a:ext uri="{FF2B5EF4-FFF2-40B4-BE49-F238E27FC236}">
                  <a16:creationId xmlns:a16="http://schemas.microsoft.com/office/drawing/2014/main" id="{D5AE2893-11C4-5E5C-D07B-C41A0A76F135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0" name="Google Shape;3485;p22">
              <a:extLst>
                <a:ext uri="{FF2B5EF4-FFF2-40B4-BE49-F238E27FC236}">
                  <a16:creationId xmlns:a16="http://schemas.microsoft.com/office/drawing/2014/main" id="{5FAED29D-97A6-4171-846D-162FE83C0B86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1" name="Google Shape;3486;p22">
              <a:extLst>
                <a:ext uri="{FF2B5EF4-FFF2-40B4-BE49-F238E27FC236}">
                  <a16:creationId xmlns:a16="http://schemas.microsoft.com/office/drawing/2014/main" id="{61C9DE92-8B13-BD1D-F752-F59254ADF06D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2" name="Google Shape;3487;p22">
              <a:extLst>
                <a:ext uri="{FF2B5EF4-FFF2-40B4-BE49-F238E27FC236}">
                  <a16:creationId xmlns:a16="http://schemas.microsoft.com/office/drawing/2014/main" id="{71F3FF95-8550-FC33-DC13-BF6CF741B0C2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3" name="Google Shape;3488;p22">
              <a:extLst>
                <a:ext uri="{FF2B5EF4-FFF2-40B4-BE49-F238E27FC236}">
                  <a16:creationId xmlns:a16="http://schemas.microsoft.com/office/drawing/2014/main" id="{C4233D17-E82A-C086-852A-936832D82CA4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4" name="Google Shape;3489;p22">
              <a:extLst>
                <a:ext uri="{FF2B5EF4-FFF2-40B4-BE49-F238E27FC236}">
                  <a16:creationId xmlns:a16="http://schemas.microsoft.com/office/drawing/2014/main" id="{8B856FF5-A047-C482-9DEB-048370964D4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5" name="Google Shape;3490;p22">
              <a:extLst>
                <a:ext uri="{FF2B5EF4-FFF2-40B4-BE49-F238E27FC236}">
                  <a16:creationId xmlns:a16="http://schemas.microsoft.com/office/drawing/2014/main" id="{E272CDE0-DFAA-143A-364A-F2321B1ED1E2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6" name="Google Shape;3491;p22">
              <a:extLst>
                <a:ext uri="{FF2B5EF4-FFF2-40B4-BE49-F238E27FC236}">
                  <a16:creationId xmlns:a16="http://schemas.microsoft.com/office/drawing/2014/main" id="{474DC60E-FC52-0E93-A4EB-3C798413E2CF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7" name="Google Shape;3492;p22">
              <a:extLst>
                <a:ext uri="{FF2B5EF4-FFF2-40B4-BE49-F238E27FC236}">
                  <a16:creationId xmlns:a16="http://schemas.microsoft.com/office/drawing/2014/main" id="{B04D603A-9FC1-579B-D590-477B6EE7949D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8" name="Google Shape;3493;p22">
              <a:extLst>
                <a:ext uri="{FF2B5EF4-FFF2-40B4-BE49-F238E27FC236}">
                  <a16:creationId xmlns:a16="http://schemas.microsoft.com/office/drawing/2014/main" id="{4C17B72D-447C-7A74-5808-AF2A654303EA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9" name="Google Shape;3494;p22">
              <a:extLst>
                <a:ext uri="{FF2B5EF4-FFF2-40B4-BE49-F238E27FC236}">
                  <a16:creationId xmlns:a16="http://schemas.microsoft.com/office/drawing/2014/main" id="{F1F1291D-E706-4579-775A-083957B803A0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0" name="Google Shape;3495;p22">
              <a:extLst>
                <a:ext uri="{FF2B5EF4-FFF2-40B4-BE49-F238E27FC236}">
                  <a16:creationId xmlns:a16="http://schemas.microsoft.com/office/drawing/2014/main" id="{CCB82EEF-6705-41A4-BC45-6E903D0F4875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1" name="Google Shape;3496;p22">
              <a:extLst>
                <a:ext uri="{FF2B5EF4-FFF2-40B4-BE49-F238E27FC236}">
                  <a16:creationId xmlns:a16="http://schemas.microsoft.com/office/drawing/2014/main" id="{2127818E-C947-F8A8-4939-2DB015000CC1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2" name="Google Shape;3497;p22">
              <a:extLst>
                <a:ext uri="{FF2B5EF4-FFF2-40B4-BE49-F238E27FC236}">
                  <a16:creationId xmlns:a16="http://schemas.microsoft.com/office/drawing/2014/main" id="{E31B3EC2-BDCB-95E9-F1D1-FB5909676D49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3" name="Google Shape;3498;p22">
              <a:extLst>
                <a:ext uri="{FF2B5EF4-FFF2-40B4-BE49-F238E27FC236}">
                  <a16:creationId xmlns:a16="http://schemas.microsoft.com/office/drawing/2014/main" id="{B2BB4D4F-151A-CA4F-A7AB-B37C6F4F3C20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4" name="Google Shape;3499;p22">
              <a:extLst>
                <a:ext uri="{FF2B5EF4-FFF2-40B4-BE49-F238E27FC236}">
                  <a16:creationId xmlns:a16="http://schemas.microsoft.com/office/drawing/2014/main" id="{CE0D429A-464D-70EE-CCB9-20A56B981F64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5" name="Google Shape;3500;p22">
              <a:extLst>
                <a:ext uri="{FF2B5EF4-FFF2-40B4-BE49-F238E27FC236}">
                  <a16:creationId xmlns:a16="http://schemas.microsoft.com/office/drawing/2014/main" id="{F7BE9CAB-9A06-C2DD-E6C5-EC4EA1BBEC32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6" name="Google Shape;3501;p22">
              <a:extLst>
                <a:ext uri="{FF2B5EF4-FFF2-40B4-BE49-F238E27FC236}">
                  <a16:creationId xmlns:a16="http://schemas.microsoft.com/office/drawing/2014/main" id="{80F6ED39-8DD5-2205-DFAB-F5909EDE9370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7" name="Google Shape;3502;p22">
              <a:extLst>
                <a:ext uri="{FF2B5EF4-FFF2-40B4-BE49-F238E27FC236}">
                  <a16:creationId xmlns:a16="http://schemas.microsoft.com/office/drawing/2014/main" id="{E403FF91-423F-C504-5863-49F805961568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8" name="Google Shape;3503;p22">
              <a:extLst>
                <a:ext uri="{FF2B5EF4-FFF2-40B4-BE49-F238E27FC236}">
                  <a16:creationId xmlns:a16="http://schemas.microsoft.com/office/drawing/2014/main" id="{A9BB93D8-C714-D71D-8F2F-B62B597E729A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9" name="Google Shape;3504;p22">
              <a:extLst>
                <a:ext uri="{FF2B5EF4-FFF2-40B4-BE49-F238E27FC236}">
                  <a16:creationId xmlns:a16="http://schemas.microsoft.com/office/drawing/2014/main" id="{AE830084-4ABE-2F2C-87F8-627382EC9C5D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0" name="Google Shape;3505;p22">
              <a:extLst>
                <a:ext uri="{FF2B5EF4-FFF2-40B4-BE49-F238E27FC236}">
                  <a16:creationId xmlns:a16="http://schemas.microsoft.com/office/drawing/2014/main" id="{C9990694-672F-0F2E-AD66-00899BEDE297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1" name="Google Shape;3506;p22">
              <a:extLst>
                <a:ext uri="{FF2B5EF4-FFF2-40B4-BE49-F238E27FC236}">
                  <a16:creationId xmlns:a16="http://schemas.microsoft.com/office/drawing/2014/main" id="{D5197639-2C06-09F9-34DC-0A29E5BED479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2" name="Google Shape;3507;p22">
              <a:extLst>
                <a:ext uri="{FF2B5EF4-FFF2-40B4-BE49-F238E27FC236}">
                  <a16:creationId xmlns:a16="http://schemas.microsoft.com/office/drawing/2014/main" id="{2F20A664-BA81-A336-D11C-9D7AB97221F1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3" name="Google Shape;3508;p22">
              <a:extLst>
                <a:ext uri="{FF2B5EF4-FFF2-40B4-BE49-F238E27FC236}">
                  <a16:creationId xmlns:a16="http://schemas.microsoft.com/office/drawing/2014/main" id="{04F9380D-4897-C432-0326-96168B1D22CA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4" name="Google Shape;3509;p22">
              <a:extLst>
                <a:ext uri="{FF2B5EF4-FFF2-40B4-BE49-F238E27FC236}">
                  <a16:creationId xmlns:a16="http://schemas.microsoft.com/office/drawing/2014/main" id="{DBFEC19E-2D76-61AB-0B5B-9A5A646D59C6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5" name="Google Shape;3510;p22">
              <a:extLst>
                <a:ext uri="{FF2B5EF4-FFF2-40B4-BE49-F238E27FC236}">
                  <a16:creationId xmlns:a16="http://schemas.microsoft.com/office/drawing/2014/main" id="{3C24CE76-0BC5-AFE4-A99C-B5C6355AE935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6" name="Google Shape;3511;p22">
              <a:extLst>
                <a:ext uri="{FF2B5EF4-FFF2-40B4-BE49-F238E27FC236}">
                  <a16:creationId xmlns:a16="http://schemas.microsoft.com/office/drawing/2014/main" id="{2E0939A3-D839-6EBD-6300-11D43C392C69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7" name="Google Shape;3512;p22">
              <a:extLst>
                <a:ext uri="{FF2B5EF4-FFF2-40B4-BE49-F238E27FC236}">
                  <a16:creationId xmlns:a16="http://schemas.microsoft.com/office/drawing/2014/main" id="{8507AB98-F20E-D889-1274-7BFE19DCE9EF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8" name="Google Shape;3513;p22">
              <a:extLst>
                <a:ext uri="{FF2B5EF4-FFF2-40B4-BE49-F238E27FC236}">
                  <a16:creationId xmlns:a16="http://schemas.microsoft.com/office/drawing/2014/main" id="{C616686E-675C-9923-5283-C34134BB9030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9" name="Google Shape;3514;p22">
              <a:extLst>
                <a:ext uri="{FF2B5EF4-FFF2-40B4-BE49-F238E27FC236}">
                  <a16:creationId xmlns:a16="http://schemas.microsoft.com/office/drawing/2014/main" id="{29F9693F-2C91-6223-4DF9-66B2204AAC31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0" name="Google Shape;3515;p22">
              <a:extLst>
                <a:ext uri="{FF2B5EF4-FFF2-40B4-BE49-F238E27FC236}">
                  <a16:creationId xmlns:a16="http://schemas.microsoft.com/office/drawing/2014/main" id="{8CE8E959-9957-7349-B8DC-711BC0F58A5F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1" name="Google Shape;3516;p22">
              <a:extLst>
                <a:ext uri="{FF2B5EF4-FFF2-40B4-BE49-F238E27FC236}">
                  <a16:creationId xmlns:a16="http://schemas.microsoft.com/office/drawing/2014/main" id="{0CB5F861-279E-B083-22AB-4D225BB304D7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2" name="Google Shape;3517;p22">
              <a:extLst>
                <a:ext uri="{FF2B5EF4-FFF2-40B4-BE49-F238E27FC236}">
                  <a16:creationId xmlns:a16="http://schemas.microsoft.com/office/drawing/2014/main" id="{20552BAD-665F-8E78-7E9E-A01D6B552022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3" name="Google Shape;3518;p22">
              <a:extLst>
                <a:ext uri="{FF2B5EF4-FFF2-40B4-BE49-F238E27FC236}">
                  <a16:creationId xmlns:a16="http://schemas.microsoft.com/office/drawing/2014/main" id="{84D5665E-7567-5FBD-458A-B1E453FE0763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4" name="Google Shape;3519;p22">
              <a:extLst>
                <a:ext uri="{FF2B5EF4-FFF2-40B4-BE49-F238E27FC236}">
                  <a16:creationId xmlns:a16="http://schemas.microsoft.com/office/drawing/2014/main" id="{C0E84527-ECBE-7B74-B637-8D96034E0A65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5" name="Google Shape;3520;p22">
              <a:extLst>
                <a:ext uri="{FF2B5EF4-FFF2-40B4-BE49-F238E27FC236}">
                  <a16:creationId xmlns:a16="http://schemas.microsoft.com/office/drawing/2014/main" id="{C234B994-0F6E-2874-B4C8-DBAEE0E9FB68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6" name="Google Shape;3521;p22">
              <a:extLst>
                <a:ext uri="{FF2B5EF4-FFF2-40B4-BE49-F238E27FC236}">
                  <a16:creationId xmlns:a16="http://schemas.microsoft.com/office/drawing/2014/main" id="{52BAC878-15ED-92A8-7EAB-BCD14B70E7D3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7" name="Google Shape;3522;p22">
              <a:extLst>
                <a:ext uri="{FF2B5EF4-FFF2-40B4-BE49-F238E27FC236}">
                  <a16:creationId xmlns:a16="http://schemas.microsoft.com/office/drawing/2014/main" id="{EFFA6F10-B285-62AC-78F0-785F5BEB7244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8" name="Google Shape;3523;p22">
              <a:extLst>
                <a:ext uri="{FF2B5EF4-FFF2-40B4-BE49-F238E27FC236}">
                  <a16:creationId xmlns:a16="http://schemas.microsoft.com/office/drawing/2014/main" id="{3D61CBB0-8B66-9A31-9064-92265186DCD9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9" name="Google Shape;3524;p22">
              <a:extLst>
                <a:ext uri="{FF2B5EF4-FFF2-40B4-BE49-F238E27FC236}">
                  <a16:creationId xmlns:a16="http://schemas.microsoft.com/office/drawing/2014/main" id="{8652582A-96CF-4F82-0201-4E82C7F179AE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0" name="Google Shape;3525;p22">
              <a:extLst>
                <a:ext uri="{FF2B5EF4-FFF2-40B4-BE49-F238E27FC236}">
                  <a16:creationId xmlns:a16="http://schemas.microsoft.com/office/drawing/2014/main" id="{D4162DD3-67FF-DBDE-A3F1-725EEC9C07EF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1" name="Google Shape;3526;p22">
              <a:extLst>
                <a:ext uri="{FF2B5EF4-FFF2-40B4-BE49-F238E27FC236}">
                  <a16:creationId xmlns:a16="http://schemas.microsoft.com/office/drawing/2014/main" id="{C27F7BF9-3A6E-A1B0-5BEA-6EC41294A345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2" name="Google Shape;3527;p22">
              <a:extLst>
                <a:ext uri="{FF2B5EF4-FFF2-40B4-BE49-F238E27FC236}">
                  <a16:creationId xmlns:a16="http://schemas.microsoft.com/office/drawing/2014/main" id="{BF025297-9289-2CCD-21F2-F5FE8DAE215F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3" name="Google Shape;3528;p22">
              <a:extLst>
                <a:ext uri="{FF2B5EF4-FFF2-40B4-BE49-F238E27FC236}">
                  <a16:creationId xmlns:a16="http://schemas.microsoft.com/office/drawing/2014/main" id="{F6C47D13-6BB5-F6F3-694A-0D6CCC4D2EF5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4" name="Google Shape;3529;p22">
              <a:extLst>
                <a:ext uri="{FF2B5EF4-FFF2-40B4-BE49-F238E27FC236}">
                  <a16:creationId xmlns:a16="http://schemas.microsoft.com/office/drawing/2014/main" id="{FE4D7BE1-C465-4AF4-4E96-3DAA784DD1B0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5" name="Google Shape;3530;p22">
              <a:extLst>
                <a:ext uri="{FF2B5EF4-FFF2-40B4-BE49-F238E27FC236}">
                  <a16:creationId xmlns:a16="http://schemas.microsoft.com/office/drawing/2014/main" id="{AD84B996-E24D-C8DB-BEFB-D1D0894D0297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6" name="Google Shape;3531;p22">
              <a:extLst>
                <a:ext uri="{FF2B5EF4-FFF2-40B4-BE49-F238E27FC236}">
                  <a16:creationId xmlns:a16="http://schemas.microsoft.com/office/drawing/2014/main" id="{2F43BF30-BD0B-2264-113F-C7DD8372CD61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7" name="Google Shape;3532;p22">
              <a:extLst>
                <a:ext uri="{FF2B5EF4-FFF2-40B4-BE49-F238E27FC236}">
                  <a16:creationId xmlns:a16="http://schemas.microsoft.com/office/drawing/2014/main" id="{96C4002C-C0CC-5971-B128-25DCBD6520B6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8" name="Google Shape;3533;p22">
              <a:extLst>
                <a:ext uri="{FF2B5EF4-FFF2-40B4-BE49-F238E27FC236}">
                  <a16:creationId xmlns:a16="http://schemas.microsoft.com/office/drawing/2014/main" id="{E3CA193A-B65D-B759-989C-08FD43A37CA9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9" name="Google Shape;3534;p22">
              <a:extLst>
                <a:ext uri="{FF2B5EF4-FFF2-40B4-BE49-F238E27FC236}">
                  <a16:creationId xmlns:a16="http://schemas.microsoft.com/office/drawing/2014/main" id="{15F88312-B1B4-BAFB-C443-C136966747B3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0" name="Google Shape;3535;p22">
              <a:extLst>
                <a:ext uri="{FF2B5EF4-FFF2-40B4-BE49-F238E27FC236}">
                  <a16:creationId xmlns:a16="http://schemas.microsoft.com/office/drawing/2014/main" id="{E0DB6EDB-A007-0003-B618-24DEA7F0E9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1" name="Google Shape;3536;p22">
              <a:extLst>
                <a:ext uri="{FF2B5EF4-FFF2-40B4-BE49-F238E27FC236}">
                  <a16:creationId xmlns:a16="http://schemas.microsoft.com/office/drawing/2014/main" id="{A1DFE859-D87C-8F65-16CC-CD3C5488243A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2" name="Google Shape;3537;p22">
              <a:extLst>
                <a:ext uri="{FF2B5EF4-FFF2-40B4-BE49-F238E27FC236}">
                  <a16:creationId xmlns:a16="http://schemas.microsoft.com/office/drawing/2014/main" id="{504FE095-D0B7-89F2-DE58-9905C3BDA1AB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3" name="Google Shape;3538;p22">
              <a:extLst>
                <a:ext uri="{FF2B5EF4-FFF2-40B4-BE49-F238E27FC236}">
                  <a16:creationId xmlns:a16="http://schemas.microsoft.com/office/drawing/2014/main" id="{73D7D741-476E-3983-6A51-C4D2C61E6BDC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4" name="Google Shape;3539;p22">
              <a:extLst>
                <a:ext uri="{FF2B5EF4-FFF2-40B4-BE49-F238E27FC236}">
                  <a16:creationId xmlns:a16="http://schemas.microsoft.com/office/drawing/2014/main" id="{EB287FD0-A718-C43A-A055-8502765B1C03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5" name="Google Shape;3540;p22">
              <a:extLst>
                <a:ext uri="{FF2B5EF4-FFF2-40B4-BE49-F238E27FC236}">
                  <a16:creationId xmlns:a16="http://schemas.microsoft.com/office/drawing/2014/main" id="{9530B0C6-2A09-84E4-EFFF-6FC98C048B40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6" name="Google Shape;3541;p22">
              <a:extLst>
                <a:ext uri="{FF2B5EF4-FFF2-40B4-BE49-F238E27FC236}">
                  <a16:creationId xmlns:a16="http://schemas.microsoft.com/office/drawing/2014/main" id="{2F30D388-3D49-58D7-C0A1-68CB9BE54C64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7" name="Google Shape;3542;p22">
              <a:extLst>
                <a:ext uri="{FF2B5EF4-FFF2-40B4-BE49-F238E27FC236}">
                  <a16:creationId xmlns:a16="http://schemas.microsoft.com/office/drawing/2014/main" id="{FEB17786-5AA7-6890-F6D8-372FC6741432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8" name="Google Shape;3543;p22">
              <a:extLst>
                <a:ext uri="{FF2B5EF4-FFF2-40B4-BE49-F238E27FC236}">
                  <a16:creationId xmlns:a16="http://schemas.microsoft.com/office/drawing/2014/main" id="{9D2EBB88-9001-88B5-E1E4-0246B68C3754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9" name="Google Shape;3544;p22">
              <a:extLst>
                <a:ext uri="{FF2B5EF4-FFF2-40B4-BE49-F238E27FC236}">
                  <a16:creationId xmlns:a16="http://schemas.microsoft.com/office/drawing/2014/main" id="{C24F006D-703F-B836-EEF0-0EE306401F2A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0" name="Google Shape;3545;p22">
              <a:extLst>
                <a:ext uri="{FF2B5EF4-FFF2-40B4-BE49-F238E27FC236}">
                  <a16:creationId xmlns:a16="http://schemas.microsoft.com/office/drawing/2014/main" id="{130E9A6E-7898-46F2-F766-97C490B53A3D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1" name="Google Shape;3546;p22">
              <a:extLst>
                <a:ext uri="{FF2B5EF4-FFF2-40B4-BE49-F238E27FC236}">
                  <a16:creationId xmlns:a16="http://schemas.microsoft.com/office/drawing/2014/main" id="{B3AABD9A-3A59-02F4-8E78-7E3A328EEDEB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2" name="Google Shape;3547;p22">
              <a:extLst>
                <a:ext uri="{FF2B5EF4-FFF2-40B4-BE49-F238E27FC236}">
                  <a16:creationId xmlns:a16="http://schemas.microsoft.com/office/drawing/2014/main" id="{A4D750E7-C828-41F5-1189-E72FCA8F2018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3" name="Google Shape;3548;p22">
              <a:extLst>
                <a:ext uri="{FF2B5EF4-FFF2-40B4-BE49-F238E27FC236}">
                  <a16:creationId xmlns:a16="http://schemas.microsoft.com/office/drawing/2014/main" id="{AE7A351E-CE17-D726-05F5-2745480C8EFE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4" name="Google Shape;3549;p22">
              <a:extLst>
                <a:ext uri="{FF2B5EF4-FFF2-40B4-BE49-F238E27FC236}">
                  <a16:creationId xmlns:a16="http://schemas.microsoft.com/office/drawing/2014/main" id="{DD77C548-772C-00E5-8389-8C5FA1959B9F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5" name="Google Shape;3550;p22">
              <a:extLst>
                <a:ext uri="{FF2B5EF4-FFF2-40B4-BE49-F238E27FC236}">
                  <a16:creationId xmlns:a16="http://schemas.microsoft.com/office/drawing/2014/main" id="{E88D23FF-4BCD-BC3F-CEDE-6A0E6650C3A6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6" name="Google Shape;3551;p22">
              <a:extLst>
                <a:ext uri="{FF2B5EF4-FFF2-40B4-BE49-F238E27FC236}">
                  <a16:creationId xmlns:a16="http://schemas.microsoft.com/office/drawing/2014/main" id="{B33CA490-9255-765B-E4C8-9E8A806C22EE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7" name="Google Shape;3552;p22">
              <a:extLst>
                <a:ext uri="{FF2B5EF4-FFF2-40B4-BE49-F238E27FC236}">
                  <a16:creationId xmlns:a16="http://schemas.microsoft.com/office/drawing/2014/main" id="{A1AF3B57-12DF-489A-699E-F4CC138950AD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8" name="Google Shape;3553;p22">
              <a:extLst>
                <a:ext uri="{FF2B5EF4-FFF2-40B4-BE49-F238E27FC236}">
                  <a16:creationId xmlns:a16="http://schemas.microsoft.com/office/drawing/2014/main" id="{490CB74F-F01C-6E2C-699A-641BCB427E30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9" name="Google Shape;3554;p22">
              <a:extLst>
                <a:ext uri="{FF2B5EF4-FFF2-40B4-BE49-F238E27FC236}">
                  <a16:creationId xmlns:a16="http://schemas.microsoft.com/office/drawing/2014/main" id="{2A7D8A3B-836F-8348-1349-E63D2FA4F688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0" name="Google Shape;3555;p22">
              <a:extLst>
                <a:ext uri="{FF2B5EF4-FFF2-40B4-BE49-F238E27FC236}">
                  <a16:creationId xmlns:a16="http://schemas.microsoft.com/office/drawing/2014/main" id="{2E4B7499-8B16-08DF-C41D-62F27D9D5087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1" name="Google Shape;3556;p22">
              <a:extLst>
                <a:ext uri="{FF2B5EF4-FFF2-40B4-BE49-F238E27FC236}">
                  <a16:creationId xmlns:a16="http://schemas.microsoft.com/office/drawing/2014/main" id="{1D913CE3-8FDE-3BFB-1EB5-65744A5F90B3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2" name="Google Shape;3557;p22">
              <a:extLst>
                <a:ext uri="{FF2B5EF4-FFF2-40B4-BE49-F238E27FC236}">
                  <a16:creationId xmlns:a16="http://schemas.microsoft.com/office/drawing/2014/main" id="{BA982679-4296-5445-2231-E844762A969B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3" name="Google Shape;3558;p22">
              <a:extLst>
                <a:ext uri="{FF2B5EF4-FFF2-40B4-BE49-F238E27FC236}">
                  <a16:creationId xmlns:a16="http://schemas.microsoft.com/office/drawing/2014/main" id="{6455A28F-0C77-A519-30F3-E789FB3F0086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4" name="Google Shape;3559;p22">
              <a:extLst>
                <a:ext uri="{FF2B5EF4-FFF2-40B4-BE49-F238E27FC236}">
                  <a16:creationId xmlns:a16="http://schemas.microsoft.com/office/drawing/2014/main" id="{2F00D135-3B8A-141D-F0B2-AB8C3A4E3483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5" name="Google Shape;3560;p22">
              <a:extLst>
                <a:ext uri="{FF2B5EF4-FFF2-40B4-BE49-F238E27FC236}">
                  <a16:creationId xmlns:a16="http://schemas.microsoft.com/office/drawing/2014/main" id="{083A56BF-EF93-38A6-96F7-9DACC683E215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6" name="Google Shape;3561;p22">
              <a:extLst>
                <a:ext uri="{FF2B5EF4-FFF2-40B4-BE49-F238E27FC236}">
                  <a16:creationId xmlns:a16="http://schemas.microsoft.com/office/drawing/2014/main" id="{173CFA8B-A4E3-6F35-AE86-3053E8564556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7" name="Google Shape;3562;p22">
              <a:extLst>
                <a:ext uri="{FF2B5EF4-FFF2-40B4-BE49-F238E27FC236}">
                  <a16:creationId xmlns:a16="http://schemas.microsoft.com/office/drawing/2014/main" id="{1FBC0840-0424-85C9-3321-4D7DAC6E7E0D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8" name="Google Shape;3563;p22">
              <a:extLst>
                <a:ext uri="{FF2B5EF4-FFF2-40B4-BE49-F238E27FC236}">
                  <a16:creationId xmlns:a16="http://schemas.microsoft.com/office/drawing/2014/main" id="{044B0BA8-AAB2-A673-D271-B09E606AF43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9" name="Google Shape;3564;p22">
              <a:extLst>
                <a:ext uri="{FF2B5EF4-FFF2-40B4-BE49-F238E27FC236}">
                  <a16:creationId xmlns:a16="http://schemas.microsoft.com/office/drawing/2014/main" id="{D265C73F-9089-5394-D521-775DACD48AAE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0" name="Google Shape;3565;p22">
              <a:extLst>
                <a:ext uri="{FF2B5EF4-FFF2-40B4-BE49-F238E27FC236}">
                  <a16:creationId xmlns:a16="http://schemas.microsoft.com/office/drawing/2014/main" id="{3D277383-783C-B72E-2048-A7E5C0690223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1" name="Google Shape;3566;p22">
              <a:extLst>
                <a:ext uri="{FF2B5EF4-FFF2-40B4-BE49-F238E27FC236}">
                  <a16:creationId xmlns:a16="http://schemas.microsoft.com/office/drawing/2014/main" id="{32539614-B585-F0C3-DF65-5A78B2D7CD43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2" name="Google Shape;3567;p22">
              <a:extLst>
                <a:ext uri="{FF2B5EF4-FFF2-40B4-BE49-F238E27FC236}">
                  <a16:creationId xmlns:a16="http://schemas.microsoft.com/office/drawing/2014/main" id="{850CAED5-96AE-2C05-B71C-EB9C0C4CBFC3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3" name="Google Shape;3568;p22">
              <a:extLst>
                <a:ext uri="{FF2B5EF4-FFF2-40B4-BE49-F238E27FC236}">
                  <a16:creationId xmlns:a16="http://schemas.microsoft.com/office/drawing/2014/main" id="{67A8DB57-DABD-816B-4007-EF677DFECE53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4" name="Google Shape;3569;p22">
              <a:extLst>
                <a:ext uri="{FF2B5EF4-FFF2-40B4-BE49-F238E27FC236}">
                  <a16:creationId xmlns:a16="http://schemas.microsoft.com/office/drawing/2014/main" id="{F884CE0F-40F2-EDFB-54E3-3EC6D7250279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5" name="Google Shape;3570;p22">
              <a:extLst>
                <a:ext uri="{FF2B5EF4-FFF2-40B4-BE49-F238E27FC236}">
                  <a16:creationId xmlns:a16="http://schemas.microsoft.com/office/drawing/2014/main" id="{E708C119-B6AB-B892-716B-D35121744BEE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6" name="Google Shape;3571;p22">
              <a:extLst>
                <a:ext uri="{FF2B5EF4-FFF2-40B4-BE49-F238E27FC236}">
                  <a16:creationId xmlns:a16="http://schemas.microsoft.com/office/drawing/2014/main" id="{2547060F-00BE-B9AB-24CF-AB3CBCE8E13F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7" name="Google Shape;3572;p22">
              <a:extLst>
                <a:ext uri="{FF2B5EF4-FFF2-40B4-BE49-F238E27FC236}">
                  <a16:creationId xmlns:a16="http://schemas.microsoft.com/office/drawing/2014/main" id="{D21E5A6B-B3F9-2B30-3F1C-8052AB0D7DEC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8" name="Google Shape;3573;p22">
              <a:extLst>
                <a:ext uri="{FF2B5EF4-FFF2-40B4-BE49-F238E27FC236}">
                  <a16:creationId xmlns:a16="http://schemas.microsoft.com/office/drawing/2014/main" id="{40BAF174-4F81-232E-D830-2B78A17A529E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9" name="Google Shape;3574;p22">
              <a:extLst>
                <a:ext uri="{FF2B5EF4-FFF2-40B4-BE49-F238E27FC236}">
                  <a16:creationId xmlns:a16="http://schemas.microsoft.com/office/drawing/2014/main" id="{5678BF84-3548-6130-B26F-4A11FCC720D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0" name="Google Shape;3575;p22">
              <a:extLst>
                <a:ext uri="{FF2B5EF4-FFF2-40B4-BE49-F238E27FC236}">
                  <a16:creationId xmlns:a16="http://schemas.microsoft.com/office/drawing/2014/main" id="{AE44C68A-DD3D-90F4-60ED-3F00F9EEB2E8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1" name="Google Shape;3576;p22">
              <a:extLst>
                <a:ext uri="{FF2B5EF4-FFF2-40B4-BE49-F238E27FC236}">
                  <a16:creationId xmlns:a16="http://schemas.microsoft.com/office/drawing/2014/main" id="{928A2B68-4F3C-9DBD-642A-70CC1B34F55D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2" name="Google Shape;3577;p22">
              <a:extLst>
                <a:ext uri="{FF2B5EF4-FFF2-40B4-BE49-F238E27FC236}">
                  <a16:creationId xmlns:a16="http://schemas.microsoft.com/office/drawing/2014/main" id="{9420D247-EB3E-2835-9415-B4F3F70BB317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3" name="Google Shape;3578;p22">
              <a:extLst>
                <a:ext uri="{FF2B5EF4-FFF2-40B4-BE49-F238E27FC236}">
                  <a16:creationId xmlns:a16="http://schemas.microsoft.com/office/drawing/2014/main" id="{5E09976F-6064-66A5-2A52-2A53337339B6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4" name="Google Shape;3579;p22">
              <a:extLst>
                <a:ext uri="{FF2B5EF4-FFF2-40B4-BE49-F238E27FC236}">
                  <a16:creationId xmlns:a16="http://schemas.microsoft.com/office/drawing/2014/main" id="{39C037DC-EAB0-CC7D-B3DA-A52164DE0124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5" name="Google Shape;3580;p22">
              <a:extLst>
                <a:ext uri="{FF2B5EF4-FFF2-40B4-BE49-F238E27FC236}">
                  <a16:creationId xmlns:a16="http://schemas.microsoft.com/office/drawing/2014/main" id="{6BC93E2A-944E-5F0A-3AF9-52D38A43827A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6" name="Google Shape;3581;p22">
              <a:extLst>
                <a:ext uri="{FF2B5EF4-FFF2-40B4-BE49-F238E27FC236}">
                  <a16:creationId xmlns:a16="http://schemas.microsoft.com/office/drawing/2014/main" id="{D0D6CC25-B19F-950A-247F-38F9AC9E95B8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7" name="Google Shape;3582;p22">
              <a:extLst>
                <a:ext uri="{FF2B5EF4-FFF2-40B4-BE49-F238E27FC236}">
                  <a16:creationId xmlns:a16="http://schemas.microsoft.com/office/drawing/2014/main" id="{DD4E9A38-E043-99D5-0291-7DDBD90FF102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8" name="Google Shape;3583;p22">
              <a:extLst>
                <a:ext uri="{FF2B5EF4-FFF2-40B4-BE49-F238E27FC236}">
                  <a16:creationId xmlns:a16="http://schemas.microsoft.com/office/drawing/2014/main" id="{9C2C7524-4A47-E332-16B4-57915B0B3CE9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9" name="Google Shape;3584;p22">
              <a:extLst>
                <a:ext uri="{FF2B5EF4-FFF2-40B4-BE49-F238E27FC236}">
                  <a16:creationId xmlns:a16="http://schemas.microsoft.com/office/drawing/2014/main" id="{F4947780-DD06-4538-048C-F60B29147C75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0" name="Google Shape;3585;p22">
              <a:extLst>
                <a:ext uri="{FF2B5EF4-FFF2-40B4-BE49-F238E27FC236}">
                  <a16:creationId xmlns:a16="http://schemas.microsoft.com/office/drawing/2014/main" id="{0CCEF501-1DBB-A40E-0C5A-4A3BA9FE2AED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1" name="Google Shape;3586;p22">
              <a:extLst>
                <a:ext uri="{FF2B5EF4-FFF2-40B4-BE49-F238E27FC236}">
                  <a16:creationId xmlns:a16="http://schemas.microsoft.com/office/drawing/2014/main" id="{A5876FE5-2389-FD9D-C63D-35C873F92267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2" name="Google Shape;3587;p22">
              <a:extLst>
                <a:ext uri="{FF2B5EF4-FFF2-40B4-BE49-F238E27FC236}">
                  <a16:creationId xmlns:a16="http://schemas.microsoft.com/office/drawing/2014/main" id="{31805E32-7AA3-E6CB-A857-4512F0B272DE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3" name="Google Shape;3588;p22">
              <a:extLst>
                <a:ext uri="{FF2B5EF4-FFF2-40B4-BE49-F238E27FC236}">
                  <a16:creationId xmlns:a16="http://schemas.microsoft.com/office/drawing/2014/main" id="{4CCED452-2B4A-A717-7BC5-40590FFDD038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4" name="Google Shape;3589;p22">
              <a:extLst>
                <a:ext uri="{FF2B5EF4-FFF2-40B4-BE49-F238E27FC236}">
                  <a16:creationId xmlns:a16="http://schemas.microsoft.com/office/drawing/2014/main" id="{1FCF9B67-3DA0-D5FD-2AF9-33B813181C8F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5" name="Google Shape;3590;p22">
              <a:extLst>
                <a:ext uri="{FF2B5EF4-FFF2-40B4-BE49-F238E27FC236}">
                  <a16:creationId xmlns:a16="http://schemas.microsoft.com/office/drawing/2014/main" id="{8C126CE4-5BA9-9A49-42E8-A4931223190C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6" name="Google Shape;3591;p22">
              <a:extLst>
                <a:ext uri="{FF2B5EF4-FFF2-40B4-BE49-F238E27FC236}">
                  <a16:creationId xmlns:a16="http://schemas.microsoft.com/office/drawing/2014/main" id="{2188FE51-4175-6969-814C-21D1C37E9F66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7" name="Google Shape;3592;p22">
              <a:extLst>
                <a:ext uri="{FF2B5EF4-FFF2-40B4-BE49-F238E27FC236}">
                  <a16:creationId xmlns:a16="http://schemas.microsoft.com/office/drawing/2014/main" id="{D4999566-5125-E3AA-0CCC-31552A0D8A80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8" name="Google Shape;3593;p22">
              <a:extLst>
                <a:ext uri="{FF2B5EF4-FFF2-40B4-BE49-F238E27FC236}">
                  <a16:creationId xmlns:a16="http://schemas.microsoft.com/office/drawing/2014/main" id="{3473E218-F9A8-9E18-A90F-4FB048B2EF77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9" name="Google Shape;3594;p22">
              <a:extLst>
                <a:ext uri="{FF2B5EF4-FFF2-40B4-BE49-F238E27FC236}">
                  <a16:creationId xmlns:a16="http://schemas.microsoft.com/office/drawing/2014/main" id="{D09E513B-1666-511B-1EFE-9D94B17C16FF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0" name="Google Shape;3595;p22">
              <a:extLst>
                <a:ext uri="{FF2B5EF4-FFF2-40B4-BE49-F238E27FC236}">
                  <a16:creationId xmlns:a16="http://schemas.microsoft.com/office/drawing/2014/main" id="{73348DE0-0BD0-15AC-F0CC-1B690D67AD14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1" name="Google Shape;3596;p22">
              <a:extLst>
                <a:ext uri="{FF2B5EF4-FFF2-40B4-BE49-F238E27FC236}">
                  <a16:creationId xmlns:a16="http://schemas.microsoft.com/office/drawing/2014/main" id="{6D69D4B2-AAF1-3446-98A7-7D9114A61F2B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2" name="Google Shape;3597;p22">
              <a:extLst>
                <a:ext uri="{FF2B5EF4-FFF2-40B4-BE49-F238E27FC236}">
                  <a16:creationId xmlns:a16="http://schemas.microsoft.com/office/drawing/2014/main" id="{5467457F-7C3B-7B0D-8263-E07D91BB3FC6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3" name="Google Shape;3598;p22">
              <a:extLst>
                <a:ext uri="{FF2B5EF4-FFF2-40B4-BE49-F238E27FC236}">
                  <a16:creationId xmlns:a16="http://schemas.microsoft.com/office/drawing/2014/main" id="{D14F06B5-130B-40FC-54BB-E0451462CB92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4" name="Google Shape;3599;p22">
              <a:extLst>
                <a:ext uri="{FF2B5EF4-FFF2-40B4-BE49-F238E27FC236}">
                  <a16:creationId xmlns:a16="http://schemas.microsoft.com/office/drawing/2014/main" id="{DD6DF592-BE1B-ADE0-45AE-C6E5545282B1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5" name="Google Shape;3600;p22">
              <a:extLst>
                <a:ext uri="{FF2B5EF4-FFF2-40B4-BE49-F238E27FC236}">
                  <a16:creationId xmlns:a16="http://schemas.microsoft.com/office/drawing/2014/main" id="{8E864801-3BD2-E70F-948C-9159EA5DCF97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6" name="Google Shape;3601;p22">
              <a:extLst>
                <a:ext uri="{FF2B5EF4-FFF2-40B4-BE49-F238E27FC236}">
                  <a16:creationId xmlns:a16="http://schemas.microsoft.com/office/drawing/2014/main" id="{26FD7CF0-9E78-19E2-D981-AE942E8837C9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7" name="Google Shape;3602;p22">
              <a:extLst>
                <a:ext uri="{FF2B5EF4-FFF2-40B4-BE49-F238E27FC236}">
                  <a16:creationId xmlns:a16="http://schemas.microsoft.com/office/drawing/2014/main" id="{7099E38F-5485-3FD3-FC93-03E7049F36E1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8" name="Google Shape;3603;p22">
              <a:extLst>
                <a:ext uri="{FF2B5EF4-FFF2-40B4-BE49-F238E27FC236}">
                  <a16:creationId xmlns:a16="http://schemas.microsoft.com/office/drawing/2014/main" id="{DF1CFDCF-2682-D957-5ED5-2AB097505BE3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9" name="Google Shape;3604;p22">
              <a:extLst>
                <a:ext uri="{FF2B5EF4-FFF2-40B4-BE49-F238E27FC236}">
                  <a16:creationId xmlns:a16="http://schemas.microsoft.com/office/drawing/2014/main" id="{5478EEC2-AC45-7E31-714A-2F0E3355CB39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0" name="Google Shape;3605;p22">
              <a:extLst>
                <a:ext uri="{FF2B5EF4-FFF2-40B4-BE49-F238E27FC236}">
                  <a16:creationId xmlns:a16="http://schemas.microsoft.com/office/drawing/2014/main" id="{7A446F38-3B82-060C-B5CD-6ACD1902FE79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1" name="Google Shape;3606;p22">
              <a:extLst>
                <a:ext uri="{FF2B5EF4-FFF2-40B4-BE49-F238E27FC236}">
                  <a16:creationId xmlns:a16="http://schemas.microsoft.com/office/drawing/2014/main" id="{F6C816EC-1381-62CB-BF70-F5EE9297DF24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2" name="Google Shape;3607;p22">
              <a:extLst>
                <a:ext uri="{FF2B5EF4-FFF2-40B4-BE49-F238E27FC236}">
                  <a16:creationId xmlns:a16="http://schemas.microsoft.com/office/drawing/2014/main" id="{9203E8CD-D3C6-3FD6-9F35-5C82F08FFFC7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3" name="Google Shape;3608;p22">
              <a:extLst>
                <a:ext uri="{FF2B5EF4-FFF2-40B4-BE49-F238E27FC236}">
                  <a16:creationId xmlns:a16="http://schemas.microsoft.com/office/drawing/2014/main" id="{54B8DC99-4D35-7F6F-7D79-BD853C6F36CD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4" name="Google Shape;3609;p22">
              <a:extLst>
                <a:ext uri="{FF2B5EF4-FFF2-40B4-BE49-F238E27FC236}">
                  <a16:creationId xmlns:a16="http://schemas.microsoft.com/office/drawing/2014/main" id="{AAF551DE-2187-C871-1C6B-7F5F62D87EE0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5" name="Google Shape;3610;p22">
              <a:extLst>
                <a:ext uri="{FF2B5EF4-FFF2-40B4-BE49-F238E27FC236}">
                  <a16:creationId xmlns:a16="http://schemas.microsoft.com/office/drawing/2014/main" id="{7F97BF04-F759-AFFE-D785-F90B97265948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6" name="Google Shape;3611;p22">
              <a:extLst>
                <a:ext uri="{FF2B5EF4-FFF2-40B4-BE49-F238E27FC236}">
                  <a16:creationId xmlns:a16="http://schemas.microsoft.com/office/drawing/2014/main" id="{079897DB-320C-8FC1-DA8E-AB8DC85473D8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7" name="Google Shape;3612;p22">
              <a:extLst>
                <a:ext uri="{FF2B5EF4-FFF2-40B4-BE49-F238E27FC236}">
                  <a16:creationId xmlns:a16="http://schemas.microsoft.com/office/drawing/2014/main" id="{477FAEBB-A012-A757-57B6-C4A590C2C7AF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8" name="Google Shape;3613;p22">
              <a:extLst>
                <a:ext uri="{FF2B5EF4-FFF2-40B4-BE49-F238E27FC236}">
                  <a16:creationId xmlns:a16="http://schemas.microsoft.com/office/drawing/2014/main" id="{FCFC01FC-A271-0248-37DD-FE6060315405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9" name="Google Shape;3614;p22">
              <a:extLst>
                <a:ext uri="{FF2B5EF4-FFF2-40B4-BE49-F238E27FC236}">
                  <a16:creationId xmlns:a16="http://schemas.microsoft.com/office/drawing/2014/main" id="{BC250BB1-37CB-5A7C-C39F-98DD48DFDBF3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0" name="Google Shape;3615;p22">
              <a:extLst>
                <a:ext uri="{FF2B5EF4-FFF2-40B4-BE49-F238E27FC236}">
                  <a16:creationId xmlns:a16="http://schemas.microsoft.com/office/drawing/2014/main" id="{C604ACE2-B517-A6E5-65B3-DCA6615E451A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1" name="Google Shape;3616;p22">
              <a:extLst>
                <a:ext uri="{FF2B5EF4-FFF2-40B4-BE49-F238E27FC236}">
                  <a16:creationId xmlns:a16="http://schemas.microsoft.com/office/drawing/2014/main" id="{8E72E74F-794E-89B2-BD5D-CAFE581FE240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2" name="Google Shape;3617;p22">
              <a:extLst>
                <a:ext uri="{FF2B5EF4-FFF2-40B4-BE49-F238E27FC236}">
                  <a16:creationId xmlns:a16="http://schemas.microsoft.com/office/drawing/2014/main" id="{38A508EA-250B-A412-AB6D-DFCC58FBA7F2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3" name="Google Shape;3618;p22">
              <a:extLst>
                <a:ext uri="{FF2B5EF4-FFF2-40B4-BE49-F238E27FC236}">
                  <a16:creationId xmlns:a16="http://schemas.microsoft.com/office/drawing/2014/main" id="{54C22363-110E-1AA7-F83E-123B068F0D14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4" name="Google Shape;3619;p22">
              <a:extLst>
                <a:ext uri="{FF2B5EF4-FFF2-40B4-BE49-F238E27FC236}">
                  <a16:creationId xmlns:a16="http://schemas.microsoft.com/office/drawing/2014/main" id="{B9C4CAFB-C0A9-7DA9-C795-A5B874DF49A5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5" name="Google Shape;3620;p22">
              <a:extLst>
                <a:ext uri="{FF2B5EF4-FFF2-40B4-BE49-F238E27FC236}">
                  <a16:creationId xmlns:a16="http://schemas.microsoft.com/office/drawing/2014/main" id="{5D44DF27-DD65-DE10-C608-45E28CCC46A3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6" name="Google Shape;3621;p22">
              <a:extLst>
                <a:ext uri="{FF2B5EF4-FFF2-40B4-BE49-F238E27FC236}">
                  <a16:creationId xmlns:a16="http://schemas.microsoft.com/office/drawing/2014/main" id="{F0E6F9B4-82B5-4D26-AC76-97C5F8A5CD0B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7" name="Google Shape;3622;p22">
              <a:extLst>
                <a:ext uri="{FF2B5EF4-FFF2-40B4-BE49-F238E27FC236}">
                  <a16:creationId xmlns:a16="http://schemas.microsoft.com/office/drawing/2014/main" id="{5B1AA3C8-067A-4042-C299-27D8587A0B2A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8" name="Google Shape;3623;p22">
              <a:extLst>
                <a:ext uri="{FF2B5EF4-FFF2-40B4-BE49-F238E27FC236}">
                  <a16:creationId xmlns:a16="http://schemas.microsoft.com/office/drawing/2014/main" id="{241E378A-1CAF-FD79-BD25-94EE4B00E907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9" name="Google Shape;3624;p22">
              <a:extLst>
                <a:ext uri="{FF2B5EF4-FFF2-40B4-BE49-F238E27FC236}">
                  <a16:creationId xmlns:a16="http://schemas.microsoft.com/office/drawing/2014/main" id="{D1164135-51EA-08EA-BC14-C29EE2060310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0" name="Google Shape;3625;p22">
              <a:extLst>
                <a:ext uri="{FF2B5EF4-FFF2-40B4-BE49-F238E27FC236}">
                  <a16:creationId xmlns:a16="http://schemas.microsoft.com/office/drawing/2014/main" id="{F50E3B44-D23A-3F1C-5FFE-4C2710F5D15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1" name="Google Shape;3626;p22">
              <a:extLst>
                <a:ext uri="{FF2B5EF4-FFF2-40B4-BE49-F238E27FC236}">
                  <a16:creationId xmlns:a16="http://schemas.microsoft.com/office/drawing/2014/main" id="{4344062E-300A-E44E-6386-23FEEC2A7D81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2" name="Google Shape;3627;p22">
              <a:extLst>
                <a:ext uri="{FF2B5EF4-FFF2-40B4-BE49-F238E27FC236}">
                  <a16:creationId xmlns:a16="http://schemas.microsoft.com/office/drawing/2014/main" id="{79C0CF8B-95D3-F61B-31F3-4239C4BE794D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3" name="Google Shape;3628;p22">
              <a:extLst>
                <a:ext uri="{FF2B5EF4-FFF2-40B4-BE49-F238E27FC236}">
                  <a16:creationId xmlns:a16="http://schemas.microsoft.com/office/drawing/2014/main" id="{82694EC6-85FA-54F0-196A-77DAB4B487B6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4" name="Google Shape;3629;p22">
              <a:extLst>
                <a:ext uri="{FF2B5EF4-FFF2-40B4-BE49-F238E27FC236}">
                  <a16:creationId xmlns:a16="http://schemas.microsoft.com/office/drawing/2014/main" id="{E4EDD318-2CE4-2FC5-051B-BA4FC300806E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5" name="Google Shape;3630;p22">
              <a:extLst>
                <a:ext uri="{FF2B5EF4-FFF2-40B4-BE49-F238E27FC236}">
                  <a16:creationId xmlns:a16="http://schemas.microsoft.com/office/drawing/2014/main" id="{D89CBF69-284F-5A21-BD92-8C1621CA6903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6" name="Google Shape;3631;p22">
              <a:extLst>
                <a:ext uri="{FF2B5EF4-FFF2-40B4-BE49-F238E27FC236}">
                  <a16:creationId xmlns:a16="http://schemas.microsoft.com/office/drawing/2014/main" id="{B30F9BCE-A756-4354-C79E-5D2876FEF903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7" name="Google Shape;3632;p22">
              <a:extLst>
                <a:ext uri="{FF2B5EF4-FFF2-40B4-BE49-F238E27FC236}">
                  <a16:creationId xmlns:a16="http://schemas.microsoft.com/office/drawing/2014/main" id="{E9D32067-EB22-32D1-DFBE-B3955B542531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8" name="Google Shape;3633;p22">
              <a:extLst>
                <a:ext uri="{FF2B5EF4-FFF2-40B4-BE49-F238E27FC236}">
                  <a16:creationId xmlns:a16="http://schemas.microsoft.com/office/drawing/2014/main" id="{3FECBB01-E51A-B1BE-7703-D1E0ACFE05A7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9" name="Google Shape;3634;p22">
              <a:extLst>
                <a:ext uri="{FF2B5EF4-FFF2-40B4-BE49-F238E27FC236}">
                  <a16:creationId xmlns:a16="http://schemas.microsoft.com/office/drawing/2014/main" id="{EC48A88A-FA19-DA9E-F4D3-B083E3F6D0BA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0" name="Google Shape;3635;p22">
              <a:extLst>
                <a:ext uri="{FF2B5EF4-FFF2-40B4-BE49-F238E27FC236}">
                  <a16:creationId xmlns:a16="http://schemas.microsoft.com/office/drawing/2014/main" id="{AB602B94-DC72-72DB-A239-44728233A02F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1" name="Google Shape;3636;p22">
              <a:extLst>
                <a:ext uri="{FF2B5EF4-FFF2-40B4-BE49-F238E27FC236}">
                  <a16:creationId xmlns:a16="http://schemas.microsoft.com/office/drawing/2014/main" id="{14875655-9377-9911-67F1-2153E4DF6C37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2" name="Google Shape;3637;p22">
              <a:extLst>
                <a:ext uri="{FF2B5EF4-FFF2-40B4-BE49-F238E27FC236}">
                  <a16:creationId xmlns:a16="http://schemas.microsoft.com/office/drawing/2014/main" id="{EF6527BC-6664-E098-687B-336EA722509D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3" name="Google Shape;3638;p22">
              <a:extLst>
                <a:ext uri="{FF2B5EF4-FFF2-40B4-BE49-F238E27FC236}">
                  <a16:creationId xmlns:a16="http://schemas.microsoft.com/office/drawing/2014/main" id="{679031DC-757B-8338-6638-154C58F4BC26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4" name="Google Shape;3639;p22">
              <a:extLst>
                <a:ext uri="{FF2B5EF4-FFF2-40B4-BE49-F238E27FC236}">
                  <a16:creationId xmlns:a16="http://schemas.microsoft.com/office/drawing/2014/main" id="{199346A1-6023-D422-395E-C607315A8FAC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5" name="Google Shape;3640;p22">
              <a:extLst>
                <a:ext uri="{FF2B5EF4-FFF2-40B4-BE49-F238E27FC236}">
                  <a16:creationId xmlns:a16="http://schemas.microsoft.com/office/drawing/2014/main" id="{59A1F88B-07C9-80D0-FE2D-5A119DA5E0A6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6" name="Google Shape;3641;p22">
              <a:extLst>
                <a:ext uri="{FF2B5EF4-FFF2-40B4-BE49-F238E27FC236}">
                  <a16:creationId xmlns:a16="http://schemas.microsoft.com/office/drawing/2014/main" id="{AAE0F159-C61D-18E6-BE70-4DD8AD284700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7" name="Google Shape;3642;p22">
              <a:extLst>
                <a:ext uri="{FF2B5EF4-FFF2-40B4-BE49-F238E27FC236}">
                  <a16:creationId xmlns:a16="http://schemas.microsoft.com/office/drawing/2014/main" id="{DCC77AB8-33C0-17D5-02C0-512F871CB212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8" name="Google Shape;3643;p22">
              <a:extLst>
                <a:ext uri="{FF2B5EF4-FFF2-40B4-BE49-F238E27FC236}">
                  <a16:creationId xmlns:a16="http://schemas.microsoft.com/office/drawing/2014/main" id="{BE204774-1B8F-60B4-745B-D537C7EE4DF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9" name="Google Shape;3644;p22">
              <a:extLst>
                <a:ext uri="{FF2B5EF4-FFF2-40B4-BE49-F238E27FC236}">
                  <a16:creationId xmlns:a16="http://schemas.microsoft.com/office/drawing/2014/main" id="{687AC9F6-5B8A-FCC1-778B-37B6990FEF8A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0" name="Google Shape;3645;p22">
              <a:extLst>
                <a:ext uri="{FF2B5EF4-FFF2-40B4-BE49-F238E27FC236}">
                  <a16:creationId xmlns:a16="http://schemas.microsoft.com/office/drawing/2014/main" id="{A75AB1F6-2F88-0759-1F39-6297A12D5585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1" name="Google Shape;3646;p22">
              <a:extLst>
                <a:ext uri="{FF2B5EF4-FFF2-40B4-BE49-F238E27FC236}">
                  <a16:creationId xmlns:a16="http://schemas.microsoft.com/office/drawing/2014/main" id="{1E765F27-E2E4-3C0B-F379-DF6A1704412C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2" name="Google Shape;3647;p22">
              <a:extLst>
                <a:ext uri="{FF2B5EF4-FFF2-40B4-BE49-F238E27FC236}">
                  <a16:creationId xmlns:a16="http://schemas.microsoft.com/office/drawing/2014/main" id="{06FADAC2-3C15-46C4-E2A6-EDE04AE22297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3" name="Google Shape;3648;p22">
              <a:extLst>
                <a:ext uri="{FF2B5EF4-FFF2-40B4-BE49-F238E27FC236}">
                  <a16:creationId xmlns:a16="http://schemas.microsoft.com/office/drawing/2014/main" id="{FC857D2F-3E41-6B8D-64FD-25724425E984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4" name="Google Shape;3649;p22">
              <a:extLst>
                <a:ext uri="{FF2B5EF4-FFF2-40B4-BE49-F238E27FC236}">
                  <a16:creationId xmlns:a16="http://schemas.microsoft.com/office/drawing/2014/main" id="{2D2669D4-747F-D431-F56E-D675C3ADD67B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5" name="Google Shape;3650;p22">
              <a:extLst>
                <a:ext uri="{FF2B5EF4-FFF2-40B4-BE49-F238E27FC236}">
                  <a16:creationId xmlns:a16="http://schemas.microsoft.com/office/drawing/2014/main" id="{52EC1EF3-3507-B1E8-8755-D3D1021ED4D2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6" name="Google Shape;3651;p22">
              <a:extLst>
                <a:ext uri="{FF2B5EF4-FFF2-40B4-BE49-F238E27FC236}">
                  <a16:creationId xmlns:a16="http://schemas.microsoft.com/office/drawing/2014/main" id="{E8BC2C1D-864F-3224-9D71-AE305D3C05F9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7" name="Google Shape;3652;p22">
              <a:extLst>
                <a:ext uri="{FF2B5EF4-FFF2-40B4-BE49-F238E27FC236}">
                  <a16:creationId xmlns:a16="http://schemas.microsoft.com/office/drawing/2014/main" id="{D04CD7B8-8CC5-D37E-667A-AEC51B243747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8" name="Google Shape;3653;p22">
              <a:extLst>
                <a:ext uri="{FF2B5EF4-FFF2-40B4-BE49-F238E27FC236}">
                  <a16:creationId xmlns:a16="http://schemas.microsoft.com/office/drawing/2014/main" id="{53BAF482-68C7-7914-47BD-297C31B9A310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9" name="Google Shape;3654;p22">
              <a:extLst>
                <a:ext uri="{FF2B5EF4-FFF2-40B4-BE49-F238E27FC236}">
                  <a16:creationId xmlns:a16="http://schemas.microsoft.com/office/drawing/2014/main" id="{38C539E9-E966-6146-D38D-300023E010D6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0" name="Google Shape;3655;p22">
              <a:extLst>
                <a:ext uri="{FF2B5EF4-FFF2-40B4-BE49-F238E27FC236}">
                  <a16:creationId xmlns:a16="http://schemas.microsoft.com/office/drawing/2014/main" id="{DD967F08-1FC2-5315-6F3D-764188608EB1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1" name="Google Shape;3656;p22">
              <a:extLst>
                <a:ext uri="{FF2B5EF4-FFF2-40B4-BE49-F238E27FC236}">
                  <a16:creationId xmlns:a16="http://schemas.microsoft.com/office/drawing/2014/main" id="{95ADFC71-DD8C-233D-DB0D-EBF21A88112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2" name="Google Shape;3657;p22">
              <a:extLst>
                <a:ext uri="{FF2B5EF4-FFF2-40B4-BE49-F238E27FC236}">
                  <a16:creationId xmlns:a16="http://schemas.microsoft.com/office/drawing/2014/main" id="{078012A6-9B5B-633C-5FFC-39769D5F7724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3" name="Google Shape;3658;p22">
              <a:extLst>
                <a:ext uri="{FF2B5EF4-FFF2-40B4-BE49-F238E27FC236}">
                  <a16:creationId xmlns:a16="http://schemas.microsoft.com/office/drawing/2014/main" id="{74D6843A-2127-37D1-B646-2FC509D9FB08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4" name="Google Shape;3659;p22">
              <a:extLst>
                <a:ext uri="{FF2B5EF4-FFF2-40B4-BE49-F238E27FC236}">
                  <a16:creationId xmlns:a16="http://schemas.microsoft.com/office/drawing/2014/main" id="{8398A904-00B9-AC50-AAE6-E1ABB87B85C1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5" name="Google Shape;3660;p22">
              <a:extLst>
                <a:ext uri="{FF2B5EF4-FFF2-40B4-BE49-F238E27FC236}">
                  <a16:creationId xmlns:a16="http://schemas.microsoft.com/office/drawing/2014/main" id="{C102CA9E-23E7-6B47-7CC7-EA678AED2CE1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6" name="Google Shape;3661;p22">
              <a:extLst>
                <a:ext uri="{FF2B5EF4-FFF2-40B4-BE49-F238E27FC236}">
                  <a16:creationId xmlns:a16="http://schemas.microsoft.com/office/drawing/2014/main" id="{723880DD-2988-05F7-0809-BF6E5244939B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7" name="Google Shape;3662;p22">
              <a:extLst>
                <a:ext uri="{FF2B5EF4-FFF2-40B4-BE49-F238E27FC236}">
                  <a16:creationId xmlns:a16="http://schemas.microsoft.com/office/drawing/2014/main" id="{513FF76F-4B00-19B9-91FC-1E6DC60DB2DC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8" name="Google Shape;3663;p22">
              <a:extLst>
                <a:ext uri="{FF2B5EF4-FFF2-40B4-BE49-F238E27FC236}">
                  <a16:creationId xmlns:a16="http://schemas.microsoft.com/office/drawing/2014/main" id="{0428340A-CAE5-F632-57B4-BAB417CB8289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9" name="Google Shape;3664;p22">
              <a:extLst>
                <a:ext uri="{FF2B5EF4-FFF2-40B4-BE49-F238E27FC236}">
                  <a16:creationId xmlns:a16="http://schemas.microsoft.com/office/drawing/2014/main" id="{8226E61C-0A9C-4544-A058-8F760FD9E38C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0" name="Google Shape;3665;p22">
              <a:extLst>
                <a:ext uri="{FF2B5EF4-FFF2-40B4-BE49-F238E27FC236}">
                  <a16:creationId xmlns:a16="http://schemas.microsoft.com/office/drawing/2014/main" id="{EE7DF2FE-6377-5CA6-FCAD-BBD5D13969F5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1" name="Google Shape;3666;p22">
              <a:extLst>
                <a:ext uri="{FF2B5EF4-FFF2-40B4-BE49-F238E27FC236}">
                  <a16:creationId xmlns:a16="http://schemas.microsoft.com/office/drawing/2014/main" id="{4F55C1C6-9046-2B2C-E2A2-9388B5E95830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2" name="Google Shape;3667;p22">
              <a:extLst>
                <a:ext uri="{FF2B5EF4-FFF2-40B4-BE49-F238E27FC236}">
                  <a16:creationId xmlns:a16="http://schemas.microsoft.com/office/drawing/2014/main" id="{EE15D84A-12F4-26D5-001C-D7C451610F7F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3" name="Google Shape;3668;p22">
              <a:extLst>
                <a:ext uri="{FF2B5EF4-FFF2-40B4-BE49-F238E27FC236}">
                  <a16:creationId xmlns:a16="http://schemas.microsoft.com/office/drawing/2014/main" id="{F299BD89-1E8C-8567-26C5-369FA44722C6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4" name="Google Shape;3669;p22">
              <a:extLst>
                <a:ext uri="{FF2B5EF4-FFF2-40B4-BE49-F238E27FC236}">
                  <a16:creationId xmlns:a16="http://schemas.microsoft.com/office/drawing/2014/main" id="{BF9AD873-3E71-5CC9-BEA5-67F8B455D297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5" name="Google Shape;3670;p22">
              <a:extLst>
                <a:ext uri="{FF2B5EF4-FFF2-40B4-BE49-F238E27FC236}">
                  <a16:creationId xmlns:a16="http://schemas.microsoft.com/office/drawing/2014/main" id="{886C4266-0DBC-03D8-F73F-0261FDB1503C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6" name="Google Shape;3671;p22">
              <a:extLst>
                <a:ext uri="{FF2B5EF4-FFF2-40B4-BE49-F238E27FC236}">
                  <a16:creationId xmlns:a16="http://schemas.microsoft.com/office/drawing/2014/main" id="{84C39DC9-043B-6220-7BCA-F810F60F2D12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7" name="Google Shape;3672;p22">
              <a:extLst>
                <a:ext uri="{FF2B5EF4-FFF2-40B4-BE49-F238E27FC236}">
                  <a16:creationId xmlns:a16="http://schemas.microsoft.com/office/drawing/2014/main" id="{50CBA269-27D1-50F6-B281-D9218415E46F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8" name="Google Shape;3673;p22">
              <a:extLst>
                <a:ext uri="{FF2B5EF4-FFF2-40B4-BE49-F238E27FC236}">
                  <a16:creationId xmlns:a16="http://schemas.microsoft.com/office/drawing/2014/main" id="{1EF57E79-7504-0B51-5A49-9E280082FEE2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9" name="Google Shape;3674;p22">
              <a:extLst>
                <a:ext uri="{FF2B5EF4-FFF2-40B4-BE49-F238E27FC236}">
                  <a16:creationId xmlns:a16="http://schemas.microsoft.com/office/drawing/2014/main" id="{25AB0799-8137-14FA-40EA-7A86ED34D9A8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0" name="Google Shape;3675;p22">
              <a:extLst>
                <a:ext uri="{FF2B5EF4-FFF2-40B4-BE49-F238E27FC236}">
                  <a16:creationId xmlns:a16="http://schemas.microsoft.com/office/drawing/2014/main" id="{A6409089-961F-16A7-169D-7532D6B6E190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1" name="Google Shape;3676;p22">
              <a:extLst>
                <a:ext uri="{FF2B5EF4-FFF2-40B4-BE49-F238E27FC236}">
                  <a16:creationId xmlns:a16="http://schemas.microsoft.com/office/drawing/2014/main" id="{EB353C8A-C9BE-E1CE-49E9-73E19B7264D7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2" name="Google Shape;3677;p22">
              <a:extLst>
                <a:ext uri="{FF2B5EF4-FFF2-40B4-BE49-F238E27FC236}">
                  <a16:creationId xmlns:a16="http://schemas.microsoft.com/office/drawing/2014/main" id="{E764AB69-F31E-9618-3E0F-285D9595176A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3" name="Google Shape;3678;p22">
              <a:extLst>
                <a:ext uri="{FF2B5EF4-FFF2-40B4-BE49-F238E27FC236}">
                  <a16:creationId xmlns:a16="http://schemas.microsoft.com/office/drawing/2014/main" id="{72DB4152-F383-FEA2-B987-C0C142BA523C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4" name="Google Shape;3679;p22">
              <a:extLst>
                <a:ext uri="{FF2B5EF4-FFF2-40B4-BE49-F238E27FC236}">
                  <a16:creationId xmlns:a16="http://schemas.microsoft.com/office/drawing/2014/main" id="{06959A1C-BCC2-A750-F848-A2214E6FAE60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5" name="Google Shape;3680;p22">
              <a:extLst>
                <a:ext uri="{FF2B5EF4-FFF2-40B4-BE49-F238E27FC236}">
                  <a16:creationId xmlns:a16="http://schemas.microsoft.com/office/drawing/2014/main" id="{0B18CFC7-DF8C-759F-577A-8FA8240A0640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6" name="Google Shape;3681;p22">
              <a:extLst>
                <a:ext uri="{FF2B5EF4-FFF2-40B4-BE49-F238E27FC236}">
                  <a16:creationId xmlns:a16="http://schemas.microsoft.com/office/drawing/2014/main" id="{34D39370-0E45-B12B-0B8B-36DE61ABA2D9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7" name="Google Shape;3682;p22">
              <a:extLst>
                <a:ext uri="{FF2B5EF4-FFF2-40B4-BE49-F238E27FC236}">
                  <a16:creationId xmlns:a16="http://schemas.microsoft.com/office/drawing/2014/main" id="{C26DF630-7ECD-8E34-7EB9-358B3DC8219B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8" name="Google Shape;3683;p22">
              <a:extLst>
                <a:ext uri="{FF2B5EF4-FFF2-40B4-BE49-F238E27FC236}">
                  <a16:creationId xmlns:a16="http://schemas.microsoft.com/office/drawing/2014/main" id="{8644233F-3B7E-397E-7287-687CCFC748C8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9" name="Google Shape;3684;p22">
              <a:extLst>
                <a:ext uri="{FF2B5EF4-FFF2-40B4-BE49-F238E27FC236}">
                  <a16:creationId xmlns:a16="http://schemas.microsoft.com/office/drawing/2014/main" id="{ECD6DD82-B452-D10D-CBD3-FBDF364EE7DD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0" name="Google Shape;3685;p22">
              <a:extLst>
                <a:ext uri="{FF2B5EF4-FFF2-40B4-BE49-F238E27FC236}">
                  <a16:creationId xmlns:a16="http://schemas.microsoft.com/office/drawing/2014/main" id="{F9F7A92C-7D88-447F-488D-87FEAD0F7633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1" name="Google Shape;3686;p22">
              <a:extLst>
                <a:ext uri="{FF2B5EF4-FFF2-40B4-BE49-F238E27FC236}">
                  <a16:creationId xmlns:a16="http://schemas.microsoft.com/office/drawing/2014/main" id="{48BF1F38-B894-2690-D530-8254F375DA7C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2" name="Google Shape;3687;p22">
              <a:extLst>
                <a:ext uri="{FF2B5EF4-FFF2-40B4-BE49-F238E27FC236}">
                  <a16:creationId xmlns:a16="http://schemas.microsoft.com/office/drawing/2014/main" id="{F90FDC8E-780F-E5F9-298C-03B016F9A4E0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3" name="Google Shape;3688;p22">
              <a:extLst>
                <a:ext uri="{FF2B5EF4-FFF2-40B4-BE49-F238E27FC236}">
                  <a16:creationId xmlns:a16="http://schemas.microsoft.com/office/drawing/2014/main" id="{AE706D2C-ED8B-7279-FAB3-F0ADACDA67E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4" name="Google Shape;3689;p22">
              <a:extLst>
                <a:ext uri="{FF2B5EF4-FFF2-40B4-BE49-F238E27FC236}">
                  <a16:creationId xmlns:a16="http://schemas.microsoft.com/office/drawing/2014/main" id="{627711A8-4072-1B81-8A38-1E643D341715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5" name="Google Shape;3690;p22">
              <a:extLst>
                <a:ext uri="{FF2B5EF4-FFF2-40B4-BE49-F238E27FC236}">
                  <a16:creationId xmlns:a16="http://schemas.microsoft.com/office/drawing/2014/main" id="{2981D4C2-A351-4A42-1413-B9ECAD7115CE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6" name="Google Shape;3691;p22">
              <a:extLst>
                <a:ext uri="{FF2B5EF4-FFF2-40B4-BE49-F238E27FC236}">
                  <a16:creationId xmlns:a16="http://schemas.microsoft.com/office/drawing/2014/main" id="{19CA23F5-5816-38AC-FFAE-D3C9D444237C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7" name="Google Shape;3692;p22">
              <a:extLst>
                <a:ext uri="{FF2B5EF4-FFF2-40B4-BE49-F238E27FC236}">
                  <a16:creationId xmlns:a16="http://schemas.microsoft.com/office/drawing/2014/main" id="{5007D67B-DAF1-2B78-E697-350119D0E124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8" name="Google Shape;3693;p22">
              <a:extLst>
                <a:ext uri="{FF2B5EF4-FFF2-40B4-BE49-F238E27FC236}">
                  <a16:creationId xmlns:a16="http://schemas.microsoft.com/office/drawing/2014/main" id="{E90DC471-B372-19D8-58F3-CBDA3910FD31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9" name="Google Shape;3694;p22">
              <a:extLst>
                <a:ext uri="{FF2B5EF4-FFF2-40B4-BE49-F238E27FC236}">
                  <a16:creationId xmlns:a16="http://schemas.microsoft.com/office/drawing/2014/main" id="{2611EDEE-A77A-0447-1721-41DE590B0E43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0" name="Google Shape;3695;p22">
              <a:extLst>
                <a:ext uri="{FF2B5EF4-FFF2-40B4-BE49-F238E27FC236}">
                  <a16:creationId xmlns:a16="http://schemas.microsoft.com/office/drawing/2014/main" id="{E181AE96-7EDC-A6F4-48F3-90EDB6C4073E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1" name="Google Shape;3696;p22">
              <a:extLst>
                <a:ext uri="{FF2B5EF4-FFF2-40B4-BE49-F238E27FC236}">
                  <a16:creationId xmlns:a16="http://schemas.microsoft.com/office/drawing/2014/main" id="{7047A8AB-D97F-7A35-DD55-0CD31B6C7D46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2" name="Google Shape;3697;p22">
              <a:extLst>
                <a:ext uri="{FF2B5EF4-FFF2-40B4-BE49-F238E27FC236}">
                  <a16:creationId xmlns:a16="http://schemas.microsoft.com/office/drawing/2014/main" id="{B27D8850-0218-32E9-FA61-EE3D18CB8838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3" name="Google Shape;3698;p22">
              <a:extLst>
                <a:ext uri="{FF2B5EF4-FFF2-40B4-BE49-F238E27FC236}">
                  <a16:creationId xmlns:a16="http://schemas.microsoft.com/office/drawing/2014/main" id="{7D476D57-E966-61B4-6EE5-6A7B22207336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4" name="Google Shape;3699;p22">
              <a:extLst>
                <a:ext uri="{FF2B5EF4-FFF2-40B4-BE49-F238E27FC236}">
                  <a16:creationId xmlns:a16="http://schemas.microsoft.com/office/drawing/2014/main" id="{63E768D5-9D68-FBEC-0582-C9D1A33C30C3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5" name="Google Shape;3700;p22">
              <a:extLst>
                <a:ext uri="{FF2B5EF4-FFF2-40B4-BE49-F238E27FC236}">
                  <a16:creationId xmlns:a16="http://schemas.microsoft.com/office/drawing/2014/main" id="{1B54FC45-A296-CCA9-2473-5E1C290A0A49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6" name="Google Shape;3701;p22">
              <a:extLst>
                <a:ext uri="{FF2B5EF4-FFF2-40B4-BE49-F238E27FC236}">
                  <a16:creationId xmlns:a16="http://schemas.microsoft.com/office/drawing/2014/main" id="{B9681915-8399-95A8-D980-20D3C422D72B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7" name="Google Shape;3702;p22">
              <a:extLst>
                <a:ext uri="{FF2B5EF4-FFF2-40B4-BE49-F238E27FC236}">
                  <a16:creationId xmlns:a16="http://schemas.microsoft.com/office/drawing/2014/main" id="{02E35055-00C0-487B-36A0-2729D4331736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8" name="Google Shape;3703;p22">
              <a:extLst>
                <a:ext uri="{FF2B5EF4-FFF2-40B4-BE49-F238E27FC236}">
                  <a16:creationId xmlns:a16="http://schemas.microsoft.com/office/drawing/2014/main" id="{1A981AD1-3966-BA53-A407-B8FAB922C74B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9" name="Google Shape;3704;p22">
              <a:extLst>
                <a:ext uri="{FF2B5EF4-FFF2-40B4-BE49-F238E27FC236}">
                  <a16:creationId xmlns:a16="http://schemas.microsoft.com/office/drawing/2014/main" id="{2954CD42-9E0E-ADD9-34B3-710BBCD1379E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0" name="Google Shape;3705;p22">
              <a:extLst>
                <a:ext uri="{FF2B5EF4-FFF2-40B4-BE49-F238E27FC236}">
                  <a16:creationId xmlns:a16="http://schemas.microsoft.com/office/drawing/2014/main" id="{19CA5C9A-FC20-1AE9-861D-F10A229FD6EB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1" name="Google Shape;3706;p22">
              <a:extLst>
                <a:ext uri="{FF2B5EF4-FFF2-40B4-BE49-F238E27FC236}">
                  <a16:creationId xmlns:a16="http://schemas.microsoft.com/office/drawing/2014/main" id="{6E5FC274-6503-E76F-A0A7-B340B5BD29FE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2" name="Google Shape;3707;p22">
              <a:extLst>
                <a:ext uri="{FF2B5EF4-FFF2-40B4-BE49-F238E27FC236}">
                  <a16:creationId xmlns:a16="http://schemas.microsoft.com/office/drawing/2014/main" id="{87B70697-B2F0-83E7-0DD5-49FFF2B31A11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3" name="Google Shape;3708;p22">
              <a:extLst>
                <a:ext uri="{FF2B5EF4-FFF2-40B4-BE49-F238E27FC236}">
                  <a16:creationId xmlns:a16="http://schemas.microsoft.com/office/drawing/2014/main" id="{5690CC17-E4A3-CECF-5BCD-B575BE071516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4" name="Google Shape;3709;p22">
              <a:extLst>
                <a:ext uri="{FF2B5EF4-FFF2-40B4-BE49-F238E27FC236}">
                  <a16:creationId xmlns:a16="http://schemas.microsoft.com/office/drawing/2014/main" id="{B0090380-A8B8-098A-C04C-25E55897CCF7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5" name="Google Shape;3710;p22">
              <a:extLst>
                <a:ext uri="{FF2B5EF4-FFF2-40B4-BE49-F238E27FC236}">
                  <a16:creationId xmlns:a16="http://schemas.microsoft.com/office/drawing/2014/main" id="{442464A5-BC1E-81DD-E5AD-2EFFFA05381E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6" name="Google Shape;3711;p22">
              <a:extLst>
                <a:ext uri="{FF2B5EF4-FFF2-40B4-BE49-F238E27FC236}">
                  <a16:creationId xmlns:a16="http://schemas.microsoft.com/office/drawing/2014/main" id="{2C48E679-8837-AE10-ACA7-79081F5A31CB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7" name="Google Shape;3712;p22">
              <a:extLst>
                <a:ext uri="{FF2B5EF4-FFF2-40B4-BE49-F238E27FC236}">
                  <a16:creationId xmlns:a16="http://schemas.microsoft.com/office/drawing/2014/main" id="{18105737-5749-BFF0-F96C-9A19AB8F3106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8" name="Google Shape;3713;p22">
              <a:extLst>
                <a:ext uri="{FF2B5EF4-FFF2-40B4-BE49-F238E27FC236}">
                  <a16:creationId xmlns:a16="http://schemas.microsoft.com/office/drawing/2014/main" id="{C4362F80-C6AE-6D29-335D-79B4F530F5BE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9" name="Google Shape;3714;p22">
              <a:extLst>
                <a:ext uri="{FF2B5EF4-FFF2-40B4-BE49-F238E27FC236}">
                  <a16:creationId xmlns:a16="http://schemas.microsoft.com/office/drawing/2014/main" id="{54CDAA0F-B74E-61A6-0A07-90444775F731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0" name="Google Shape;3715;p22">
              <a:extLst>
                <a:ext uri="{FF2B5EF4-FFF2-40B4-BE49-F238E27FC236}">
                  <a16:creationId xmlns:a16="http://schemas.microsoft.com/office/drawing/2014/main" id="{51AF1C77-0835-2845-1D5D-490D7F9E82E8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1" name="Google Shape;3716;p22">
              <a:extLst>
                <a:ext uri="{FF2B5EF4-FFF2-40B4-BE49-F238E27FC236}">
                  <a16:creationId xmlns:a16="http://schemas.microsoft.com/office/drawing/2014/main" id="{240F7D39-9987-EB00-6A8F-66465D6AB215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2" name="Google Shape;3717;p22">
              <a:extLst>
                <a:ext uri="{FF2B5EF4-FFF2-40B4-BE49-F238E27FC236}">
                  <a16:creationId xmlns:a16="http://schemas.microsoft.com/office/drawing/2014/main" id="{5FD1F844-0484-E643-C032-5CEAD6FBB541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3" name="Google Shape;3718;p22">
              <a:extLst>
                <a:ext uri="{FF2B5EF4-FFF2-40B4-BE49-F238E27FC236}">
                  <a16:creationId xmlns:a16="http://schemas.microsoft.com/office/drawing/2014/main" id="{B600F0CA-0C13-C887-6DA7-9D482FC46952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4" name="Google Shape;3719;p22">
              <a:extLst>
                <a:ext uri="{FF2B5EF4-FFF2-40B4-BE49-F238E27FC236}">
                  <a16:creationId xmlns:a16="http://schemas.microsoft.com/office/drawing/2014/main" id="{1303B782-1ADD-0FAE-7821-80FD9141105F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5" name="Google Shape;3720;p22">
              <a:extLst>
                <a:ext uri="{FF2B5EF4-FFF2-40B4-BE49-F238E27FC236}">
                  <a16:creationId xmlns:a16="http://schemas.microsoft.com/office/drawing/2014/main" id="{1E62096E-A93E-0801-60E9-53A84F5B5801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6" name="Google Shape;3721;p22">
              <a:extLst>
                <a:ext uri="{FF2B5EF4-FFF2-40B4-BE49-F238E27FC236}">
                  <a16:creationId xmlns:a16="http://schemas.microsoft.com/office/drawing/2014/main" id="{67540416-3C55-4218-20F6-D60481489691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7" name="Google Shape;3722;p22">
              <a:extLst>
                <a:ext uri="{FF2B5EF4-FFF2-40B4-BE49-F238E27FC236}">
                  <a16:creationId xmlns:a16="http://schemas.microsoft.com/office/drawing/2014/main" id="{3480621F-EFE8-6F73-F7AD-EAC18A950EA6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8" name="Google Shape;3723;p22">
              <a:extLst>
                <a:ext uri="{FF2B5EF4-FFF2-40B4-BE49-F238E27FC236}">
                  <a16:creationId xmlns:a16="http://schemas.microsoft.com/office/drawing/2014/main" id="{F7E9EDFC-399B-E853-821F-B6CCC2488647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9" name="Google Shape;3724;p22">
              <a:extLst>
                <a:ext uri="{FF2B5EF4-FFF2-40B4-BE49-F238E27FC236}">
                  <a16:creationId xmlns:a16="http://schemas.microsoft.com/office/drawing/2014/main" id="{CA336879-213D-1D4A-8145-63EEB8D095E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0" name="Google Shape;3725;p22">
              <a:extLst>
                <a:ext uri="{FF2B5EF4-FFF2-40B4-BE49-F238E27FC236}">
                  <a16:creationId xmlns:a16="http://schemas.microsoft.com/office/drawing/2014/main" id="{5F747E62-4D75-4C20-9E2F-0550D540F104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1" name="Google Shape;3726;p22">
              <a:extLst>
                <a:ext uri="{FF2B5EF4-FFF2-40B4-BE49-F238E27FC236}">
                  <a16:creationId xmlns:a16="http://schemas.microsoft.com/office/drawing/2014/main" id="{9A44D839-F0F8-B3AD-AF6D-C6ECBA64BACE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2" name="Google Shape;3727;p22">
              <a:extLst>
                <a:ext uri="{FF2B5EF4-FFF2-40B4-BE49-F238E27FC236}">
                  <a16:creationId xmlns:a16="http://schemas.microsoft.com/office/drawing/2014/main" id="{B4684797-F54D-6995-DB76-9587BB2579D8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3" name="Google Shape;3728;p22">
              <a:extLst>
                <a:ext uri="{FF2B5EF4-FFF2-40B4-BE49-F238E27FC236}">
                  <a16:creationId xmlns:a16="http://schemas.microsoft.com/office/drawing/2014/main" id="{DC21F132-46AE-10C5-F88E-FF34520F4441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4" name="Google Shape;3729;p22">
              <a:extLst>
                <a:ext uri="{FF2B5EF4-FFF2-40B4-BE49-F238E27FC236}">
                  <a16:creationId xmlns:a16="http://schemas.microsoft.com/office/drawing/2014/main" id="{A44A3794-C70C-AD05-B79B-64F5B0E708A3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5" name="Google Shape;3730;p22">
              <a:extLst>
                <a:ext uri="{FF2B5EF4-FFF2-40B4-BE49-F238E27FC236}">
                  <a16:creationId xmlns:a16="http://schemas.microsoft.com/office/drawing/2014/main" id="{87DC0F1D-56AE-6C3A-B1AE-6C2FC662FA2D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6" name="Google Shape;3731;p22">
              <a:extLst>
                <a:ext uri="{FF2B5EF4-FFF2-40B4-BE49-F238E27FC236}">
                  <a16:creationId xmlns:a16="http://schemas.microsoft.com/office/drawing/2014/main" id="{38A147B5-CE10-884B-44FD-A6357D39D362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7" name="Google Shape;3732;p22">
              <a:extLst>
                <a:ext uri="{FF2B5EF4-FFF2-40B4-BE49-F238E27FC236}">
                  <a16:creationId xmlns:a16="http://schemas.microsoft.com/office/drawing/2014/main" id="{943D0A6B-FCBD-F9B8-432B-E5D06E7DD89B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8" name="Google Shape;3733;p22">
              <a:extLst>
                <a:ext uri="{FF2B5EF4-FFF2-40B4-BE49-F238E27FC236}">
                  <a16:creationId xmlns:a16="http://schemas.microsoft.com/office/drawing/2014/main" id="{AE1B202F-E383-B566-A7B4-EFB85B5902D1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9" name="Google Shape;3734;p22">
              <a:extLst>
                <a:ext uri="{FF2B5EF4-FFF2-40B4-BE49-F238E27FC236}">
                  <a16:creationId xmlns:a16="http://schemas.microsoft.com/office/drawing/2014/main" id="{FC9EC006-7EBF-CC17-D71E-6606A66767A2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0" name="Google Shape;3735;p22">
              <a:extLst>
                <a:ext uri="{FF2B5EF4-FFF2-40B4-BE49-F238E27FC236}">
                  <a16:creationId xmlns:a16="http://schemas.microsoft.com/office/drawing/2014/main" id="{352BC14D-9A60-B014-08E9-C87815E13699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1" name="Google Shape;3736;p22">
              <a:extLst>
                <a:ext uri="{FF2B5EF4-FFF2-40B4-BE49-F238E27FC236}">
                  <a16:creationId xmlns:a16="http://schemas.microsoft.com/office/drawing/2014/main" id="{1F88AA73-382A-7B56-F9E3-3722DB543D9A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2" name="Google Shape;3737;p22">
              <a:extLst>
                <a:ext uri="{FF2B5EF4-FFF2-40B4-BE49-F238E27FC236}">
                  <a16:creationId xmlns:a16="http://schemas.microsoft.com/office/drawing/2014/main" id="{E4B1B86D-B96C-4979-93EC-CCB0D1032BDC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3" name="Google Shape;3738;p22">
              <a:extLst>
                <a:ext uri="{FF2B5EF4-FFF2-40B4-BE49-F238E27FC236}">
                  <a16:creationId xmlns:a16="http://schemas.microsoft.com/office/drawing/2014/main" id="{F6B2E73E-B8E7-4491-3370-720C1AF431AD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4" name="Google Shape;3739;p22">
              <a:extLst>
                <a:ext uri="{FF2B5EF4-FFF2-40B4-BE49-F238E27FC236}">
                  <a16:creationId xmlns:a16="http://schemas.microsoft.com/office/drawing/2014/main" id="{083B817D-B5E6-88AF-E6D0-03032C8AA3CE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5" name="Google Shape;3740;p22">
              <a:extLst>
                <a:ext uri="{FF2B5EF4-FFF2-40B4-BE49-F238E27FC236}">
                  <a16:creationId xmlns:a16="http://schemas.microsoft.com/office/drawing/2014/main" id="{186DB804-4881-D54E-49F4-0A7F64C6F9AD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6" name="Google Shape;3741;p22">
              <a:extLst>
                <a:ext uri="{FF2B5EF4-FFF2-40B4-BE49-F238E27FC236}">
                  <a16:creationId xmlns:a16="http://schemas.microsoft.com/office/drawing/2014/main" id="{248DC642-0523-DC32-0D06-12E516087F80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7" name="Google Shape;3742;p22">
              <a:extLst>
                <a:ext uri="{FF2B5EF4-FFF2-40B4-BE49-F238E27FC236}">
                  <a16:creationId xmlns:a16="http://schemas.microsoft.com/office/drawing/2014/main" id="{7C225C90-1251-76D2-0B8D-CEF8E3DA7BE7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8" name="Google Shape;3743;p22">
              <a:extLst>
                <a:ext uri="{FF2B5EF4-FFF2-40B4-BE49-F238E27FC236}">
                  <a16:creationId xmlns:a16="http://schemas.microsoft.com/office/drawing/2014/main" id="{6084C8BC-5543-598E-C45A-6080C6D303E8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9" name="Google Shape;3744;p22">
              <a:extLst>
                <a:ext uri="{FF2B5EF4-FFF2-40B4-BE49-F238E27FC236}">
                  <a16:creationId xmlns:a16="http://schemas.microsoft.com/office/drawing/2014/main" id="{FCDD48C7-6757-E0BB-C444-6587A87C4295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0" name="Google Shape;3745;p22">
              <a:extLst>
                <a:ext uri="{FF2B5EF4-FFF2-40B4-BE49-F238E27FC236}">
                  <a16:creationId xmlns:a16="http://schemas.microsoft.com/office/drawing/2014/main" id="{C8802973-BFF0-2149-8B1F-2431FE331631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1" name="Google Shape;3746;p22">
              <a:extLst>
                <a:ext uri="{FF2B5EF4-FFF2-40B4-BE49-F238E27FC236}">
                  <a16:creationId xmlns:a16="http://schemas.microsoft.com/office/drawing/2014/main" id="{4F0FBDFD-D3E0-AF04-E22F-EB77F6130D83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2" name="Google Shape;3747;p22">
              <a:extLst>
                <a:ext uri="{FF2B5EF4-FFF2-40B4-BE49-F238E27FC236}">
                  <a16:creationId xmlns:a16="http://schemas.microsoft.com/office/drawing/2014/main" id="{ADA33A51-55EB-2572-B108-5BA67C9171E2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3" name="Google Shape;3748;p22">
              <a:extLst>
                <a:ext uri="{FF2B5EF4-FFF2-40B4-BE49-F238E27FC236}">
                  <a16:creationId xmlns:a16="http://schemas.microsoft.com/office/drawing/2014/main" id="{D3868615-7C1B-8CA0-4F79-203A0044C44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4" name="Google Shape;3749;p22">
              <a:extLst>
                <a:ext uri="{FF2B5EF4-FFF2-40B4-BE49-F238E27FC236}">
                  <a16:creationId xmlns:a16="http://schemas.microsoft.com/office/drawing/2014/main" id="{9ACE8214-8743-4F48-7653-0522013BEDEC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5" name="Google Shape;3750;p22">
              <a:extLst>
                <a:ext uri="{FF2B5EF4-FFF2-40B4-BE49-F238E27FC236}">
                  <a16:creationId xmlns:a16="http://schemas.microsoft.com/office/drawing/2014/main" id="{85338DCA-8C9F-1681-A385-2526C5D1917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6" name="Google Shape;3751;p22">
              <a:extLst>
                <a:ext uri="{FF2B5EF4-FFF2-40B4-BE49-F238E27FC236}">
                  <a16:creationId xmlns:a16="http://schemas.microsoft.com/office/drawing/2014/main" id="{27479BD7-A96B-9CB2-2CF8-B8627190290D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7" name="Google Shape;3752;p22">
              <a:extLst>
                <a:ext uri="{FF2B5EF4-FFF2-40B4-BE49-F238E27FC236}">
                  <a16:creationId xmlns:a16="http://schemas.microsoft.com/office/drawing/2014/main" id="{35F1BD5F-162B-8636-9155-7C69C6CB11EF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8" name="Google Shape;3753;p22">
              <a:extLst>
                <a:ext uri="{FF2B5EF4-FFF2-40B4-BE49-F238E27FC236}">
                  <a16:creationId xmlns:a16="http://schemas.microsoft.com/office/drawing/2014/main" id="{F362722A-092F-E964-476A-C593943F5EE1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9" name="Google Shape;3754;p22">
              <a:extLst>
                <a:ext uri="{FF2B5EF4-FFF2-40B4-BE49-F238E27FC236}">
                  <a16:creationId xmlns:a16="http://schemas.microsoft.com/office/drawing/2014/main" id="{3FD07EC7-3EC5-35CB-29C8-5493327BF3BB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0" name="Google Shape;3755;p22">
              <a:extLst>
                <a:ext uri="{FF2B5EF4-FFF2-40B4-BE49-F238E27FC236}">
                  <a16:creationId xmlns:a16="http://schemas.microsoft.com/office/drawing/2014/main" id="{AFA3C2F5-63F3-D027-A06F-B3258EE8359A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1" name="Google Shape;3756;p22">
              <a:extLst>
                <a:ext uri="{FF2B5EF4-FFF2-40B4-BE49-F238E27FC236}">
                  <a16:creationId xmlns:a16="http://schemas.microsoft.com/office/drawing/2014/main" id="{62C8F81B-5B65-3CA2-C3D8-CA90B4263908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2" name="Google Shape;3757;p22">
              <a:extLst>
                <a:ext uri="{FF2B5EF4-FFF2-40B4-BE49-F238E27FC236}">
                  <a16:creationId xmlns:a16="http://schemas.microsoft.com/office/drawing/2014/main" id="{BD1B475D-9BAF-E470-4785-756EA4920E1E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3" name="Google Shape;3758;p22">
              <a:extLst>
                <a:ext uri="{FF2B5EF4-FFF2-40B4-BE49-F238E27FC236}">
                  <a16:creationId xmlns:a16="http://schemas.microsoft.com/office/drawing/2014/main" id="{0A02EFB2-6E0C-9D8C-1B0C-B198EB79309C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4" name="Google Shape;3759;p22">
              <a:extLst>
                <a:ext uri="{FF2B5EF4-FFF2-40B4-BE49-F238E27FC236}">
                  <a16:creationId xmlns:a16="http://schemas.microsoft.com/office/drawing/2014/main" id="{2CD66E88-5B38-8C59-E8A6-09C60A41E302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5" name="Google Shape;3760;p22">
              <a:extLst>
                <a:ext uri="{FF2B5EF4-FFF2-40B4-BE49-F238E27FC236}">
                  <a16:creationId xmlns:a16="http://schemas.microsoft.com/office/drawing/2014/main" id="{61B44891-D1BF-4E40-3729-D274AD735637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6" name="Google Shape;3761;p22">
              <a:extLst>
                <a:ext uri="{FF2B5EF4-FFF2-40B4-BE49-F238E27FC236}">
                  <a16:creationId xmlns:a16="http://schemas.microsoft.com/office/drawing/2014/main" id="{24E6EB14-2737-E1B9-F6A9-ED5E54A519FC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7" name="Google Shape;3762;p22">
              <a:extLst>
                <a:ext uri="{FF2B5EF4-FFF2-40B4-BE49-F238E27FC236}">
                  <a16:creationId xmlns:a16="http://schemas.microsoft.com/office/drawing/2014/main" id="{DB92B1D6-1D25-7951-78D2-B400F2833C2E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8" name="Google Shape;3763;p22">
              <a:extLst>
                <a:ext uri="{FF2B5EF4-FFF2-40B4-BE49-F238E27FC236}">
                  <a16:creationId xmlns:a16="http://schemas.microsoft.com/office/drawing/2014/main" id="{B64C0ABF-F670-02BD-0DF9-48CCD6964F6A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9" name="Google Shape;3764;p22">
              <a:extLst>
                <a:ext uri="{FF2B5EF4-FFF2-40B4-BE49-F238E27FC236}">
                  <a16:creationId xmlns:a16="http://schemas.microsoft.com/office/drawing/2014/main" id="{0B848030-FD8A-1B4D-558F-FA9DC122CD1D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0" name="Google Shape;3765;p22">
              <a:extLst>
                <a:ext uri="{FF2B5EF4-FFF2-40B4-BE49-F238E27FC236}">
                  <a16:creationId xmlns:a16="http://schemas.microsoft.com/office/drawing/2014/main" id="{7F0DE854-1356-5F13-CEBE-C80340243583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1" name="Google Shape;3766;p22">
              <a:extLst>
                <a:ext uri="{FF2B5EF4-FFF2-40B4-BE49-F238E27FC236}">
                  <a16:creationId xmlns:a16="http://schemas.microsoft.com/office/drawing/2014/main" id="{4B61B60F-D39C-79CF-0A71-881EA12458AB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2" name="Google Shape;3767;p22">
              <a:extLst>
                <a:ext uri="{FF2B5EF4-FFF2-40B4-BE49-F238E27FC236}">
                  <a16:creationId xmlns:a16="http://schemas.microsoft.com/office/drawing/2014/main" id="{C1406409-B811-A9C1-588A-287D7DCC0921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3" name="Google Shape;3768;p22">
              <a:extLst>
                <a:ext uri="{FF2B5EF4-FFF2-40B4-BE49-F238E27FC236}">
                  <a16:creationId xmlns:a16="http://schemas.microsoft.com/office/drawing/2014/main" id="{E3704F25-B69F-09AE-E4CE-B29B13FC8E3F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4" name="Google Shape;3769;p22">
              <a:extLst>
                <a:ext uri="{FF2B5EF4-FFF2-40B4-BE49-F238E27FC236}">
                  <a16:creationId xmlns:a16="http://schemas.microsoft.com/office/drawing/2014/main" id="{3DBE145A-107C-27FA-7D84-CA5BD27986A8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5" name="Google Shape;3770;p22">
              <a:extLst>
                <a:ext uri="{FF2B5EF4-FFF2-40B4-BE49-F238E27FC236}">
                  <a16:creationId xmlns:a16="http://schemas.microsoft.com/office/drawing/2014/main" id="{61DF0D58-E4A7-929A-3E2F-EB31FFDEB4F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6" name="Google Shape;3771;p22">
              <a:extLst>
                <a:ext uri="{FF2B5EF4-FFF2-40B4-BE49-F238E27FC236}">
                  <a16:creationId xmlns:a16="http://schemas.microsoft.com/office/drawing/2014/main" id="{FED381F8-9639-B70F-1920-9CA089500CB5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7" name="Google Shape;3772;p22">
              <a:extLst>
                <a:ext uri="{FF2B5EF4-FFF2-40B4-BE49-F238E27FC236}">
                  <a16:creationId xmlns:a16="http://schemas.microsoft.com/office/drawing/2014/main" id="{E842FCB3-1081-FA6A-87AF-BB3651B9EC5A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8" name="Google Shape;3773;p22">
              <a:extLst>
                <a:ext uri="{FF2B5EF4-FFF2-40B4-BE49-F238E27FC236}">
                  <a16:creationId xmlns:a16="http://schemas.microsoft.com/office/drawing/2014/main" id="{3EDC1BF1-81AD-E6AF-7CDF-E48052B77D65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9" name="Google Shape;3774;p22">
              <a:extLst>
                <a:ext uri="{FF2B5EF4-FFF2-40B4-BE49-F238E27FC236}">
                  <a16:creationId xmlns:a16="http://schemas.microsoft.com/office/drawing/2014/main" id="{39258A9C-A7CD-A96D-F637-B0C28BAEDC0D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0" name="Google Shape;3775;p22">
              <a:extLst>
                <a:ext uri="{FF2B5EF4-FFF2-40B4-BE49-F238E27FC236}">
                  <a16:creationId xmlns:a16="http://schemas.microsoft.com/office/drawing/2014/main" id="{EBAF957F-2339-5F5F-81EF-EC3A3A4BD455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1" name="Google Shape;3776;p22">
              <a:extLst>
                <a:ext uri="{FF2B5EF4-FFF2-40B4-BE49-F238E27FC236}">
                  <a16:creationId xmlns:a16="http://schemas.microsoft.com/office/drawing/2014/main" id="{BDC99C49-D97A-EE81-8A3C-9DB01CE04273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2" name="Google Shape;3777;p22">
              <a:extLst>
                <a:ext uri="{FF2B5EF4-FFF2-40B4-BE49-F238E27FC236}">
                  <a16:creationId xmlns:a16="http://schemas.microsoft.com/office/drawing/2014/main" id="{EB19467D-B8CB-1592-ACC9-D2ED02159677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3" name="Google Shape;3778;p22">
              <a:extLst>
                <a:ext uri="{FF2B5EF4-FFF2-40B4-BE49-F238E27FC236}">
                  <a16:creationId xmlns:a16="http://schemas.microsoft.com/office/drawing/2014/main" id="{30ADF3BB-B04E-EBAF-3BB3-BC3FA16A20D4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4" name="Google Shape;3779;p22">
              <a:extLst>
                <a:ext uri="{FF2B5EF4-FFF2-40B4-BE49-F238E27FC236}">
                  <a16:creationId xmlns:a16="http://schemas.microsoft.com/office/drawing/2014/main" id="{3C654D59-D600-4A08-E751-FD328BBDFC60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5" name="Google Shape;3780;p22">
              <a:extLst>
                <a:ext uri="{FF2B5EF4-FFF2-40B4-BE49-F238E27FC236}">
                  <a16:creationId xmlns:a16="http://schemas.microsoft.com/office/drawing/2014/main" id="{9912D509-F914-414E-99F6-F7828091D121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6" name="Google Shape;3781;p22">
              <a:extLst>
                <a:ext uri="{FF2B5EF4-FFF2-40B4-BE49-F238E27FC236}">
                  <a16:creationId xmlns:a16="http://schemas.microsoft.com/office/drawing/2014/main" id="{8B860260-138F-5AA1-390E-FD0164C0D9D4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7" name="Google Shape;3782;p22">
              <a:extLst>
                <a:ext uri="{FF2B5EF4-FFF2-40B4-BE49-F238E27FC236}">
                  <a16:creationId xmlns:a16="http://schemas.microsoft.com/office/drawing/2014/main" id="{8D4EBFBA-61C5-01B1-65EC-BBCA87DD0168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8" name="Google Shape;3783;p22">
              <a:extLst>
                <a:ext uri="{FF2B5EF4-FFF2-40B4-BE49-F238E27FC236}">
                  <a16:creationId xmlns:a16="http://schemas.microsoft.com/office/drawing/2014/main" id="{8471D7D7-B62D-DC0C-46A6-90A340EE5E64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9" name="Google Shape;3784;p22">
              <a:extLst>
                <a:ext uri="{FF2B5EF4-FFF2-40B4-BE49-F238E27FC236}">
                  <a16:creationId xmlns:a16="http://schemas.microsoft.com/office/drawing/2014/main" id="{035B94D6-B0FC-7D37-D632-790172EAD3A0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0" name="Google Shape;3785;p22">
              <a:extLst>
                <a:ext uri="{FF2B5EF4-FFF2-40B4-BE49-F238E27FC236}">
                  <a16:creationId xmlns:a16="http://schemas.microsoft.com/office/drawing/2014/main" id="{1744D724-1F5F-6257-E2F3-E6394BFE48C2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1" name="Google Shape;3786;p22">
              <a:extLst>
                <a:ext uri="{FF2B5EF4-FFF2-40B4-BE49-F238E27FC236}">
                  <a16:creationId xmlns:a16="http://schemas.microsoft.com/office/drawing/2014/main" id="{64595183-55AF-76F3-D53D-4125F64EF45B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2" name="Google Shape;3787;p22">
              <a:extLst>
                <a:ext uri="{FF2B5EF4-FFF2-40B4-BE49-F238E27FC236}">
                  <a16:creationId xmlns:a16="http://schemas.microsoft.com/office/drawing/2014/main" id="{7001A945-A153-5956-3063-112304800271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3" name="Google Shape;3788;p22">
              <a:extLst>
                <a:ext uri="{FF2B5EF4-FFF2-40B4-BE49-F238E27FC236}">
                  <a16:creationId xmlns:a16="http://schemas.microsoft.com/office/drawing/2014/main" id="{3533B8EE-CD8C-4DC7-585B-C386821B4C1D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4" name="Google Shape;3789;p22">
              <a:extLst>
                <a:ext uri="{FF2B5EF4-FFF2-40B4-BE49-F238E27FC236}">
                  <a16:creationId xmlns:a16="http://schemas.microsoft.com/office/drawing/2014/main" id="{78D008FF-A212-665C-3365-EDE80EB16BA8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5" name="Google Shape;3790;p22">
              <a:extLst>
                <a:ext uri="{FF2B5EF4-FFF2-40B4-BE49-F238E27FC236}">
                  <a16:creationId xmlns:a16="http://schemas.microsoft.com/office/drawing/2014/main" id="{9F90CAE7-68D4-8581-5FA1-1659EF5EAE8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6" name="Google Shape;3791;p22">
              <a:extLst>
                <a:ext uri="{FF2B5EF4-FFF2-40B4-BE49-F238E27FC236}">
                  <a16:creationId xmlns:a16="http://schemas.microsoft.com/office/drawing/2014/main" id="{8E7D677F-8723-E008-9260-B59C159BC19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7" name="Google Shape;3792;p22">
              <a:extLst>
                <a:ext uri="{FF2B5EF4-FFF2-40B4-BE49-F238E27FC236}">
                  <a16:creationId xmlns:a16="http://schemas.microsoft.com/office/drawing/2014/main" id="{BACA1A4C-0B6F-0F8F-EBB6-B7E53D0974DE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8" name="Google Shape;3793;p22">
              <a:extLst>
                <a:ext uri="{FF2B5EF4-FFF2-40B4-BE49-F238E27FC236}">
                  <a16:creationId xmlns:a16="http://schemas.microsoft.com/office/drawing/2014/main" id="{7E509791-3E72-3668-0AB3-03579F84B8D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9" name="Google Shape;3794;p22">
              <a:extLst>
                <a:ext uri="{FF2B5EF4-FFF2-40B4-BE49-F238E27FC236}">
                  <a16:creationId xmlns:a16="http://schemas.microsoft.com/office/drawing/2014/main" id="{6ECAF574-5A9E-FD7F-A689-7B1812E29F93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0" name="Google Shape;3795;p22">
              <a:extLst>
                <a:ext uri="{FF2B5EF4-FFF2-40B4-BE49-F238E27FC236}">
                  <a16:creationId xmlns:a16="http://schemas.microsoft.com/office/drawing/2014/main" id="{4C619D2E-C0AC-794A-4785-9AB9402F41E1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1" name="Google Shape;3796;p22">
              <a:extLst>
                <a:ext uri="{FF2B5EF4-FFF2-40B4-BE49-F238E27FC236}">
                  <a16:creationId xmlns:a16="http://schemas.microsoft.com/office/drawing/2014/main" id="{7E9C5F81-D1CF-6F1E-35B9-B066551D6380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2" name="Google Shape;3797;p22">
              <a:extLst>
                <a:ext uri="{FF2B5EF4-FFF2-40B4-BE49-F238E27FC236}">
                  <a16:creationId xmlns:a16="http://schemas.microsoft.com/office/drawing/2014/main" id="{DE686F91-D32E-84C7-F443-E440446E5A8E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3" name="Google Shape;3798;p22">
              <a:extLst>
                <a:ext uri="{FF2B5EF4-FFF2-40B4-BE49-F238E27FC236}">
                  <a16:creationId xmlns:a16="http://schemas.microsoft.com/office/drawing/2014/main" id="{DD5AA19D-3EE6-9261-107C-20C08DC5A9E3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4" name="Google Shape;3799;p22">
              <a:extLst>
                <a:ext uri="{FF2B5EF4-FFF2-40B4-BE49-F238E27FC236}">
                  <a16:creationId xmlns:a16="http://schemas.microsoft.com/office/drawing/2014/main" id="{DFC0683E-AB10-0C42-3DFC-5169852223FC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5" name="Google Shape;3800;p22">
              <a:extLst>
                <a:ext uri="{FF2B5EF4-FFF2-40B4-BE49-F238E27FC236}">
                  <a16:creationId xmlns:a16="http://schemas.microsoft.com/office/drawing/2014/main" id="{14C7F398-ADDC-29AF-E5F9-D47CF4736684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6" name="Google Shape;3801;p22">
              <a:extLst>
                <a:ext uri="{FF2B5EF4-FFF2-40B4-BE49-F238E27FC236}">
                  <a16:creationId xmlns:a16="http://schemas.microsoft.com/office/drawing/2014/main" id="{87A1B691-B7DE-F2AF-E56F-9B503B807683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7" name="Google Shape;3802;p22">
              <a:extLst>
                <a:ext uri="{FF2B5EF4-FFF2-40B4-BE49-F238E27FC236}">
                  <a16:creationId xmlns:a16="http://schemas.microsoft.com/office/drawing/2014/main" id="{B9437BD8-8638-7327-1ED4-3CB9410AB715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8" name="Google Shape;3803;p22">
              <a:extLst>
                <a:ext uri="{FF2B5EF4-FFF2-40B4-BE49-F238E27FC236}">
                  <a16:creationId xmlns:a16="http://schemas.microsoft.com/office/drawing/2014/main" id="{74D1BB8A-3FD3-E0D2-BE92-5510B8A8A93F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9" name="Google Shape;3804;p22">
              <a:extLst>
                <a:ext uri="{FF2B5EF4-FFF2-40B4-BE49-F238E27FC236}">
                  <a16:creationId xmlns:a16="http://schemas.microsoft.com/office/drawing/2014/main" id="{A62EDE40-7525-BC44-930D-B67E2AB4A35D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0" name="Google Shape;3805;p22">
              <a:extLst>
                <a:ext uri="{FF2B5EF4-FFF2-40B4-BE49-F238E27FC236}">
                  <a16:creationId xmlns:a16="http://schemas.microsoft.com/office/drawing/2014/main" id="{59E8EBC6-8B3A-4E81-63BD-B4E8943F2955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1" name="Google Shape;3806;p22">
              <a:extLst>
                <a:ext uri="{FF2B5EF4-FFF2-40B4-BE49-F238E27FC236}">
                  <a16:creationId xmlns:a16="http://schemas.microsoft.com/office/drawing/2014/main" id="{CEFED91F-1779-C7C5-7BFA-8A86F365BDB3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2" name="Google Shape;3807;p22">
              <a:extLst>
                <a:ext uri="{FF2B5EF4-FFF2-40B4-BE49-F238E27FC236}">
                  <a16:creationId xmlns:a16="http://schemas.microsoft.com/office/drawing/2014/main" id="{2CAD6E29-83D4-263F-5C4B-5129055615D8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3" name="Google Shape;3808;p22">
              <a:extLst>
                <a:ext uri="{FF2B5EF4-FFF2-40B4-BE49-F238E27FC236}">
                  <a16:creationId xmlns:a16="http://schemas.microsoft.com/office/drawing/2014/main" id="{EEEF8DEB-9FB8-337E-0F12-F3DF61F953B2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4" name="Google Shape;3809;p22">
              <a:extLst>
                <a:ext uri="{FF2B5EF4-FFF2-40B4-BE49-F238E27FC236}">
                  <a16:creationId xmlns:a16="http://schemas.microsoft.com/office/drawing/2014/main" id="{814ADFA0-5DE9-27D4-1A9E-221B7F455436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5" name="Google Shape;3810;p22">
              <a:extLst>
                <a:ext uri="{FF2B5EF4-FFF2-40B4-BE49-F238E27FC236}">
                  <a16:creationId xmlns:a16="http://schemas.microsoft.com/office/drawing/2014/main" id="{33B8F49A-0FAD-F094-71A2-A2D8B5D38F75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6" name="Google Shape;3811;p22">
              <a:extLst>
                <a:ext uri="{FF2B5EF4-FFF2-40B4-BE49-F238E27FC236}">
                  <a16:creationId xmlns:a16="http://schemas.microsoft.com/office/drawing/2014/main" id="{790EC73E-023A-D45E-3972-8D09EBEF7CE4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7" name="Google Shape;3812;p22">
              <a:extLst>
                <a:ext uri="{FF2B5EF4-FFF2-40B4-BE49-F238E27FC236}">
                  <a16:creationId xmlns:a16="http://schemas.microsoft.com/office/drawing/2014/main" id="{4766B17F-E79A-5956-0843-2DEFA771208F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8" name="Google Shape;3813;p22">
              <a:extLst>
                <a:ext uri="{FF2B5EF4-FFF2-40B4-BE49-F238E27FC236}">
                  <a16:creationId xmlns:a16="http://schemas.microsoft.com/office/drawing/2014/main" id="{1CBDFFD5-A110-D5BF-642F-3AFBC4093B5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9" name="Google Shape;3814;p22">
              <a:extLst>
                <a:ext uri="{FF2B5EF4-FFF2-40B4-BE49-F238E27FC236}">
                  <a16:creationId xmlns:a16="http://schemas.microsoft.com/office/drawing/2014/main" id="{6FBFC05D-11F8-AC81-2E48-625FDE2A6311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0" name="Google Shape;3815;p22">
              <a:extLst>
                <a:ext uri="{FF2B5EF4-FFF2-40B4-BE49-F238E27FC236}">
                  <a16:creationId xmlns:a16="http://schemas.microsoft.com/office/drawing/2014/main" id="{FFDB970B-E9D0-7741-6549-8E56E8E119A9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1" name="Google Shape;3816;p22">
              <a:extLst>
                <a:ext uri="{FF2B5EF4-FFF2-40B4-BE49-F238E27FC236}">
                  <a16:creationId xmlns:a16="http://schemas.microsoft.com/office/drawing/2014/main" id="{7B35EBE0-7449-182C-7BC6-F1D66C0C7B02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2" name="Google Shape;3817;p22">
              <a:extLst>
                <a:ext uri="{FF2B5EF4-FFF2-40B4-BE49-F238E27FC236}">
                  <a16:creationId xmlns:a16="http://schemas.microsoft.com/office/drawing/2014/main" id="{AFDDC924-2689-BF2B-70A8-DD16E31521DC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3" name="Google Shape;3818;p22">
              <a:extLst>
                <a:ext uri="{FF2B5EF4-FFF2-40B4-BE49-F238E27FC236}">
                  <a16:creationId xmlns:a16="http://schemas.microsoft.com/office/drawing/2014/main" id="{60A7A91C-BC1F-AA9B-C430-942C1F8463AE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4" name="Google Shape;3819;p22">
              <a:extLst>
                <a:ext uri="{FF2B5EF4-FFF2-40B4-BE49-F238E27FC236}">
                  <a16:creationId xmlns:a16="http://schemas.microsoft.com/office/drawing/2014/main" id="{6D704482-62BB-B5E9-B218-D1EEAF32F5CA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5" name="Google Shape;3820;p22">
              <a:extLst>
                <a:ext uri="{FF2B5EF4-FFF2-40B4-BE49-F238E27FC236}">
                  <a16:creationId xmlns:a16="http://schemas.microsoft.com/office/drawing/2014/main" id="{990A0330-3747-4340-3D17-F980DB7160A5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6" name="Google Shape;3821;p22">
              <a:extLst>
                <a:ext uri="{FF2B5EF4-FFF2-40B4-BE49-F238E27FC236}">
                  <a16:creationId xmlns:a16="http://schemas.microsoft.com/office/drawing/2014/main" id="{A5E97A1C-37B7-0B1C-8CCE-17307EE808A7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7" name="Google Shape;3822;p22">
              <a:extLst>
                <a:ext uri="{FF2B5EF4-FFF2-40B4-BE49-F238E27FC236}">
                  <a16:creationId xmlns:a16="http://schemas.microsoft.com/office/drawing/2014/main" id="{2D4DA4EB-0FFA-E8C6-2EA1-6D00CFE1E035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8" name="Google Shape;3823;p22">
              <a:extLst>
                <a:ext uri="{FF2B5EF4-FFF2-40B4-BE49-F238E27FC236}">
                  <a16:creationId xmlns:a16="http://schemas.microsoft.com/office/drawing/2014/main" id="{D63F0ACE-CA3F-F499-657F-63E227340AE4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9" name="Google Shape;3824;p22">
              <a:extLst>
                <a:ext uri="{FF2B5EF4-FFF2-40B4-BE49-F238E27FC236}">
                  <a16:creationId xmlns:a16="http://schemas.microsoft.com/office/drawing/2014/main" id="{4E561126-C9ED-E599-C442-DC5074936E2D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0" name="Google Shape;3825;p22">
              <a:extLst>
                <a:ext uri="{FF2B5EF4-FFF2-40B4-BE49-F238E27FC236}">
                  <a16:creationId xmlns:a16="http://schemas.microsoft.com/office/drawing/2014/main" id="{2BF3041C-C493-F413-0DC7-0BEB713F812C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1" name="Google Shape;3826;p22">
              <a:extLst>
                <a:ext uri="{FF2B5EF4-FFF2-40B4-BE49-F238E27FC236}">
                  <a16:creationId xmlns:a16="http://schemas.microsoft.com/office/drawing/2014/main" id="{18427D05-A81C-4263-7E58-7A1505605634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2" name="Google Shape;3827;p22">
              <a:extLst>
                <a:ext uri="{FF2B5EF4-FFF2-40B4-BE49-F238E27FC236}">
                  <a16:creationId xmlns:a16="http://schemas.microsoft.com/office/drawing/2014/main" id="{A5203642-C185-22AA-3E06-F29EF52E7EAF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3" name="Google Shape;3828;p22">
              <a:extLst>
                <a:ext uri="{FF2B5EF4-FFF2-40B4-BE49-F238E27FC236}">
                  <a16:creationId xmlns:a16="http://schemas.microsoft.com/office/drawing/2014/main" id="{487D6A19-9588-B58D-ABB1-700C4ACFEBAD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4" name="Google Shape;3829;p22">
              <a:extLst>
                <a:ext uri="{FF2B5EF4-FFF2-40B4-BE49-F238E27FC236}">
                  <a16:creationId xmlns:a16="http://schemas.microsoft.com/office/drawing/2014/main" id="{230FF735-25A6-555D-D36F-AA10C0F2A8B1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5" name="Google Shape;3830;p22">
              <a:extLst>
                <a:ext uri="{FF2B5EF4-FFF2-40B4-BE49-F238E27FC236}">
                  <a16:creationId xmlns:a16="http://schemas.microsoft.com/office/drawing/2014/main" id="{1F49EF7E-031B-2836-4588-06BCEF7C5602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6" name="Google Shape;3831;p22">
              <a:extLst>
                <a:ext uri="{FF2B5EF4-FFF2-40B4-BE49-F238E27FC236}">
                  <a16:creationId xmlns:a16="http://schemas.microsoft.com/office/drawing/2014/main" id="{DA570131-7BC4-396C-50C2-350ABB654B81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7" name="Google Shape;3832;p22">
              <a:extLst>
                <a:ext uri="{FF2B5EF4-FFF2-40B4-BE49-F238E27FC236}">
                  <a16:creationId xmlns:a16="http://schemas.microsoft.com/office/drawing/2014/main" id="{C0E63709-DF1C-1771-FF3D-4B23EC989169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8" name="Google Shape;3833;p22">
              <a:extLst>
                <a:ext uri="{FF2B5EF4-FFF2-40B4-BE49-F238E27FC236}">
                  <a16:creationId xmlns:a16="http://schemas.microsoft.com/office/drawing/2014/main" id="{317BC9D6-2386-1B24-3CD8-C638025293A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9" name="Google Shape;3834;p22">
              <a:extLst>
                <a:ext uri="{FF2B5EF4-FFF2-40B4-BE49-F238E27FC236}">
                  <a16:creationId xmlns:a16="http://schemas.microsoft.com/office/drawing/2014/main" id="{525B4EB8-C7E2-A0B4-91CB-4E80A3B968A3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0" name="Google Shape;3835;p22">
              <a:extLst>
                <a:ext uri="{FF2B5EF4-FFF2-40B4-BE49-F238E27FC236}">
                  <a16:creationId xmlns:a16="http://schemas.microsoft.com/office/drawing/2014/main" id="{6E99CC31-5264-5A1B-F004-BE953596CF0F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1" name="Google Shape;3836;p22">
              <a:extLst>
                <a:ext uri="{FF2B5EF4-FFF2-40B4-BE49-F238E27FC236}">
                  <a16:creationId xmlns:a16="http://schemas.microsoft.com/office/drawing/2014/main" id="{19ACE036-EBA6-D648-2A3D-4B1DDE36322A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2" name="Google Shape;3837;p22">
              <a:extLst>
                <a:ext uri="{FF2B5EF4-FFF2-40B4-BE49-F238E27FC236}">
                  <a16:creationId xmlns:a16="http://schemas.microsoft.com/office/drawing/2014/main" id="{E83CFF13-0552-61A3-A266-AB19A5B178FE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3" name="Google Shape;3838;p22">
              <a:extLst>
                <a:ext uri="{FF2B5EF4-FFF2-40B4-BE49-F238E27FC236}">
                  <a16:creationId xmlns:a16="http://schemas.microsoft.com/office/drawing/2014/main" id="{3BCAE673-07F9-EDA3-6F14-A7AEAAA42BC9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4" name="Google Shape;3839;p22">
              <a:extLst>
                <a:ext uri="{FF2B5EF4-FFF2-40B4-BE49-F238E27FC236}">
                  <a16:creationId xmlns:a16="http://schemas.microsoft.com/office/drawing/2014/main" id="{AF069919-59D8-0609-A5FC-60CCF3C4A627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5" name="Google Shape;3840;p22">
              <a:extLst>
                <a:ext uri="{FF2B5EF4-FFF2-40B4-BE49-F238E27FC236}">
                  <a16:creationId xmlns:a16="http://schemas.microsoft.com/office/drawing/2014/main" id="{6A6E0EC6-D637-2375-96B5-3F00994C137D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6" name="Google Shape;3841;p22">
              <a:extLst>
                <a:ext uri="{FF2B5EF4-FFF2-40B4-BE49-F238E27FC236}">
                  <a16:creationId xmlns:a16="http://schemas.microsoft.com/office/drawing/2014/main" id="{504B00E3-686B-D578-80AE-A99BFA29BB60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7" name="Google Shape;3842;p22">
              <a:extLst>
                <a:ext uri="{FF2B5EF4-FFF2-40B4-BE49-F238E27FC236}">
                  <a16:creationId xmlns:a16="http://schemas.microsoft.com/office/drawing/2014/main" id="{7A448507-B16D-C877-774C-56F58E5159F2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8" name="Google Shape;3843;p22">
              <a:extLst>
                <a:ext uri="{FF2B5EF4-FFF2-40B4-BE49-F238E27FC236}">
                  <a16:creationId xmlns:a16="http://schemas.microsoft.com/office/drawing/2014/main" id="{8209FDC4-36E2-9323-2103-2DF449FB3D1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9" name="Google Shape;3844;p22">
              <a:extLst>
                <a:ext uri="{FF2B5EF4-FFF2-40B4-BE49-F238E27FC236}">
                  <a16:creationId xmlns:a16="http://schemas.microsoft.com/office/drawing/2014/main" id="{B4B72279-6D13-FFEA-2B05-D8B930EE9967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0" name="Google Shape;3845;p22">
              <a:extLst>
                <a:ext uri="{FF2B5EF4-FFF2-40B4-BE49-F238E27FC236}">
                  <a16:creationId xmlns:a16="http://schemas.microsoft.com/office/drawing/2014/main" id="{C2CE6F04-716C-1567-FADE-827DFF74119C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1" name="Google Shape;3846;p22">
              <a:extLst>
                <a:ext uri="{FF2B5EF4-FFF2-40B4-BE49-F238E27FC236}">
                  <a16:creationId xmlns:a16="http://schemas.microsoft.com/office/drawing/2014/main" id="{A916DF2E-C909-B9C3-43E3-D586FEEE2CAC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2" name="Google Shape;3847;p22">
              <a:extLst>
                <a:ext uri="{FF2B5EF4-FFF2-40B4-BE49-F238E27FC236}">
                  <a16:creationId xmlns:a16="http://schemas.microsoft.com/office/drawing/2014/main" id="{8356C1DD-8CB7-77DE-AC9D-8AEE20FC2C1C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3" name="Google Shape;3848;p22">
              <a:extLst>
                <a:ext uri="{FF2B5EF4-FFF2-40B4-BE49-F238E27FC236}">
                  <a16:creationId xmlns:a16="http://schemas.microsoft.com/office/drawing/2014/main" id="{31E75629-AB57-AC16-D515-7A9462CEB815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4" name="Google Shape;3849;p22">
              <a:extLst>
                <a:ext uri="{FF2B5EF4-FFF2-40B4-BE49-F238E27FC236}">
                  <a16:creationId xmlns:a16="http://schemas.microsoft.com/office/drawing/2014/main" id="{44252124-2A3E-2E98-09AB-87DB4D5B8542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5" name="Google Shape;3850;p22">
              <a:extLst>
                <a:ext uri="{FF2B5EF4-FFF2-40B4-BE49-F238E27FC236}">
                  <a16:creationId xmlns:a16="http://schemas.microsoft.com/office/drawing/2014/main" id="{D49D37FC-587E-1B10-6DE6-0FEFE1C0A70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6" name="Google Shape;3851;p22">
              <a:extLst>
                <a:ext uri="{FF2B5EF4-FFF2-40B4-BE49-F238E27FC236}">
                  <a16:creationId xmlns:a16="http://schemas.microsoft.com/office/drawing/2014/main" id="{E3AA2C05-4E3C-5F83-CBD4-745389DF7C8A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7" name="Google Shape;3852;p22">
              <a:extLst>
                <a:ext uri="{FF2B5EF4-FFF2-40B4-BE49-F238E27FC236}">
                  <a16:creationId xmlns:a16="http://schemas.microsoft.com/office/drawing/2014/main" id="{1EB9852D-5FAF-DBC2-2D6C-540FC4312E30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8" name="Google Shape;3853;p22">
              <a:extLst>
                <a:ext uri="{FF2B5EF4-FFF2-40B4-BE49-F238E27FC236}">
                  <a16:creationId xmlns:a16="http://schemas.microsoft.com/office/drawing/2014/main" id="{1FD60F92-1AE9-64A7-EACE-3F765BA33EB5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9" name="Google Shape;3854;p22">
              <a:extLst>
                <a:ext uri="{FF2B5EF4-FFF2-40B4-BE49-F238E27FC236}">
                  <a16:creationId xmlns:a16="http://schemas.microsoft.com/office/drawing/2014/main" id="{BB01498F-0A71-A077-1955-E6C114BCBB21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0" name="Google Shape;3855;p22">
              <a:extLst>
                <a:ext uri="{FF2B5EF4-FFF2-40B4-BE49-F238E27FC236}">
                  <a16:creationId xmlns:a16="http://schemas.microsoft.com/office/drawing/2014/main" id="{F5685F50-1201-734F-33D8-C84C434B512D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1" name="Google Shape;3856;p22">
              <a:extLst>
                <a:ext uri="{FF2B5EF4-FFF2-40B4-BE49-F238E27FC236}">
                  <a16:creationId xmlns:a16="http://schemas.microsoft.com/office/drawing/2014/main" id="{9BD05064-14F6-9078-0000-D68711458BB2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2" name="Google Shape;3857;p22">
              <a:extLst>
                <a:ext uri="{FF2B5EF4-FFF2-40B4-BE49-F238E27FC236}">
                  <a16:creationId xmlns:a16="http://schemas.microsoft.com/office/drawing/2014/main" id="{0AFD06CA-22CC-6FE7-83D8-C29B7A73B6D7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3" name="Google Shape;3858;p22">
              <a:extLst>
                <a:ext uri="{FF2B5EF4-FFF2-40B4-BE49-F238E27FC236}">
                  <a16:creationId xmlns:a16="http://schemas.microsoft.com/office/drawing/2014/main" id="{C87EEC15-0C72-7B5F-480A-7EF238741709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4" name="Google Shape;3859;p22">
              <a:extLst>
                <a:ext uri="{FF2B5EF4-FFF2-40B4-BE49-F238E27FC236}">
                  <a16:creationId xmlns:a16="http://schemas.microsoft.com/office/drawing/2014/main" id="{F3531B92-D5DC-CBC3-9DCD-F17781AE80B0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5" name="Google Shape;3860;p22">
              <a:extLst>
                <a:ext uri="{FF2B5EF4-FFF2-40B4-BE49-F238E27FC236}">
                  <a16:creationId xmlns:a16="http://schemas.microsoft.com/office/drawing/2014/main" id="{31A404CC-115E-5579-16B5-2305A777B7C1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6" name="Google Shape;3861;p22">
              <a:extLst>
                <a:ext uri="{FF2B5EF4-FFF2-40B4-BE49-F238E27FC236}">
                  <a16:creationId xmlns:a16="http://schemas.microsoft.com/office/drawing/2014/main" id="{C4E50BE5-8535-AD95-BA34-B48857C2767B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7" name="Google Shape;3862;p22">
              <a:extLst>
                <a:ext uri="{FF2B5EF4-FFF2-40B4-BE49-F238E27FC236}">
                  <a16:creationId xmlns:a16="http://schemas.microsoft.com/office/drawing/2014/main" id="{8DF7449D-DE2F-EE3A-7A75-7CAA1B84904C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8" name="Google Shape;3863;p22">
              <a:extLst>
                <a:ext uri="{FF2B5EF4-FFF2-40B4-BE49-F238E27FC236}">
                  <a16:creationId xmlns:a16="http://schemas.microsoft.com/office/drawing/2014/main" id="{DECA31EE-85C9-CD87-E547-ABB187B54129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9" name="Google Shape;3864;p22">
              <a:extLst>
                <a:ext uri="{FF2B5EF4-FFF2-40B4-BE49-F238E27FC236}">
                  <a16:creationId xmlns:a16="http://schemas.microsoft.com/office/drawing/2014/main" id="{6C7FF1AB-B788-FD76-526F-CB3DDBD4AAB7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0" name="Google Shape;3865;p22">
              <a:extLst>
                <a:ext uri="{FF2B5EF4-FFF2-40B4-BE49-F238E27FC236}">
                  <a16:creationId xmlns:a16="http://schemas.microsoft.com/office/drawing/2014/main" id="{5BF4DDBB-43AA-784B-D50A-44DA141F6A1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1" name="Google Shape;3866;p22">
              <a:extLst>
                <a:ext uri="{FF2B5EF4-FFF2-40B4-BE49-F238E27FC236}">
                  <a16:creationId xmlns:a16="http://schemas.microsoft.com/office/drawing/2014/main" id="{354D2E52-1AD5-E56F-1E4A-1F2D6047285C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2" name="Google Shape;3867;p22">
              <a:extLst>
                <a:ext uri="{FF2B5EF4-FFF2-40B4-BE49-F238E27FC236}">
                  <a16:creationId xmlns:a16="http://schemas.microsoft.com/office/drawing/2014/main" id="{2BB9861A-C766-1166-8BA4-BF18CCA545F8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3" name="Google Shape;3868;p22">
              <a:extLst>
                <a:ext uri="{FF2B5EF4-FFF2-40B4-BE49-F238E27FC236}">
                  <a16:creationId xmlns:a16="http://schemas.microsoft.com/office/drawing/2014/main" id="{D91075CC-EB7E-DB45-C5FE-B45B9F533B29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4" name="Google Shape;3869;p22">
              <a:extLst>
                <a:ext uri="{FF2B5EF4-FFF2-40B4-BE49-F238E27FC236}">
                  <a16:creationId xmlns:a16="http://schemas.microsoft.com/office/drawing/2014/main" id="{E4F63658-2763-B91B-4FB9-2BBD28175EFA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5" name="Google Shape;3870;p22">
              <a:extLst>
                <a:ext uri="{FF2B5EF4-FFF2-40B4-BE49-F238E27FC236}">
                  <a16:creationId xmlns:a16="http://schemas.microsoft.com/office/drawing/2014/main" id="{DABB0EAC-A802-3F01-4077-BC6EDE3F6CE5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6" name="Google Shape;3871;p22">
              <a:extLst>
                <a:ext uri="{FF2B5EF4-FFF2-40B4-BE49-F238E27FC236}">
                  <a16:creationId xmlns:a16="http://schemas.microsoft.com/office/drawing/2014/main" id="{EC01125F-043F-3BA5-3085-7993DA46F161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7" name="Google Shape;3872;p22">
              <a:extLst>
                <a:ext uri="{FF2B5EF4-FFF2-40B4-BE49-F238E27FC236}">
                  <a16:creationId xmlns:a16="http://schemas.microsoft.com/office/drawing/2014/main" id="{4ED463F4-AE2B-261C-0046-C4E5BA302325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8" name="Google Shape;3873;p22">
              <a:extLst>
                <a:ext uri="{FF2B5EF4-FFF2-40B4-BE49-F238E27FC236}">
                  <a16:creationId xmlns:a16="http://schemas.microsoft.com/office/drawing/2014/main" id="{76A2B478-2A87-CE44-D7D7-6867EEE9F2F1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9" name="Google Shape;3874;p22">
              <a:extLst>
                <a:ext uri="{FF2B5EF4-FFF2-40B4-BE49-F238E27FC236}">
                  <a16:creationId xmlns:a16="http://schemas.microsoft.com/office/drawing/2014/main" id="{4708E961-7F08-01E2-2E0E-30108DD39672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0" name="Google Shape;3875;p22">
              <a:extLst>
                <a:ext uri="{FF2B5EF4-FFF2-40B4-BE49-F238E27FC236}">
                  <a16:creationId xmlns:a16="http://schemas.microsoft.com/office/drawing/2014/main" id="{9059BE47-2C12-8746-EB6D-51948FAA0D54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1" name="Google Shape;3876;p22">
              <a:extLst>
                <a:ext uri="{FF2B5EF4-FFF2-40B4-BE49-F238E27FC236}">
                  <a16:creationId xmlns:a16="http://schemas.microsoft.com/office/drawing/2014/main" id="{5D20898F-FDFC-E359-616D-83147165E52B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2" name="Google Shape;3877;p22">
              <a:extLst>
                <a:ext uri="{FF2B5EF4-FFF2-40B4-BE49-F238E27FC236}">
                  <a16:creationId xmlns:a16="http://schemas.microsoft.com/office/drawing/2014/main" id="{F57C240D-61B8-B039-D378-7D9E3D3583FD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3" name="Google Shape;3878;p22">
              <a:extLst>
                <a:ext uri="{FF2B5EF4-FFF2-40B4-BE49-F238E27FC236}">
                  <a16:creationId xmlns:a16="http://schemas.microsoft.com/office/drawing/2014/main" id="{CC81A740-F28A-F527-427C-5AF6848A34C0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4" name="Google Shape;3879;p22">
              <a:extLst>
                <a:ext uri="{FF2B5EF4-FFF2-40B4-BE49-F238E27FC236}">
                  <a16:creationId xmlns:a16="http://schemas.microsoft.com/office/drawing/2014/main" id="{E85732B7-B3D5-FC6F-6490-35AC2E49B95C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5" name="Google Shape;3880;p22">
              <a:extLst>
                <a:ext uri="{FF2B5EF4-FFF2-40B4-BE49-F238E27FC236}">
                  <a16:creationId xmlns:a16="http://schemas.microsoft.com/office/drawing/2014/main" id="{CF58B44D-482A-0A98-BD8C-5BA76D62F01B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6" name="Google Shape;3881;p22">
              <a:extLst>
                <a:ext uri="{FF2B5EF4-FFF2-40B4-BE49-F238E27FC236}">
                  <a16:creationId xmlns:a16="http://schemas.microsoft.com/office/drawing/2014/main" id="{7B598D99-97EC-AB87-AE9E-9BC383E8C9D5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7" name="Google Shape;3882;p22">
              <a:extLst>
                <a:ext uri="{FF2B5EF4-FFF2-40B4-BE49-F238E27FC236}">
                  <a16:creationId xmlns:a16="http://schemas.microsoft.com/office/drawing/2014/main" id="{36BA78A9-5766-CE57-FB40-178E122C0222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8" name="Google Shape;3883;p22">
              <a:extLst>
                <a:ext uri="{FF2B5EF4-FFF2-40B4-BE49-F238E27FC236}">
                  <a16:creationId xmlns:a16="http://schemas.microsoft.com/office/drawing/2014/main" id="{B0153BD0-46B9-A7F2-21EA-CB86334EE326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9" name="Google Shape;3884;p22">
              <a:extLst>
                <a:ext uri="{FF2B5EF4-FFF2-40B4-BE49-F238E27FC236}">
                  <a16:creationId xmlns:a16="http://schemas.microsoft.com/office/drawing/2014/main" id="{34ADA4B8-7580-0FEB-9BF6-12E9616432E9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0" name="Google Shape;3885;p22">
              <a:extLst>
                <a:ext uri="{FF2B5EF4-FFF2-40B4-BE49-F238E27FC236}">
                  <a16:creationId xmlns:a16="http://schemas.microsoft.com/office/drawing/2014/main" id="{241CD7C1-D351-562B-BAA2-8B32F72F243D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1" name="Google Shape;3886;p22">
              <a:extLst>
                <a:ext uri="{FF2B5EF4-FFF2-40B4-BE49-F238E27FC236}">
                  <a16:creationId xmlns:a16="http://schemas.microsoft.com/office/drawing/2014/main" id="{3F70FEE2-CC8A-390B-CCA6-F0D0AD818310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2" name="Google Shape;3887;p22">
              <a:extLst>
                <a:ext uri="{FF2B5EF4-FFF2-40B4-BE49-F238E27FC236}">
                  <a16:creationId xmlns:a16="http://schemas.microsoft.com/office/drawing/2014/main" id="{44BB9D56-B032-F2AF-9A60-9762BBCCC525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3" name="Google Shape;3888;p22">
              <a:extLst>
                <a:ext uri="{FF2B5EF4-FFF2-40B4-BE49-F238E27FC236}">
                  <a16:creationId xmlns:a16="http://schemas.microsoft.com/office/drawing/2014/main" id="{8EEC7F1C-6D9D-04CF-8EED-C413E16A14C0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4" name="Google Shape;3889;p22">
              <a:extLst>
                <a:ext uri="{FF2B5EF4-FFF2-40B4-BE49-F238E27FC236}">
                  <a16:creationId xmlns:a16="http://schemas.microsoft.com/office/drawing/2014/main" id="{6837DE69-D088-1CB7-BE40-B78619375B35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5" name="Google Shape;3890;p22">
              <a:extLst>
                <a:ext uri="{FF2B5EF4-FFF2-40B4-BE49-F238E27FC236}">
                  <a16:creationId xmlns:a16="http://schemas.microsoft.com/office/drawing/2014/main" id="{752BE71D-DC89-D5CE-3077-81727E4BE4F0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6" name="Google Shape;3891;p22">
              <a:extLst>
                <a:ext uri="{FF2B5EF4-FFF2-40B4-BE49-F238E27FC236}">
                  <a16:creationId xmlns:a16="http://schemas.microsoft.com/office/drawing/2014/main" id="{6D499916-592A-560A-4470-E1251BBF1C0C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7" name="Google Shape;3892;p22">
              <a:extLst>
                <a:ext uri="{FF2B5EF4-FFF2-40B4-BE49-F238E27FC236}">
                  <a16:creationId xmlns:a16="http://schemas.microsoft.com/office/drawing/2014/main" id="{86D196DA-A136-9797-EFDA-1B42D970081B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8" name="Google Shape;3893;p22">
              <a:extLst>
                <a:ext uri="{FF2B5EF4-FFF2-40B4-BE49-F238E27FC236}">
                  <a16:creationId xmlns:a16="http://schemas.microsoft.com/office/drawing/2014/main" id="{4981D307-EAA1-B3F6-65F3-45EF01365E57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9" name="Google Shape;3894;p22">
              <a:extLst>
                <a:ext uri="{FF2B5EF4-FFF2-40B4-BE49-F238E27FC236}">
                  <a16:creationId xmlns:a16="http://schemas.microsoft.com/office/drawing/2014/main" id="{A6FE121C-CAFC-28C5-FD58-31FB32BF1017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0" name="Google Shape;3895;p22">
              <a:extLst>
                <a:ext uri="{FF2B5EF4-FFF2-40B4-BE49-F238E27FC236}">
                  <a16:creationId xmlns:a16="http://schemas.microsoft.com/office/drawing/2014/main" id="{455640C1-1C74-9870-8BD7-3AC1B099EF58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1" name="Google Shape;3896;p22">
              <a:extLst>
                <a:ext uri="{FF2B5EF4-FFF2-40B4-BE49-F238E27FC236}">
                  <a16:creationId xmlns:a16="http://schemas.microsoft.com/office/drawing/2014/main" id="{D803D1B2-5A14-2979-23A8-51BC10E46141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2" name="Google Shape;3897;p22">
              <a:extLst>
                <a:ext uri="{FF2B5EF4-FFF2-40B4-BE49-F238E27FC236}">
                  <a16:creationId xmlns:a16="http://schemas.microsoft.com/office/drawing/2014/main" id="{86973296-196E-5F7A-04DC-346B1869E549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3" name="Google Shape;3898;p22">
              <a:extLst>
                <a:ext uri="{FF2B5EF4-FFF2-40B4-BE49-F238E27FC236}">
                  <a16:creationId xmlns:a16="http://schemas.microsoft.com/office/drawing/2014/main" id="{D6EF293F-C09A-D7A1-94FD-AEB892E5CAD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4" name="Google Shape;3899;p22">
              <a:extLst>
                <a:ext uri="{FF2B5EF4-FFF2-40B4-BE49-F238E27FC236}">
                  <a16:creationId xmlns:a16="http://schemas.microsoft.com/office/drawing/2014/main" id="{CAE56EA9-D114-FBAE-158B-D72F460CF2A1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5" name="Google Shape;3900;p22">
              <a:extLst>
                <a:ext uri="{FF2B5EF4-FFF2-40B4-BE49-F238E27FC236}">
                  <a16:creationId xmlns:a16="http://schemas.microsoft.com/office/drawing/2014/main" id="{D8BE0639-DFCC-B690-4E3C-5BB860F2BA4A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6" name="Google Shape;3901;p22">
              <a:extLst>
                <a:ext uri="{FF2B5EF4-FFF2-40B4-BE49-F238E27FC236}">
                  <a16:creationId xmlns:a16="http://schemas.microsoft.com/office/drawing/2014/main" id="{A35C7858-4F7B-203F-821A-740F24AEC377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7" name="Google Shape;3902;p22">
              <a:extLst>
                <a:ext uri="{FF2B5EF4-FFF2-40B4-BE49-F238E27FC236}">
                  <a16:creationId xmlns:a16="http://schemas.microsoft.com/office/drawing/2014/main" id="{3E815D46-7B17-90BA-082D-A954A9C64C5D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8" name="Google Shape;3903;p22">
              <a:extLst>
                <a:ext uri="{FF2B5EF4-FFF2-40B4-BE49-F238E27FC236}">
                  <a16:creationId xmlns:a16="http://schemas.microsoft.com/office/drawing/2014/main" id="{1F0B2DAF-741D-2338-963E-10F95FB056AC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9" name="Google Shape;3904;p22">
              <a:extLst>
                <a:ext uri="{FF2B5EF4-FFF2-40B4-BE49-F238E27FC236}">
                  <a16:creationId xmlns:a16="http://schemas.microsoft.com/office/drawing/2014/main" id="{D0A04244-8E4C-82CC-1BBF-406C58E49FB7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0" name="Google Shape;3905;p22">
              <a:extLst>
                <a:ext uri="{FF2B5EF4-FFF2-40B4-BE49-F238E27FC236}">
                  <a16:creationId xmlns:a16="http://schemas.microsoft.com/office/drawing/2014/main" id="{CA9BF015-6EB3-59FB-838B-ABF967AEB402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1" name="Google Shape;3906;p22">
              <a:extLst>
                <a:ext uri="{FF2B5EF4-FFF2-40B4-BE49-F238E27FC236}">
                  <a16:creationId xmlns:a16="http://schemas.microsoft.com/office/drawing/2014/main" id="{9340B989-369B-1FED-8570-7FE413B48858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2" name="Google Shape;3907;p22">
              <a:extLst>
                <a:ext uri="{FF2B5EF4-FFF2-40B4-BE49-F238E27FC236}">
                  <a16:creationId xmlns:a16="http://schemas.microsoft.com/office/drawing/2014/main" id="{2A30112C-739B-D059-A982-9C1F3C244D78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3" name="Google Shape;3908;p22">
              <a:extLst>
                <a:ext uri="{FF2B5EF4-FFF2-40B4-BE49-F238E27FC236}">
                  <a16:creationId xmlns:a16="http://schemas.microsoft.com/office/drawing/2014/main" id="{10B02F6B-BF79-9809-8DDA-5552BC35DCE0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4" name="Google Shape;3909;p22">
              <a:extLst>
                <a:ext uri="{FF2B5EF4-FFF2-40B4-BE49-F238E27FC236}">
                  <a16:creationId xmlns:a16="http://schemas.microsoft.com/office/drawing/2014/main" id="{84BB51C2-C293-1912-063C-CB2AA51DCEF0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5" name="Google Shape;3910;p22">
              <a:extLst>
                <a:ext uri="{FF2B5EF4-FFF2-40B4-BE49-F238E27FC236}">
                  <a16:creationId xmlns:a16="http://schemas.microsoft.com/office/drawing/2014/main" id="{86EED85A-92A6-EAAA-4033-0DE286BAE3F8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6" name="Google Shape;3911;p22">
              <a:extLst>
                <a:ext uri="{FF2B5EF4-FFF2-40B4-BE49-F238E27FC236}">
                  <a16:creationId xmlns:a16="http://schemas.microsoft.com/office/drawing/2014/main" id="{AAD298B8-F0F9-3386-C9A1-F0F25E588E9D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7" name="Google Shape;3912;p22">
              <a:extLst>
                <a:ext uri="{FF2B5EF4-FFF2-40B4-BE49-F238E27FC236}">
                  <a16:creationId xmlns:a16="http://schemas.microsoft.com/office/drawing/2014/main" id="{C9EDDA51-8DD5-8CA8-D52F-07A98D128629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8" name="Google Shape;3913;p22">
              <a:extLst>
                <a:ext uri="{FF2B5EF4-FFF2-40B4-BE49-F238E27FC236}">
                  <a16:creationId xmlns:a16="http://schemas.microsoft.com/office/drawing/2014/main" id="{4CCA75F5-D952-346A-9A6B-9EB3BF44AACD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9" name="Google Shape;3914;p22">
              <a:extLst>
                <a:ext uri="{FF2B5EF4-FFF2-40B4-BE49-F238E27FC236}">
                  <a16:creationId xmlns:a16="http://schemas.microsoft.com/office/drawing/2014/main" id="{5E1A8362-4C2A-FC36-D775-6C475EB4C80E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0" name="Google Shape;3915;p22">
              <a:extLst>
                <a:ext uri="{FF2B5EF4-FFF2-40B4-BE49-F238E27FC236}">
                  <a16:creationId xmlns:a16="http://schemas.microsoft.com/office/drawing/2014/main" id="{E3338244-4C55-473A-3EE3-5D868D6EF05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1" name="Google Shape;3916;p22">
              <a:extLst>
                <a:ext uri="{FF2B5EF4-FFF2-40B4-BE49-F238E27FC236}">
                  <a16:creationId xmlns:a16="http://schemas.microsoft.com/office/drawing/2014/main" id="{A90840B7-E567-8307-1F16-04BD3634D6CA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2" name="Google Shape;3917;p22">
              <a:extLst>
                <a:ext uri="{FF2B5EF4-FFF2-40B4-BE49-F238E27FC236}">
                  <a16:creationId xmlns:a16="http://schemas.microsoft.com/office/drawing/2014/main" id="{0CD09D33-E812-2948-A28F-74A2CC29537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3" name="Google Shape;3918;p22">
              <a:extLst>
                <a:ext uri="{FF2B5EF4-FFF2-40B4-BE49-F238E27FC236}">
                  <a16:creationId xmlns:a16="http://schemas.microsoft.com/office/drawing/2014/main" id="{556C6123-50FB-D21A-7727-877CD0B6910F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4" name="Google Shape;3919;p22">
              <a:extLst>
                <a:ext uri="{FF2B5EF4-FFF2-40B4-BE49-F238E27FC236}">
                  <a16:creationId xmlns:a16="http://schemas.microsoft.com/office/drawing/2014/main" id="{87F27540-3BC4-219E-A83B-B92DE121045D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5" name="Google Shape;3920;p22">
              <a:extLst>
                <a:ext uri="{FF2B5EF4-FFF2-40B4-BE49-F238E27FC236}">
                  <a16:creationId xmlns:a16="http://schemas.microsoft.com/office/drawing/2014/main" id="{A9AC96E3-B0B9-6171-E53D-D55316FD6C8A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6" name="Google Shape;3921;p22">
              <a:extLst>
                <a:ext uri="{FF2B5EF4-FFF2-40B4-BE49-F238E27FC236}">
                  <a16:creationId xmlns:a16="http://schemas.microsoft.com/office/drawing/2014/main" id="{C6928C7B-1C6F-5F06-30F1-18EA17D5E9C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7" name="Google Shape;3922;p22">
              <a:extLst>
                <a:ext uri="{FF2B5EF4-FFF2-40B4-BE49-F238E27FC236}">
                  <a16:creationId xmlns:a16="http://schemas.microsoft.com/office/drawing/2014/main" id="{7B103508-C464-FFBD-1F90-41580AEF6DBE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8" name="Google Shape;3923;p22">
              <a:extLst>
                <a:ext uri="{FF2B5EF4-FFF2-40B4-BE49-F238E27FC236}">
                  <a16:creationId xmlns:a16="http://schemas.microsoft.com/office/drawing/2014/main" id="{6794293A-6615-41A2-D717-E6AE7557C73D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9" name="Google Shape;3924;p22">
              <a:extLst>
                <a:ext uri="{FF2B5EF4-FFF2-40B4-BE49-F238E27FC236}">
                  <a16:creationId xmlns:a16="http://schemas.microsoft.com/office/drawing/2014/main" id="{52CB57A4-3B2A-472B-04AA-8D08C5482F7E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0" name="Google Shape;3925;p22">
              <a:extLst>
                <a:ext uri="{FF2B5EF4-FFF2-40B4-BE49-F238E27FC236}">
                  <a16:creationId xmlns:a16="http://schemas.microsoft.com/office/drawing/2014/main" id="{A29B708F-2950-7638-B1E9-559897B29439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1" name="Google Shape;3926;p22">
              <a:extLst>
                <a:ext uri="{FF2B5EF4-FFF2-40B4-BE49-F238E27FC236}">
                  <a16:creationId xmlns:a16="http://schemas.microsoft.com/office/drawing/2014/main" id="{5750E697-49EC-A5F2-5F69-E8FEC84FF80E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2" name="Google Shape;3927;p22">
              <a:extLst>
                <a:ext uri="{FF2B5EF4-FFF2-40B4-BE49-F238E27FC236}">
                  <a16:creationId xmlns:a16="http://schemas.microsoft.com/office/drawing/2014/main" id="{E465048C-2773-FD18-82AD-0C3C0CF6FEDF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3" name="Google Shape;3928;p22">
              <a:extLst>
                <a:ext uri="{FF2B5EF4-FFF2-40B4-BE49-F238E27FC236}">
                  <a16:creationId xmlns:a16="http://schemas.microsoft.com/office/drawing/2014/main" id="{2C2CD595-396C-3735-CF6F-992C681BA811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4" name="Google Shape;3929;p22">
              <a:extLst>
                <a:ext uri="{FF2B5EF4-FFF2-40B4-BE49-F238E27FC236}">
                  <a16:creationId xmlns:a16="http://schemas.microsoft.com/office/drawing/2014/main" id="{A901D574-6EB1-8230-F726-06DCE21301E0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5" name="Google Shape;3930;p22">
              <a:extLst>
                <a:ext uri="{FF2B5EF4-FFF2-40B4-BE49-F238E27FC236}">
                  <a16:creationId xmlns:a16="http://schemas.microsoft.com/office/drawing/2014/main" id="{9CD96896-1803-2BC8-E363-918BE193A6D2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6" name="Google Shape;3931;p22">
              <a:extLst>
                <a:ext uri="{FF2B5EF4-FFF2-40B4-BE49-F238E27FC236}">
                  <a16:creationId xmlns:a16="http://schemas.microsoft.com/office/drawing/2014/main" id="{47BCA03F-B25A-2C40-37B9-B84F7DE287C0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7" name="Google Shape;3932;p22">
              <a:extLst>
                <a:ext uri="{FF2B5EF4-FFF2-40B4-BE49-F238E27FC236}">
                  <a16:creationId xmlns:a16="http://schemas.microsoft.com/office/drawing/2014/main" id="{004CE73C-D204-D3D9-E5C2-9433C5264E14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8" name="Google Shape;3933;p22">
              <a:extLst>
                <a:ext uri="{FF2B5EF4-FFF2-40B4-BE49-F238E27FC236}">
                  <a16:creationId xmlns:a16="http://schemas.microsoft.com/office/drawing/2014/main" id="{5EAC3208-5018-C682-8D9A-39B2C820078F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9" name="Google Shape;3934;p22">
              <a:extLst>
                <a:ext uri="{FF2B5EF4-FFF2-40B4-BE49-F238E27FC236}">
                  <a16:creationId xmlns:a16="http://schemas.microsoft.com/office/drawing/2014/main" id="{E0BA4B25-0A38-8C6A-7717-8F585B709D66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0" name="Google Shape;3935;p22">
              <a:extLst>
                <a:ext uri="{FF2B5EF4-FFF2-40B4-BE49-F238E27FC236}">
                  <a16:creationId xmlns:a16="http://schemas.microsoft.com/office/drawing/2014/main" id="{4B182943-2B41-6E79-2A27-36782C59BBBF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1" name="Google Shape;3936;p22">
              <a:extLst>
                <a:ext uri="{FF2B5EF4-FFF2-40B4-BE49-F238E27FC236}">
                  <a16:creationId xmlns:a16="http://schemas.microsoft.com/office/drawing/2014/main" id="{0075A803-14C0-B3C9-84A9-DE0BE4CCA9E7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2" name="Google Shape;3937;p22">
              <a:extLst>
                <a:ext uri="{FF2B5EF4-FFF2-40B4-BE49-F238E27FC236}">
                  <a16:creationId xmlns:a16="http://schemas.microsoft.com/office/drawing/2014/main" id="{ACC3A1AB-D525-7A2E-541F-93773B9880EF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3" name="Google Shape;3938;p22">
              <a:extLst>
                <a:ext uri="{FF2B5EF4-FFF2-40B4-BE49-F238E27FC236}">
                  <a16:creationId xmlns:a16="http://schemas.microsoft.com/office/drawing/2014/main" id="{8AC59A7D-9CD4-5C0F-54C0-47BC5CC83AEC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4" name="Google Shape;3939;p22">
              <a:extLst>
                <a:ext uri="{FF2B5EF4-FFF2-40B4-BE49-F238E27FC236}">
                  <a16:creationId xmlns:a16="http://schemas.microsoft.com/office/drawing/2014/main" id="{9008F882-BC44-0A76-C1B6-202B16E23948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5" name="Google Shape;3940;p22">
              <a:extLst>
                <a:ext uri="{FF2B5EF4-FFF2-40B4-BE49-F238E27FC236}">
                  <a16:creationId xmlns:a16="http://schemas.microsoft.com/office/drawing/2014/main" id="{04592B30-077C-6895-02C7-11B7CA3CE573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6" name="Google Shape;3941;p22">
              <a:extLst>
                <a:ext uri="{FF2B5EF4-FFF2-40B4-BE49-F238E27FC236}">
                  <a16:creationId xmlns:a16="http://schemas.microsoft.com/office/drawing/2014/main" id="{8FBA0D95-89EC-2583-7B5F-B8CED74EF287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7" name="Google Shape;3942;p22">
              <a:extLst>
                <a:ext uri="{FF2B5EF4-FFF2-40B4-BE49-F238E27FC236}">
                  <a16:creationId xmlns:a16="http://schemas.microsoft.com/office/drawing/2014/main" id="{E203AE05-77C4-EF25-0B0B-81A33C43D583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8" name="Google Shape;3943;p22">
              <a:extLst>
                <a:ext uri="{FF2B5EF4-FFF2-40B4-BE49-F238E27FC236}">
                  <a16:creationId xmlns:a16="http://schemas.microsoft.com/office/drawing/2014/main" id="{3399D707-0547-3DF2-EA81-643CBC49AEF9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9" name="Google Shape;3944;p22">
              <a:extLst>
                <a:ext uri="{FF2B5EF4-FFF2-40B4-BE49-F238E27FC236}">
                  <a16:creationId xmlns:a16="http://schemas.microsoft.com/office/drawing/2014/main" id="{66FE1017-389B-4FBF-AC5F-EE5730591C46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0" name="Google Shape;3945;p22">
              <a:extLst>
                <a:ext uri="{FF2B5EF4-FFF2-40B4-BE49-F238E27FC236}">
                  <a16:creationId xmlns:a16="http://schemas.microsoft.com/office/drawing/2014/main" id="{FCA63393-9525-D265-FDC0-B33125D88940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1" name="Google Shape;3946;p22">
              <a:extLst>
                <a:ext uri="{FF2B5EF4-FFF2-40B4-BE49-F238E27FC236}">
                  <a16:creationId xmlns:a16="http://schemas.microsoft.com/office/drawing/2014/main" id="{365ED721-C4D8-AC50-1685-9914017C539A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2" name="Google Shape;3947;p22">
              <a:extLst>
                <a:ext uri="{FF2B5EF4-FFF2-40B4-BE49-F238E27FC236}">
                  <a16:creationId xmlns:a16="http://schemas.microsoft.com/office/drawing/2014/main" id="{677042A7-F7A2-F4F8-CD9B-4D3FB153E846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3" name="Google Shape;3948;p22">
              <a:extLst>
                <a:ext uri="{FF2B5EF4-FFF2-40B4-BE49-F238E27FC236}">
                  <a16:creationId xmlns:a16="http://schemas.microsoft.com/office/drawing/2014/main" id="{5816ADF5-0B74-75EC-5765-6BFB97348F85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4" name="Google Shape;3949;p22">
              <a:extLst>
                <a:ext uri="{FF2B5EF4-FFF2-40B4-BE49-F238E27FC236}">
                  <a16:creationId xmlns:a16="http://schemas.microsoft.com/office/drawing/2014/main" id="{DB66140C-92C5-E76B-24F9-F4418B547790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5" name="Google Shape;3950;p22">
              <a:extLst>
                <a:ext uri="{FF2B5EF4-FFF2-40B4-BE49-F238E27FC236}">
                  <a16:creationId xmlns:a16="http://schemas.microsoft.com/office/drawing/2014/main" id="{02088642-DFB5-EFAB-F3C9-EFA25B36CF22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6" name="Google Shape;3951;p22">
              <a:extLst>
                <a:ext uri="{FF2B5EF4-FFF2-40B4-BE49-F238E27FC236}">
                  <a16:creationId xmlns:a16="http://schemas.microsoft.com/office/drawing/2014/main" id="{D3F7AC0D-9DAF-6153-C7DA-1D1147C63AB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7" name="Google Shape;3952;p22">
              <a:extLst>
                <a:ext uri="{FF2B5EF4-FFF2-40B4-BE49-F238E27FC236}">
                  <a16:creationId xmlns:a16="http://schemas.microsoft.com/office/drawing/2014/main" id="{DB08665A-BAF3-A2FC-06C6-F07B5C11754A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8" name="Google Shape;3953;p22">
              <a:extLst>
                <a:ext uri="{FF2B5EF4-FFF2-40B4-BE49-F238E27FC236}">
                  <a16:creationId xmlns:a16="http://schemas.microsoft.com/office/drawing/2014/main" id="{7864EC27-6365-C6CF-4A84-82ECD4514E8A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9" name="Google Shape;3954;p22">
              <a:extLst>
                <a:ext uri="{FF2B5EF4-FFF2-40B4-BE49-F238E27FC236}">
                  <a16:creationId xmlns:a16="http://schemas.microsoft.com/office/drawing/2014/main" id="{AF9B38BD-7ED4-77E9-1D91-BF3FFC891D34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0" name="Google Shape;3955;p22">
              <a:extLst>
                <a:ext uri="{FF2B5EF4-FFF2-40B4-BE49-F238E27FC236}">
                  <a16:creationId xmlns:a16="http://schemas.microsoft.com/office/drawing/2014/main" id="{6531F3CE-2EB3-BE1F-E613-78749FB13A41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1" name="Google Shape;3956;p22">
              <a:extLst>
                <a:ext uri="{FF2B5EF4-FFF2-40B4-BE49-F238E27FC236}">
                  <a16:creationId xmlns:a16="http://schemas.microsoft.com/office/drawing/2014/main" id="{BAF271E2-E127-5DBD-20B3-D275D02386CB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2" name="Google Shape;3957;p22">
              <a:extLst>
                <a:ext uri="{FF2B5EF4-FFF2-40B4-BE49-F238E27FC236}">
                  <a16:creationId xmlns:a16="http://schemas.microsoft.com/office/drawing/2014/main" id="{9AF4CAE8-7439-8B37-EBDD-C28A9422728D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3" name="Google Shape;3958;p22">
              <a:extLst>
                <a:ext uri="{FF2B5EF4-FFF2-40B4-BE49-F238E27FC236}">
                  <a16:creationId xmlns:a16="http://schemas.microsoft.com/office/drawing/2014/main" id="{FE0F8B71-7F28-C783-12D1-C71449D9C4CF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4" name="Google Shape;3959;p22">
              <a:extLst>
                <a:ext uri="{FF2B5EF4-FFF2-40B4-BE49-F238E27FC236}">
                  <a16:creationId xmlns:a16="http://schemas.microsoft.com/office/drawing/2014/main" id="{6736FF46-E818-DEA6-6335-215A442E5BB3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5" name="Google Shape;3960;p22">
              <a:extLst>
                <a:ext uri="{FF2B5EF4-FFF2-40B4-BE49-F238E27FC236}">
                  <a16:creationId xmlns:a16="http://schemas.microsoft.com/office/drawing/2014/main" id="{E8D0E93D-20CC-C53A-D83E-5DE79E4C81CE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6" name="Google Shape;3961;p22">
              <a:extLst>
                <a:ext uri="{FF2B5EF4-FFF2-40B4-BE49-F238E27FC236}">
                  <a16:creationId xmlns:a16="http://schemas.microsoft.com/office/drawing/2014/main" id="{A299BBBB-BEA9-CA2E-A217-F4E15DD94FD6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7" name="Google Shape;3962;p22">
              <a:extLst>
                <a:ext uri="{FF2B5EF4-FFF2-40B4-BE49-F238E27FC236}">
                  <a16:creationId xmlns:a16="http://schemas.microsoft.com/office/drawing/2014/main" id="{7D5A6332-3942-0102-8EB1-B2E3E3A054C6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8" name="Google Shape;3963;p22">
              <a:extLst>
                <a:ext uri="{FF2B5EF4-FFF2-40B4-BE49-F238E27FC236}">
                  <a16:creationId xmlns:a16="http://schemas.microsoft.com/office/drawing/2014/main" id="{3BC6A68D-D646-A076-9000-FA298B6BC267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9" name="Google Shape;3964;p22">
              <a:extLst>
                <a:ext uri="{FF2B5EF4-FFF2-40B4-BE49-F238E27FC236}">
                  <a16:creationId xmlns:a16="http://schemas.microsoft.com/office/drawing/2014/main" id="{7C775A23-40CF-2C33-50C6-F2DAFD21F83D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0" name="Google Shape;3965;p22">
              <a:extLst>
                <a:ext uri="{FF2B5EF4-FFF2-40B4-BE49-F238E27FC236}">
                  <a16:creationId xmlns:a16="http://schemas.microsoft.com/office/drawing/2014/main" id="{A22B4E20-0CC3-DC47-BF48-C7FA813FC4C3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1" name="Google Shape;3966;p22">
              <a:extLst>
                <a:ext uri="{FF2B5EF4-FFF2-40B4-BE49-F238E27FC236}">
                  <a16:creationId xmlns:a16="http://schemas.microsoft.com/office/drawing/2014/main" id="{4FA8BC35-336F-AF75-3F61-E7093A8C4BA6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2" name="Google Shape;3967;p22">
              <a:extLst>
                <a:ext uri="{FF2B5EF4-FFF2-40B4-BE49-F238E27FC236}">
                  <a16:creationId xmlns:a16="http://schemas.microsoft.com/office/drawing/2014/main" id="{000E1F8D-C1E6-72E5-53D0-7536E15A5F50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3" name="Google Shape;3968;p22">
              <a:extLst>
                <a:ext uri="{FF2B5EF4-FFF2-40B4-BE49-F238E27FC236}">
                  <a16:creationId xmlns:a16="http://schemas.microsoft.com/office/drawing/2014/main" id="{970312E7-B59F-F74E-FAC8-9E6022FE9A44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4" name="Google Shape;3969;p22">
              <a:extLst>
                <a:ext uri="{FF2B5EF4-FFF2-40B4-BE49-F238E27FC236}">
                  <a16:creationId xmlns:a16="http://schemas.microsoft.com/office/drawing/2014/main" id="{B52FC035-F591-01E9-87EF-8D828EF62AE1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5" name="Google Shape;3970;p22">
              <a:extLst>
                <a:ext uri="{FF2B5EF4-FFF2-40B4-BE49-F238E27FC236}">
                  <a16:creationId xmlns:a16="http://schemas.microsoft.com/office/drawing/2014/main" id="{5F126D62-7615-0551-36BA-34A13CDA43E4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6" name="Google Shape;3971;p22">
              <a:extLst>
                <a:ext uri="{FF2B5EF4-FFF2-40B4-BE49-F238E27FC236}">
                  <a16:creationId xmlns:a16="http://schemas.microsoft.com/office/drawing/2014/main" id="{ED3256C7-AAF7-BD51-0FFB-1EEC53A0AE5F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7" name="Google Shape;3972;p22">
              <a:extLst>
                <a:ext uri="{FF2B5EF4-FFF2-40B4-BE49-F238E27FC236}">
                  <a16:creationId xmlns:a16="http://schemas.microsoft.com/office/drawing/2014/main" id="{6CF45E8E-5748-1C2A-E95A-F228C850B87E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8" name="Google Shape;3973;p22">
              <a:extLst>
                <a:ext uri="{FF2B5EF4-FFF2-40B4-BE49-F238E27FC236}">
                  <a16:creationId xmlns:a16="http://schemas.microsoft.com/office/drawing/2014/main" id="{EEF9094E-8AF1-F175-E7B5-3167F0C50917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9" name="Google Shape;3974;p22">
              <a:extLst>
                <a:ext uri="{FF2B5EF4-FFF2-40B4-BE49-F238E27FC236}">
                  <a16:creationId xmlns:a16="http://schemas.microsoft.com/office/drawing/2014/main" id="{6A2F4E4C-0850-ECCB-A5E5-38D07E3084F9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0" name="Google Shape;3975;p22">
              <a:extLst>
                <a:ext uri="{FF2B5EF4-FFF2-40B4-BE49-F238E27FC236}">
                  <a16:creationId xmlns:a16="http://schemas.microsoft.com/office/drawing/2014/main" id="{DE6DDD5A-BD25-B1FF-6458-7A0857A726A4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1" name="Google Shape;3976;p22">
              <a:extLst>
                <a:ext uri="{FF2B5EF4-FFF2-40B4-BE49-F238E27FC236}">
                  <a16:creationId xmlns:a16="http://schemas.microsoft.com/office/drawing/2014/main" id="{5E1850BF-16B7-002A-3CE3-2ACF6859B4A0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2" name="Google Shape;3977;p22">
              <a:extLst>
                <a:ext uri="{FF2B5EF4-FFF2-40B4-BE49-F238E27FC236}">
                  <a16:creationId xmlns:a16="http://schemas.microsoft.com/office/drawing/2014/main" id="{7B68E629-9E77-6DF5-A75C-1CDC5CC6D179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3" name="Google Shape;3978;p22">
              <a:extLst>
                <a:ext uri="{FF2B5EF4-FFF2-40B4-BE49-F238E27FC236}">
                  <a16:creationId xmlns:a16="http://schemas.microsoft.com/office/drawing/2014/main" id="{817240D4-F03B-25B9-C896-ADF4CCCFC10A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4" name="Google Shape;3979;p22">
              <a:extLst>
                <a:ext uri="{FF2B5EF4-FFF2-40B4-BE49-F238E27FC236}">
                  <a16:creationId xmlns:a16="http://schemas.microsoft.com/office/drawing/2014/main" id="{A36FF31C-9F04-1EAD-EBFC-29ED0DE6B44A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5" name="Google Shape;3980;p22">
              <a:extLst>
                <a:ext uri="{FF2B5EF4-FFF2-40B4-BE49-F238E27FC236}">
                  <a16:creationId xmlns:a16="http://schemas.microsoft.com/office/drawing/2014/main" id="{51D8FE26-D2EE-1859-2643-062A42C60126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6" name="Google Shape;3981;p22">
              <a:extLst>
                <a:ext uri="{FF2B5EF4-FFF2-40B4-BE49-F238E27FC236}">
                  <a16:creationId xmlns:a16="http://schemas.microsoft.com/office/drawing/2014/main" id="{B90642A9-DE19-9195-C801-40E5840FB751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7" name="Google Shape;3982;p22">
              <a:extLst>
                <a:ext uri="{FF2B5EF4-FFF2-40B4-BE49-F238E27FC236}">
                  <a16:creationId xmlns:a16="http://schemas.microsoft.com/office/drawing/2014/main" id="{25525BE7-EC4A-F0D9-5156-7349B8CCFEFD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8" name="Google Shape;3983;p22">
              <a:extLst>
                <a:ext uri="{FF2B5EF4-FFF2-40B4-BE49-F238E27FC236}">
                  <a16:creationId xmlns:a16="http://schemas.microsoft.com/office/drawing/2014/main" id="{D11D8A39-BE85-370E-D462-A859EFE12D36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9" name="Google Shape;3984;p22">
              <a:extLst>
                <a:ext uri="{FF2B5EF4-FFF2-40B4-BE49-F238E27FC236}">
                  <a16:creationId xmlns:a16="http://schemas.microsoft.com/office/drawing/2014/main" id="{69B8BA80-A252-EADD-3BAA-7A02C5757D5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0" name="Google Shape;3985;p22">
              <a:extLst>
                <a:ext uri="{FF2B5EF4-FFF2-40B4-BE49-F238E27FC236}">
                  <a16:creationId xmlns:a16="http://schemas.microsoft.com/office/drawing/2014/main" id="{A439B451-0500-3CF7-5D86-23E71CB67B18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1" name="Google Shape;3986;p22">
              <a:extLst>
                <a:ext uri="{FF2B5EF4-FFF2-40B4-BE49-F238E27FC236}">
                  <a16:creationId xmlns:a16="http://schemas.microsoft.com/office/drawing/2014/main" id="{0D56214A-E4B8-687F-FEB2-C47318FFD0AF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2" name="Google Shape;3987;p22">
              <a:extLst>
                <a:ext uri="{FF2B5EF4-FFF2-40B4-BE49-F238E27FC236}">
                  <a16:creationId xmlns:a16="http://schemas.microsoft.com/office/drawing/2014/main" id="{8D476ED5-B8F4-231C-2BCA-DC23DD1E32D7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3" name="Google Shape;3988;p22">
              <a:extLst>
                <a:ext uri="{FF2B5EF4-FFF2-40B4-BE49-F238E27FC236}">
                  <a16:creationId xmlns:a16="http://schemas.microsoft.com/office/drawing/2014/main" id="{36813FE4-3DBF-FACE-AA4B-CDF756720149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4" name="Google Shape;3989;p22">
              <a:extLst>
                <a:ext uri="{FF2B5EF4-FFF2-40B4-BE49-F238E27FC236}">
                  <a16:creationId xmlns:a16="http://schemas.microsoft.com/office/drawing/2014/main" id="{6B9C866E-0F6F-3859-2579-DF9CA0A74B7C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5" name="Google Shape;3990;p22">
              <a:extLst>
                <a:ext uri="{FF2B5EF4-FFF2-40B4-BE49-F238E27FC236}">
                  <a16:creationId xmlns:a16="http://schemas.microsoft.com/office/drawing/2014/main" id="{5D351D40-49CB-54A9-E4DF-755F2544F269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6" name="Google Shape;3991;p22">
              <a:extLst>
                <a:ext uri="{FF2B5EF4-FFF2-40B4-BE49-F238E27FC236}">
                  <a16:creationId xmlns:a16="http://schemas.microsoft.com/office/drawing/2014/main" id="{BB5D8F1B-C5E0-B807-040A-C9EE49EB7D14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7" name="Google Shape;3992;p22">
              <a:extLst>
                <a:ext uri="{FF2B5EF4-FFF2-40B4-BE49-F238E27FC236}">
                  <a16:creationId xmlns:a16="http://schemas.microsoft.com/office/drawing/2014/main" id="{E60FF695-58AA-9691-C3FD-C8E0F237DA27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8" name="Google Shape;3993;p22">
              <a:extLst>
                <a:ext uri="{FF2B5EF4-FFF2-40B4-BE49-F238E27FC236}">
                  <a16:creationId xmlns:a16="http://schemas.microsoft.com/office/drawing/2014/main" id="{BBAE1BFA-A177-C90E-63CC-B45A3036B17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9" name="Google Shape;3994;p22">
              <a:extLst>
                <a:ext uri="{FF2B5EF4-FFF2-40B4-BE49-F238E27FC236}">
                  <a16:creationId xmlns:a16="http://schemas.microsoft.com/office/drawing/2014/main" id="{41132069-52F3-22D4-A448-6204A88C4FD7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0" name="Google Shape;3995;p22">
              <a:extLst>
                <a:ext uri="{FF2B5EF4-FFF2-40B4-BE49-F238E27FC236}">
                  <a16:creationId xmlns:a16="http://schemas.microsoft.com/office/drawing/2014/main" id="{B8D7C150-0D1C-7602-0877-698BB35B45C1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1" name="Google Shape;3996;p22">
              <a:extLst>
                <a:ext uri="{FF2B5EF4-FFF2-40B4-BE49-F238E27FC236}">
                  <a16:creationId xmlns:a16="http://schemas.microsoft.com/office/drawing/2014/main" id="{E0FE5318-C406-AE3B-997C-278BB5FF29A8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2" name="Google Shape;3997;p22">
              <a:extLst>
                <a:ext uri="{FF2B5EF4-FFF2-40B4-BE49-F238E27FC236}">
                  <a16:creationId xmlns:a16="http://schemas.microsoft.com/office/drawing/2014/main" id="{4EE9D8EC-A6B4-599D-F88F-1A2D1AD3FE92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3" name="Google Shape;3998;p22">
              <a:extLst>
                <a:ext uri="{FF2B5EF4-FFF2-40B4-BE49-F238E27FC236}">
                  <a16:creationId xmlns:a16="http://schemas.microsoft.com/office/drawing/2014/main" id="{12120BEB-1A2B-596A-D4E4-83AE8838DFD1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4" name="Google Shape;3999;p22">
              <a:extLst>
                <a:ext uri="{FF2B5EF4-FFF2-40B4-BE49-F238E27FC236}">
                  <a16:creationId xmlns:a16="http://schemas.microsoft.com/office/drawing/2014/main" id="{C41146D9-1247-7DD5-8DF9-3C6658CBABD1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5" name="Google Shape;4000;p22">
              <a:extLst>
                <a:ext uri="{FF2B5EF4-FFF2-40B4-BE49-F238E27FC236}">
                  <a16:creationId xmlns:a16="http://schemas.microsoft.com/office/drawing/2014/main" id="{4C77A9BA-EB07-DF32-DB8C-D61FCBABCEB8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6" name="Google Shape;4001;p22">
              <a:extLst>
                <a:ext uri="{FF2B5EF4-FFF2-40B4-BE49-F238E27FC236}">
                  <a16:creationId xmlns:a16="http://schemas.microsoft.com/office/drawing/2014/main" id="{5583811E-9036-4FAD-2380-2D50B6BA28FA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7" name="Google Shape;4002;p22">
              <a:extLst>
                <a:ext uri="{FF2B5EF4-FFF2-40B4-BE49-F238E27FC236}">
                  <a16:creationId xmlns:a16="http://schemas.microsoft.com/office/drawing/2014/main" id="{B0D494E0-867A-83C6-4BE1-B15E040CE6D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8" name="Google Shape;4003;p22">
              <a:extLst>
                <a:ext uri="{FF2B5EF4-FFF2-40B4-BE49-F238E27FC236}">
                  <a16:creationId xmlns:a16="http://schemas.microsoft.com/office/drawing/2014/main" id="{7B1BC42E-DE91-395E-5954-59C48C9B9AC0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9" name="Google Shape;4004;p22">
              <a:extLst>
                <a:ext uri="{FF2B5EF4-FFF2-40B4-BE49-F238E27FC236}">
                  <a16:creationId xmlns:a16="http://schemas.microsoft.com/office/drawing/2014/main" id="{554F2776-21CB-4BDC-9E71-52FEDD1470C8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0" name="Google Shape;4005;p22">
              <a:extLst>
                <a:ext uri="{FF2B5EF4-FFF2-40B4-BE49-F238E27FC236}">
                  <a16:creationId xmlns:a16="http://schemas.microsoft.com/office/drawing/2014/main" id="{F3B6E996-EB26-A3CF-DA12-3EB36052FE2D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1" name="Google Shape;4006;p22">
              <a:extLst>
                <a:ext uri="{FF2B5EF4-FFF2-40B4-BE49-F238E27FC236}">
                  <a16:creationId xmlns:a16="http://schemas.microsoft.com/office/drawing/2014/main" id="{24EDA413-EBD6-FED4-876C-B2452E69CFB5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2" name="Google Shape;4007;p22">
              <a:extLst>
                <a:ext uri="{FF2B5EF4-FFF2-40B4-BE49-F238E27FC236}">
                  <a16:creationId xmlns:a16="http://schemas.microsoft.com/office/drawing/2014/main" id="{5E9DD051-5323-CF51-D32C-C03C31C9698B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3" name="Google Shape;4008;p22">
              <a:extLst>
                <a:ext uri="{FF2B5EF4-FFF2-40B4-BE49-F238E27FC236}">
                  <a16:creationId xmlns:a16="http://schemas.microsoft.com/office/drawing/2014/main" id="{EBBAEC2C-8CA5-9BD0-A1F0-1684672FDC43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4" name="Google Shape;4009;p22">
              <a:extLst>
                <a:ext uri="{FF2B5EF4-FFF2-40B4-BE49-F238E27FC236}">
                  <a16:creationId xmlns:a16="http://schemas.microsoft.com/office/drawing/2014/main" id="{50B05078-A846-6B17-1189-14DCB86E3388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5" name="Google Shape;4010;p22">
              <a:extLst>
                <a:ext uri="{FF2B5EF4-FFF2-40B4-BE49-F238E27FC236}">
                  <a16:creationId xmlns:a16="http://schemas.microsoft.com/office/drawing/2014/main" id="{0D4A9F76-258F-7208-D7CC-E863C3D36BE6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6" name="Google Shape;4011;p22">
              <a:extLst>
                <a:ext uri="{FF2B5EF4-FFF2-40B4-BE49-F238E27FC236}">
                  <a16:creationId xmlns:a16="http://schemas.microsoft.com/office/drawing/2014/main" id="{9BC00847-EA3B-5EA7-A0BD-16FE4F3DF977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7" name="Google Shape;4012;p22">
              <a:extLst>
                <a:ext uri="{FF2B5EF4-FFF2-40B4-BE49-F238E27FC236}">
                  <a16:creationId xmlns:a16="http://schemas.microsoft.com/office/drawing/2014/main" id="{61B55CA2-023C-EA18-132C-F07B0C7D9419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8" name="Google Shape;4013;p22">
              <a:extLst>
                <a:ext uri="{FF2B5EF4-FFF2-40B4-BE49-F238E27FC236}">
                  <a16:creationId xmlns:a16="http://schemas.microsoft.com/office/drawing/2014/main" id="{0B5326EB-6110-F0A4-7FEB-31BACA99EFCC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9" name="Google Shape;4014;p22">
              <a:extLst>
                <a:ext uri="{FF2B5EF4-FFF2-40B4-BE49-F238E27FC236}">
                  <a16:creationId xmlns:a16="http://schemas.microsoft.com/office/drawing/2014/main" id="{243844CE-EA29-9E00-4D90-78B67EAD7A12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0" name="Google Shape;4015;p22">
              <a:extLst>
                <a:ext uri="{FF2B5EF4-FFF2-40B4-BE49-F238E27FC236}">
                  <a16:creationId xmlns:a16="http://schemas.microsoft.com/office/drawing/2014/main" id="{5C1AEF67-024E-8982-6409-3167FE33CBF1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1" name="Google Shape;4016;p22">
              <a:extLst>
                <a:ext uri="{FF2B5EF4-FFF2-40B4-BE49-F238E27FC236}">
                  <a16:creationId xmlns:a16="http://schemas.microsoft.com/office/drawing/2014/main" id="{A823D11E-F7FA-13DE-F05A-540FA73564C8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2" name="Google Shape;4017;p22">
              <a:extLst>
                <a:ext uri="{FF2B5EF4-FFF2-40B4-BE49-F238E27FC236}">
                  <a16:creationId xmlns:a16="http://schemas.microsoft.com/office/drawing/2014/main" id="{AD3DD808-1B4F-9964-6EF7-90B2C3246187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3" name="Google Shape;4018;p22">
              <a:extLst>
                <a:ext uri="{FF2B5EF4-FFF2-40B4-BE49-F238E27FC236}">
                  <a16:creationId xmlns:a16="http://schemas.microsoft.com/office/drawing/2014/main" id="{A60DBA52-2B9A-7E09-6670-A18041FB096D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4" name="Google Shape;4019;p22">
              <a:extLst>
                <a:ext uri="{FF2B5EF4-FFF2-40B4-BE49-F238E27FC236}">
                  <a16:creationId xmlns:a16="http://schemas.microsoft.com/office/drawing/2014/main" id="{1170AF99-02EE-9870-5575-D7BD273D536F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5" name="Google Shape;4020;p22">
              <a:extLst>
                <a:ext uri="{FF2B5EF4-FFF2-40B4-BE49-F238E27FC236}">
                  <a16:creationId xmlns:a16="http://schemas.microsoft.com/office/drawing/2014/main" id="{FD7D230B-8971-E9BC-F461-338096235FC3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6" name="Google Shape;4021;p22">
              <a:extLst>
                <a:ext uri="{FF2B5EF4-FFF2-40B4-BE49-F238E27FC236}">
                  <a16:creationId xmlns:a16="http://schemas.microsoft.com/office/drawing/2014/main" id="{4C4E0662-6F01-1479-8068-59B14AF8FCB8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7" name="Google Shape;4022;p22">
              <a:extLst>
                <a:ext uri="{FF2B5EF4-FFF2-40B4-BE49-F238E27FC236}">
                  <a16:creationId xmlns:a16="http://schemas.microsoft.com/office/drawing/2014/main" id="{31665A3A-188B-D093-4899-6FEE64518014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8" name="Google Shape;4023;p22">
              <a:extLst>
                <a:ext uri="{FF2B5EF4-FFF2-40B4-BE49-F238E27FC236}">
                  <a16:creationId xmlns:a16="http://schemas.microsoft.com/office/drawing/2014/main" id="{507DAAD8-D08E-3DBE-8715-8F4C82396615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9" name="Google Shape;4024;p22">
              <a:extLst>
                <a:ext uri="{FF2B5EF4-FFF2-40B4-BE49-F238E27FC236}">
                  <a16:creationId xmlns:a16="http://schemas.microsoft.com/office/drawing/2014/main" id="{D567FBDF-D9A2-EF80-4F7C-E03DB3F1B6AE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0" name="Google Shape;4025;p22">
              <a:extLst>
                <a:ext uri="{FF2B5EF4-FFF2-40B4-BE49-F238E27FC236}">
                  <a16:creationId xmlns:a16="http://schemas.microsoft.com/office/drawing/2014/main" id="{BCE0EECB-16B9-6377-40F9-E0BB9A583950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1" name="Google Shape;4026;p22">
              <a:extLst>
                <a:ext uri="{FF2B5EF4-FFF2-40B4-BE49-F238E27FC236}">
                  <a16:creationId xmlns:a16="http://schemas.microsoft.com/office/drawing/2014/main" id="{3F431B79-9E85-B95F-3044-DB3DC14ABD72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2" name="Google Shape;4027;p22">
              <a:extLst>
                <a:ext uri="{FF2B5EF4-FFF2-40B4-BE49-F238E27FC236}">
                  <a16:creationId xmlns:a16="http://schemas.microsoft.com/office/drawing/2014/main" id="{8011F780-781C-335C-E06E-3978F29E0FA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3" name="Google Shape;4028;p22">
              <a:extLst>
                <a:ext uri="{FF2B5EF4-FFF2-40B4-BE49-F238E27FC236}">
                  <a16:creationId xmlns:a16="http://schemas.microsoft.com/office/drawing/2014/main" id="{69B57B80-CA22-6B11-4955-9A6DD86E94D4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4" name="Google Shape;4029;p22">
              <a:extLst>
                <a:ext uri="{FF2B5EF4-FFF2-40B4-BE49-F238E27FC236}">
                  <a16:creationId xmlns:a16="http://schemas.microsoft.com/office/drawing/2014/main" id="{52069EEE-19B8-C3F3-137C-2A8CE6AF41E8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5" name="Google Shape;4030;p22">
              <a:extLst>
                <a:ext uri="{FF2B5EF4-FFF2-40B4-BE49-F238E27FC236}">
                  <a16:creationId xmlns:a16="http://schemas.microsoft.com/office/drawing/2014/main" id="{EA8CC0DE-818A-341D-51C0-980FECBF2D5F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6" name="Google Shape;4031;p22">
              <a:extLst>
                <a:ext uri="{FF2B5EF4-FFF2-40B4-BE49-F238E27FC236}">
                  <a16:creationId xmlns:a16="http://schemas.microsoft.com/office/drawing/2014/main" id="{16A38F1A-3A1F-FD4A-C6FB-2AC968CE43C0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7" name="Google Shape;4032;p22">
              <a:extLst>
                <a:ext uri="{FF2B5EF4-FFF2-40B4-BE49-F238E27FC236}">
                  <a16:creationId xmlns:a16="http://schemas.microsoft.com/office/drawing/2014/main" id="{A4EE7BF5-ADD9-5F82-998A-FEB546493E2D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8" name="Google Shape;4033;p22">
              <a:extLst>
                <a:ext uri="{FF2B5EF4-FFF2-40B4-BE49-F238E27FC236}">
                  <a16:creationId xmlns:a16="http://schemas.microsoft.com/office/drawing/2014/main" id="{80F22131-285D-77BD-74B7-DA9CB3A9B76A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9" name="Google Shape;4034;p22">
              <a:extLst>
                <a:ext uri="{FF2B5EF4-FFF2-40B4-BE49-F238E27FC236}">
                  <a16:creationId xmlns:a16="http://schemas.microsoft.com/office/drawing/2014/main" id="{6EE1B81F-6F84-355E-DFEE-37261F7D4674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0" name="Google Shape;4035;p22">
              <a:extLst>
                <a:ext uri="{FF2B5EF4-FFF2-40B4-BE49-F238E27FC236}">
                  <a16:creationId xmlns:a16="http://schemas.microsoft.com/office/drawing/2014/main" id="{64200487-67B2-9448-B524-9914DD105BD6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1" name="Google Shape;4036;p22">
              <a:extLst>
                <a:ext uri="{FF2B5EF4-FFF2-40B4-BE49-F238E27FC236}">
                  <a16:creationId xmlns:a16="http://schemas.microsoft.com/office/drawing/2014/main" id="{78DFBF45-E952-DB7B-5692-D9DDA74BB3C3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2" name="Google Shape;4037;p22">
              <a:extLst>
                <a:ext uri="{FF2B5EF4-FFF2-40B4-BE49-F238E27FC236}">
                  <a16:creationId xmlns:a16="http://schemas.microsoft.com/office/drawing/2014/main" id="{6B805CF7-E8CF-34D8-EAF0-1605572F7733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3" name="Google Shape;4038;p22">
              <a:extLst>
                <a:ext uri="{FF2B5EF4-FFF2-40B4-BE49-F238E27FC236}">
                  <a16:creationId xmlns:a16="http://schemas.microsoft.com/office/drawing/2014/main" id="{615BC59A-5300-C7B7-9B1B-6A1E7017EAEF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4" name="Google Shape;4039;p22">
              <a:extLst>
                <a:ext uri="{FF2B5EF4-FFF2-40B4-BE49-F238E27FC236}">
                  <a16:creationId xmlns:a16="http://schemas.microsoft.com/office/drawing/2014/main" id="{F14B9CFC-4E1F-4545-1C4F-0786CE926D1A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5" name="Google Shape;4040;p22">
              <a:extLst>
                <a:ext uri="{FF2B5EF4-FFF2-40B4-BE49-F238E27FC236}">
                  <a16:creationId xmlns:a16="http://schemas.microsoft.com/office/drawing/2014/main" id="{6C321FD0-90C0-6F14-827B-2243D53022A8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6" name="Google Shape;4041;p22">
              <a:extLst>
                <a:ext uri="{FF2B5EF4-FFF2-40B4-BE49-F238E27FC236}">
                  <a16:creationId xmlns:a16="http://schemas.microsoft.com/office/drawing/2014/main" id="{D28B4B27-911B-F213-647D-9A469BD5CB85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7" name="Google Shape;4042;p22">
              <a:extLst>
                <a:ext uri="{FF2B5EF4-FFF2-40B4-BE49-F238E27FC236}">
                  <a16:creationId xmlns:a16="http://schemas.microsoft.com/office/drawing/2014/main" id="{81DFC428-6DFD-B8A8-3E2F-5EE211EB6FD1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8" name="Google Shape;4043;p22">
              <a:extLst>
                <a:ext uri="{FF2B5EF4-FFF2-40B4-BE49-F238E27FC236}">
                  <a16:creationId xmlns:a16="http://schemas.microsoft.com/office/drawing/2014/main" id="{ED406196-AB8B-642F-BF4F-F437B83BD7B5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9" name="Google Shape;4044;p22">
              <a:extLst>
                <a:ext uri="{FF2B5EF4-FFF2-40B4-BE49-F238E27FC236}">
                  <a16:creationId xmlns:a16="http://schemas.microsoft.com/office/drawing/2014/main" id="{2D85DA98-F192-C63A-4423-18DAD6E24ABC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0" name="Google Shape;4045;p22">
              <a:extLst>
                <a:ext uri="{FF2B5EF4-FFF2-40B4-BE49-F238E27FC236}">
                  <a16:creationId xmlns:a16="http://schemas.microsoft.com/office/drawing/2014/main" id="{AB60462A-BAF4-889F-131F-06F0C9554EA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1" name="Google Shape;4046;p22">
              <a:extLst>
                <a:ext uri="{FF2B5EF4-FFF2-40B4-BE49-F238E27FC236}">
                  <a16:creationId xmlns:a16="http://schemas.microsoft.com/office/drawing/2014/main" id="{E6ECF9F1-0AB8-69F2-6912-95A2E22E4803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2" name="Google Shape;4047;p22">
              <a:extLst>
                <a:ext uri="{FF2B5EF4-FFF2-40B4-BE49-F238E27FC236}">
                  <a16:creationId xmlns:a16="http://schemas.microsoft.com/office/drawing/2014/main" id="{20299BF5-1466-6251-AA26-D15CB603D4D0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3" name="Google Shape;4048;p22">
              <a:extLst>
                <a:ext uri="{FF2B5EF4-FFF2-40B4-BE49-F238E27FC236}">
                  <a16:creationId xmlns:a16="http://schemas.microsoft.com/office/drawing/2014/main" id="{4851D7B1-7976-B627-A93D-7E966D5585BD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4" name="Google Shape;4049;p22">
              <a:extLst>
                <a:ext uri="{FF2B5EF4-FFF2-40B4-BE49-F238E27FC236}">
                  <a16:creationId xmlns:a16="http://schemas.microsoft.com/office/drawing/2014/main" id="{D4518C3C-7BCD-70D4-C90D-6524DBB84CC7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5" name="Google Shape;4050;p22">
              <a:extLst>
                <a:ext uri="{FF2B5EF4-FFF2-40B4-BE49-F238E27FC236}">
                  <a16:creationId xmlns:a16="http://schemas.microsoft.com/office/drawing/2014/main" id="{E48C5BF7-37B4-7A95-3E76-0BD9D7D6F93D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6" name="Google Shape;4051;p22">
              <a:extLst>
                <a:ext uri="{FF2B5EF4-FFF2-40B4-BE49-F238E27FC236}">
                  <a16:creationId xmlns:a16="http://schemas.microsoft.com/office/drawing/2014/main" id="{497F4F47-DCB6-BC08-0BDB-88DBE752CC59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7" name="Google Shape;4052;p22">
              <a:extLst>
                <a:ext uri="{FF2B5EF4-FFF2-40B4-BE49-F238E27FC236}">
                  <a16:creationId xmlns:a16="http://schemas.microsoft.com/office/drawing/2014/main" id="{D2EB33EF-9051-B496-D632-4BAC3C478134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8" name="Google Shape;4053;p22">
              <a:extLst>
                <a:ext uri="{FF2B5EF4-FFF2-40B4-BE49-F238E27FC236}">
                  <a16:creationId xmlns:a16="http://schemas.microsoft.com/office/drawing/2014/main" id="{3D5FC93D-6D32-89C4-A45D-4674DCDFC28A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9" name="Google Shape;4054;p22">
              <a:extLst>
                <a:ext uri="{FF2B5EF4-FFF2-40B4-BE49-F238E27FC236}">
                  <a16:creationId xmlns:a16="http://schemas.microsoft.com/office/drawing/2014/main" id="{679090AC-C441-8A52-B1EE-8CF9687AC53A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0" name="Google Shape;4055;p22">
              <a:extLst>
                <a:ext uri="{FF2B5EF4-FFF2-40B4-BE49-F238E27FC236}">
                  <a16:creationId xmlns:a16="http://schemas.microsoft.com/office/drawing/2014/main" id="{7530A02C-0B7F-1184-7AB6-F2B3187E5D3A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1" name="Google Shape;4056;p22">
              <a:extLst>
                <a:ext uri="{FF2B5EF4-FFF2-40B4-BE49-F238E27FC236}">
                  <a16:creationId xmlns:a16="http://schemas.microsoft.com/office/drawing/2014/main" id="{736AE9E7-FEA7-4ACB-DB1E-B8DDCFDFD3E7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2" name="Google Shape;4057;p22">
              <a:extLst>
                <a:ext uri="{FF2B5EF4-FFF2-40B4-BE49-F238E27FC236}">
                  <a16:creationId xmlns:a16="http://schemas.microsoft.com/office/drawing/2014/main" id="{54540833-09A7-629D-71D4-3D276B1F51D7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3" name="Google Shape;4058;p22">
              <a:extLst>
                <a:ext uri="{FF2B5EF4-FFF2-40B4-BE49-F238E27FC236}">
                  <a16:creationId xmlns:a16="http://schemas.microsoft.com/office/drawing/2014/main" id="{B301487A-ABAD-C329-D372-31CF55E2F2B0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4" name="Google Shape;4059;p22">
              <a:extLst>
                <a:ext uri="{FF2B5EF4-FFF2-40B4-BE49-F238E27FC236}">
                  <a16:creationId xmlns:a16="http://schemas.microsoft.com/office/drawing/2014/main" id="{C4BC6FAD-6981-BE2D-613D-F150A691F062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5" name="Google Shape;4060;p22">
              <a:extLst>
                <a:ext uri="{FF2B5EF4-FFF2-40B4-BE49-F238E27FC236}">
                  <a16:creationId xmlns:a16="http://schemas.microsoft.com/office/drawing/2014/main" id="{D4BD1F17-25D7-AC56-AD5C-A342FA3E0EB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6" name="Google Shape;4061;p22">
              <a:extLst>
                <a:ext uri="{FF2B5EF4-FFF2-40B4-BE49-F238E27FC236}">
                  <a16:creationId xmlns:a16="http://schemas.microsoft.com/office/drawing/2014/main" id="{E252A338-51F7-A917-7CF5-AF45062D991B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7" name="Google Shape;4062;p22">
              <a:extLst>
                <a:ext uri="{FF2B5EF4-FFF2-40B4-BE49-F238E27FC236}">
                  <a16:creationId xmlns:a16="http://schemas.microsoft.com/office/drawing/2014/main" id="{8F0B242F-5C9C-1930-3AF7-FD2AF31CD77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8" name="Google Shape;4063;p22">
              <a:extLst>
                <a:ext uri="{FF2B5EF4-FFF2-40B4-BE49-F238E27FC236}">
                  <a16:creationId xmlns:a16="http://schemas.microsoft.com/office/drawing/2014/main" id="{ACDDC5D6-20F3-0825-0AE7-8C91F2A7463A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9" name="Google Shape;4064;p22">
              <a:extLst>
                <a:ext uri="{FF2B5EF4-FFF2-40B4-BE49-F238E27FC236}">
                  <a16:creationId xmlns:a16="http://schemas.microsoft.com/office/drawing/2014/main" id="{EFC757D3-5BAE-4635-D873-2E363495F47E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0" name="Google Shape;4065;p22">
              <a:extLst>
                <a:ext uri="{FF2B5EF4-FFF2-40B4-BE49-F238E27FC236}">
                  <a16:creationId xmlns:a16="http://schemas.microsoft.com/office/drawing/2014/main" id="{46CD5D22-C827-7C87-9562-98C183BCA9E2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1" name="Google Shape;4066;p22">
              <a:extLst>
                <a:ext uri="{FF2B5EF4-FFF2-40B4-BE49-F238E27FC236}">
                  <a16:creationId xmlns:a16="http://schemas.microsoft.com/office/drawing/2014/main" id="{F1D1AD2A-8630-5B4E-C334-5CA107832387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2" name="Google Shape;4067;p22">
              <a:extLst>
                <a:ext uri="{FF2B5EF4-FFF2-40B4-BE49-F238E27FC236}">
                  <a16:creationId xmlns:a16="http://schemas.microsoft.com/office/drawing/2014/main" id="{EC09B5DA-6B35-B347-441A-B03049578810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3" name="Google Shape;4068;p22">
              <a:extLst>
                <a:ext uri="{FF2B5EF4-FFF2-40B4-BE49-F238E27FC236}">
                  <a16:creationId xmlns:a16="http://schemas.microsoft.com/office/drawing/2014/main" id="{31914B60-8645-F0BA-E9F8-95447C5B4E27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4" name="Google Shape;4069;p22">
              <a:extLst>
                <a:ext uri="{FF2B5EF4-FFF2-40B4-BE49-F238E27FC236}">
                  <a16:creationId xmlns:a16="http://schemas.microsoft.com/office/drawing/2014/main" id="{F4389F23-2EB3-89D6-EA4D-9034419E4499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5" name="Google Shape;4070;p22">
              <a:extLst>
                <a:ext uri="{FF2B5EF4-FFF2-40B4-BE49-F238E27FC236}">
                  <a16:creationId xmlns:a16="http://schemas.microsoft.com/office/drawing/2014/main" id="{24513031-B7D8-C36F-A64D-33560B1DDFB4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6" name="Google Shape;4071;p22">
              <a:extLst>
                <a:ext uri="{FF2B5EF4-FFF2-40B4-BE49-F238E27FC236}">
                  <a16:creationId xmlns:a16="http://schemas.microsoft.com/office/drawing/2014/main" id="{F8F8375C-8B80-221D-4E2F-49A89F4BA382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7" name="Google Shape;4072;p22">
              <a:extLst>
                <a:ext uri="{FF2B5EF4-FFF2-40B4-BE49-F238E27FC236}">
                  <a16:creationId xmlns:a16="http://schemas.microsoft.com/office/drawing/2014/main" id="{1DAC2EC1-2566-F227-2BF6-5756A7C9F83E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8" name="Google Shape;4073;p22">
              <a:extLst>
                <a:ext uri="{FF2B5EF4-FFF2-40B4-BE49-F238E27FC236}">
                  <a16:creationId xmlns:a16="http://schemas.microsoft.com/office/drawing/2014/main" id="{BCB676F9-84E1-D6E1-BE87-623C06AA5C93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9" name="Google Shape;4074;p22">
              <a:extLst>
                <a:ext uri="{FF2B5EF4-FFF2-40B4-BE49-F238E27FC236}">
                  <a16:creationId xmlns:a16="http://schemas.microsoft.com/office/drawing/2014/main" id="{CC71F253-AF60-0886-BEB8-424FF7EF88D5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0" name="Google Shape;4075;p22">
              <a:extLst>
                <a:ext uri="{FF2B5EF4-FFF2-40B4-BE49-F238E27FC236}">
                  <a16:creationId xmlns:a16="http://schemas.microsoft.com/office/drawing/2014/main" id="{B2327CF6-2CCC-2197-E77C-1E17730AB5A1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1" name="Google Shape;4076;p22">
              <a:extLst>
                <a:ext uri="{FF2B5EF4-FFF2-40B4-BE49-F238E27FC236}">
                  <a16:creationId xmlns:a16="http://schemas.microsoft.com/office/drawing/2014/main" id="{66D667DE-A619-59E8-5A26-7898D2D342FE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2" name="Google Shape;4077;p22">
              <a:extLst>
                <a:ext uri="{FF2B5EF4-FFF2-40B4-BE49-F238E27FC236}">
                  <a16:creationId xmlns:a16="http://schemas.microsoft.com/office/drawing/2014/main" id="{974A844A-C00D-6955-F311-ADD5671BF891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3" name="Google Shape;4078;p22">
              <a:extLst>
                <a:ext uri="{FF2B5EF4-FFF2-40B4-BE49-F238E27FC236}">
                  <a16:creationId xmlns:a16="http://schemas.microsoft.com/office/drawing/2014/main" id="{738FF7A0-7F91-C9DE-B20E-870E98BED816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4" name="Google Shape;4079;p22">
              <a:extLst>
                <a:ext uri="{FF2B5EF4-FFF2-40B4-BE49-F238E27FC236}">
                  <a16:creationId xmlns:a16="http://schemas.microsoft.com/office/drawing/2014/main" id="{851D3AE3-F03A-DEF0-898A-574123C35256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5" name="Google Shape;4080;p22">
              <a:extLst>
                <a:ext uri="{FF2B5EF4-FFF2-40B4-BE49-F238E27FC236}">
                  <a16:creationId xmlns:a16="http://schemas.microsoft.com/office/drawing/2014/main" id="{ACBB8960-112B-9407-CEAF-C8039D8E51BC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6" name="Google Shape;4081;p22">
              <a:extLst>
                <a:ext uri="{FF2B5EF4-FFF2-40B4-BE49-F238E27FC236}">
                  <a16:creationId xmlns:a16="http://schemas.microsoft.com/office/drawing/2014/main" id="{F303ACB5-D72D-231F-6B9E-C84608B9509F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7" name="Google Shape;4082;p22">
              <a:extLst>
                <a:ext uri="{FF2B5EF4-FFF2-40B4-BE49-F238E27FC236}">
                  <a16:creationId xmlns:a16="http://schemas.microsoft.com/office/drawing/2014/main" id="{5E2EC4B0-67A6-0A47-686A-E33F3A1BD4C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8" name="Google Shape;4083;p22">
              <a:extLst>
                <a:ext uri="{FF2B5EF4-FFF2-40B4-BE49-F238E27FC236}">
                  <a16:creationId xmlns:a16="http://schemas.microsoft.com/office/drawing/2014/main" id="{83899B50-2535-E8BB-2B10-4A01F81A12AF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9" name="Google Shape;4084;p22">
              <a:extLst>
                <a:ext uri="{FF2B5EF4-FFF2-40B4-BE49-F238E27FC236}">
                  <a16:creationId xmlns:a16="http://schemas.microsoft.com/office/drawing/2014/main" id="{E66D12B4-5D0F-20C3-5752-6230B44D69BE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0" name="Google Shape;4085;p22">
              <a:extLst>
                <a:ext uri="{FF2B5EF4-FFF2-40B4-BE49-F238E27FC236}">
                  <a16:creationId xmlns:a16="http://schemas.microsoft.com/office/drawing/2014/main" id="{ADEF8D79-0940-A460-98FF-6D6187E5349A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1" name="Google Shape;4086;p22">
              <a:extLst>
                <a:ext uri="{FF2B5EF4-FFF2-40B4-BE49-F238E27FC236}">
                  <a16:creationId xmlns:a16="http://schemas.microsoft.com/office/drawing/2014/main" id="{5B3A2178-E0B0-FE6D-629D-76067553C468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2" name="Google Shape;4087;p22">
              <a:extLst>
                <a:ext uri="{FF2B5EF4-FFF2-40B4-BE49-F238E27FC236}">
                  <a16:creationId xmlns:a16="http://schemas.microsoft.com/office/drawing/2014/main" id="{6266D2AF-E165-A855-0B3F-C3D1507F537E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3" name="Google Shape;4088;p22">
              <a:extLst>
                <a:ext uri="{FF2B5EF4-FFF2-40B4-BE49-F238E27FC236}">
                  <a16:creationId xmlns:a16="http://schemas.microsoft.com/office/drawing/2014/main" id="{4400AB77-9BF9-BF20-26FE-FDB54334FAFB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4" name="Google Shape;4089;p22">
              <a:extLst>
                <a:ext uri="{FF2B5EF4-FFF2-40B4-BE49-F238E27FC236}">
                  <a16:creationId xmlns:a16="http://schemas.microsoft.com/office/drawing/2014/main" id="{3D36055D-96FF-B988-04FD-E30A73DF6AA4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5" name="Google Shape;4090;p22">
              <a:extLst>
                <a:ext uri="{FF2B5EF4-FFF2-40B4-BE49-F238E27FC236}">
                  <a16:creationId xmlns:a16="http://schemas.microsoft.com/office/drawing/2014/main" id="{CC420ADD-EC2B-FCF0-6BDF-AAE6725ABC6E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6" name="Google Shape;4091;p22">
              <a:extLst>
                <a:ext uri="{FF2B5EF4-FFF2-40B4-BE49-F238E27FC236}">
                  <a16:creationId xmlns:a16="http://schemas.microsoft.com/office/drawing/2014/main" id="{1F3286BD-88E2-9DB9-C47C-636DB5CC60CF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7" name="Google Shape;4092;p22">
              <a:extLst>
                <a:ext uri="{FF2B5EF4-FFF2-40B4-BE49-F238E27FC236}">
                  <a16:creationId xmlns:a16="http://schemas.microsoft.com/office/drawing/2014/main" id="{A5DE8784-6C63-0AD9-9700-C6776B92579C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8" name="Google Shape;4093;p22">
              <a:extLst>
                <a:ext uri="{FF2B5EF4-FFF2-40B4-BE49-F238E27FC236}">
                  <a16:creationId xmlns:a16="http://schemas.microsoft.com/office/drawing/2014/main" id="{34467D00-1C41-EF6F-25D2-DEA3ADEC4A6C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9" name="Google Shape;4094;p22">
              <a:extLst>
                <a:ext uri="{FF2B5EF4-FFF2-40B4-BE49-F238E27FC236}">
                  <a16:creationId xmlns:a16="http://schemas.microsoft.com/office/drawing/2014/main" id="{68210AA6-E0C1-1734-276D-CE8EF4CB6C76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0" name="Google Shape;4095;p22">
              <a:extLst>
                <a:ext uri="{FF2B5EF4-FFF2-40B4-BE49-F238E27FC236}">
                  <a16:creationId xmlns:a16="http://schemas.microsoft.com/office/drawing/2014/main" id="{1EDDDB14-EC86-8276-E0B7-89454A31CABC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1" name="Google Shape;4096;p22">
              <a:extLst>
                <a:ext uri="{FF2B5EF4-FFF2-40B4-BE49-F238E27FC236}">
                  <a16:creationId xmlns:a16="http://schemas.microsoft.com/office/drawing/2014/main" id="{71ABCFB1-BAB3-4425-540F-CE8D123925EC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2" name="Google Shape;4097;p22">
              <a:extLst>
                <a:ext uri="{FF2B5EF4-FFF2-40B4-BE49-F238E27FC236}">
                  <a16:creationId xmlns:a16="http://schemas.microsoft.com/office/drawing/2014/main" id="{F1DCE6EF-6A53-8CD5-BD6E-884083A0407C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3" name="Google Shape;4098;p22">
              <a:extLst>
                <a:ext uri="{FF2B5EF4-FFF2-40B4-BE49-F238E27FC236}">
                  <a16:creationId xmlns:a16="http://schemas.microsoft.com/office/drawing/2014/main" id="{037E2AE4-B5FD-A408-49E3-3173195A4DDC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4" name="Google Shape;4099;p22">
              <a:extLst>
                <a:ext uri="{FF2B5EF4-FFF2-40B4-BE49-F238E27FC236}">
                  <a16:creationId xmlns:a16="http://schemas.microsoft.com/office/drawing/2014/main" id="{4D538897-D0E2-51B6-207B-4BF01E4ECE12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5" name="Google Shape;4100;p22">
              <a:extLst>
                <a:ext uri="{FF2B5EF4-FFF2-40B4-BE49-F238E27FC236}">
                  <a16:creationId xmlns:a16="http://schemas.microsoft.com/office/drawing/2014/main" id="{78B35D50-626B-C919-C0B0-0F346D6D7134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6" name="Google Shape;4101;p22">
              <a:extLst>
                <a:ext uri="{FF2B5EF4-FFF2-40B4-BE49-F238E27FC236}">
                  <a16:creationId xmlns:a16="http://schemas.microsoft.com/office/drawing/2014/main" id="{DF43B53B-F17F-4A05-DAEA-ABEB09996336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7" name="Google Shape;4102;p22">
              <a:extLst>
                <a:ext uri="{FF2B5EF4-FFF2-40B4-BE49-F238E27FC236}">
                  <a16:creationId xmlns:a16="http://schemas.microsoft.com/office/drawing/2014/main" id="{AA52D966-D324-317C-6418-83C951D82289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8" name="Google Shape;4103;p22">
              <a:extLst>
                <a:ext uri="{FF2B5EF4-FFF2-40B4-BE49-F238E27FC236}">
                  <a16:creationId xmlns:a16="http://schemas.microsoft.com/office/drawing/2014/main" id="{C3EF19B7-D3B2-2526-2CAD-D6D6205170A0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9" name="Google Shape;4104;p22">
              <a:extLst>
                <a:ext uri="{FF2B5EF4-FFF2-40B4-BE49-F238E27FC236}">
                  <a16:creationId xmlns:a16="http://schemas.microsoft.com/office/drawing/2014/main" id="{265735D5-36DE-A1D8-EF2E-7C839CE6F512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0" name="Google Shape;4105;p22">
              <a:extLst>
                <a:ext uri="{FF2B5EF4-FFF2-40B4-BE49-F238E27FC236}">
                  <a16:creationId xmlns:a16="http://schemas.microsoft.com/office/drawing/2014/main" id="{6355F5C8-400F-9149-4A15-5D2B66541B82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1" name="Google Shape;4106;p22">
              <a:extLst>
                <a:ext uri="{FF2B5EF4-FFF2-40B4-BE49-F238E27FC236}">
                  <a16:creationId xmlns:a16="http://schemas.microsoft.com/office/drawing/2014/main" id="{0A7FD48D-7917-0846-C25D-0806A1AB474A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2" name="Google Shape;4107;p22">
              <a:extLst>
                <a:ext uri="{FF2B5EF4-FFF2-40B4-BE49-F238E27FC236}">
                  <a16:creationId xmlns:a16="http://schemas.microsoft.com/office/drawing/2014/main" id="{EF8B7270-1BDD-382B-5A26-3AA19EEB5487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3" name="Google Shape;4108;p22">
              <a:extLst>
                <a:ext uri="{FF2B5EF4-FFF2-40B4-BE49-F238E27FC236}">
                  <a16:creationId xmlns:a16="http://schemas.microsoft.com/office/drawing/2014/main" id="{2039FF47-F782-180E-22E9-1DF62F4E7406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4" name="Google Shape;4109;p22">
              <a:extLst>
                <a:ext uri="{FF2B5EF4-FFF2-40B4-BE49-F238E27FC236}">
                  <a16:creationId xmlns:a16="http://schemas.microsoft.com/office/drawing/2014/main" id="{F27E28E0-20BF-5859-BB99-E31CB6ADEBF0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5" name="Google Shape;4110;p22">
              <a:extLst>
                <a:ext uri="{FF2B5EF4-FFF2-40B4-BE49-F238E27FC236}">
                  <a16:creationId xmlns:a16="http://schemas.microsoft.com/office/drawing/2014/main" id="{CD75F8FF-878A-D941-FA44-9DF6BE3CB15F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6" name="Google Shape;4111;p22">
              <a:extLst>
                <a:ext uri="{FF2B5EF4-FFF2-40B4-BE49-F238E27FC236}">
                  <a16:creationId xmlns:a16="http://schemas.microsoft.com/office/drawing/2014/main" id="{A08ACF9D-12B5-8D5D-15E1-0B9E07518ADB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7" name="Google Shape;4112;p22">
              <a:extLst>
                <a:ext uri="{FF2B5EF4-FFF2-40B4-BE49-F238E27FC236}">
                  <a16:creationId xmlns:a16="http://schemas.microsoft.com/office/drawing/2014/main" id="{708572F4-D6BD-641C-1F80-A403CB22D5FA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8" name="Google Shape;4113;p22">
              <a:extLst>
                <a:ext uri="{FF2B5EF4-FFF2-40B4-BE49-F238E27FC236}">
                  <a16:creationId xmlns:a16="http://schemas.microsoft.com/office/drawing/2014/main" id="{BA53EDC2-9CA0-35CF-6260-414C3589C747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9" name="Google Shape;4114;p22">
              <a:extLst>
                <a:ext uri="{FF2B5EF4-FFF2-40B4-BE49-F238E27FC236}">
                  <a16:creationId xmlns:a16="http://schemas.microsoft.com/office/drawing/2014/main" id="{49477AF2-F5DB-5484-D0D9-0A052677662B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0" name="Google Shape;4115;p22">
              <a:extLst>
                <a:ext uri="{FF2B5EF4-FFF2-40B4-BE49-F238E27FC236}">
                  <a16:creationId xmlns:a16="http://schemas.microsoft.com/office/drawing/2014/main" id="{F42E1B51-70FE-41E6-02D1-EA4FF7D8A9E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1" name="Google Shape;4116;p22">
              <a:extLst>
                <a:ext uri="{FF2B5EF4-FFF2-40B4-BE49-F238E27FC236}">
                  <a16:creationId xmlns:a16="http://schemas.microsoft.com/office/drawing/2014/main" id="{DC7E8DC0-CD6D-2493-34CC-D134B729A84A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2" name="Google Shape;4117;p22">
              <a:extLst>
                <a:ext uri="{FF2B5EF4-FFF2-40B4-BE49-F238E27FC236}">
                  <a16:creationId xmlns:a16="http://schemas.microsoft.com/office/drawing/2014/main" id="{E7D75465-104A-00DC-77A1-6707F6CC001C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3" name="Google Shape;4118;p22">
              <a:extLst>
                <a:ext uri="{FF2B5EF4-FFF2-40B4-BE49-F238E27FC236}">
                  <a16:creationId xmlns:a16="http://schemas.microsoft.com/office/drawing/2014/main" id="{2EAC44C2-30B3-E804-D516-8ACF7354E77B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4" name="Google Shape;4119;p22">
              <a:extLst>
                <a:ext uri="{FF2B5EF4-FFF2-40B4-BE49-F238E27FC236}">
                  <a16:creationId xmlns:a16="http://schemas.microsoft.com/office/drawing/2014/main" id="{C4524583-7CB4-2532-BA13-95B36FB54694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5" name="Google Shape;4120;p22">
              <a:extLst>
                <a:ext uri="{FF2B5EF4-FFF2-40B4-BE49-F238E27FC236}">
                  <a16:creationId xmlns:a16="http://schemas.microsoft.com/office/drawing/2014/main" id="{ADEFB01E-B242-FF1F-8452-2B3AF9D2EB46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6" name="Google Shape;4121;p22">
              <a:extLst>
                <a:ext uri="{FF2B5EF4-FFF2-40B4-BE49-F238E27FC236}">
                  <a16:creationId xmlns:a16="http://schemas.microsoft.com/office/drawing/2014/main" id="{A409F6FC-8BB7-122C-697B-BEEA089790FB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7" name="Google Shape;4122;p22">
              <a:extLst>
                <a:ext uri="{FF2B5EF4-FFF2-40B4-BE49-F238E27FC236}">
                  <a16:creationId xmlns:a16="http://schemas.microsoft.com/office/drawing/2014/main" id="{93597C2E-1608-698E-858A-F6FD2A347598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8" name="Google Shape;4123;p22">
              <a:extLst>
                <a:ext uri="{FF2B5EF4-FFF2-40B4-BE49-F238E27FC236}">
                  <a16:creationId xmlns:a16="http://schemas.microsoft.com/office/drawing/2014/main" id="{14096159-0915-0104-3C5D-6C2F3A14D62D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9" name="Google Shape;4124;p22">
              <a:extLst>
                <a:ext uri="{FF2B5EF4-FFF2-40B4-BE49-F238E27FC236}">
                  <a16:creationId xmlns:a16="http://schemas.microsoft.com/office/drawing/2014/main" id="{43C574BA-A2CB-A4D9-02C5-4F0EDF59616C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0" name="Google Shape;4125;p22">
              <a:extLst>
                <a:ext uri="{FF2B5EF4-FFF2-40B4-BE49-F238E27FC236}">
                  <a16:creationId xmlns:a16="http://schemas.microsoft.com/office/drawing/2014/main" id="{E3A706B0-F90B-8D83-D19C-5467CD977C47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1" name="Google Shape;4126;p22">
              <a:extLst>
                <a:ext uri="{FF2B5EF4-FFF2-40B4-BE49-F238E27FC236}">
                  <a16:creationId xmlns:a16="http://schemas.microsoft.com/office/drawing/2014/main" id="{CC2E6F0A-E560-3E93-1C33-575B5905E465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2" name="Google Shape;4127;p22">
              <a:extLst>
                <a:ext uri="{FF2B5EF4-FFF2-40B4-BE49-F238E27FC236}">
                  <a16:creationId xmlns:a16="http://schemas.microsoft.com/office/drawing/2014/main" id="{25277730-6455-42CC-E884-BC5F0E6AAAC8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3" name="Google Shape;4128;p22">
              <a:extLst>
                <a:ext uri="{FF2B5EF4-FFF2-40B4-BE49-F238E27FC236}">
                  <a16:creationId xmlns:a16="http://schemas.microsoft.com/office/drawing/2014/main" id="{0A82B845-C8BE-328F-D61E-0A2EF2CD4A27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4" name="Google Shape;4129;p22">
              <a:extLst>
                <a:ext uri="{FF2B5EF4-FFF2-40B4-BE49-F238E27FC236}">
                  <a16:creationId xmlns:a16="http://schemas.microsoft.com/office/drawing/2014/main" id="{33B73214-1663-2A89-CF81-E87948D031D7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5" name="Google Shape;4130;p22">
              <a:extLst>
                <a:ext uri="{FF2B5EF4-FFF2-40B4-BE49-F238E27FC236}">
                  <a16:creationId xmlns:a16="http://schemas.microsoft.com/office/drawing/2014/main" id="{4CEB9C3F-C5C5-6BF8-F138-0FBA5BC79A88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6" name="Google Shape;4131;p22">
              <a:extLst>
                <a:ext uri="{FF2B5EF4-FFF2-40B4-BE49-F238E27FC236}">
                  <a16:creationId xmlns:a16="http://schemas.microsoft.com/office/drawing/2014/main" id="{1AA21D7A-282D-9D70-8B23-2EAE169300EC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7" name="Google Shape;4132;p22">
              <a:extLst>
                <a:ext uri="{FF2B5EF4-FFF2-40B4-BE49-F238E27FC236}">
                  <a16:creationId xmlns:a16="http://schemas.microsoft.com/office/drawing/2014/main" id="{695447BF-0705-452A-D368-31B5EAB975B8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8" name="Google Shape;4133;p22">
              <a:extLst>
                <a:ext uri="{FF2B5EF4-FFF2-40B4-BE49-F238E27FC236}">
                  <a16:creationId xmlns:a16="http://schemas.microsoft.com/office/drawing/2014/main" id="{1511F154-78F5-E2C8-DBBC-51CED8710C5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9" name="Google Shape;4134;p22">
              <a:extLst>
                <a:ext uri="{FF2B5EF4-FFF2-40B4-BE49-F238E27FC236}">
                  <a16:creationId xmlns:a16="http://schemas.microsoft.com/office/drawing/2014/main" id="{629D1A85-D6E9-112E-0517-0838EF56CC3B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0" name="Google Shape;4135;p22">
              <a:extLst>
                <a:ext uri="{FF2B5EF4-FFF2-40B4-BE49-F238E27FC236}">
                  <a16:creationId xmlns:a16="http://schemas.microsoft.com/office/drawing/2014/main" id="{912E401A-1E0E-9994-F8C3-C1DBA9FE17AA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1" name="Google Shape;4136;p22">
              <a:extLst>
                <a:ext uri="{FF2B5EF4-FFF2-40B4-BE49-F238E27FC236}">
                  <a16:creationId xmlns:a16="http://schemas.microsoft.com/office/drawing/2014/main" id="{8439C3DD-44A7-DCCE-470C-27CEC86D2313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2" name="Google Shape;4137;p22">
              <a:extLst>
                <a:ext uri="{FF2B5EF4-FFF2-40B4-BE49-F238E27FC236}">
                  <a16:creationId xmlns:a16="http://schemas.microsoft.com/office/drawing/2014/main" id="{66D39AE4-1FE6-E9E4-02BF-4F4FE5212AC0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3" name="Google Shape;4138;p22">
              <a:extLst>
                <a:ext uri="{FF2B5EF4-FFF2-40B4-BE49-F238E27FC236}">
                  <a16:creationId xmlns:a16="http://schemas.microsoft.com/office/drawing/2014/main" id="{4D3730C2-E793-D765-57B9-E6DDB1BBB41C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4" name="Google Shape;4139;p22">
              <a:extLst>
                <a:ext uri="{FF2B5EF4-FFF2-40B4-BE49-F238E27FC236}">
                  <a16:creationId xmlns:a16="http://schemas.microsoft.com/office/drawing/2014/main" id="{585BFBDE-5FF9-1344-7428-2B3CEB9518AF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5" name="Google Shape;4140;p22">
              <a:extLst>
                <a:ext uri="{FF2B5EF4-FFF2-40B4-BE49-F238E27FC236}">
                  <a16:creationId xmlns:a16="http://schemas.microsoft.com/office/drawing/2014/main" id="{2AECA170-D2D7-6612-88EA-DF98BE9D3659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6" name="Google Shape;4141;p22">
              <a:extLst>
                <a:ext uri="{FF2B5EF4-FFF2-40B4-BE49-F238E27FC236}">
                  <a16:creationId xmlns:a16="http://schemas.microsoft.com/office/drawing/2014/main" id="{E51AA3FB-121E-B60B-D375-C0DD8326BA4F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7" name="Google Shape;4142;p22">
              <a:extLst>
                <a:ext uri="{FF2B5EF4-FFF2-40B4-BE49-F238E27FC236}">
                  <a16:creationId xmlns:a16="http://schemas.microsoft.com/office/drawing/2014/main" id="{EA6BC998-4492-879E-0F00-5AB220655094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8" name="Google Shape;4143;p22">
              <a:extLst>
                <a:ext uri="{FF2B5EF4-FFF2-40B4-BE49-F238E27FC236}">
                  <a16:creationId xmlns:a16="http://schemas.microsoft.com/office/drawing/2014/main" id="{0D927291-89C6-5F1D-A33E-9D4284B826FD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9" name="Google Shape;4144;p22">
              <a:extLst>
                <a:ext uri="{FF2B5EF4-FFF2-40B4-BE49-F238E27FC236}">
                  <a16:creationId xmlns:a16="http://schemas.microsoft.com/office/drawing/2014/main" id="{4E8047C0-2CBC-B474-F2BD-A819B6729FC8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0" name="Google Shape;4145;p22">
              <a:extLst>
                <a:ext uri="{FF2B5EF4-FFF2-40B4-BE49-F238E27FC236}">
                  <a16:creationId xmlns:a16="http://schemas.microsoft.com/office/drawing/2014/main" id="{07588F52-BD6A-AEA5-2EB4-149617BC41A0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1" name="Google Shape;4146;p22">
              <a:extLst>
                <a:ext uri="{FF2B5EF4-FFF2-40B4-BE49-F238E27FC236}">
                  <a16:creationId xmlns:a16="http://schemas.microsoft.com/office/drawing/2014/main" id="{02911371-7C8A-F2B8-FC93-34735B12530F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2" name="Google Shape;4147;p22">
              <a:extLst>
                <a:ext uri="{FF2B5EF4-FFF2-40B4-BE49-F238E27FC236}">
                  <a16:creationId xmlns:a16="http://schemas.microsoft.com/office/drawing/2014/main" id="{C87BFAD9-3E9A-8B9A-6941-71F7570B815F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3" name="Google Shape;4148;p22">
              <a:extLst>
                <a:ext uri="{FF2B5EF4-FFF2-40B4-BE49-F238E27FC236}">
                  <a16:creationId xmlns:a16="http://schemas.microsoft.com/office/drawing/2014/main" id="{7931C1FD-C35C-8731-4F90-90412D7FAC30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4" name="Google Shape;4149;p22">
              <a:extLst>
                <a:ext uri="{FF2B5EF4-FFF2-40B4-BE49-F238E27FC236}">
                  <a16:creationId xmlns:a16="http://schemas.microsoft.com/office/drawing/2014/main" id="{FE89E67D-9159-19A0-0842-5297A6F77437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5" name="Google Shape;4150;p22">
              <a:extLst>
                <a:ext uri="{FF2B5EF4-FFF2-40B4-BE49-F238E27FC236}">
                  <a16:creationId xmlns:a16="http://schemas.microsoft.com/office/drawing/2014/main" id="{5AB973F3-2991-0202-2764-1FE42C759C6D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6" name="Google Shape;4151;p22">
              <a:extLst>
                <a:ext uri="{FF2B5EF4-FFF2-40B4-BE49-F238E27FC236}">
                  <a16:creationId xmlns:a16="http://schemas.microsoft.com/office/drawing/2014/main" id="{49FEA236-5F78-AF35-5320-9C53A2DEBEB2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7" name="Google Shape;4152;p22">
              <a:extLst>
                <a:ext uri="{FF2B5EF4-FFF2-40B4-BE49-F238E27FC236}">
                  <a16:creationId xmlns:a16="http://schemas.microsoft.com/office/drawing/2014/main" id="{3950A6B6-A376-B001-ED1E-1BF867123CF0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8" name="Google Shape;4153;p22">
              <a:extLst>
                <a:ext uri="{FF2B5EF4-FFF2-40B4-BE49-F238E27FC236}">
                  <a16:creationId xmlns:a16="http://schemas.microsoft.com/office/drawing/2014/main" id="{864D73DC-A503-6F64-B47A-FD0C63F6261B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9" name="Google Shape;4154;p22">
              <a:extLst>
                <a:ext uri="{FF2B5EF4-FFF2-40B4-BE49-F238E27FC236}">
                  <a16:creationId xmlns:a16="http://schemas.microsoft.com/office/drawing/2014/main" id="{CA2AEFFE-8797-6458-CD6E-8D06FFADF535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0" name="Google Shape;4155;p22">
              <a:extLst>
                <a:ext uri="{FF2B5EF4-FFF2-40B4-BE49-F238E27FC236}">
                  <a16:creationId xmlns:a16="http://schemas.microsoft.com/office/drawing/2014/main" id="{42415D63-2233-7CAE-CBEC-1216B3C07324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1" name="Google Shape;4156;p22">
              <a:extLst>
                <a:ext uri="{FF2B5EF4-FFF2-40B4-BE49-F238E27FC236}">
                  <a16:creationId xmlns:a16="http://schemas.microsoft.com/office/drawing/2014/main" id="{4369075E-3FE7-48F9-ADC4-1C17BB9EC4C6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2" name="Google Shape;4157;p22">
              <a:extLst>
                <a:ext uri="{FF2B5EF4-FFF2-40B4-BE49-F238E27FC236}">
                  <a16:creationId xmlns:a16="http://schemas.microsoft.com/office/drawing/2014/main" id="{7ED446A7-A06E-AE67-989B-9E97FF233250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3" name="Google Shape;4158;p22">
              <a:extLst>
                <a:ext uri="{FF2B5EF4-FFF2-40B4-BE49-F238E27FC236}">
                  <a16:creationId xmlns:a16="http://schemas.microsoft.com/office/drawing/2014/main" id="{1F022B07-DC2B-D0B3-6090-B5CED1EAD6FC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4" name="Google Shape;4159;p22">
              <a:extLst>
                <a:ext uri="{FF2B5EF4-FFF2-40B4-BE49-F238E27FC236}">
                  <a16:creationId xmlns:a16="http://schemas.microsoft.com/office/drawing/2014/main" id="{5B0379E7-2B96-9727-7ED6-17F9FC49BF7A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5" name="Google Shape;4160;p22">
              <a:extLst>
                <a:ext uri="{FF2B5EF4-FFF2-40B4-BE49-F238E27FC236}">
                  <a16:creationId xmlns:a16="http://schemas.microsoft.com/office/drawing/2014/main" id="{432E56F5-301D-16B3-42C4-F2D8B4659310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6" name="Google Shape;4161;p22">
              <a:extLst>
                <a:ext uri="{FF2B5EF4-FFF2-40B4-BE49-F238E27FC236}">
                  <a16:creationId xmlns:a16="http://schemas.microsoft.com/office/drawing/2014/main" id="{E42CF9DD-3D15-8CC3-D0AC-00A2D88435F4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7" name="Google Shape;4162;p22">
              <a:extLst>
                <a:ext uri="{FF2B5EF4-FFF2-40B4-BE49-F238E27FC236}">
                  <a16:creationId xmlns:a16="http://schemas.microsoft.com/office/drawing/2014/main" id="{45536269-1D1C-3F99-33F3-11D5B13DDBF3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8" name="Google Shape;4163;p22">
              <a:extLst>
                <a:ext uri="{FF2B5EF4-FFF2-40B4-BE49-F238E27FC236}">
                  <a16:creationId xmlns:a16="http://schemas.microsoft.com/office/drawing/2014/main" id="{30483A50-D725-54B1-51B4-EE306DAD3AEA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9" name="Google Shape;4164;p22">
              <a:extLst>
                <a:ext uri="{FF2B5EF4-FFF2-40B4-BE49-F238E27FC236}">
                  <a16:creationId xmlns:a16="http://schemas.microsoft.com/office/drawing/2014/main" id="{3F601F9F-CCA2-5527-F496-0B69D96B0736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0" name="Google Shape;4165;p22">
              <a:extLst>
                <a:ext uri="{FF2B5EF4-FFF2-40B4-BE49-F238E27FC236}">
                  <a16:creationId xmlns:a16="http://schemas.microsoft.com/office/drawing/2014/main" id="{8F248F50-FD31-0CE5-8C75-835390C79526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1" name="Google Shape;4166;p22">
              <a:extLst>
                <a:ext uri="{FF2B5EF4-FFF2-40B4-BE49-F238E27FC236}">
                  <a16:creationId xmlns:a16="http://schemas.microsoft.com/office/drawing/2014/main" id="{1E1B27FE-2263-FCF1-4D76-4868540C1E0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2" name="Google Shape;4167;p22">
              <a:extLst>
                <a:ext uri="{FF2B5EF4-FFF2-40B4-BE49-F238E27FC236}">
                  <a16:creationId xmlns:a16="http://schemas.microsoft.com/office/drawing/2014/main" id="{D7448B1F-4431-8CC9-AFF1-C28F26F5E6FE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3" name="Google Shape;4168;p22">
              <a:extLst>
                <a:ext uri="{FF2B5EF4-FFF2-40B4-BE49-F238E27FC236}">
                  <a16:creationId xmlns:a16="http://schemas.microsoft.com/office/drawing/2014/main" id="{B881BDF0-3F84-B41D-674B-5E399D80A0A8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4" name="Google Shape;4169;p22">
              <a:extLst>
                <a:ext uri="{FF2B5EF4-FFF2-40B4-BE49-F238E27FC236}">
                  <a16:creationId xmlns:a16="http://schemas.microsoft.com/office/drawing/2014/main" id="{ABF47263-326B-74B0-914F-D71EBA64B5A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5" name="Google Shape;4170;p22">
              <a:extLst>
                <a:ext uri="{FF2B5EF4-FFF2-40B4-BE49-F238E27FC236}">
                  <a16:creationId xmlns:a16="http://schemas.microsoft.com/office/drawing/2014/main" id="{E886ABA5-6AC7-ECF3-0B04-F7AC6B0BD7E1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6" name="Google Shape;4171;p22">
              <a:extLst>
                <a:ext uri="{FF2B5EF4-FFF2-40B4-BE49-F238E27FC236}">
                  <a16:creationId xmlns:a16="http://schemas.microsoft.com/office/drawing/2014/main" id="{39329E0E-7653-C24B-4635-F87E8C56CB61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7" name="Google Shape;4172;p22">
              <a:extLst>
                <a:ext uri="{FF2B5EF4-FFF2-40B4-BE49-F238E27FC236}">
                  <a16:creationId xmlns:a16="http://schemas.microsoft.com/office/drawing/2014/main" id="{DE4EB885-4263-3690-21B4-1E9BD1286362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8" name="Google Shape;4173;p22">
              <a:extLst>
                <a:ext uri="{FF2B5EF4-FFF2-40B4-BE49-F238E27FC236}">
                  <a16:creationId xmlns:a16="http://schemas.microsoft.com/office/drawing/2014/main" id="{6C384FF9-D701-065E-CAAF-8C7061A2DB9E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9" name="Google Shape;4174;p22">
              <a:extLst>
                <a:ext uri="{FF2B5EF4-FFF2-40B4-BE49-F238E27FC236}">
                  <a16:creationId xmlns:a16="http://schemas.microsoft.com/office/drawing/2014/main" id="{80336F20-C384-2BD7-FB04-9A2D29C3CA7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0" name="Google Shape;4175;p22">
              <a:extLst>
                <a:ext uri="{FF2B5EF4-FFF2-40B4-BE49-F238E27FC236}">
                  <a16:creationId xmlns:a16="http://schemas.microsoft.com/office/drawing/2014/main" id="{2B751FA2-6D0C-83FE-455C-B19CADC0DE2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1" name="Google Shape;4176;p22">
              <a:extLst>
                <a:ext uri="{FF2B5EF4-FFF2-40B4-BE49-F238E27FC236}">
                  <a16:creationId xmlns:a16="http://schemas.microsoft.com/office/drawing/2014/main" id="{30C0C08A-EF6A-1F69-BA39-18D7EF030373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2" name="Google Shape;4177;p22">
              <a:extLst>
                <a:ext uri="{FF2B5EF4-FFF2-40B4-BE49-F238E27FC236}">
                  <a16:creationId xmlns:a16="http://schemas.microsoft.com/office/drawing/2014/main" id="{A09AC63C-866E-E86F-8CBF-9E0BD185403C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3" name="Google Shape;4178;p22">
              <a:extLst>
                <a:ext uri="{FF2B5EF4-FFF2-40B4-BE49-F238E27FC236}">
                  <a16:creationId xmlns:a16="http://schemas.microsoft.com/office/drawing/2014/main" id="{E629BCD3-3FCB-3E54-EF7A-88EC7221BB6B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4" name="Google Shape;4179;p22">
              <a:extLst>
                <a:ext uri="{FF2B5EF4-FFF2-40B4-BE49-F238E27FC236}">
                  <a16:creationId xmlns:a16="http://schemas.microsoft.com/office/drawing/2014/main" id="{F0AEDC7C-B614-3BEC-E2C8-D9B836839E71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5" name="Google Shape;4180;p22">
              <a:extLst>
                <a:ext uri="{FF2B5EF4-FFF2-40B4-BE49-F238E27FC236}">
                  <a16:creationId xmlns:a16="http://schemas.microsoft.com/office/drawing/2014/main" id="{6CE6686D-4295-A8C4-60EB-8D26ED8954DA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6" name="Google Shape;4181;p22">
              <a:extLst>
                <a:ext uri="{FF2B5EF4-FFF2-40B4-BE49-F238E27FC236}">
                  <a16:creationId xmlns:a16="http://schemas.microsoft.com/office/drawing/2014/main" id="{44AC8D06-F91A-265E-ADCA-3FFB81D59FE6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7" name="Google Shape;4182;p22">
              <a:extLst>
                <a:ext uri="{FF2B5EF4-FFF2-40B4-BE49-F238E27FC236}">
                  <a16:creationId xmlns:a16="http://schemas.microsoft.com/office/drawing/2014/main" id="{47DC2B12-0D19-CE9D-D4E0-3D202311E605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8" name="Google Shape;4183;p22">
              <a:extLst>
                <a:ext uri="{FF2B5EF4-FFF2-40B4-BE49-F238E27FC236}">
                  <a16:creationId xmlns:a16="http://schemas.microsoft.com/office/drawing/2014/main" id="{8665CB8E-D267-A3A6-0C78-658F038B4324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9" name="Google Shape;4184;p22">
              <a:extLst>
                <a:ext uri="{FF2B5EF4-FFF2-40B4-BE49-F238E27FC236}">
                  <a16:creationId xmlns:a16="http://schemas.microsoft.com/office/drawing/2014/main" id="{B98EC047-C28F-4B4D-3A3D-DF8CA9258D8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0" name="Google Shape;4185;p22">
              <a:extLst>
                <a:ext uri="{FF2B5EF4-FFF2-40B4-BE49-F238E27FC236}">
                  <a16:creationId xmlns:a16="http://schemas.microsoft.com/office/drawing/2014/main" id="{D0ECC2FA-A18B-4535-18DB-4DA67D11F35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1" name="Google Shape;4186;p22">
              <a:extLst>
                <a:ext uri="{FF2B5EF4-FFF2-40B4-BE49-F238E27FC236}">
                  <a16:creationId xmlns:a16="http://schemas.microsoft.com/office/drawing/2014/main" id="{14549E86-97EF-9A13-A1D5-5487D7F45026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2" name="Google Shape;4187;p22">
              <a:extLst>
                <a:ext uri="{FF2B5EF4-FFF2-40B4-BE49-F238E27FC236}">
                  <a16:creationId xmlns:a16="http://schemas.microsoft.com/office/drawing/2014/main" id="{5C64E5CF-C1CC-32B7-2F85-DAC7F88B2DB7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3" name="Google Shape;4188;p22">
              <a:extLst>
                <a:ext uri="{FF2B5EF4-FFF2-40B4-BE49-F238E27FC236}">
                  <a16:creationId xmlns:a16="http://schemas.microsoft.com/office/drawing/2014/main" id="{B4C209F4-DF34-3D6F-2779-8289A7253659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4" name="Google Shape;4189;p22">
              <a:extLst>
                <a:ext uri="{FF2B5EF4-FFF2-40B4-BE49-F238E27FC236}">
                  <a16:creationId xmlns:a16="http://schemas.microsoft.com/office/drawing/2014/main" id="{5226D7DC-2FA3-A4CA-3A70-92A83CA1A01C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5" name="Google Shape;4190;p22">
              <a:extLst>
                <a:ext uri="{FF2B5EF4-FFF2-40B4-BE49-F238E27FC236}">
                  <a16:creationId xmlns:a16="http://schemas.microsoft.com/office/drawing/2014/main" id="{EE7822F8-AD32-0EDC-B1F6-7B90BE071921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6" name="Google Shape;4191;p22">
              <a:extLst>
                <a:ext uri="{FF2B5EF4-FFF2-40B4-BE49-F238E27FC236}">
                  <a16:creationId xmlns:a16="http://schemas.microsoft.com/office/drawing/2014/main" id="{25E92281-D1D3-B19F-2C30-56018A45AB18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7" name="Google Shape;4192;p22">
              <a:extLst>
                <a:ext uri="{FF2B5EF4-FFF2-40B4-BE49-F238E27FC236}">
                  <a16:creationId xmlns:a16="http://schemas.microsoft.com/office/drawing/2014/main" id="{7ECCA27A-877F-A5F4-064F-CEB7DEF24997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8" name="Google Shape;4193;p22">
              <a:extLst>
                <a:ext uri="{FF2B5EF4-FFF2-40B4-BE49-F238E27FC236}">
                  <a16:creationId xmlns:a16="http://schemas.microsoft.com/office/drawing/2014/main" id="{FADFA9AA-66B9-9520-292E-3B125B99758F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9" name="Google Shape;4194;p22">
              <a:extLst>
                <a:ext uri="{FF2B5EF4-FFF2-40B4-BE49-F238E27FC236}">
                  <a16:creationId xmlns:a16="http://schemas.microsoft.com/office/drawing/2014/main" id="{ECA3EA19-E4B1-DABF-061F-FFC2C5714FDA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0" name="Google Shape;4195;p22">
              <a:extLst>
                <a:ext uri="{FF2B5EF4-FFF2-40B4-BE49-F238E27FC236}">
                  <a16:creationId xmlns:a16="http://schemas.microsoft.com/office/drawing/2014/main" id="{837C83C2-27F7-3CBF-0D1F-4A66DCEF2A7A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1" name="Google Shape;4196;p22">
              <a:extLst>
                <a:ext uri="{FF2B5EF4-FFF2-40B4-BE49-F238E27FC236}">
                  <a16:creationId xmlns:a16="http://schemas.microsoft.com/office/drawing/2014/main" id="{F00F142E-CA8B-F25B-0BF8-2D0E109C020C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2" name="Google Shape;4197;p22">
              <a:extLst>
                <a:ext uri="{FF2B5EF4-FFF2-40B4-BE49-F238E27FC236}">
                  <a16:creationId xmlns:a16="http://schemas.microsoft.com/office/drawing/2014/main" id="{A7127F0F-FC54-4486-3F6B-B8457D854991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3" name="Google Shape;4198;p22">
              <a:extLst>
                <a:ext uri="{FF2B5EF4-FFF2-40B4-BE49-F238E27FC236}">
                  <a16:creationId xmlns:a16="http://schemas.microsoft.com/office/drawing/2014/main" id="{974754FB-D74E-2BBA-849C-40792B75BFC0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4" name="Google Shape;4199;p22">
              <a:extLst>
                <a:ext uri="{FF2B5EF4-FFF2-40B4-BE49-F238E27FC236}">
                  <a16:creationId xmlns:a16="http://schemas.microsoft.com/office/drawing/2014/main" id="{BA3B5818-EDD2-273E-D16E-56E94126273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5" name="Google Shape;4200;p22">
              <a:extLst>
                <a:ext uri="{FF2B5EF4-FFF2-40B4-BE49-F238E27FC236}">
                  <a16:creationId xmlns:a16="http://schemas.microsoft.com/office/drawing/2014/main" id="{572FC0A6-9F91-A81B-D35A-244E6EA74DA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6" name="Google Shape;4201;p22">
              <a:extLst>
                <a:ext uri="{FF2B5EF4-FFF2-40B4-BE49-F238E27FC236}">
                  <a16:creationId xmlns:a16="http://schemas.microsoft.com/office/drawing/2014/main" id="{0C4057BF-88D3-3975-1F44-E488234AB4FA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7" name="Google Shape;4202;p22">
              <a:extLst>
                <a:ext uri="{FF2B5EF4-FFF2-40B4-BE49-F238E27FC236}">
                  <a16:creationId xmlns:a16="http://schemas.microsoft.com/office/drawing/2014/main" id="{F9E1D760-7C50-41F9-9CAE-3E075303104E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8" name="Google Shape;4203;p22">
              <a:extLst>
                <a:ext uri="{FF2B5EF4-FFF2-40B4-BE49-F238E27FC236}">
                  <a16:creationId xmlns:a16="http://schemas.microsoft.com/office/drawing/2014/main" id="{B4791322-EA38-DBC3-1162-9C53CA813B79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9" name="Google Shape;4204;p22">
              <a:extLst>
                <a:ext uri="{FF2B5EF4-FFF2-40B4-BE49-F238E27FC236}">
                  <a16:creationId xmlns:a16="http://schemas.microsoft.com/office/drawing/2014/main" id="{B73C2D41-C51D-DC69-F820-A21807E4F668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0" name="Google Shape;4205;p22">
              <a:extLst>
                <a:ext uri="{FF2B5EF4-FFF2-40B4-BE49-F238E27FC236}">
                  <a16:creationId xmlns:a16="http://schemas.microsoft.com/office/drawing/2014/main" id="{F18CAEF8-8810-73B6-1EC8-1F877564F907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1" name="Google Shape;4206;p22">
              <a:extLst>
                <a:ext uri="{FF2B5EF4-FFF2-40B4-BE49-F238E27FC236}">
                  <a16:creationId xmlns:a16="http://schemas.microsoft.com/office/drawing/2014/main" id="{100112B6-8A2E-8A91-C2E9-D87EF6FC08D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2" name="Google Shape;4207;p22">
              <a:extLst>
                <a:ext uri="{FF2B5EF4-FFF2-40B4-BE49-F238E27FC236}">
                  <a16:creationId xmlns:a16="http://schemas.microsoft.com/office/drawing/2014/main" id="{892A340E-7189-D8BF-33DB-D31A7F72179E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3" name="Google Shape;4208;p22">
              <a:extLst>
                <a:ext uri="{FF2B5EF4-FFF2-40B4-BE49-F238E27FC236}">
                  <a16:creationId xmlns:a16="http://schemas.microsoft.com/office/drawing/2014/main" id="{71324926-5A68-F389-9897-F1126FB16906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4" name="Google Shape;4209;p22">
              <a:extLst>
                <a:ext uri="{FF2B5EF4-FFF2-40B4-BE49-F238E27FC236}">
                  <a16:creationId xmlns:a16="http://schemas.microsoft.com/office/drawing/2014/main" id="{C48B49B4-793B-CCF1-A3B2-A4A233B2E6A3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5" name="Google Shape;4210;p22">
              <a:extLst>
                <a:ext uri="{FF2B5EF4-FFF2-40B4-BE49-F238E27FC236}">
                  <a16:creationId xmlns:a16="http://schemas.microsoft.com/office/drawing/2014/main" id="{29498323-70D2-9F81-F676-EA4646626054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6" name="Google Shape;4211;p22">
              <a:extLst>
                <a:ext uri="{FF2B5EF4-FFF2-40B4-BE49-F238E27FC236}">
                  <a16:creationId xmlns:a16="http://schemas.microsoft.com/office/drawing/2014/main" id="{AEF30102-5E88-19C3-816C-DD323A7B2825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7" name="Google Shape;4212;p22">
              <a:extLst>
                <a:ext uri="{FF2B5EF4-FFF2-40B4-BE49-F238E27FC236}">
                  <a16:creationId xmlns:a16="http://schemas.microsoft.com/office/drawing/2014/main" id="{BAC37130-4D30-CD2C-58A5-557CBAF58A72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8" name="Google Shape;4213;p22">
              <a:extLst>
                <a:ext uri="{FF2B5EF4-FFF2-40B4-BE49-F238E27FC236}">
                  <a16:creationId xmlns:a16="http://schemas.microsoft.com/office/drawing/2014/main" id="{625FF87F-9E2F-4360-60FF-D900414C1C7C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9" name="Google Shape;4214;p22">
              <a:extLst>
                <a:ext uri="{FF2B5EF4-FFF2-40B4-BE49-F238E27FC236}">
                  <a16:creationId xmlns:a16="http://schemas.microsoft.com/office/drawing/2014/main" id="{78323792-DAEB-00FA-3AD5-EBCE9EDA5DC2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0" name="Google Shape;4215;p22">
              <a:extLst>
                <a:ext uri="{FF2B5EF4-FFF2-40B4-BE49-F238E27FC236}">
                  <a16:creationId xmlns:a16="http://schemas.microsoft.com/office/drawing/2014/main" id="{C9DB96C2-1A91-BA48-7D78-2297DD1E6135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1" name="Google Shape;4216;p22">
              <a:extLst>
                <a:ext uri="{FF2B5EF4-FFF2-40B4-BE49-F238E27FC236}">
                  <a16:creationId xmlns:a16="http://schemas.microsoft.com/office/drawing/2014/main" id="{56FE083F-CE36-8848-1E33-0C8595029107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2" name="Google Shape;4217;p22">
              <a:extLst>
                <a:ext uri="{FF2B5EF4-FFF2-40B4-BE49-F238E27FC236}">
                  <a16:creationId xmlns:a16="http://schemas.microsoft.com/office/drawing/2014/main" id="{63E873F5-E87A-CA35-6374-7E825729639C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3" name="Google Shape;4218;p22">
              <a:extLst>
                <a:ext uri="{FF2B5EF4-FFF2-40B4-BE49-F238E27FC236}">
                  <a16:creationId xmlns:a16="http://schemas.microsoft.com/office/drawing/2014/main" id="{ED2F7D93-FDFD-0F1F-A520-FE39400E1686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4" name="Google Shape;4219;p22">
              <a:extLst>
                <a:ext uri="{FF2B5EF4-FFF2-40B4-BE49-F238E27FC236}">
                  <a16:creationId xmlns:a16="http://schemas.microsoft.com/office/drawing/2014/main" id="{207597AD-6FEB-3FE3-A275-1F75A807A65D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5" name="Google Shape;4220;p22">
              <a:extLst>
                <a:ext uri="{FF2B5EF4-FFF2-40B4-BE49-F238E27FC236}">
                  <a16:creationId xmlns:a16="http://schemas.microsoft.com/office/drawing/2014/main" id="{F55FC567-3E52-EEB6-8DC9-8DF0F73982D2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6" name="Google Shape;4221;p22">
              <a:extLst>
                <a:ext uri="{FF2B5EF4-FFF2-40B4-BE49-F238E27FC236}">
                  <a16:creationId xmlns:a16="http://schemas.microsoft.com/office/drawing/2014/main" id="{29896955-0A10-402C-B7FD-F738261886A5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7" name="Google Shape;4222;p22">
              <a:extLst>
                <a:ext uri="{FF2B5EF4-FFF2-40B4-BE49-F238E27FC236}">
                  <a16:creationId xmlns:a16="http://schemas.microsoft.com/office/drawing/2014/main" id="{B25E143E-FD01-9645-4DA9-5C31DFF8B9D3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8" name="Google Shape;4223;p22">
              <a:extLst>
                <a:ext uri="{FF2B5EF4-FFF2-40B4-BE49-F238E27FC236}">
                  <a16:creationId xmlns:a16="http://schemas.microsoft.com/office/drawing/2014/main" id="{B1CDDBB7-60FC-5D6E-FB04-8947DB9DB919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9" name="Google Shape;4224;p22">
              <a:extLst>
                <a:ext uri="{FF2B5EF4-FFF2-40B4-BE49-F238E27FC236}">
                  <a16:creationId xmlns:a16="http://schemas.microsoft.com/office/drawing/2014/main" id="{8050C2DD-D8AF-6EF2-29E6-50DB16C73E3E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0" name="Google Shape;4225;p22">
              <a:extLst>
                <a:ext uri="{FF2B5EF4-FFF2-40B4-BE49-F238E27FC236}">
                  <a16:creationId xmlns:a16="http://schemas.microsoft.com/office/drawing/2014/main" id="{CF22D0C7-FCC9-969C-BE02-A4E2C55609F2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1" name="Google Shape;4226;p22">
              <a:extLst>
                <a:ext uri="{FF2B5EF4-FFF2-40B4-BE49-F238E27FC236}">
                  <a16:creationId xmlns:a16="http://schemas.microsoft.com/office/drawing/2014/main" id="{6489A717-7677-7DCE-E184-55CA9E5BC565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2" name="Google Shape;4227;p22">
              <a:extLst>
                <a:ext uri="{FF2B5EF4-FFF2-40B4-BE49-F238E27FC236}">
                  <a16:creationId xmlns:a16="http://schemas.microsoft.com/office/drawing/2014/main" id="{C18F3126-F424-E674-F83D-A87E89F307FC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3" name="Google Shape;4228;p22">
              <a:extLst>
                <a:ext uri="{FF2B5EF4-FFF2-40B4-BE49-F238E27FC236}">
                  <a16:creationId xmlns:a16="http://schemas.microsoft.com/office/drawing/2014/main" id="{3BFD6090-D9BC-E2A2-F1A2-13BADDD043CA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4" name="Google Shape;4229;p22">
              <a:extLst>
                <a:ext uri="{FF2B5EF4-FFF2-40B4-BE49-F238E27FC236}">
                  <a16:creationId xmlns:a16="http://schemas.microsoft.com/office/drawing/2014/main" id="{FF0E9016-E247-333D-EDED-340E1AAD138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5" name="Google Shape;4230;p22">
              <a:extLst>
                <a:ext uri="{FF2B5EF4-FFF2-40B4-BE49-F238E27FC236}">
                  <a16:creationId xmlns:a16="http://schemas.microsoft.com/office/drawing/2014/main" id="{642F632E-F3C9-0C0F-4A15-F24FFE744A1D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6" name="Google Shape;4231;p22">
              <a:extLst>
                <a:ext uri="{FF2B5EF4-FFF2-40B4-BE49-F238E27FC236}">
                  <a16:creationId xmlns:a16="http://schemas.microsoft.com/office/drawing/2014/main" id="{69549CBE-D6A5-5104-B92A-188C4D815621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7" name="Google Shape;4232;p22">
              <a:extLst>
                <a:ext uri="{FF2B5EF4-FFF2-40B4-BE49-F238E27FC236}">
                  <a16:creationId xmlns:a16="http://schemas.microsoft.com/office/drawing/2014/main" id="{F7BA394A-48B8-7A66-6C0D-B75873C0C32A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8" name="Google Shape;4233;p22">
              <a:extLst>
                <a:ext uri="{FF2B5EF4-FFF2-40B4-BE49-F238E27FC236}">
                  <a16:creationId xmlns:a16="http://schemas.microsoft.com/office/drawing/2014/main" id="{71594702-C735-99E4-D132-F356C725E0F9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9" name="Google Shape;4234;p22">
              <a:extLst>
                <a:ext uri="{FF2B5EF4-FFF2-40B4-BE49-F238E27FC236}">
                  <a16:creationId xmlns:a16="http://schemas.microsoft.com/office/drawing/2014/main" id="{2ADCF44F-1709-A016-86FE-A8A73585CCF1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0" name="Google Shape;4235;p22">
              <a:extLst>
                <a:ext uri="{FF2B5EF4-FFF2-40B4-BE49-F238E27FC236}">
                  <a16:creationId xmlns:a16="http://schemas.microsoft.com/office/drawing/2014/main" id="{68DA2854-8C23-7A28-F19A-735F7D0483EE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1" name="Google Shape;4236;p22">
              <a:extLst>
                <a:ext uri="{FF2B5EF4-FFF2-40B4-BE49-F238E27FC236}">
                  <a16:creationId xmlns:a16="http://schemas.microsoft.com/office/drawing/2014/main" id="{BD32D339-5227-FF7A-C505-50CC613CDE3E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2" name="Google Shape;4237;p22">
              <a:extLst>
                <a:ext uri="{FF2B5EF4-FFF2-40B4-BE49-F238E27FC236}">
                  <a16:creationId xmlns:a16="http://schemas.microsoft.com/office/drawing/2014/main" id="{3F42D77F-3169-0A68-FBAE-80B2CA40B8F2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3" name="Google Shape;4238;p22">
              <a:extLst>
                <a:ext uri="{FF2B5EF4-FFF2-40B4-BE49-F238E27FC236}">
                  <a16:creationId xmlns:a16="http://schemas.microsoft.com/office/drawing/2014/main" id="{156C0C5E-A983-47D0-CAE9-9242CC200F22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4" name="Google Shape;4239;p22">
              <a:extLst>
                <a:ext uri="{FF2B5EF4-FFF2-40B4-BE49-F238E27FC236}">
                  <a16:creationId xmlns:a16="http://schemas.microsoft.com/office/drawing/2014/main" id="{87C48B5E-3E0C-9B25-38FC-9784D5DC1641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5" name="Google Shape;4240;p22">
              <a:extLst>
                <a:ext uri="{FF2B5EF4-FFF2-40B4-BE49-F238E27FC236}">
                  <a16:creationId xmlns:a16="http://schemas.microsoft.com/office/drawing/2014/main" id="{2D2A9E35-0BD7-714A-6916-7549474C89AC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6" name="Google Shape;4241;p22">
              <a:extLst>
                <a:ext uri="{FF2B5EF4-FFF2-40B4-BE49-F238E27FC236}">
                  <a16:creationId xmlns:a16="http://schemas.microsoft.com/office/drawing/2014/main" id="{00C1C2C8-1A8E-5826-EE05-AC02ADA5DE3B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7" name="Google Shape;4242;p22">
              <a:extLst>
                <a:ext uri="{FF2B5EF4-FFF2-40B4-BE49-F238E27FC236}">
                  <a16:creationId xmlns:a16="http://schemas.microsoft.com/office/drawing/2014/main" id="{E60EB986-43A9-A8CF-06A3-6550EAF89B52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8" name="Google Shape;4243;p22">
              <a:extLst>
                <a:ext uri="{FF2B5EF4-FFF2-40B4-BE49-F238E27FC236}">
                  <a16:creationId xmlns:a16="http://schemas.microsoft.com/office/drawing/2014/main" id="{69F12FD4-288E-450E-B009-46186D566C07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9" name="Google Shape;4244;p22">
              <a:extLst>
                <a:ext uri="{FF2B5EF4-FFF2-40B4-BE49-F238E27FC236}">
                  <a16:creationId xmlns:a16="http://schemas.microsoft.com/office/drawing/2014/main" id="{32A20192-FBF0-83B7-294B-3D133985CCD2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0" name="Google Shape;4245;p22">
              <a:extLst>
                <a:ext uri="{FF2B5EF4-FFF2-40B4-BE49-F238E27FC236}">
                  <a16:creationId xmlns:a16="http://schemas.microsoft.com/office/drawing/2014/main" id="{B9B3D0CF-1761-9802-00A4-120EFFC5E352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1" name="Google Shape;4246;p22">
              <a:extLst>
                <a:ext uri="{FF2B5EF4-FFF2-40B4-BE49-F238E27FC236}">
                  <a16:creationId xmlns:a16="http://schemas.microsoft.com/office/drawing/2014/main" id="{68BE07BD-C301-4060-1E0B-8F2EC6CE639B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2" name="Google Shape;4247;p22">
              <a:extLst>
                <a:ext uri="{FF2B5EF4-FFF2-40B4-BE49-F238E27FC236}">
                  <a16:creationId xmlns:a16="http://schemas.microsoft.com/office/drawing/2014/main" id="{B7A80BEE-ACC0-3B96-D510-81532BAE203D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3" name="Google Shape;4248;p22">
              <a:extLst>
                <a:ext uri="{FF2B5EF4-FFF2-40B4-BE49-F238E27FC236}">
                  <a16:creationId xmlns:a16="http://schemas.microsoft.com/office/drawing/2014/main" id="{0B277CEB-6D12-CC7B-2CFC-55FFC48B0B12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4" name="Google Shape;4249;p22">
              <a:extLst>
                <a:ext uri="{FF2B5EF4-FFF2-40B4-BE49-F238E27FC236}">
                  <a16:creationId xmlns:a16="http://schemas.microsoft.com/office/drawing/2014/main" id="{6291DDF4-9F96-EEA8-826E-D78421EE1302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5" name="Google Shape;4250;p22">
              <a:extLst>
                <a:ext uri="{FF2B5EF4-FFF2-40B4-BE49-F238E27FC236}">
                  <a16:creationId xmlns:a16="http://schemas.microsoft.com/office/drawing/2014/main" id="{2C1330C3-A854-6B77-A68A-BF2DC108C950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6" name="Google Shape;4251;p22">
              <a:extLst>
                <a:ext uri="{FF2B5EF4-FFF2-40B4-BE49-F238E27FC236}">
                  <a16:creationId xmlns:a16="http://schemas.microsoft.com/office/drawing/2014/main" id="{8D575130-4765-7F25-0D24-60FA1289A9C1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7" name="Google Shape;4252;p22">
              <a:extLst>
                <a:ext uri="{FF2B5EF4-FFF2-40B4-BE49-F238E27FC236}">
                  <a16:creationId xmlns:a16="http://schemas.microsoft.com/office/drawing/2014/main" id="{A9063F41-F5EB-C16B-8DC0-8648E0DC655C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8" name="Google Shape;4253;p22">
              <a:extLst>
                <a:ext uri="{FF2B5EF4-FFF2-40B4-BE49-F238E27FC236}">
                  <a16:creationId xmlns:a16="http://schemas.microsoft.com/office/drawing/2014/main" id="{543390B9-793F-54DD-F4EE-6CC57FE49604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9" name="Google Shape;4254;p22">
              <a:extLst>
                <a:ext uri="{FF2B5EF4-FFF2-40B4-BE49-F238E27FC236}">
                  <a16:creationId xmlns:a16="http://schemas.microsoft.com/office/drawing/2014/main" id="{7CA8337C-4BB6-E83F-9A66-86AEFD264FCF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0" name="Google Shape;4255;p22">
              <a:extLst>
                <a:ext uri="{FF2B5EF4-FFF2-40B4-BE49-F238E27FC236}">
                  <a16:creationId xmlns:a16="http://schemas.microsoft.com/office/drawing/2014/main" id="{874F52F1-D7E3-5EF7-0468-CDC2526BD378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1" name="Google Shape;4256;p22">
              <a:extLst>
                <a:ext uri="{FF2B5EF4-FFF2-40B4-BE49-F238E27FC236}">
                  <a16:creationId xmlns:a16="http://schemas.microsoft.com/office/drawing/2014/main" id="{968F0799-5695-2D1F-4687-240C19CF8618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2" name="Google Shape;4257;p22">
              <a:extLst>
                <a:ext uri="{FF2B5EF4-FFF2-40B4-BE49-F238E27FC236}">
                  <a16:creationId xmlns:a16="http://schemas.microsoft.com/office/drawing/2014/main" id="{F5298CA0-98EF-8378-CDE3-344EF9E2647B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3" name="Google Shape;4258;p22">
              <a:extLst>
                <a:ext uri="{FF2B5EF4-FFF2-40B4-BE49-F238E27FC236}">
                  <a16:creationId xmlns:a16="http://schemas.microsoft.com/office/drawing/2014/main" id="{F7DFE250-534E-88C6-09BD-F5C234E614E2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4" name="Google Shape;4259;p22">
              <a:extLst>
                <a:ext uri="{FF2B5EF4-FFF2-40B4-BE49-F238E27FC236}">
                  <a16:creationId xmlns:a16="http://schemas.microsoft.com/office/drawing/2014/main" id="{184AF354-2B4B-BF17-4E14-366D8CBBD11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5" name="Google Shape;4260;p22">
              <a:extLst>
                <a:ext uri="{FF2B5EF4-FFF2-40B4-BE49-F238E27FC236}">
                  <a16:creationId xmlns:a16="http://schemas.microsoft.com/office/drawing/2014/main" id="{5500D336-094A-4631-D85A-72E44A4FDBFB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6" name="Google Shape;4261;p22">
              <a:extLst>
                <a:ext uri="{FF2B5EF4-FFF2-40B4-BE49-F238E27FC236}">
                  <a16:creationId xmlns:a16="http://schemas.microsoft.com/office/drawing/2014/main" id="{7A552425-8C33-63B9-1AA0-5FE298D4A819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7" name="Google Shape;4262;p22">
              <a:extLst>
                <a:ext uri="{FF2B5EF4-FFF2-40B4-BE49-F238E27FC236}">
                  <a16:creationId xmlns:a16="http://schemas.microsoft.com/office/drawing/2014/main" id="{D94D0C6D-DB6C-C88C-9937-5E8062A90BCA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8" name="Google Shape;4263;p22">
              <a:extLst>
                <a:ext uri="{FF2B5EF4-FFF2-40B4-BE49-F238E27FC236}">
                  <a16:creationId xmlns:a16="http://schemas.microsoft.com/office/drawing/2014/main" id="{DC54B958-1882-41C4-3451-4AAE0BAB7B0A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9" name="Google Shape;4264;p22">
              <a:extLst>
                <a:ext uri="{FF2B5EF4-FFF2-40B4-BE49-F238E27FC236}">
                  <a16:creationId xmlns:a16="http://schemas.microsoft.com/office/drawing/2014/main" id="{708B7D29-CDE4-F1A3-1BC4-FCCA70E37BF5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0" name="Google Shape;4265;p22">
              <a:extLst>
                <a:ext uri="{FF2B5EF4-FFF2-40B4-BE49-F238E27FC236}">
                  <a16:creationId xmlns:a16="http://schemas.microsoft.com/office/drawing/2014/main" id="{F2B7C7B4-9158-DBFE-1FC4-D6508BA5BDA9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1" name="Google Shape;4266;p22">
              <a:extLst>
                <a:ext uri="{FF2B5EF4-FFF2-40B4-BE49-F238E27FC236}">
                  <a16:creationId xmlns:a16="http://schemas.microsoft.com/office/drawing/2014/main" id="{DB535958-DDC9-EB69-E232-BDC560215A83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2" name="Google Shape;4267;p22">
              <a:extLst>
                <a:ext uri="{FF2B5EF4-FFF2-40B4-BE49-F238E27FC236}">
                  <a16:creationId xmlns:a16="http://schemas.microsoft.com/office/drawing/2014/main" id="{1EC83301-F546-195A-868F-5843305E12ED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3" name="Google Shape;4268;p22">
              <a:extLst>
                <a:ext uri="{FF2B5EF4-FFF2-40B4-BE49-F238E27FC236}">
                  <a16:creationId xmlns:a16="http://schemas.microsoft.com/office/drawing/2014/main" id="{B43E0440-3814-1737-304F-8FDC53AC6BD5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4" name="Google Shape;4269;p22">
              <a:extLst>
                <a:ext uri="{FF2B5EF4-FFF2-40B4-BE49-F238E27FC236}">
                  <a16:creationId xmlns:a16="http://schemas.microsoft.com/office/drawing/2014/main" id="{47EE34B7-3B1B-A0D4-B203-A5EF1382A985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5" name="Google Shape;4270;p22">
              <a:extLst>
                <a:ext uri="{FF2B5EF4-FFF2-40B4-BE49-F238E27FC236}">
                  <a16:creationId xmlns:a16="http://schemas.microsoft.com/office/drawing/2014/main" id="{E4E0959C-F771-7D90-8F78-6005805E582A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6" name="Google Shape;4271;p22">
              <a:extLst>
                <a:ext uri="{FF2B5EF4-FFF2-40B4-BE49-F238E27FC236}">
                  <a16:creationId xmlns:a16="http://schemas.microsoft.com/office/drawing/2014/main" id="{3580501B-212C-8295-BE2C-77101B2B59A0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7" name="Google Shape;4272;p22">
              <a:extLst>
                <a:ext uri="{FF2B5EF4-FFF2-40B4-BE49-F238E27FC236}">
                  <a16:creationId xmlns:a16="http://schemas.microsoft.com/office/drawing/2014/main" id="{C95C9541-AAC4-3E07-BAF0-84EE657A95FC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8" name="Google Shape;4273;p22">
              <a:extLst>
                <a:ext uri="{FF2B5EF4-FFF2-40B4-BE49-F238E27FC236}">
                  <a16:creationId xmlns:a16="http://schemas.microsoft.com/office/drawing/2014/main" id="{D786269B-19B6-697A-305D-70B8DFEBDAF1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9" name="Google Shape;4274;p22">
              <a:extLst>
                <a:ext uri="{FF2B5EF4-FFF2-40B4-BE49-F238E27FC236}">
                  <a16:creationId xmlns:a16="http://schemas.microsoft.com/office/drawing/2014/main" id="{78267AF0-B5A4-394A-CAF8-2E557F187537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0" name="Google Shape;4275;p22">
              <a:extLst>
                <a:ext uri="{FF2B5EF4-FFF2-40B4-BE49-F238E27FC236}">
                  <a16:creationId xmlns:a16="http://schemas.microsoft.com/office/drawing/2014/main" id="{5E2FC299-A4D1-DDAA-C5BB-16D04810FE98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1" name="Google Shape;4276;p22">
              <a:extLst>
                <a:ext uri="{FF2B5EF4-FFF2-40B4-BE49-F238E27FC236}">
                  <a16:creationId xmlns:a16="http://schemas.microsoft.com/office/drawing/2014/main" id="{33259E85-45FB-B7B0-F19B-1B87A0876794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2" name="Google Shape;4277;p22">
              <a:extLst>
                <a:ext uri="{FF2B5EF4-FFF2-40B4-BE49-F238E27FC236}">
                  <a16:creationId xmlns:a16="http://schemas.microsoft.com/office/drawing/2014/main" id="{CAA53A14-6622-3E10-2354-7A84BCB56CA0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3" name="Google Shape;4278;p22">
              <a:extLst>
                <a:ext uri="{FF2B5EF4-FFF2-40B4-BE49-F238E27FC236}">
                  <a16:creationId xmlns:a16="http://schemas.microsoft.com/office/drawing/2014/main" id="{7826F2A1-2472-B218-020A-EF04245A1051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4" name="Google Shape;4279;p22">
              <a:extLst>
                <a:ext uri="{FF2B5EF4-FFF2-40B4-BE49-F238E27FC236}">
                  <a16:creationId xmlns:a16="http://schemas.microsoft.com/office/drawing/2014/main" id="{6685DC24-5CDC-5DDA-D0AF-B8DCAD46B9E5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5" name="Google Shape;4280;p22">
              <a:extLst>
                <a:ext uri="{FF2B5EF4-FFF2-40B4-BE49-F238E27FC236}">
                  <a16:creationId xmlns:a16="http://schemas.microsoft.com/office/drawing/2014/main" id="{E52C4D5A-FE1D-29DB-38FE-2A3B2E18C0BE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6" name="Google Shape;4281;p22">
              <a:extLst>
                <a:ext uri="{FF2B5EF4-FFF2-40B4-BE49-F238E27FC236}">
                  <a16:creationId xmlns:a16="http://schemas.microsoft.com/office/drawing/2014/main" id="{4B3780F7-CD79-9F9D-6076-F80D77EE2046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7" name="Google Shape;4282;p22">
              <a:extLst>
                <a:ext uri="{FF2B5EF4-FFF2-40B4-BE49-F238E27FC236}">
                  <a16:creationId xmlns:a16="http://schemas.microsoft.com/office/drawing/2014/main" id="{BE806C66-0D1F-E52D-ADA1-A959267A044B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8" name="Google Shape;4283;p22">
              <a:extLst>
                <a:ext uri="{FF2B5EF4-FFF2-40B4-BE49-F238E27FC236}">
                  <a16:creationId xmlns:a16="http://schemas.microsoft.com/office/drawing/2014/main" id="{C143CA66-DD95-6CDA-340A-0E1F28DEC6AC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9" name="Google Shape;4284;p22">
              <a:extLst>
                <a:ext uri="{FF2B5EF4-FFF2-40B4-BE49-F238E27FC236}">
                  <a16:creationId xmlns:a16="http://schemas.microsoft.com/office/drawing/2014/main" id="{CFFE4907-0A06-74D5-D1B8-77037CBA145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0" name="Google Shape;4285;p22">
              <a:extLst>
                <a:ext uri="{FF2B5EF4-FFF2-40B4-BE49-F238E27FC236}">
                  <a16:creationId xmlns:a16="http://schemas.microsoft.com/office/drawing/2014/main" id="{64DD48B5-2DA6-D488-3376-470A00DF51DB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1" name="Google Shape;4286;p22">
              <a:extLst>
                <a:ext uri="{FF2B5EF4-FFF2-40B4-BE49-F238E27FC236}">
                  <a16:creationId xmlns:a16="http://schemas.microsoft.com/office/drawing/2014/main" id="{6C8EFD0E-D2F1-D1B8-AC52-9155A11C87A8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2" name="Google Shape;4287;p22">
              <a:extLst>
                <a:ext uri="{FF2B5EF4-FFF2-40B4-BE49-F238E27FC236}">
                  <a16:creationId xmlns:a16="http://schemas.microsoft.com/office/drawing/2014/main" id="{28EE9AE2-B9B1-CB58-5937-E40D73D12630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3" name="Google Shape;4288;p22">
              <a:extLst>
                <a:ext uri="{FF2B5EF4-FFF2-40B4-BE49-F238E27FC236}">
                  <a16:creationId xmlns:a16="http://schemas.microsoft.com/office/drawing/2014/main" id="{E5FCCA21-9F68-E9F1-2998-0C4FDD134F81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4" name="Google Shape;4289;p22">
              <a:extLst>
                <a:ext uri="{FF2B5EF4-FFF2-40B4-BE49-F238E27FC236}">
                  <a16:creationId xmlns:a16="http://schemas.microsoft.com/office/drawing/2014/main" id="{2A8F33C2-0ABF-76F5-9803-7CED66BBAAA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5" name="Google Shape;4290;p22">
              <a:extLst>
                <a:ext uri="{FF2B5EF4-FFF2-40B4-BE49-F238E27FC236}">
                  <a16:creationId xmlns:a16="http://schemas.microsoft.com/office/drawing/2014/main" id="{4E721400-D741-A343-CA56-A863F230864D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6" name="Google Shape;4291;p22">
              <a:extLst>
                <a:ext uri="{FF2B5EF4-FFF2-40B4-BE49-F238E27FC236}">
                  <a16:creationId xmlns:a16="http://schemas.microsoft.com/office/drawing/2014/main" id="{25157423-FD1C-284B-70AB-A00AF3D940C1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7" name="Google Shape;4292;p22">
              <a:extLst>
                <a:ext uri="{FF2B5EF4-FFF2-40B4-BE49-F238E27FC236}">
                  <a16:creationId xmlns:a16="http://schemas.microsoft.com/office/drawing/2014/main" id="{95D471CD-41C1-5DBA-945D-2B0FCCA96485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8" name="Google Shape;4293;p22">
              <a:extLst>
                <a:ext uri="{FF2B5EF4-FFF2-40B4-BE49-F238E27FC236}">
                  <a16:creationId xmlns:a16="http://schemas.microsoft.com/office/drawing/2014/main" id="{F72E431C-6FDE-1944-F589-7766E5815C91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9" name="Google Shape;4294;p22">
              <a:extLst>
                <a:ext uri="{FF2B5EF4-FFF2-40B4-BE49-F238E27FC236}">
                  <a16:creationId xmlns:a16="http://schemas.microsoft.com/office/drawing/2014/main" id="{527437B0-B8D4-29F4-78DC-D9D9B2A51ACC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0" name="Google Shape;4295;p22">
              <a:extLst>
                <a:ext uri="{FF2B5EF4-FFF2-40B4-BE49-F238E27FC236}">
                  <a16:creationId xmlns:a16="http://schemas.microsoft.com/office/drawing/2014/main" id="{4A28195B-6547-0577-F2AC-B5DF8C938AB0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1" name="Google Shape;4296;p22">
              <a:extLst>
                <a:ext uri="{FF2B5EF4-FFF2-40B4-BE49-F238E27FC236}">
                  <a16:creationId xmlns:a16="http://schemas.microsoft.com/office/drawing/2014/main" id="{02139682-A955-06C9-7E70-F42E163929DB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2" name="Google Shape;4297;p22">
              <a:extLst>
                <a:ext uri="{FF2B5EF4-FFF2-40B4-BE49-F238E27FC236}">
                  <a16:creationId xmlns:a16="http://schemas.microsoft.com/office/drawing/2014/main" id="{C2FC9A1E-BB1A-2433-69AB-BCEE7C6A9B77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3" name="Google Shape;4298;p22">
              <a:extLst>
                <a:ext uri="{FF2B5EF4-FFF2-40B4-BE49-F238E27FC236}">
                  <a16:creationId xmlns:a16="http://schemas.microsoft.com/office/drawing/2014/main" id="{DC2DA843-E700-E370-D118-F42C7654F1E6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4" name="Google Shape;4299;p22">
              <a:extLst>
                <a:ext uri="{FF2B5EF4-FFF2-40B4-BE49-F238E27FC236}">
                  <a16:creationId xmlns:a16="http://schemas.microsoft.com/office/drawing/2014/main" id="{73189416-564B-9E14-2A04-358E612C03AF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5" name="Google Shape;4300;p22">
              <a:extLst>
                <a:ext uri="{FF2B5EF4-FFF2-40B4-BE49-F238E27FC236}">
                  <a16:creationId xmlns:a16="http://schemas.microsoft.com/office/drawing/2014/main" id="{EDCE67F2-1FD8-D1B3-FEB7-4943018A6654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6" name="Google Shape;4301;p22">
              <a:extLst>
                <a:ext uri="{FF2B5EF4-FFF2-40B4-BE49-F238E27FC236}">
                  <a16:creationId xmlns:a16="http://schemas.microsoft.com/office/drawing/2014/main" id="{31ADBDBA-B807-C1C7-A941-4D75B0114D9D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7" name="Google Shape;4302;p22">
              <a:extLst>
                <a:ext uri="{FF2B5EF4-FFF2-40B4-BE49-F238E27FC236}">
                  <a16:creationId xmlns:a16="http://schemas.microsoft.com/office/drawing/2014/main" id="{5340CA1E-B88E-C5E3-DBF2-AE71FAA1AEF3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8" name="Google Shape;4303;p22">
              <a:extLst>
                <a:ext uri="{FF2B5EF4-FFF2-40B4-BE49-F238E27FC236}">
                  <a16:creationId xmlns:a16="http://schemas.microsoft.com/office/drawing/2014/main" id="{9DB570F4-E216-1A8C-FCE2-69EFCC49D6E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9" name="Google Shape;4304;p22">
              <a:extLst>
                <a:ext uri="{FF2B5EF4-FFF2-40B4-BE49-F238E27FC236}">
                  <a16:creationId xmlns:a16="http://schemas.microsoft.com/office/drawing/2014/main" id="{4EB725AF-0F84-ACAE-D0E7-16E7D497CE5B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0" name="Google Shape;4305;p22">
              <a:extLst>
                <a:ext uri="{FF2B5EF4-FFF2-40B4-BE49-F238E27FC236}">
                  <a16:creationId xmlns:a16="http://schemas.microsoft.com/office/drawing/2014/main" id="{E8972F65-3DD1-DDDF-07C3-CC813CEB87F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1" name="Google Shape;4306;p22">
              <a:extLst>
                <a:ext uri="{FF2B5EF4-FFF2-40B4-BE49-F238E27FC236}">
                  <a16:creationId xmlns:a16="http://schemas.microsoft.com/office/drawing/2014/main" id="{622E6F13-59B3-3226-90E4-4C2E57DC9F00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2" name="Google Shape;4307;p22">
              <a:extLst>
                <a:ext uri="{FF2B5EF4-FFF2-40B4-BE49-F238E27FC236}">
                  <a16:creationId xmlns:a16="http://schemas.microsoft.com/office/drawing/2014/main" id="{C1E4F57C-636B-0976-38AA-ED23FE90B9FE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3" name="Google Shape;4308;p22">
              <a:extLst>
                <a:ext uri="{FF2B5EF4-FFF2-40B4-BE49-F238E27FC236}">
                  <a16:creationId xmlns:a16="http://schemas.microsoft.com/office/drawing/2014/main" id="{945FE05A-DAD4-C4E3-C382-0EA0248E83EE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4" name="Google Shape;4309;p22">
              <a:extLst>
                <a:ext uri="{FF2B5EF4-FFF2-40B4-BE49-F238E27FC236}">
                  <a16:creationId xmlns:a16="http://schemas.microsoft.com/office/drawing/2014/main" id="{883C9E1C-971C-1050-DFB3-EAA0FCA587A6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5" name="Google Shape;4310;p22">
              <a:extLst>
                <a:ext uri="{FF2B5EF4-FFF2-40B4-BE49-F238E27FC236}">
                  <a16:creationId xmlns:a16="http://schemas.microsoft.com/office/drawing/2014/main" id="{FBC1E81D-1310-3138-5D48-15454A37E2E7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6" name="Google Shape;4311;p22">
              <a:extLst>
                <a:ext uri="{FF2B5EF4-FFF2-40B4-BE49-F238E27FC236}">
                  <a16:creationId xmlns:a16="http://schemas.microsoft.com/office/drawing/2014/main" id="{D4EC2FA9-19FD-3770-7E02-D759AACCBA36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7" name="Google Shape;4312;p22">
              <a:extLst>
                <a:ext uri="{FF2B5EF4-FFF2-40B4-BE49-F238E27FC236}">
                  <a16:creationId xmlns:a16="http://schemas.microsoft.com/office/drawing/2014/main" id="{0949DBE3-F56C-8219-ECDA-57C8493F6520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8" name="Google Shape;4313;p22">
              <a:extLst>
                <a:ext uri="{FF2B5EF4-FFF2-40B4-BE49-F238E27FC236}">
                  <a16:creationId xmlns:a16="http://schemas.microsoft.com/office/drawing/2014/main" id="{1679A707-34A2-23EB-61F7-11C9CFAA5118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9" name="Google Shape;4314;p22">
              <a:extLst>
                <a:ext uri="{FF2B5EF4-FFF2-40B4-BE49-F238E27FC236}">
                  <a16:creationId xmlns:a16="http://schemas.microsoft.com/office/drawing/2014/main" id="{9646ACF0-77C5-A5F6-87A3-7BB896E2C340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0" name="Google Shape;4315;p22">
              <a:extLst>
                <a:ext uri="{FF2B5EF4-FFF2-40B4-BE49-F238E27FC236}">
                  <a16:creationId xmlns:a16="http://schemas.microsoft.com/office/drawing/2014/main" id="{0FB97FA1-7A1C-1A2F-13EB-48DCE2912488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1" name="Google Shape;4316;p22">
              <a:extLst>
                <a:ext uri="{FF2B5EF4-FFF2-40B4-BE49-F238E27FC236}">
                  <a16:creationId xmlns:a16="http://schemas.microsoft.com/office/drawing/2014/main" id="{5E364A3D-C179-A3C0-75A3-E9BCD7AA605A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2" name="Google Shape;4317;p22">
              <a:extLst>
                <a:ext uri="{FF2B5EF4-FFF2-40B4-BE49-F238E27FC236}">
                  <a16:creationId xmlns:a16="http://schemas.microsoft.com/office/drawing/2014/main" id="{8BB7D6D2-334A-A1FA-96E9-B4B9CBE79943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3" name="Google Shape;4318;p22">
              <a:extLst>
                <a:ext uri="{FF2B5EF4-FFF2-40B4-BE49-F238E27FC236}">
                  <a16:creationId xmlns:a16="http://schemas.microsoft.com/office/drawing/2014/main" id="{C3A4F925-44DD-0E0F-0056-8569275753A6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4" name="Google Shape;4319;p22">
              <a:extLst>
                <a:ext uri="{FF2B5EF4-FFF2-40B4-BE49-F238E27FC236}">
                  <a16:creationId xmlns:a16="http://schemas.microsoft.com/office/drawing/2014/main" id="{0D48710C-04E7-8209-F094-915E64F61974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5" name="Google Shape;4320;p22">
              <a:extLst>
                <a:ext uri="{FF2B5EF4-FFF2-40B4-BE49-F238E27FC236}">
                  <a16:creationId xmlns:a16="http://schemas.microsoft.com/office/drawing/2014/main" id="{DE29C5A0-1649-D02F-540F-ABAB53DFA467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6" name="Google Shape;4321;p22">
              <a:extLst>
                <a:ext uri="{FF2B5EF4-FFF2-40B4-BE49-F238E27FC236}">
                  <a16:creationId xmlns:a16="http://schemas.microsoft.com/office/drawing/2014/main" id="{745E4825-7F8C-39AB-B6A0-B05A74DD3BB1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7" name="Google Shape;4322;p22">
              <a:extLst>
                <a:ext uri="{FF2B5EF4-FFF2-40B4-BE49-F238E27FC236}">
                  <a16:creationId xmlns:a16="http://schemas.microsoft.com/office/drawing/2014/main" id="{24746AE1-E1E5-0E4B-759A-2A2716005679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8" name="Google Shape;4323;p22">
              <a:extLst>
                <a:ext uri="{FF2B5EF4-FFF2-40B4-BE49-F238E27FC236}">
                  <a16:creationId xmlns:a16="http://schemas.microsoft.com/office/drawing/2014/main" id="{A69EEFAE-84A3-7020-436D-F73119C21364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9" name="Google Shape;4324;p22">
              <a:extLst>
                <a:ext uri="{FF2B5EF4-FFF2-40B4-BE49-F238E27FC236}">
                  <a16:creationId xmlns:a16="http://schemas.microsoft.com/office/drawing/2014/main" id="{A4EC35EE-3DE5-DB4E-DBED-C3413031DFBE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0" name="Google Shape;4325;p22">
              <a:extLst>
                <a:ext uri="{FF2B5EF4-FFF2-40B4-BE49-F238E27FC236}">
                  <a16:creationId xmlns:a16="http://schemas.microsoft.com/office/drawing/2014/main" id="{05E51BFD-C529-E5DE-AF51-014E2EEAD259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1" name="Google Shape;4326;p22">
              <a:extLst>
                <a:ext uri="{FF2B5EF4-FFF2-40B4-BE49-F238E27FC236}">
                  <a16:creationId xmlns:a16="http://schemas.microsoft.com/office/drawing/2014/main" id="{A45B2383-3C7E-5465-5C90-B34391CC84C5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2" name="Google Shape;4327;p22">
              <a:extLst>
                <a:ext uri="{FF2B5EF4-FFF2-40B4-BE49-F238E27FC236}">
                  <a16:creationId xmlns:a16="http://schemas.microsoft.com/office/drawing/2014/main" id="{1AC50C45-933E-59A1-FF6D-DD2CABE116BC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3" name="Google Shape;4328;p22">
              <a:extLst>
                <a:ext uri="{FF2B5EF4-FFF2-40B4-BE49-F238E27FC236}">
                  <a16:creationId xmlns:a16="http://schemas.microsoft.com/office/drawing/2014/main" id="{50C3BF8A-C54B-F2FB-0E89-E9E3B8199234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4" name="Google Shape;4329;p22">
              <a:extLst>
                <a:ext uri="{FF2B5EF4-FFF2-40B4-BE49-F238E27FC236}">
                  <a16:creationId xmlns:a16="http://schemas.microsoft.com/office/drawing/2014/main" id="{0371C677-BC86-097E-5830-DE595D2AE425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5" name="Google Shape;4330;p22">
              <a:extLst>
                <a:ext uri="{FF2B5EF4-FFF2-40B4-BE49-F238E27FC236}">
                  <a16:creationId xmlns:a16="http://schemas.microsoft.com/office/drawing/2014/main" id="{9FF88B31-1796-C2C4-D3D8-A84FB1DC02B6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6" name="Google Shape;4331;p22">
              <a:extLst>
                <a:ext uri="{FF2B5EF4-FFF2-40B4-BE49-F238E27FC236}">
                  <a16:creationId xmlns:a16="http://schemas.microsoft.com/office/drawing/2014/main" id="{24377E5E-36FE-537C-3A33-936C273F1CD1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7" name="Google Shape;4332;p22">
              <a:extLst>
                <a:ext uri="{FF2B5EF4-FFF2-40B4-BE49-F238E27FC236}">
                  <a16:creationId xmlns:a16="http://schemas.microsoft.com/office/drawing/2014/main" id="{F2F15D82-2A93-D99B-9465-1B52EF2DCBD0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8" name="Google Shape;4333;p22">
              <a:extLst>
                <a:ext uri="{FF2B5EF4-FFF2-40B4-BE49-F238E27FC236}">
                  <a16:creationId xmlns:a16="http://schemas.microsoft.com/office/drawing/2014/main" id="{FBB640E8-4AD0-0132-DCBB-DBD3628F1655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9" name="Google Shape;4334;p22">
              <a:extLst>
                <a:ext uri="{FF2B5EF4-FFF2-40B4-BE49-F238E27FC236}">
                  <a16:creationId xmlns:a16="http://schemas.microsoft.com/office/drawing/2014/main" id="{9F3F331D-37F0-4C16-B2A3-4186211A276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0" name="Google Shape;4335;p22">
              <a:extLst>
                <a:ext uri="{FF2B5EF4-FFF2-40B4-BE49-F238E27FC236}">
                  <a16:creationId xmlns:a16="http://schemas.microsoft.com/office/drawing/2014/main" id="{4C00F951-90C3-2226-B9D6-050834255A81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1" name="Google Shape;4336;p22">
              <a:extLst>
                <a:ext uri="{FF2B5EF4-FFF2-40B4-BE49-F238E27FC236}">
                  <a16:creationId xmlns:a16="http://schemas.microsoft.com/office/drawing/2014/main" id="{5DC0B347-ADC6-F2CF-78EB-EDC8FA9D4AF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2" name="Google Shape;4337;p22">
              <a:extLst>
                <a:ext uri="{FF2B5EF4-FFF2-40B4-BE49-F238E27FC236}">
                  <a16:creationId xmlns:a16="http://schemas.microsoft.com/office/drawing/2014/main" id="{164450A8-150C-1F14-1F57-5AA3DCDC7FC2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3" name="Google Shape;4338;p22">
              <a:extLst>
                <a:ext uri="{FF2B5EF4-FFF2-40B4-BE49-F238E27FC236}">
                  <a16:creationId xmlns:a16="http://schemas.microsoft.com/office/drawing/2014/main" id="{12D856AF-CC15-BD97-EF32-6188DEB1C735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4" name="Google Shape;4339;p22">
              <a:extLst>
                <a:ext uri="{FF2B5EF4-FFF2-40B4-BE49-F238E27FC236}">
                  <a16:creationId xmlns:a16="http://schemas.microsoft.com/office/drawing/2014/main" id="{28C6DF4A-6352-2FA0-F4A4-8A14929B749E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5" name="Google Shape;4340;p22">
              <a:extLst>
                <a:ext uri="{FF2B5EF4-FFF2-40B4-BE49-F238E27FC236}">
                  <a16:creationId xmlns:a16="http://schemas.microsoft.com/office/drawing/2014/main" id="{B88B5671-8C42-9F23-8930-EEC56B35DEFA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6" name="Google Shape;4341;p22">
              <a:extLst>
                <a:ext uri="{FF2B5EF4-FFF2-40B4-BE49-F238E27FC236}">
                  <a16:creationId xmlns:a16="http://schemas.microsoft.com/office/drawing/2014/main" id="{7F62FB2A-1785-B6D7-A734-15AD521D6F69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7" name="Google Shape;4342;p22">
              <a:extLst>
                <a:ext uri="{FF2B5EF4-FFF2-40B4-BE49-F238E27FC236}">
                  <a16:creationId xmlns:a16="http://schemas.microsoft.com/office/drawing/2014/main" id="{220FB0CA-DC34-C0E1-6963-E8DFB4E6FEAD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8" name="Google Shape;4343;p22">
              <a:extLst>
                <a:ext uri="{FF2B5EF4-FFF2-40B4-BE49-F238E27FC236}">
                  <a16:creationId xmlns:a16="http://schemas.microsoft.com/office/drawing/2014/main" id="{21514873-8D3B-6F6C-78B8-62709BA1FDF2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9" name="Google Shape;4344;p22">
              <a:extLst>
                <a:ext uri="{FF2B5EF4-FFF2-40B4-BE49-F238E27FC236}">
                  <a16:creationId xmlns:a16="http://schemas.microsoft.com/office/drawing/2014/main" id="{9EC8F8C2-99F0-8CFA-0114-1FCB717A9D45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0" name="Google Shape;4345;p22">
              <a:extLst>
                <a:ext uri="{FF2B5EF4-FFF2-40B4-BE49-F238E27FC236}">
                  <a16:creationId xmlns:a16="http://schemas.microsoft.com/office/drawing/2014/main" id="{EA03F50B-92ED-3F8B-388D-FE5D1442F1A4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1" name="Google Shape;4346;p22">
              <a:extLst>
                <a:ext uri="{FF2B5EF4-FFF2-40B4-BE49-F238E27FC236}">
                  <a16:creationId xmlns:a16="http://schemas.microsoft.com/office/drawing/2014/main" id="{D3AA6938-B696-5E60-4CC8-FC7CB6ACBD03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2" name="Google Shape;4347;p22">
              <a:extLst>
                <a:ext uri="{FF2B5EF4-FFF2-40B4-BE49-F238E27FC236}">
                  <a16:creationId xmlns:a16="http://schemas.microsoft.com/office/drawing/2014/main" id="{9E0C5EAC-A547-675D-FA36-FB2F927BD8CC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3" name="Google Shape;4348;p22">
              <a:extLst>
                <a:ext uri="{FF2B5EF4-FFF2-40B4-BE49-F238E27FC236}">
                  <a16:creationId xmlns:a16="http://schemas.microsoft.com/office/drawing/2014/main" id="{04B89797-9308-89D9-E5E2-ED832612098E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4" name="Google Shape;4349;p22">
              <a:extLst>
                <a:ext uri="{FF2B5EF4-FFF2-40B4-BE49-F238E27FC236}">
                  <a16:creationId xmlns:a16="http://schemas.microsoft.com/office/drawing/2014/main" id="{3550A5E7-6A31-3508-4B9C-F8C66DE97C66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5" name="Google Shape;4350;p22">
              <a:extLst>
                <a:ext uri="{FF2B5EF4-FFF2-40B4-BE49-F238E27FC236}">
                  <a16:creationId xmlns:a16="http://schemas.microsoft.com/office/drawing/2014/main" id="{4DAA3164-D309-D516-4476-FFEDD817ACD4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6" name="Google Shape;4351;p22">
              <a:extLst>
                <a:ext uri="{FF2B5EF4-FFF2-40B4-BE49-F238E27FC236}">
                  <a16:creationId xmlns:a16="http://schemas.microsoft.com/office/drawing/2014/main" id="{8C0DD9D7-283F-455D-0524-5912C8C9C8CB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7" name="Google Shape;4352;p22">
              <a:extLst>
                <a:ext uri="{FF2B5EF4-FFF2-40B4-BE49-F238E27FC236}">
                  <a16:creationId xmlns:a16="http://schemas.microsoft.com/office/drawing/2014/main" id="{533CB7C4-F184-C9B2-7EE6-756D92B7A9C6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8" name="Google Shape;4353;p22">
              <a:extLst>
                <a:ext uri="{FF2B5EF4-FFF2-40B4-BE49-F238E27FC236}">
                  <a16:creationId xmlns:a16="http://schemas.microsoft.com/office/drawing/2014/main" id="{F5A71561-7CC4-1807-AB86-FDA807D47294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9" name="Google Shape;4354;p22">
              <a:extLst>
                <a:ext uri="{FF2B5EF4-FFF2-40B4-BE49-F238E27FC236}">
                  <a16:creationId xmlns:a16="http://schemas.microsoft.com/office/drawing/2014/main" id="{28375752-5E25-E521-AEAB-0FADA3B7A604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0" name="Google Shape;4355;p22">
              <a:extLst>
                <a:ext uri="{FF2B5EF4-FFF2-40B4-BE49-F238E27FC236}">
                  <a16:creationId xmlns:a16="http://schemas.microsoft.com/office/drawing/2014/main" id="{CEE2DEA9-1925-4A31-E1A1-22F750FD75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1" name="Google Shape;4356;p22">
              <a:extLst>
                <a:ext uri="{FF2B5EF4-FFF2-40B4-BE49-F238E27FC236}">
                  <a16:creationId xmlns:a16="http://schemas.microsoft.com/office/drawing/2014/main" id="{3FA9A9B7-D474-047C-08AF-F1FE86C2B28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2" name="Google Shape;4357;p22">
              <a:extLst>
                <a:ext uri="{FF2B5EF4-FFF2-40B4-BE49-F238E27FC236}">
                  <a16:creationId xmlns:a16="http://schemas.microsoft.com/office/drawing/2014/main" id="{EADC1598-8480-010C-3861-C9FB23DA0D1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3" name="Google Shape;4358;p22">
              <a:extLst>
                <a:ext uri="{FF2B5EF4-FFF2-40B4-BE49-F238E27FC236}">
                  <a16:creationId xmlns:a16="http://schemas.microsoft.com/office/drawing/2014/main" id="{8877CC1D-9C4C-10F1-D75D-AFCDACE0007C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4" name="Google Shape;4359;p22">
              <a:extLst>
                <a:ext uri="{FF2B5EF4-FFF2-40B4-BE49-F238E27FC236}">
                  <a16:creationId xmlns:a16="http://schemas.microsoft.com/office/drawing/2014/main" id="{C16F0021-D46D-D02D-DE93-AD5EEC1F3A88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5" name="Google Shape;4360;p22">
              <a:extLst>
                <a:ext uri="{FF2B5EF4-FFF2-40B4-BE49-F238E27FC236}">
                  <a16:creationId xmlns:a16="http://schemas.microsoft.com/office/drawing/2014/main" id="{428D52ED-840A-5C1A-0AC3-9E2C15451D9C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6" name="Google Shape;4361;p22">
              <a:extLst>
                <a:ext uri="{FF2B5EF4-FFF2-40B4-BE49-F238E27FC236}">
                  <a16:creationId xmlns:a16="http://schemas.microsoft.com/office/drawing/2014/main" id="{E23D2E3B-A74A-0B33-2E77-569B1F4C3251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7" name="Google Shape;4362;p22">
              <a:extLst>
                <a:ext uri="{FF2B5EF4-FFF2-40B4-BE49-F238E27FC236}">
                  <a16:creationId xmlns:a16="http://schemas.microsoft.com/office/drawing/2014/main" id="{4EC6837E-461C-1A73-08E4-6361DDF73AEB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8" name="Google Shape;4363;p22">
              <a:extLst>
                <a:ext uri="{FF2B5EF4-FFF2-40B4-BE49-F238E27FC236}">
                  <a16:creationId xmlns:a16="http://schemas.microsoft.com/office/drawing/2014/main" id="{9CBD2F37-1606-C5D3-1AF7-7BEC9E0E1E7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9" name="Google Shape;4364;p22">
              <a:extLst>
                <a:ext uri="{FF2B5EF4-FFF2-40B4-BE49-F238E27FC236}">
                  <a16:creationId xmlns:a16="http://schemas.microsoft.com/office/drawing/2014/main" id="{07A6C7AC-00DC-120D-10AC-B7149970B5FF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0" name="Google Shape;4365;p22">
              <a:extLst>
                <a:ext uri="{FF2B5EF4-FFF2-40B4-BE49-F238E27FC236}">
                  <a16:creationId xmlns:a16="http://schemas.microsoft.com/office/drawing/2014/main" id="{AA45F921-F40C-7738-D6F5-DE177757A08B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1" name="Google Shape;4366;p22">
              <a:extLst>
                <a:ext uri="{FF2B5EF4-FFF2-40B4-BE49-F238E27FC236}">
                  <a16:creationId xmlns:a16="http://schemas.microsoft.com/office/drawing/2014/main" id="{A63BCA78-2F9D-40FD-45A7-30BE45CF8AF4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2" name="Google Shape;4367;p22">
              <a:extLst>
                <a:ext uri="{FF2B5EF4-FFF2-40B4-BE49-F238E27FC236}">
                  <a16:creationId xmlns:a16="http://schemas.microsoft.com/office/drawing/2014/main" id="{69B7B852-CFAB-DDB4-7D51-2C31D7E5246F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3" name="Google Shape;4368;p22">
              <a:extLst>
                <a:ext uri="{FF2B5EF4-FFF2-40B4-BE49-F238E27FC236}">
                  <a16:creationId xmlns:a16="http://schemas.microsoft.com/office/drawing/2014/main" id="{BBE5A4AF-23B4-C033-287F-3F1CD402E27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4" name="Google Shape;4369;p22">
              <a:extLst>
                <a:ext uri="{FF2B5EF4-FFF2-40B4-BE49-F238E27FC236}">
                  <a16:creationId xmlns:a16="http://schemas.microsoft.com/office/drawing/2014/main" id="{9B7CE64A-5C04-E022-6964-B349AF1CF574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5" name="Google Shape;4370;p22">
              <a:extLst>
                <a:ext uri="{FF2B5EF4-FFF2-40B4-BE49-F238E27FC236}">
                  <a16:creationId xmlns:a16="http://schemas.microsoft.com/office/drawing/2014/main" id="{9213C80E-2444-B85C-C924-67AE47236CB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6" name="Google Shape;4371;p22">
              <a:extLst>
                <a:ext uri="{FF2B5EF4-FFF2-40B4-BE49-F238E27FC236}">
                  <a16:creationId xmlns:a16="http://schemas.microsoft.com/office/drawing/2014/main" id="{D2A2CC1B-2DC1-6D0B-AD92-B244DC4D0D08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7" name="Google Shape;4372;p22">
              <a:extLst>
                <a:ext uri="{FF2B5EF4-FFF2-40B4-BE49-F238E27FC236}">
                  <a16:creationId xmlns:a16="http://schemas.microsoft.com/office/drawing/2014/main" id="{837FED2F-1996-9E3D-A4A0-B3EEEC6F84AB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8" name="Google Shape;4373;p22">
              <a:extLst>
                <a:ext uri="{FF2B5EF4-FFF2-40B4-BE49-F238E27FC236}">
                  <a16:creationId xmlns:a16="http://schemas.microsoft.com/office/drawing/2014/main" id="{6AC0F066-9170-8669-B54C-A019D19A3D57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9" name="Google Shape;4374;p22">
              <a:extLst>
                <a:ext uri="{FF2B5EF4-FFF2-40B4-BE49-F238E27FC236}">
                  <a16:creationId xmlns:a16="http://schemas.microsoft.com/office/drawing/2014/main" id="{53AC6197-6B6E-82E1-8F1B-0E9C222723E3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0" name="Google Shape;4375;p22">
              <a:extLst>
                <a:ext uri="{FF2B5EF4-FFF2-40B4-BE49-F238E27FC236}">
                  <a16:creationId xmlns:a16="http://schemas.microsoft.com/office/drawing/2014/main" id="{B2F0FCAF-FE67-C2A0-0612-3A2E4DCCCF96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1" name="Google Shape;4376;p22">
              <a:extLst>
                <a:ext uri="{FF2B5EF4-FFF2-40B4-BE49-F238E27FC236}">
                  <a16:creationId xmlns:a16="http://schemas.microsoft.com/office/drawing/2014/main" id="{17BFE08F-1242-C991-0A9E-518B189F87C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2" name="Google Shape;4377;p22">
              <a:extLst>
                <a:ext uri="{FF2B5EF4-FFF2-40B4-BE49-F238E27FC236}">
                  <a16:creationId xmlns:a16="http://schemas.microsoft.com/office/drawing/2014/main" id="{6636484F-FB8F-FDCF-A8F0-A0984739F375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3" name="Google Shape;4378;p22">
              <a:extLst>
                <a:ext uri="{FF2B5EF4-FFF2-40B4-BE49-F238E27FC236}">
                  <a16:creationId xmlns:a16="http://schemas.microsoft.com/office/drawing/2014/main" id="{A61D39BD-C94E-86E4-E0C8-794C33D6EC31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4" name="Google Shape;4379;p22">
              <a:extLst>
                <a:ext uri="{FF2B5EF4-FFF2-40B4-BE49-F238E27FC236}">
                  <a16:creationId xmlns:a16="http://schemas.microsoft.com/office/drawing/2014/main" id="{97BC4820-F554-F147-8CB9-A51512FED504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5" name="Google Shape;4380;p22">
              <a:extLst>
                <a:ext uri="{FF2B5EF4-FFF2-40B4-BE49-F238E27FC236}">
                  <a16:creationId xmlns:a16="http://schemas.microsoft.com/office/drawing/2014/main" id="{2EA4C02E-C633-2A81-7578-BC1B15D59092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6" name="Google Shape;4381;p22">
              <a:extLst>
                <a:ext uri="{FF2B5EF4-FFF2-40B4-BE49-F238E27FC236}">
                  <a16:creationId xmlns:a16="http://schemas.microsoft.com/office/drawing/2014/main" id="{9684BA19-D5A4-FAA4-D263-0CB578EB5C91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7" name="Google Shape;4382;p22">
              <a:extLst>
                <a:ext uri="{FF2B5EF4-FFF2-40B4-BE49-F238E27FC236}">
                  <a16:creationId xmlns:a16="http://schemas.microsoft.com/office/drawing/2014/main" id="{C47F9DFC-C264-5037-F07B-324FB6777A49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8" name="Google Shape;4383;p22">
              <a:extLst>
                <a:ext uri="{FF2B5EF4-FFF2-40B4-BE49-F238E27FC236}">
                  <a16:creationId xmlns:a16="http://schemas.microsoft.com/office/drawing/2014/main" id="{83E3A53F-B5D4-8B0C-05A0-379C134F3CA4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9" name="Google Shape;4384;p22">
              <a:extLst>
                <a:ext uri="{FF2B5EF4-FFF2-40B4-BE49-F238E27FC236}">
                  <a16:creationId xmlns:a16="http://schemas.microsoft.com/office/drawing/2014/main" id="{070A8BE9-B3AE-134E-A890-09684F7207C5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0" name="Google Shape;4385;p22">
              <a:extLst>
                <a:ext uri="{FF2B5EF4-FFF2-40B4-BE49-F238E27FC236}">
                  <a16:creationId xmlns:a16="http://schemas.microsoft.com/office/drawing/2014/main" id="{45537B2C-B1CD-0DEE-AFED-A50B6AA87ED2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1" name="Google Shape;4386;p22">
              <a:extLst>
                <a:ext uri="{FF2B5EF4-FFF2-40B4-BE49-F238E27FC236}">
                  <a16:creationId xmlns:a16="http://schemas.microsoft.com/office/drawing/2014/main" id="{6D498D00-52F1-8D91-8E71-465CF54B40B4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2" name="Google Shape;4387;p22">
              <a:extLst>
                <a:ext uri="{FF2B5EF4-FFF2-40B4-BE49-F238E27FC236}">
                  <a16:creationId xmlns:a16="http://schemas.microsoft.com/office/drawing/2014/main" id="{ABBDFB96-4F36-9516-8A8A-4536C0E60B7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3" name="Google Shape;4388;p22">
              <a:extLst>
                <a:ext uri="{FF2B5EF4-FFF2-40B4-BE49-F238E27FC236}">
                  <a16:creationId xmlns:a16="http://schemas.microsoft.com/office/drawing/2014/main" id="{94A9E65A-314F-CA71-BEF7-ED858CDB8601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4" name="Google Shape;4389;p22">
              <a:extLst>
                <a:ext uri="{FF2B5EF4-FFF2-40B4-BE49-F238E27FC236}">
                  <a16:creationId xmlns:a16="http://schemas.microsoft.com/office/drawing/2014/main" id="{9C594180-7AC9-3A85-A378-C447679EDC8E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5" name="Google Shape;4390;p22">
              <a:extLst>
                <a:ext uri="{FF2B5EF4-FFF2-40B4-BE49-F238E27FC236}">
                  <a16:creationId xmlns:a16="http://schemas.microsoft.com/office/drawing/2014/main" id="{F7852857-ABF2-C176-2AF9-DC9531B92CFD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6" name="Google Shape;4391;p22">
              <a:extLst>
                <a:ext uri="{FF2B5EF4-FFF2-40B4-BE49-F238E27FC236}">
                  <a16:creationId xmlns:a16="http://schemas.microsoft.com/office/drawing/2014/main" id="{C7711B36-40A8-85B8-7C79-B8919E1F2C39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7" name="Google Shape;4392;p22">
              <a:extLst>
                <a:ext uri="{FF2B5EF4-FFF2-40B4-BE49-F238E27FC236}">
                  <a16:creationId xmlns:a16="http://schemas.microsoft.com/office/drawing/2014/main" id="{BD200691-9F3F-CFC7-1EA5-7D40A76BDD0B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8" name="Google Shape;4393;p22">
              <a:extLst>
                <a:ext uri="{FF2B5EF4-FFF2-40B4-BE49-F238E27FC236}">
                  <a16:creationId xmlns:a16="http://schemas.microsoft.com/office/drawing/2014/main" id="{1815776C-A571-82A6-355D-FD4DF706674C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9" name="Google Shape;4394;p22">
              <a:extLst>
                <a:ext uri="{FF2B5EF4-FFF2-40B4-BE49-F238E27FC236}">
                  <a16:creationId xmlns:a16="http://schemas.microsoft.com/office/drawing/2014/main" id="{FFCEE3A6-7A90-2BEB-1039-3D87AAD8AAF7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0" name="Google Shape;4395;p22">
              <a:extLst>
                <a:ext uri="{FF2B5EF4-FFF2-40B4-BE49-F238E27FC236}">
                  <a16:creationId xmlns:a16="http://schemas.microsoft.com/office/drawing/2014/main" id="{F5C21824-E2C0-E9EB-7CC3-14CD0E24F15B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1" name="Google Shape;4396;p22">
              <a:extLst>
                <a:ext uri="{FF2B5EF4-FFF2-40B4-BE49-F238E27FC236}">
                  <a16:creationId xmlns:a16="http://schemas.microsoft.com/office/drawing/2014/main" id="{8D200C9B-C3B0-0B4E-E92B-E70AD2594188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2" name="Google Shape;4397;p22">
              <a:extLst>
                <a:ext uri="{FF2B5EF4-FFF2-40B4-BE49-F238E27FC236}">
                  <a16:creationId xmlns:a16="http://schemas.microsoft.com/office/drawing/2014/main" id="{F0B55C1F-188F-E147-062A-0A23B63BFB0D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3" name="Google Shape;4398;p22">
              <a:extLst>
                <a:ext uri="{FF2B5EF4-FFF2-40B4-BE49-F238E27FC236}">
                  <a16:creationId xmlns:a16="http://schemas.microsoft.com/office/drawing/2014/main" id="{D212FAC0-9E4D-4655-C375-D637C11A510A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4" name="Google Shape;4399;p22">
              <a:extLst>
                <a:ext uri="{FF2B5EF4-FFF2-40B4-BE49-F238E27FC236}">
                  <a16:creationId xmlns:a16="http://schemas.microsoft.com/office/drawing/2014/main" id="{309EC46C-169E-FC56-9716-4075FE759FDB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5" name="Google Shape;4400;p22">
              <a:extLst>
                <a:ext uri="{FF2B5EF4-FFF2-40B4-BE49-F238E27FC236}">
                  <a16:creationId xmlns:a16="http://schemas.microsoft.com/office/drawing/2014/main" id="{15615F52-9C34-7D6A-8EDD-DB5B229A49BA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6" name="Google Shape;4401;p22">
              <a:extLst>
                <a:ext uri="{FF2B5EF4-FFF2-40B4-BE49-F238E27FC236}">
                  <a16:creationId xmlns:a16="http://schemas.microsoft.com/office/drawing/2014/main" id="{7E46C041-0601-59B9-972B-E13AD4BA9A8A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7" name="Google Shape;4402;p22">
              <a:extLst>
                <a:ext uri="{FF2B5EF4-FFF2-40B4-BE49-F238E27FC236}">
                  <a16:creationId xmlns:a16="http://schemas.microsoft.com/office/drawing/2014/main" id="{B450C02F-B84B-224A-2439-0ECB36114ABF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8" name="Google Shape;4403;p22">
              <a:extLst>
                <a:ext uri="{FF2B5EF4-FFF2-40B4-BE49-F238E27FC236}">
                  <a16:creationId xmlns:a16="http://schemas.microsoft.com/office/drawing/2014/main" id="{FE6BDBFC-6D59-C81B-E158-7DBFD9869D89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9" name="Google Shape;4404;p22">
              <a:extLst>
                <a:ext uri="{FF2B5EF4-FFF2-40B4-BE49-F238E27FC236}">
                  <a16:creationId xmlns:a16="http://schemas.microsoft.com/office/drawing/2014/main" id="{6DE0492B-0869-31AE-A135-26BF02B0F789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0" name="Google Shape;4405;p22">
              <a:extLst>
                <a:ext uri="{FF2B5EF4-FFF2-40B4-BE49-F238E27FC236}">
                  <a16:creationId xmlns:a16="http://schemas.microsoft.com/office/drawing/2014/main" id="{829B5D55-06E2-A951-71A7-93463CFBA030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1" name="Google Shape;4406;p22">
              <a:extLst>
                <a:ext uri="{FF2B5EF4-FFF2-40B4-BE49-F238E27FC236}">
                  <a16:creationId xmlns:a16="http://schemas.microsoft.com/office/drawing/2014/main" id="{6ACD156D-712B-A1F4-710D-4803DC20C3C9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2" name="Google Shape;4407;p22">
              <a:extLst>
                <a:ext uri="{FF2B5EF4-FFF2-40B4-BE49-F238E27FC236}">
                  <a16:creationId xmlns:a16="http://schemas.microsoft.com/office/drawing/2014/main" id="{C8BB0D4E-ED72-AC52-F1EF-34BA209F9D7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3" name="Google Shape;4408;p22">
              <a:extLst>
                <a:ext uri="{FF2B5EF4-FFF2-40B4-BE49-F238E27FC236}">
                  <a16:creationId xmlns:a16="http://schemas.microsoft.com/office/drawing/2014/main" id="{FE5D8059-08A2-A788-A77F-235C13BD766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4" name="Google Shape;4409;p22">
              <a:extLst>
                <a:ext uri="{FF2B5EF4-FFF2-40B4-BE49-F238E27FC236}">
                  <a16:creationId xmlns:a16="http://schemas.microsoft.com/office/drawing/2014/main" id="{A22F342B-05AF-D846-23ED-FBE0A48BF278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5" name="Google Shape;4410;p22">
              <a:extLst>
                <a:ext uri="{FF2B5EF4-FFF2-40B4-BE49-F238E27FC236}">
                  <a16:creationId xmlns:a16="http://schemas.microsoft.com/office/drawing/2014/main" id="{58CEC4C6-C3CD-A3A9-53B8-62DC88E0FC6E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6" name="Google Shape;4411;p22">
              <a:extLst>
                <a:ext uri="{FF2B5EF4-FFF2-40B4-BE49-F238E27FC236}">
                  <a16:creationId xmlns:a16="http://schemas.microsoft.com/office/drawing/2014/main" id="{7B2C6356-1224-8AA2-9108-A259CEA8D528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7" name="Google Shape;4412;p22">
              <a:extLst>
                <a:ext uri="{FF2B5EF4-FFF2-40B4-BE49-F238E27FC236}">
                  <a16:creationId xmlns:a16="http://schemas.microsoft.com/office/drawing/2014/main" id="{7454266D-0107-A5F7-955F-B3407C5F404A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8" name="Google Shape;4413;p22">
              <a:extLst>
                <a:ext uri="{FF2B5EF4-FFF2-40B4-BE49-F238E27FC236}">
                  <a16:creationId xmlns:a16="http://schemas.microsoft.com/office/drawing/2014/main" id="{3FD5B557-1EC7-C225-6568-308E5D7EB5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9" name="Google Shape;4414;p22">
              <a:extLst>
                <a:ext uri="{FF2B5EF4-FFF2-40B4-BE49-F238E27FC236}">
                  <a16:creationId xmlns:a16="http://schemas.microsoft.com/office/drawing/2014/main" id="{D3550D9A-4606-8812-1926-E60617D11FF7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0" name="Google Shape;4415;p22">
              <a:extLst>
                <a:ext uri="{FF2B5EF4-FFF2-40B4-BE49-F238E27FC236}">
                  <a16:creationId xmlns:a16="http://schemas.microsoft.com/office/drawing/2014/main" id="{50BA9336-2D29-9F9B-A0CE-B8E1B2E48835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1" name="Google Shape;4416;p22">
              <a:extLst>
                <a:ext uri="{FF2B5EF4-FFF2-40B4-BE49-F238E27FC236}">
                  <a16:creationId xmlns:a16="http://schemas.microsoft.com/office/drawing/2014/main" id="{C5221548-9552-09D9-F770-04E0CBA58B4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2" name="Google Shape;4417;p22">
              <a:extLst>
                <a:ext uri="{FF2B5EF4-FFF2-40B4-BE49-F238E27FC236}">
                  <a16:creationId xmlns:a16="http://schemas.microsoft.com/office/drawing/2014/main" id="{28BFC57F-1DD1-1F8A-AFDE-90CC76236AB8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3" name="Google Shape;4418;p22">
              <a:extLst>
                <a:ext uri="{FF2B5EF4-FFF2-40B4-BE49-F238E27FC236}">
                  <a16:creationId xmlns:a16="http://schemas.microsoft.com/office/drawing/2014/main" id="{3ACD7714-8654-8DDC-F95B-6071A5C0FE9D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4" name="Google Shape;4419;p22">
              <a:extLst>
                <a:ext uri="{FF2B5EF4-FFF2-40B4-BE49-F238E27FC236}">
                  <a16:creationId xmlns:a16="http://schemas.microsoft.com/office/drawing/2014/main" id="{CA7499FB-57B4-F9ED-D670-3308615EAEBF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5" name="Google Shape;4420;p22">
              <a:extLst>
                <a:ext uri="{FF2B5EF4-FFF2-40B4-BE49-F238E27FC236}">
                  <a16:creationId xmlns:a16="http://schemas.microsoft.com/office/drawing/2014/main" id="{7ED0F47B-C5E0-8239-0CF4-7372F08B015F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6" name="Google Shape;4421;p22">
              <a:extLst>
                <a:ext uri="{FF2B5EF4-FFF2-40B4-BE49-F238E27FC236}">
                  <a16:creationId xmlns:a16="http://schemas.microsoft.com/office/drawing/2014/main" id="{383A36C0-A31D-8227-022C-3C72DE1F2FA1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7" name="Google Shape;4422;p22">
              <a:extLst>
                <a:ext uri="{FF2B5EF4-FFF2-40B4-BE49-F238E27FC236}">
                  <a16:creationId xmlns:a16="http://schemas.microsoft.com/office/drawing/2014/main" id="{BEB6EB48-612E-0D91-D6D2-4F397EE59269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8" name="Google Shape;4423;p22">
              <a:extLst>
                <a:ext uri="{FF2B5EF4-FFF2-40B4-BE49-F238E27FC236}">
                  <a16:creationId xmlns:a16="http://schemas.microsoft.com/office/drawing/2014/main" id="{09A13C6B-835F-1C7C-A48F-6AE73F7DA04C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9" name="Google Shape;4424;p22">
              <a:extLst>
                <a:ext uri="{FF2B5EF4-FFF2-40B4-BE49-F238E27FC236}">
                  <a16:creationId xmlns:a16="http://schemas.microsoft.com/office/drawing/2014/main" id="{6A951058-2475-2B82-6A31-36E14B066551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0" name="Google Shape;4425;p22">
              <a:extLst>
                <a:ext uri="{FF2B5EF4-FFF2-40B4-BE49-F238E27FC236}">
                  <a16:creationId xmlns:a16="http://schemas.microsoft.com/office/drawing/2014/main" id="{7D7CD128-6E2C-D9F3-87C5-1DD5A7BBC36B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1" name="Google Shape;4426;p22">
              <a:extLst>
                <a:ext uri="{FF2B5EF4-FFF2-40B4-BE49-F238E27FC236}">
                  <a16:creationId xmlns:a16="http://schemas.microsoft.com/office/drawing/2014/main" id="{3B273F2F-D003-1220-2250-D9630A292E58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2" name="Google Shape;4427;p22">
              <a:extLst>
                <a:ext uri="{FF2B5EF4-FFF2-40B4-BE49-F238E27FC236}">
                  <a16:creationId xmlns:a16="http://schemas.microsoft.com/office/drawing/2014/main" id="{30779B5F-CCB8-5DAD-0589-9265EB264A92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3" name="Google Shape;4428;p22">
              <a:extLst>
                <a:ext uri="{FF2B5EF4-FFF2-40B4-BE49-F238E27FC236}">
                  <a16:creationId xmlns:a16="http://schemas.microsoft.com/office/drawing/2014/main" id="{C00FD55F-8C14-A53A-530B-255E2C46485C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4" name="Google Shape;4429;p22">
              <a:extLst>
                <a:ext uri="{FF2B5EF4-FFF2-40B4-BE49-F238E27FC236}">
                  <a16:creationId xmlns:a16="http://schemas.microsoft.com/office/drawing/2014/main" id="{4A1FC865-C676-47DE-9801-56677E82DEC4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5" name="Google Shape;4430;p22">
              <a:extLst>
                <a:ext uri="{FF2B5EF4-FFF2-40B4-BE49-F238E27FC236}">
                  <a16:creationId xmlns:a16="http://schemas.microsoft.com/office/drawing/2014/main" id="{F0315CFB-5905-16FF-8719-2B3693DF1503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6" name="Google Shape;4431;p22">
              <a:extLst>
                <a:ext uri="{FF2B5EF4-FFF2-40B4-BE49-F238E27FC236}">
                  <a16:creationId xmlns:a16="http://schemas.microsoft.com/office/drawing/2014/main" id="{927043FC-726F-8596-0FE2-A8A779833471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7" name="Google Shape;4432;p22">
              <a:extLst>
                <a:ext uri="{FF2B5EF4-FFF2-40B4-BE49-F238E27FC236}">
                  <a16:creationId xmlns:a16="http://schemas.microsoft.com/office/drawing/2014/main" id="{FF6582FD-B889-9628-249D-7FC6E5C47824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8" name="Google Shape;4433;p22">
              <a:extLst>
                <a:ext uri="{FF2B5EF4-FFF2-40B4-BE49-F238E27FC236}">
                  <a16:creationId xmlns:a16="http://schemas.microsoft.com/office/drawing/2014/main" id="{2B3444AD-9E72-CFEB-B5D8-1D2D9FA0B49D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9" name="Google Shape;4434;p22">
              <a:extLst>
                <a:ext uri="{FF2B5EF4-FFF2-40B4-BE49-F238E27FC236}">
                  <a16:creationId xmlns:a16="http://schemas.microsoft.com/office/drawing/2014/main" id="{033B043D-0DA8-445E-9009-6FC8AD9517E3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0" name="Google Shape;4435;p22">
              <a:extLst>
                <a:ext uri="{FF2B5EF4-FFF2-40B4-BE49-F238E27FC236}">
                  <a16:creationId xmlns:a16="http://schemas.microsoft.com/office/drawing/2014/main" id="{149E264D-55CC-76FC-1A91-97699E60D345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1" name="Google Shape;4436;p22">
              <a:extLst>
                <a:ext uri="{FF2B5EF4-FFF2-40B4-BE49-F238E27FC236}">
                  <a16:creationId xmlns:a16="http://schemas.microsoft.com/office/drawing/2014/main" id="{898622DE-ED9F-DE3A-E882-D4D4653C2629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2" name="Google Shape;4437;p22">
              <a:extLst>
                <a:ext uri="{FF2B5EF4-FFF2-40B4-BE49-F238E27FC236}">
                  <a16:creationId xmlns:a16="http://schemas.microsoft.com/office/drawing/2014/main" id="{2AEAB453-BFEB-D47E-C298-CB7F465911FE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3" name="Google Shape;4438;p22">
              <a:extLst>
                <a:ext uri="{FF2B5EF4-FFF2-40B4-BE49-F238E27FC236}">
                  <a16:creationId xmlns:a16="http://schemas.microsoft.com/office/drawing/2014/main" id="{B5D9C459-2D3B-E8D4-A0FF-372678A1BCBD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4" name="Google Shape;4439;p22">
              <a:extLst>
                <a:ext uri="{FF2B5EF4-FFF2-40B4-BE49-F238E27FC236}">
                  <a16:creationId xmlns:a16="http://schemas.microsoft.com/office/drawing/2014/main" id="{E53618D6-317E-7CC9-9353-4571708C1371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5" name="Google Shape;4440;p22">
              <a:extLst>
                <a:ext uri="{FF2B5EF4-FFF2-40B4-BE49-F238E27FC236}">
                  <a16:creationId xmlns:a16="http://schemas.microsoft.com/office/drawing/2014/main" id="{F894577E-7270-B190-621B-8DDF6A8E1D8A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6" name="Google Shape;4441;p22">
              <a:extLst>
                <a:ext uri="{FF2B5EF4-FFF2-40B4-BE49-F238E27FC236}">
                  <a16:creationId xmlns:a16="http://schemas.microsoft.com/office/drawing/2014/main" id="{394D7213-41EC-2A37-042C-0AA737B94DFB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7" name="Google Shape;4442;p22">
              <a:extLst>
                <a:ext uri="{FF2B5EF4-FFF2-40B4-BE49-F238E27FC236}">
                  <a16:creationId xmlns:a16="http://schemas.microsoft.com/office/drawing/2014/main" id="{6BBF1DC7-606A-C99B-AAB2-C5F818C1B928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8" name="Google Shape;4443;p22">
              <a:extLst>
                <a:ext uri="{FF2B5EF4-FFF2-40B4-BE49-F238E27FC236}">
                  <a16:creationId xmlns:a16="http://schemas.microsoft.com/office/drawing/2014/main" id="{B668E833-7880-DD4C-801F-70E21A7CAEAE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9" name="Google Shape;4444;p22">
              <a:extLst>
                <a:ext uri="{FF2B5EF4-FFF2-40B4-BE49-F238E27FC236}">
                  <a16:creationId xmlns:a16="http://schemas.microsoft.com/office/drawing/2014/main" id="{3F349517-8B0F-5188-AD65-ED54777E8E2E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0" name="Google Shape;4445;p22">
              <a:extLst>
                <a:ext uri="{FF2B5EF4-FFF2-40B4-BE49-F238E27FC236}">
                  <a16:creationId xmlns:a16="http://schemas.microsoft.com/office/drawing/2014/main" id="{3467F554-7F31-D1BD-7BDF-5985A5EA2F88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1" name="Google Shape;4446;p22">
              <a:extLst>
                <a:ext uri="{FF2B5EF4-FFF2-40B4-BE49-F238E27FC236}">
                  <a16:creationId xmlns:a16="http://schemas.microsoft.com/office/drawing/2014/main" id="{21FA51BE-1227-0023-38E0-4A06B0B39145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2" name="Google Shape;4447;p22">
              <a:extLst>
                <a:ext uri="{FF2B5EF4-FFF2-40B4-BE49-F238E27FC236}">
                  <a16:creationId xmlns:a16="http://schemas.microsoft.com/office/drawing/2014/main" id="{D85D21E7-898C-4D6F-4999-0A1B6190BBA9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3" name="Google Shape;4448;p22">
              <a:extLst>
                <a:ext uri="{FF2B5EF4-FFF2-40B4-BE49-F238E27FC236}">
                  <a16:creationId xmlns:a16="http://schemas.microsoft.com/office/drawing/2014/main" id="{68BFB0FD-545F-26E2-4FA8-7CB36D31B576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4" name="Google Shape;4449;p22">
              <a:extLst>
                <a:ext uri="{FF2B5EF4-FFF2-40B4-BE49-F238E27FC236}">
                  <a16:creationId xmlns:a16="http://schemas.microsoft.com/office/drawing/2014/main" id="{39DA1943-CA20-DB61-3DE1-B3EAFBD91F23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5" name="Google Shape;4450;p22">
              <a:extLst>
                <a:ext uri="{FF2B5EF4-FFF2-40B4-BE49-F238E27FC236}">
                  <a16:creationId xmlns:a16="http://schemas.microsoft.com/office/drawing/2014/main" id="{BCF8721D-0BCA-DD32-17F3-C0B8FCB76EAA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6" name="Google Shape;4451;p22">
              <a:extLst>
                <a:ext uri="{FF2B5EF4-FFF2-40B4-BE49-F238E27FC236}">
                  <a16:creationId xmlns:a16="http://schemas.microsoft.com/office/drawing/2014/main" id="{4F439425-5219-1E2E-95D7-865B20D66255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7" name="Google Shape;4452;p22">
              <a:extLst>
                <a:ext uri="{FF2B5EF4-FFF2-40B4-BE49-F238E27FC236}">
                  <a16:creationId xmlns:a16="http://schemas.microsoft.com/office/drawing/2014/main" id="{5F428CDE-0DAE-434C-743B-8DD3359AB5AD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8" name="Google Shape;4453;p22">
              <a:extLst>
                <a:ext uri="{FF2B5EF4-FFF2-40B4-BE49-F238E27FC236}">
                  <a16:creationId xmlns:a16="http://schemas.microsoft.com/office/drawing/2014/main" id="{9D56C92F-DE27-EC18-5353-33038DAB9775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9" name="Google Shape;4454;p22">
              <a:extLst>
                <a:ext uri="{FF2B5EF4-FFF2-40B4-BE49-F238E27FC236}">
                  <a16:creationId xmlns:a16="http://schemas.microsoft.com/office/drawing/2014/main" id="{C331E9CA-C7FC-0D5E-D52B-6EFE01A3AF52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0" name="Google Shape;4455;p22">
              <a:extLst>
                <a:ext uri="{FF2B5EF4-FFF2-40B4-BE49-F238E27FC236}">
                  <a16:creationId xmlns:a16="http://schemas.microsoft.com/office/drawing/2014/main" id="{ABEFDA13-AEEC-6949-1509-49D1B8D7E312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1" name="Google Shape;4456;p22">
              <a:extLst>
                <a:ext uri="{FF2B5EF4-FFF2-40B4-BE49-F238E27FC236}">
                  <a16:creationId xmlns:a16="http://schemas.microsoft.com/office/drawing/2014/main" id="{1006D3F1-5A66-430B-43A1-87DF89A2E40F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2" name="Google Shape;4457;p22">
              <a:extLst>
                <a:ext uri="{FF2B5EF4-FFF2-40B4-BE49-F238E27FC236}">
                  <a16:creationId xmlns:a16="http://schemas.microsoft.com/office/drawing/2014/main" id="{5A36F2B1-4D0C-23A3-7D9E-8F3A7114789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3" name="Google Shape;4458;p22">
              <a:extLst>
                <a:ext uri="{FF2B5EF4-FFF2-40B4-BE49-F238E27FC236}">
                  <a16:creationId xmlns:a16="http://schemas.microsoft.com/office/drawing/2014/main" id="{529DBCA1-89DF-EC80-9B62-614279D22F13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4" name="Google Shape;4459;p22">
              <a:extLst>
                <a:ext uri="{FF2B5EF4-FFF2-40B4-BE49-F238E27FC236}">
                  <a16:creationId xmlns:a16="http://schemas.microsoft.com/office/drawing/2014/main" id="{E91D8C05-D1F1-B3F1-C542-2474AC2310FF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5" name="Google Shape;4460;p22">
              <a:extLst>
                <a:ext uri="{FF2B5EF4-FFF2-40B4-BE49-F238E27FC236}">
                  <a16:creationId xmlns:a16="http://schemas.microsoft.com/office/drawing/2014/main" id="{83993C12-75F2-1EC7-D0D4-A987591807EB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6" name="Google Shape;4461;p22">
              <a:extLst>
                <a:ext uri="{FF2B5EF4-FFF2-40B4-BE49-F238E27FC236}">
                  <a16:creationId xmlns:a16="http://schemas.microsoft.com/office/drawing/2014/main" id="{A858CFFD-7099-FFF2-5838-DB6DED2341F9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7" name="Google Shape;4462;p22">
              <a:extLst>
                <a:ext uri="{FF2B5EF4-FFF2-40B4-BE49-F238E27FC236}">
                  <a16:creationId xmlns:a16="http://schemas.microsoft.com/office/drawing/2014/main" id="{0641B71F-74AE-353C-A3DE-44EADD0AA7F4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8" name="Google Shape;4463;p22">
              <a:extLst>
                <a:ext uri="{FF2B5EF4-FFF2-40B4-BE49-F238E27FC236}">
                  <a16:creationId xmlns:a16="http://schemas.microsoft.com/office/drawing/2014/main" id="{78FFCA87-16B9-3F15-3A98-F2EB9F0A2C7E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9" name="Google Shape;4464;p22">
              <a:extLst>
                <a:ext uri="{FF2B5EF4-FFF2-40B4-BE49-F238E27FC236}">
                  <a16:creationId xmlns:a16="http://schemas.microsoft.com/office/drawing/2014/main" id="{E1FA30D4-6077-9804-755E-FF04C3EFB484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0" name="Google Shape;4465;p22">
              <a:extLst>
                <a:ext uri="{FF2B5EF4-FFF2-40B4-BE49-F238E27FC236}">
                  <a16:creationId xmlns:a16="http://schemas.microsoft.com/office/drawing/2014/main" id="{E3922731-6E23-D69C-EE1D-58085A015C60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1" name="Google Shape;4466;p22">
              <a:extLst>
                <a:ext uri="{FF2B5EF4-FFF2-40B4-BE49-F238E27FC236}">
                  <a16:creationId xmlns:a16="http://schemas.microsoft.com/office/drawing/2014/main" id="{301E63D1-6A2B-BCD9-42AA-D5E653326FA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2" name="Google Shape;4467;p22">
              <a:extLst>
                <a:ext uri="{FF2B5EF4-FFF2-40B4-BE49-F238E27FC236}">
                  <a16:creationId xmlns:a16="http://schemas.microsoft.com/office/drawing/2014/main" id="{B2ED0F80-966D-071A-B557-4F5C900BFFB6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3" name="Google Shape;4468;p22">
              <a:extLst>
                <a:ext uri="{FF2B5EF4-FFF2-40B4-BE49-F238E27FC236}">
                  <a16:creationId xmlns:a16="http://schemas.microsoft.com/office/drawing/2014/main" id="{3040F635-AD80-3AC6-ED0A-FC1C73E95B6D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4" name="Google Shape;4469;p22">
              <a:extLst>
                <a:ext uri="{FF2B5EF4-FFF2-40B4-BE49-F238E27FC236}">
                  <a16:creationId xmlns:a16="http://schemas.microsoft.com/office/drawing/2014/main" id="{6890779E-3341-3BF3-3608-D795A2826A3B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5" name="Google Shape;4470;p22">
              <a:extLst>
                <a:ext uri="{FF2B5EF4-FFF2-40B4-BE49-F238E27FC236}">
                  <a16:creationId xmlns:a16="http://schemas.microsoft.com/office/drawing/2014/main" id="{5EF7E335-BE62-FEE1-71AD-341253F6FA45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6" name="Google Shape;4471;p22">
              <a:extLst>
                <a:ext uri="{FF2B5EF4-FFF2-40B4-BE49-F238E27FC236}">
                  <a16:creationId xmlns:a16="http://schemas.microsoft.com/office/drawing/2014/main" id="{C7B83932-3DF1-80B0-E626-DCBFC001DDA8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7" name="Google Shape;4472;p22">
              <a:extLst>
                <a:ext uri="{FF2B5EF4-FFF2-40B4-BE49-F238E27FC236}">
                  <a16:creationId xmlns:a16="http://schemas.microsoft.com/office/drawing/2014/main" id="{36E090C0-6A33-7EF9-5731-2CEA536170C1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8" name="Google Shape;4473;p22">
              <a:extLst>
                <a:ext uri="{FF2B5EF4-FFF2-40B4-BE49-F238E27FC236}">
                  <a16:creationId xmlns:a16="http://schemas.microsoft.com/office/drawing/2014/main" id="{2BBCAD6C-46C5-61F6-3309-1410EA1E413C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9" name="Google Shape;4474;p22">
              <a:extLst>
                <a:ext uri="{FF2B5EF4-FFF2-40B4-BE49-F238E27FC236}">
                  <a16:creationId xmlns:a16="http://schemas.microsoft.com/office/drawing/2014/main" id="{B3FC149C-F721-BD09-74E9-C7C722EF7146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0" name="Google Shape;4475;p22">
              <a:extLst>
                <a:ext uri="{FF2B5EF4-FFF2-40B4-BE49-F238E27FC236}">
                  <a16:creationId xmlns:a16="http://schemas.microsoft.com/office/drawing/2014/main" id="{FC2DB246-FA2F-BE3E-1F38-DB0E53F636DF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1" name="Google Shape;4476;p22">
              <a:extLst>
                <a:ext uri="{FF2B5EF4-FFF2-40B4-BE49-F238E27FC236}">
                  <a16:creationId xmlns:a16="http://schemas.microsoft.com/office/drawing/2014/main" id="{B817B0C0-107A-EED3-A442-AF508BA0D73A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2" name="Google Shape;4477;p22">
              <a:extLst>
                <a:ext uri="{FF2B5EF4-FFF2-40B4-BE49-F238E27FC236}">
                  <a16:creationId xmlns:a16="http://schemas.microsoft.com/office/drawing/2014/main" id="{060B82BE-DA1C-327B-EFE4-F0EA27301F67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3" name="Google Shape;4478;p22">
              <a:extLst>
                <a:ext uri="{FF2B5EF4-FFF2-40B4-BE49-F238E27FC236}">
                  <a16:creationId xmlns:a16="http://schemas.microsoft.com/office/drawing/2014/main" id="{7293131B-AFB8-8DA3-EFA4-7C63820EEA9D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4" name="Google Shape;4479;p22">
              <a:extLst>
                <a:ext uri="{FF2B5EF4-FFF2-40B4-BE49-F238E27FC236}">
                  <a16:creationId xmlns:a16="http://schemas.microsoft.com/office/drawing/2014/main" id="{0A0AB566-D90D-A7CD-E4E0-F140796CB3E6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5" name="Google Shape;4480;p22">
              <a:extLst>
                <a:ext uri="{FF2B5EF4-FFF2-40B4-BE49-F238E27FC236}">
                  <a16:creationId xmlns:a16="http://schemas.microsoft.com/office/drawing/2014/main" id="{16BB90A5-C863-5E6A-074B-E9145D32241F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6" name="Google Shape;4481;p22">
              <a:extLst>
                <a:ext uri="{FF2B5EF4-FFF2-40B4-BE49-F238E27FC236}">
                  <a16:creationId xmlns:a16="http://schemas.microsoft.com/office/drawing/2014/main" id="{90580255-A22C-406D-5075-39087CC984B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7" name="Google Shape;4482;p22">
              <a:extLst>
                <a:ext uri="{FF2B5EF4-FFF2-40B4-BE49-F238E27FC236}">
                  <a16:creationId xmlns:a16="http://schemas.microsoft.com/office/drawing/2014/main" id="{D6ADC0DE-B708-DD47-2354-E4749D2C04FD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8" name="Google Shape;4483;p22">
              <a:extLst>
                <a:ext uri="{FF2B5EF4-FFF2-40B4-BE49-F238E27FC236}">
                  <a16:creationId xmlns:a16="http://schemas.microsoft.com/office/drawing/2014/main" id="{89F950A7-7A78-8C7A-AA83-275230ADE9EA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9" name="Google Shape;4484;p22">
              <a:extLst>
                <a:ext uri="{FF2B5EF4-FFF2-40B4-BE49-F238E27FC236}">
                  <a16:creationId xmlns:a16="http://schemas.microsoft.com/office/drawing/2014/main" id="{ABA6D6B3-20A1-5438-7DEE-7B5CA187E1C7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0" name="Google Shape;4485;p22">
              <a:extLst>
                <a:ext uri="{FF2B5EF4-FFF2-40B4-BE49-F238E27FC236}">
                  <a16:creationId xmlns:a16="http://schemas.microsoft.com/office/drawing/2014/main" id="{DB112853-B3E1-C2F5-36AF-D3297E945CAD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1" name="Google Shape;4486;p22">
              <a:extLst>
                <a:ext uri="{FF2B5EF4-FFF2-40B4-BE49-F238E27FC236}">
                  <a16:creationId xmlns:a16="http://schemas.microsoft.com/office/drawing/2014/main" id="{5065DB7E-CCF8-4772-0A52-516D239C785F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2" name="Google Shape;4487;p22">
              <a:extLst>
                <a:ext uri="{FF2B5EF4-FFF2-40B4-BE49-F238E27FC236}">
                  <a16:creationId xmlns:a16="http://schemas.microsoft.com/office/drawing/2014/main" id="{CAEF7FB4-D780-9DEA-834D-535410F1BFD1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3" name="Google Shape;4488;p22">
              <a:extLst>
                <a:ext uri="{FF2B5EF4-FFF2-40B4-BE49-F238E27FC236}">
                  <a16:creationId xmlns:a16="http://schemas.microsoft.com/office/drawing/2014/main" id="{9F5B2658-DB60-BAC4-1733-9154978321BF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4" name="Google Shape;4489;p22">
              <a:extLst>
                <a:ext uri="{FF2B5EF4-FFF2-40B4-BE49-F238E27FC236}">
                  <a16:creationId xmlns:a16="http://schemas.microsoft.com/office/drawing/2014/main" id="{D8D8E662-B298-3DF4-AD51-2DD4BD5A4C8D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5" name="Google Shape;4490;p22">
              <a:extLst>
                <a:ext uri="{FF2B5EF4-FFF2-40B4-BE49-F238E27FC236}">
                  <a16:creationId xmlns:a16="http://schemas.microsoft.com/office/drawing/2014/main" id="{74958E7E-EBA5-B624-0193-77928FEF363B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6" name="Google Shape;4491;p22">
              <a:extLst>
                <a:ext uri="{FF2B5EF4-FFF2-40B4-BE49-F238E27FC236}">
                  <a16:creationId xmlns:a16="http://schemas.microsoft.com/office/drawing/2014/main" id="{B875A721-5A02-B974-1CD6-1E194FC9A198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7" name="Google Shape;4492;p22">
              <a:extLst>
                <a:ext uri="{FF2B5EF4-FFF2-40B4-BE49-F238E27FC236}">
                  <a16:creationId xmlns:a16="http://schemas.microsoft.com/office/drawing/2014/main" id="{F94C485A-B63F-21D6-DB87-96A5A3559447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8" name="Google Shape;4493;p22">
              <a:extLst>
                <a:ext uri="{FF2B5EF4-FFF2-40B4-BE49-F238E27FC236}">
                  <a16:creationId xmlns:a16="http://schemas.microsoft.com/office/drawing/2014/main" id="{38E90B25-B17F-8377-1A95-F3465FC4AA8B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9" name="Google Shape;4494;p22">
              <a:extLst>
                <a:ext uri="{FF2B5EF4-FFF2-40B4-BE49-F238E27FC236}">
                  <a16:creationId xmlns:a16="http://schemas.microsoft.com/office/drawing/2014/main" id="{09BB5C4C-C204-ABF1-18BA-AC176590716C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0" name="Google Shape;4495;p22">
              <a:extLst>
                <a:ext uri="{FF2B5EF4-FFF2-40B4-BE49-F238E27FC236}">
                  <a16:creationId xmlns:a16="http://schemas.microsoft.com/office/drawing/2014/main" id="{F5DD77BC-DD30-E3A4-A0A5-CF20B0B90D52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1" name="Google Shape;4496;p22">
              <a:extLst>
                <a:ext uri="{FF2B5EF4-FFF2-40B4-BE49-F238E27FC236}">
                  <a16:creationId xmlns:a16="http://schemas.microsoft.com/office/drawing/2014/main" id="{88962F63-EEAB-A4C3-1F9D-776CF73E3B2F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2" name="Google Shape;4497;p22">
              <a:extLst>
                <a:ext uri="{FF2B5EF4-FFF2-40B4-BE49-F238E27FC236}">
                  <a16:creationId xmlns:a16="http://schemas.microsoft.com/office/drawing/2014/main" id="{3DE30A3B-7D1E-56FA-3366-259C36916D9F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3" name="Google Shape;4498;p22">
              <a:extLst>
                <a:ext uri="{FF2B5EF4-FFF2-40B4-BE49-F238E27FC236}">
                  <a16:creationId xmlns:a16="http://schemas.microsoft.com/office/drawing/2014/main" id="{AACCCCF7-B7DC-81E3-920C-97D40565EC10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4" name="Google Shape;4499;p22">
              <a:extLst>
                <a:ext uri="{FF2B5EF4-FFF2-40B4-BE49-F238E27FC236}">
                  <a16:creationId xmlns:a16="http://schemas.microsoft.com/office/drawing/2014/main" id="{2E06F577-DCFB-FF91-3EB6-D82648B4078B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5" name="Google Shape;4500;p22">
              <a:extLst>
                <a:ext uri="{FF2B5EF4-FFF2-40B4-BE49-F238E27FC236}">
                  <a16:creationId xmlns:a16="http://schemas.microsoft.com/office/drawing/2014/main" id="{C1691B9F-75DB-7EC2-8A11-3C12A61FC9CC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6" name="Google Shape;4501;p22">
              <a:extLst>
                <a:ext uri="{FF2B5EF4-FFF2-40B4-BE49-F238E27FC236}">
                  <a16:creationId xmlns:a16="http://schemas.microsoft.com/office/drawing/2014/main" id="{94FBF2A6-B1BF-85E6-46B3-EE97BAC86766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7" name="Google Shape;4502;p22">
              <a:extLst>
                <a:ext uri="{FF2B5EF4-FFF2-40B4-BE49-F238E27FC236}">
                  <a16:creationId xmlns:a16="http://schemas.microsoft.com/office/drawing/2014/main" id="{789733D3-E144-F84E-E72D-EB3418086D9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8" name="Google Shape;4503;p22">
              <a:extLst>
                <a:ext uri="{FF2B5EF4-FFF2-40B4-BE49-F238E27FC236}">
                  <a16:creationId xmlns:a16="http://schemas.microsoft.com/office/drawing/2014/main" id="{2CBBF8AE-4343-9878-A8E3-DD27396FC712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9" name="Google Shape;4504;p22">
              <a:extLst>
                <a:ext uri="{FF2B5EF4-FFF2-40B4-BE49-F238E27FC236}">
                  <a16:creationId xmlns:a16="http://schemas.microsoft.com/office/drawing/2014/main" id="{86E096F6-8E09-5FCD-58BC-26FB0FFCAAA4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0" name="Google Shape;4505;p22">
              <a:extLst>
                <a:ext uri="{FF2B5EF4-FFF2-40B4-BE49-F238E27FC236}">
                  <a16:creationId xmlns:a16="http://schemas.microsoft.com/office/drawing/2014/main" id="{7A20F999-B21C-822C-89BC-8E09C3049BB5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1" name="Google Shape;4506;p22">
              <a:extLst>
                <a:ext uri="{FF2B5EF4-FFF2-40B4-BE49-F238E27FC236}">
                  <a16:creationId xmlns:a16="http://schemas.microsoft.com/office/drawing/2014/main" id="{924C63FF-C5B2-C762-FB60-11A3E54707B7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2" name="Google Shape;4507;p22">
              <a:extLst>
                <a:ext uri="{FF2B5EF4-FFF2-40B4-BE49-F238E27FC236}">
                  <a16:creationId xmlns:a16="http://schemas.microsoft.com/office/drawing/2014/main" id="{F1015787-6374-1246-CE45-6F22013DFAF6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3" name="Google Shape;4508;p22">
              <a:extLst>
                <a:ext uri="{FF2B5EF4-FFF2-40B4-BE49-F238E27FC236}">
                  <a16:creationId xmlns:a16="http://schemas.microsoft.com/office/drawing/2014/main" id="{CC9A7690-187F-EC7E-ACB2-D8B66DA222F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4" name="Google Shape;4509;p22">
              <a:extLst>
                <a:ext uri="{FF2B5EF4-FFF2-40B4-BE49-F238E27FC236}">
                  <a16:creationId xmlns:a16="http://schemas.microsoft.com/office/drawing/2014/main" id="{DDAE93B9-A157-A78F-C168-0CC1ECE7F165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5" name="Google Shape;4510;p22">
              <a:extLst>
                <a:ext uri="{FF2B5EF4-FFF2-40B4-BE49-F238E27FC236}">
                  <a16:creationId xmlns:a16="http://schemas.microsoft.com/office/drawing/2014/main" id="{9BA1F6D0-7C23-63C6-AE74-510372C686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6" name="Google Shape;4511;p22">
              <a:extLst>
                <a:ext uri="{FF2B5EF4-FFF2-40B4-BE49-F238E27FC236}">
                  <a16:creationId xmlns:a16="http://schemas.microsoft.com/office/drawing/2014/main" id="{9B4FB4B9-338A-ACA9-E010-7319D279BEDB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7" name="Google Shape;4512;p22">
              <a:extLst>
                <a:ext uri="{FF2B5EF4-FFF2-40B4-BE49-F238E27FC236}">
                  <a16:creationId xmlns:a16="http://schemas.microsoft.com/office/drawing/2014/main" id="{6223A878-3933-1431-676A-F8E4256BE7EF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8" name="Google Shape;4513;p22">
              <a:extLst>
                <a:ext uri="{FF2B5EF4-FFF2-40B4-BE49-F238E27FC236}">
                  <a16:creationId xmlns:a16="http://schemas.microsoft.com/office/drawing/2014/main" id="{1D72235E-4FE0-1230-7CF8-1EA71171DE07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9" name="Google Shape;4514;p22">
              <a:extLst>
                <a:ext uri="{FF2B5EF4-FFF2-40B4-BE49-F238E27FC236}">
                  <a16:creationId xmlns:a16="http://schemas.microsoft.com/office/drawing/2014/main" id="{0D3CEA00-BB7A-3F9F-D9C9-7BE46383654C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0" name="Google Shape;4515;p22">
              <a:extLst>
                <a:ext uri="{FF2B5EF4-FFF2-40B4-BE49-F238E27FC236}">
                  <a16:creationId xmlns:a16="http://schemas.microsoft.com/office/drawing/2014/main" id="{E745D2E8-9DE1-C5AC-23BF-936799343B4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1" name="Google Shape;4516;p22">
              <a:extLst>
                <a:ext uri="{FF2B5EF4-FFF2-40B4-BE49-F238E27FC236}">
                  <a16:creationId xmlns:a16="http://schemas.microsoft.com/office/drawing/2014/main" id="{ECF85C5F-1952-428D-2A4E-B22F6078971F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2" name="Google Shape;4517;p22">
              <a:extLst>
                <a:ext uri="{FF2B5EF4-FFF2-40B4-BE49-F238E27FC236}">
                  <a16:creationId xmlns:a16="http://schemas.microsoft.com/office/drawing/2014/main" id="{1D9BACC6-39B9-5637-F45A-8613CFC198DD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3" name="Google Shape;4518;p22">
              <a:extLst>
                <a:ext uri="{FF2B5EF4-FFF2-40B4-BE49-F238E27FC236}">
                  <a16:creationId xmlns:a16="http://schemas.microsoft.com/office/drawing/2014/main" id="{0E2EC47D-A7DC-E63A-D1CC-F290C6554D72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78" name="CuadroTexto 3977">
            <a:extLst>
              <a:ext uri="{FF2B5EF4-FFF2-40B4-BE49-F238E27FC236}">
                <a16:creationId xmlns:a16="http://schemas.microsoft.com/office/drawing/2014/main" id="{645CF9CA-D3CA-BF71-D8CE-28531919AEE4}"/>
              </a:ext>
            </a:extLst>
          </p:cNvPr>
          <p:cNvSpPr txBox="1"/>
          <p:nvPr/>
        </p:nvSpPr>
        <p:spPr>
          <a:xfrm>
            <a:off x="2360765" y="374184"/>
            <a:ext cx="6720130" cy="634544"/>
          </a:xfrm>
          <a:prstGeom prst="roundRect">
            <a:avLst>
              <a:gd name="adj" fmla="val 30743"/>
            </a:avLst>
          </a:prstGeom>
          <a:solidFill>
            <a:srgbClr val="193C6E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2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¿Dónde ponemos la lupa?</a:t>
            </a:r>
          </a:p>
        </p:txBody>
      </p:sp>
      <p:sp>
        <p:nvSpPr>
          <p:cNvPr id="3985" name="Elipse 3984">
            <a:extLst>
              <a:ext uri="{FF2B5EF4-FFF2-40B4-BE49-F238E27FC236}">
                <a16:creationId xmlns:a16="http://schemas.microsoft.com/office/drawing/2014/main" id="{95D085B1-DC4F-98E9-67FF-95259301B66A}"/>
              </a:ext>
            </a:extLst>
          </p:cNvPr>
          <p:cNvSpPr/>
          <p:nvPr/>
        </p:nvSpPr>
        <p:spPr>
          <a:xfrm>
            <a:off x="2713912" y="3945394"/>
            <a:ext cx="538095" cy="528844"/>
          </a:xfrm>
          <a:prstGeom prst="ellipse">
            <a:avLst/>
          </a:prstGeom>
          <a:solidFill>
            <a:srgbClr val="38AFDC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86" name="CuadroTexto 3985">
            <a:extLst>
              <a:ext uri="{FF2B5EF4-FFF2-40B4-BE49-F238E27FC236}">
                <a16:creationId xmlns:a16="http://schemas.microsoft.com/office/drawing/2014/main" id="{CCE8C752-9E5C-2CDD-FE7C-8C5890F959A8}"/>
              </a:ext>
            </a:extLst>
          </p:cNvPr>
          <p:cNvSpPr txBox="1"/>
          <p:nvPr/>
        </p:nvSpPr>
        <p:spPr>
          <a:xfrm>
            <a:off x="931092" y="4308313"/>
            <a:ext cx="19331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Centroamérica</a:t>
            </a:r>
          </a:p>
        </p:txBody>
      </p:sp>
      <p:sp>
        <p:nvSpPr>
          <p:cNvPr id="3987" name="Elipse 3986">
            <a:extLst>
              <a:ext uri="{FF2B5EF4-FFF2-40B4-BE49-F238E27FC236}">
                <a16:creationId xmlns:a16="http://schemas.microsoft.com/office/drawing/2014/main" id="{702F3944-8F2E-9C9B-97D0-09936A205C57}"/>
              </a:ext>
            </a:extLst>
          </p:cNvPr>
          <p:cNvSpPr/>
          <p:nvPr/>
        </p:nvSpPr>
        <p:spPr>
          <a:xfrm>
            <a:off x="8255718" y="3961260"/>
            <a:ext cx="1130969" cy="1063438"/>
          </a:xfrm>
          <a:prstGeom prst="ellipse">
            <a:avLst/>
          </a:prstGeom>
          <a:solidFill>
            <a:srgbClr val="38AFDC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88" name="CuadroTexto 3987">
            <a:extLst>
              <a:ext uri="{FF2B5EF4-FFF2-40B4-BE49-F238E27FC236}">
                <a16:creationId xmlns:a16="http://schemas.microsoft.com/office/drawing/2014/main" id="{528FB7CD-9921-CA64-5A27-FA9519E4BF76}"/>
              </a:ext>
            </a:extLst>
          </p:cNvPr>
          <p:cNvSpPr txBox="1"/>
          <p:nvPr/>
        </p:nvSpPr>
        <p:spPr>
          <a:xfrm>
            <a:off x="9478088" y="4308313"/>
            <a:ext cx="22826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Sudeste Asiático</a:t>
            </a: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E4CC0C8F-9C74-CE32-2E85-E757A854F18F}"/>
              </a:ext>
            </a:extLst>
          </p:cNvPr>
          <p:cNvSpPr/>
          <p:nvPr/>
        </p:nvSpPr>
        <p:spPr>
          <a:xfrm>
            <a:off x="6440505" y="3146378"/>
            <a:ext cx="1130969" cy="1063438"/>
          </a:xfrm>
          <a:prstGeom prst="ellipse">
            <a:avLst/>
          </a:prstGeom>
          <a:solidFill>
            <a:srgbClr val="38AFDC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74" name="CuadroTexto 3973">
            <a:extLst>
              <a:ext uri="{FF2B5EF4-FFF2-40B4-BE49-F238E27FC236}">
                <a16:creationId xmlns:a16="http://schemas.microsoft.com/office/drawing/2014/main" id="{1766F64A-79FB-8AB3-EA85-09022485AAEF}"/>
              </a:ext>
            </a:extLst>
          </p:cNvPr>
          <p:cNvSpPr txBox="1"/>
          <p:nvPr/>
        </p:nvSpPr>
        <p:spPr>
          <a:xfrm>
            <a:off x="6887228" y="4308313"/>
            <a:ext cx="13684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8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Medio Oriente</a:t>
            </a:r>
          </a:p>
        </p:txBody>
      </p:sp>
    </p:spTree>
    <p:extLst>
      <p:ext uri="{BB962C8B-B14F-4D97-AF65-F5344CB8AC3E}">
        <p14:creationId xmlns:p14="http://schemas.microsoft.com/office/powerpoint/2010/main" val="152067492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83C7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D5A52B2-96FE-5813-E73F-BA9A3098E5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Conector recto 13">
            <a:extLst>
              <a:ext uri="{FF2B5EF4-FFF2-40B4-BE49-F238E27FC236}">
                <a16:creationId xmlns:a16="http://schemas.microsoft.com/office/drawing/2014/main" id="{981F94F1-0D04-F40D-83AA-A93A65848524}"/>
              </a:ext>
            </a:extLst>
          </p:cNvPr>
          <p:cNvCxnSpPr>
            <a:cxnSpLocks/>
          </p:cNvCxnSpPr>
          <p:nvPr/>
        </p:nvCxnSpPr>
        <p:spPr>
          <a:xfrm>
            <a:off x="-86139" y="5911053"/>
            <a:ext cx="12364278" cy="0"/>
          </a:xfrm>
          <a:prstGeom prst="line">
            <a:avLst/>
          </a:prstGeom>
          <a:ln>
            <a:solidFill>
              <a:srgbClr val="BDD83C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" name="Imagen 16">
            <a:extLst>
              <a:ext uri="{FF2B5EF4-FFF2-40B4-BE49-F238E27FC236}">
                <a16:creationId xmlns:a16="http://schemas.microsoft.com/office/drawing/2014/main" id="{9650FFB8-EBE3-A1EB-DB38-D22D94AFF1D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336" t="29882" r="41441" b="34792"/>
          <a:stretch/>
        </p:blipFill>
        <p:spPr>
          <a:xfrm>
            <a:off x="10832124" y="5995461"/>
            <a:ext cx="1083212" cy="747040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39A584C1-BD02-C783-05D5-9C99E389F63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8942" t="36102" r="20038" b="32103"/>
          <a:stretch/>
        </p:blipFill>
        <p:spPr>
          <a:xfrm>
            <a:off x="146032" y="6080592"/>
            <a:ext cx="2258316" cy="661908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0F66BE18-EEA9-2AAF-F2E4-A0F8B9E9A339}"/>
              </a:ext>
            </a:extLst>
          </p:cNvPr>
          <p:cNvSpPr txBox="1"/>
          <p:nvPr/>
        </p:nvSpPr>
        <p:spPr>
          <a:xfrm>
            <a:off x="661987" y="1648087"/>
            <a:ext cx="1086802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www.inale.org</a:t>
            </a:r>
          </a:p>
          <a:p>
            <a:pPr algn="ctr"/>
            <a:endParaRPr lang="es-ES" sz="44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algn="ctr"/>
            <a:r>
              <a:rPr lang="es-ES" sz="2800" b="1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Ec</a:t>
            </a:r>
            <a:r>
              <a:rPr lang="es-ES" sz="2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 Mercedes Baraibar</a:t>
            </a:r>
          </a:p>
          <a:p>
            <a:pPr algn="ctr"/>
            <a:r>
              <a:rPr lang="es-ES" sz="2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Área de Información y Estudios Económicos</a:t>
            </a:r>
          </a:p>
          <a:p>
            <a:pPr algn="ctr"/>
            <a:r>
              <a:rPr lang="es-ES" sz="2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INALE</a:t>
            </a:r>
          </a:p>
          <a:p>
            <a:pPr algn="ctr"/>
            <a:r>
              <a:rPr lang="es-ES" sz="2800" b="1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mbaraibar@inale</a:t>
            </a:r>
            <a:r>
              <a:rPr lang="es-ES" sz="2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.org</a:t>
            </a:r>
            <a:endParaRPr lang="es-UY" sz="28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145126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07EB16C-9C83-95AB-B18B-1B6CBB0047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Chart 2">
            <a:extLst>
              <a:ext uri="{FF2B5EF4-FFF2-40B4-BE49-F238E27FC236}">
                <a16:creationId xmlns:a16="http://schemas.microsoft.com/office/drawing/2014/main" id="{023A6E80-F3FA-4FED-8A32-F3AC4BFC7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1717428"/>
              </p:ext>
            </p:extLst>
          </p:nvPr>
        </p:nvGraphicFramePr>
        <p:xfrm>
          <a:off x="-69336" y="1033525"/>
          <a:ext cx="11520000" cy="55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358499C9-01AC-CE44-E672-FE8078DBD31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B4470BAD-EE7D-F99B-6B74-BE0C085533C1}"/>
              </a:ext>
            </a:extLst>
          </p:cNvPr>
          <p:cNvSpPr txBox="1"/>
          <p:nvPr/>
        </p:nvSpPr>
        <p:spPr>
          <a:xfrm>
            <a:off x="256674" y="129522"/>
            <a:ext cx="842237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Escalada de proteccionismo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cxnSp>
        <p:nvCxnSpPr>
          <p:cNvPr id="22" name="Conector recto 21">
            <a:extLst>
              <a:ext uri="{FF2B5EF4-FFF2-40B4-BE49-F238E27FC236}">
                <a16:creationId xmlns:a16="http://schemas.microsoft.com/office/drawing/2014/main" id="{4825C8BE-A8E3-8316-1B21-DBA4E0A0DB25}"/>
              </a:ext>
            </a:extLst>
          </p:cNvPr>
          <p:cNvCxnSpPr>
            <a:cxnSpLocks/>
          </p:cNvCxnSpPr>
          <p:nvPr/>
        </p:nvCxnSpPr>
        <p:spPr>
          <a:xfrm flipV="1">
            <a:off x="5143130" y="1775059"/>
            <a:ext cx="0" cy="404941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ector recto 23">
            <a:extLst>
              <a:ext uri="{FF2B5EF4-FFF2-40B4-BE49-F238E27FC236}">
                <a16:creationId xmlns:a16="http://schemas.microsoft.com/office/drawing/2014/main" id="{4ED01086-D84A-EC27-80E8-745A6B1C5BFD}"/>
              </a:ext>
            </a:extLst>
          </p:cNvPr>
          <p:cNvCxnSpPr>
            <a:cxnSpLocks/>
          </p:cNvCxnSpPr>
          <p:nvPr/>
        </p:nvCxnSpPr>
        <p:spPr>
          <a:xfrm flipV="1">
            <a:off x="10878748" y="2163644"/>
            <a:ext cx="0" cy="36850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CuadroTexto 24">
            <a:extLst>
              <a:ext uri="{FF2B5EF4-FFF2-40B4-BE49-F238E27FC236}">
                <a16:creationId xmlns:a16="http://schemas.microsoft.com/office/drawing/2014/main" id="{6E34DCBE-0128-194C-BA84-841A6AA9C9C9}"/>
              </a:ext>
            </a:extLst>
          </p:cNvPr>
          <p:cNvSpPr txBox="1"/>
          <p:nvPr/>
        </p:nvSpPr>
        <p:spPr>
          <a:xfrm>
            <a:off x="9656251" y="1640424"/>
            <a:ext cx="21915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1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Administración 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1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Trump (2025 - )</a:t>
            </a: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DB2E8183-4DAE-3B4A-C2BA-232133671E26}"/>
              </a:ext>
            </a:extLst>
          </p:cNvPr>
          <p:cNvSpPr txBox="1"/>
          <p:nvPr/>
        </p:nvSpPr>
        <p:spPr>
          <a:xfrm>
            <a:off x="1760504" y="1619632"/>
            <a:ext cx="22760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1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Primera administración de Trump (2017-2021)</a:t>
            </a:r>
            <a:endParaRPr kumimoji="0" lang="es-ES" sz="1050" b="1" i="0" u="none" strike="noStrike" kern="1200" cap="none" spc="0" normalizeH="0" baseline="0" noProof="0">
              <a:ln>
                <a:noFill/>
              </a:ln>
              <a:solidFill>
                <a:srgbClr val="E7E74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93662B57-E5EC-88AF-65FE-52DFD770D590}"/>
              </a:ext>
            </a:extLst>
          </p:cNvPr>
          <p:cNvSpPr txBox="1"/>
          <p:nvPr/>
        </p:nvSpPr>
        <p:spPr>
          <a:xfrm>
            <a:off x="529953" y="6596390"/>
            <a:ext cx="814909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Fuente: </a:t>
            </a:r>
            <a:r>
              <a:rPr kumimoji="0" lang="es-ES" sz="10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elaborado</a:t>
            </a: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 por INALE en base a  Peterson </a:t>
            </a:r>
            <a:r>
              <a:rPr kumimoji="0" lang="es-ES" sz="1050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Institute</a:t>
            </a: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 </a:t>
            </a:r>
            <a:r>
              <a:rPr kumimoji="0" lang="es-ES" sz="1050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for</a:t>
            </a: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 International </a:t>
            </a:r>
            <a:r>
              <a:rPr kumimoji="0" lang="es-ES" sz="1050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Economics</a:t>
            </a:r>
            <a:endParaRPr kumimoji="0" lang="es-ES" sz="80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</a:endParaRPr>
          </a:p>
        </p:txBody>
      </p:sp>
      <p:cxnSp>
        <p:nvCxnSpPr>
          <p:cNvPr id="3" name="Conector recto 2">
            <a:extLst>
              <a:ext uri="{FF2B5EF4-FFF2-40B4-BE49-F238E27FC236}">
                <a16:creationId xmlns:a16="http://schemas.microsoft.com/office/drawing/2014/main" id="{AEBDC78F-140B-3AEB-2148-53B791F7874C}"/>
              </a:ext>
            </a:extLst>
          </p:cNvPr>
          <p:cNvCxnSpPr>
            <a:cxnSpLocks/>
          </p:cNvCxnSpPr>
          <p:nvPr/>
        </p:nvCxnSpPr>
        <p:spPr>
          <a:xfrm flipV="1">
            <a:off x="3644225" y="4201297"/>
            <a:ext cx="0" cy="164735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CuadroTexto 9">
            <a:extLst>
              <a:ext uri="{FF2B5EF4-FFF2-40B4-BE49-F238E27FC236}">
                <a16:creationId xmlns:a16="http://schemas.microsoft.com/office/drawing/2014/main" id="{CA8E2A37-2981-7929-FC08-FECAE2E77941}"/>
              </a:ext>
            </a:extLst>
          </p:cNvPr>
          <p:cNvSpPr txBox="1"/>
          <p:nvPr/>
        </p:nvSpPr>
        <p:spPr>
          <a:xfrm>
            <a:off x="3649709" y="4201297"/>
            <a:ext cx="9401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Acuerdo de cese (fase 1)</a:t>
            </a:r>
            <a:endParaRPr lang="es-ES" sz="10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AB75D969-091D-AE02-ECCE-E09713193302}"/>
              </a:ext>
            </a:extLst>
          </p:cNvPr>
          <p:cNvSpPr txBox="1"/>
          <p:nvPr/>
        </p:nvSpPr>
        <p:spPr>
          <a:xfrm>
            <a:off x="6830474" y="1640424"/>
            <a:ext cx="23609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1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Administración 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1400" b="1" err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Biden</a:t>
            </a:r>
            <a:r>
              <a:rPr lang="es-ES" sz="1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 (2021 - 2024)</a:t>
            </a:r>
          </a:p>
        </p:txBody>
      </p:sp>
    </p:spTree>
    <p:extLst>
      <p:ext uri="{BB962C8B-B14F-4D97-AF65-F5344CB8AC3E}">
        <p14:creationId xmlns:p14="http://schemas.microsoft.com/office/powerpoint/2010/main" val="58018036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2771712-16DB-7AF8-1C28-5BAEFF71CB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DBE05A56-D09C-1D38-EAE9-D3D8EFBDEC4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B32E14F3-CFD9-DC4C-7D41-DCAB03642019}"/>
              </a:ext>
            </a:extLst>
          </p:cNvPr>
          <p:cNvSpPr txBox="1"/>
          <p:nvPr/>
        </p:nvSpPr>
        <p:spPr>
          <a:xfrm>
            <a:off x="256674" y="141771"/>
            <a:ext cx="1019260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Nuevos consumidores, nuevos productos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AD7A8FE9-73ED-CEA8-6B05-425DEF09E8AC}"/>
              </a:ext>
            </a:extLst>
          </p:cNvPr>
          <p:cNvSpPr txBox="1"/>
          <p:nvPr/>
        </p:nvSpPr>
        <p:spPr>
          <a:xfrm>
            <a:off x="375619" y="1941971"/>
            <a:ext cx="29967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3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Globalización</a:t>
            </a:r>
            <a:endParaRPr lang="es-ES" sz="1200">
              <a:solidFill>
                <a:schemeClr val="bg1"/>
              </a:solidFill>
              <a:latin typeface="Raleway" pitchFamily="2" charset="0"/>
            </a:endParaRP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A34307F4-16D1-7ED1-49F9-0E823D927990}"/>
              </a:ext>
            </a:extLst>
          </p:cNvPr>
          <p:cNvGrpSpPr/>
          <p:nvPr/>
        </p:nvGrpSpPr>
        <p:grpSpPr>
          <a:xfrm>
            <a:off x="4146901" y="2922114"/>
            <a:ext cx="3807321" cy="3205746"/>
            <a:chOff x="399047" y="2795875"/>
            <a:chExt cx="3807321" cy="3205746"/>
          </a:xfrm>
        </p:grpSpPr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F756DA18-3B3A-E825-81BD-BBCA832098ED}"/>
                </a:ext>
              </a:extLst>
            </p:cNvPr>
            <p:cNvGrpSpPr/>
            <p:nvPr/>
          </p:nvGrpSpPr>
          <p:grpSpPr>
            <a:xfrm>
              <a:off x="580476" y="4092823"/>
              <a:ext cx="3255978" cy="1908798"/>
              <a:chOff x="211312" y="2609107"/>
              <a:chExt cx="3255978" cy="1908798"/>
            </a:xfrm>
          </p:grpSpPr>
          <p:pic>
            <p:nvPicPr>
              <p:cNvPr id="1032" name="Picture 8" descr="Little Caesars Pizza - Chile">
                <a:extLst>
                  <a:ext uri="{FF2B5EF4-FFF2-40B4-BE49-F238E27FC236}">
                    <a16:creationId xmlns:a16="http://schemas.microsoft.com/office/drawing/2014/main" id="{480CC916-098D-C64F-647A-AEFD8D4B6B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1312" y="2621470"/>
                <a:ext cx="1815601" cy="87375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34" name="Picture 10" descr="Logo hamburguesa mcdonald 's, mcdonalds, diverso, texto, marca png |  Klipartz">
                <a:extLst>
                  <a:ext uri="{FF2B5EF4-FFF2-40B4-BE49-F238E27FC236}">
                    <a16:creationId xmlns:a16="http://schemas.microsoft.com/office/drawing/2014/main" id="{60A134AC-C7E2-DBB9-8BD5-5C02C67B2E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ackgroundRemoval t="10000" b="90000" l="10000" r="90000">
                            <a14:backgroundMark x1="18764" y1="38043" x2="18764" y2="38043"/>
                            <a14:backgroundMark x1="17865" y1="45497" x2="17865" y2="45497"/>
                            <a14:backgroundMark x1="27753" y1="25932" x2="27753" y2="25932"/>
                            <a14:backgroundMark x1="36517" y1="20963" x2="36517" y2="20963"/>
                            <a14:backgroundMark x1="72809" y1="83385" x2="72809" y2="83385"/>
                            <a14:backgroundMark x1="17079" y1="68944" x2="17079" y2="68944"/>
                            <a14:backgroundMark x1="17640" y1="63043" x2="17640" y2="63043"/>
                            <a14:backgroundMark x1="27303" y1="83075" x2="27303" y2="83075"/>
                            <a14:backgroundMark x1="27079" y1="81988" x2="27079" y2="8198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5904" b="15741"/>
              <a:stretch/>
            </p:blipFill>
            <p:spPr bwMode="auto">
              <a:xfrm>
                <a:off x="1700746" y="2609107"/>
                <a:ext cx="1766544" cy="87375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40" name="Picture 16" descr="Pan De Cucurucho De Chocolate PNG ,dibujos Chocolate, Pan De Molde, Rodar  PNG Imagen para Descarga Gratuita | Pngtree">
                <a:extLst>
                  <a:ext uri="{FF2B5EF4-FFF2-40B4-BE49-F238E27FC236}">
                    <a16:creationId xmlns:a16="http://schemas.microsoft.com/office/drawing/2014/main" id="{1049C9DF-899E-E118-439A-AD2E9BFB0C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10000" b="90000" l="7240" r="94440">
                            <a14:foregroundMark x1="7240" y1="69040" x2="7240" y2="69040"/>
                            <a14:foregroundMark x1="7240" y1="68880" x2="9320" y2="61400"/>
                            <a14:foregroundMark x1="92360" y1="40280" x2="94440" y2="4444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358" b="11613"/>
              <a:stretch/>
            </p:blipFill>
            <p:spPr bwMode="auto">
              <a:xfrm>
                <a:off x="1828831" y="3515602"/>
                <a:ext cx="1289195" cy="9157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42" name="Picture 18" descr="Medialunas de manteca">
                <a:extLst>
                  <a:ext uri="{FF2B5EF4-FFF2-40B4-BE49-F238E27FC236}">
                    <a16:creationId xmlns:a16="http://schemas.microsoft.com/office/drawing/2014/main" id="{B6CECDAF-327F-2FBE-77E4-75D363958D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10">
                        <a14:imgEffect>
                          <a14:backgroundRemoval t="10000" b="90000" l="10000" r="95104">
                            <a14:foregroundMark x1="91667" y1="57500" x2="89635" y2="36797"/>
                            <a14:foregroundMark x1="46771" y1="58594" x2="44635" y2="59062"/>
                            <a14:foregroundMark x1="95104" y1="53047" x2="95104" y2="53047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7604"/>
              <a:stretch/>
            </p:blipFill>
            <p:spPr bwMode="auto">
              <a:xfrm>
                <a:off x="483010" y="3429000"/>
                <a:ext cx="1345821" cy="108890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BE646249-D7BA-677A-A8B4-E2A96FF902CA}"/>
                </a:ext>
              </a:extLst>
            </p:cNvPr>
            <p:cNvSpPr txBox="1"/>
            <p:nvPr/>
          </p:nvSpPr>
          <p:spPr>
            <a:xfrm>
              <a:off x="399047" y="2795875"/>
              <a:ext cx="380732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2800" b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Hábitos de consumo occidentales</a:t>
              </a:r>
              <a:endParaRPr lang="es-ES" sz="1100">
                <a:solidFill>
                  <a:schemeClr val="accent1"/>
                </a:solidFill>
                <a:latin typeface="Raleway" pitchFamily="2" charset="0"/>
              </a:endParaRPr>
            </a:p>
          </p:txBody>
        </p:sp>
      </p:grpSp>
      <p:grpSp>
        <p:nvGrpSpPr>
          <p:cNvPr id="12" name="Grupo 11">
            <a:extLst>
              <a:ext uri="{FF2B5EF4-FFF2-40B4-BE49-F238E27FC236}">
                <a16:creationId xmlns:a16="http://schemas.microsoft.com/office/drawing/2014/main" id="{0F4A4277-85CD-A72E-7368-398E7716EB2F}"/>
              </a:ext>
            </a:extLst>
          </p:cNvPr>
          <p:cNvGrpSpPr/>
          <p:nvPr/>
        </p:nvGrpSpPr>
        <p:grpSpPr>
          <a:xfrm>
            <a:off x="8529391" y="2874448"/>
            <a:ext cx="3303432" cy="3700277"/>
            <a:chOff x="8482093" y="2685256"/>
            <a:chExt cx="3303432" cy="3700277"/>
          </a:xfrm>
        </p:grpSpPr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44A965F0-1015-BAFC-EC79-B3819316C9E9}"/>
                </a:ext>
              </a:extLst>
            </p:cNvPr>
            <p:cNvGrpSpPr/>
            <p:nvPr/>
          </p:nvGrpSpPr>
          <p:grpSpPr>
            <a:xfrm>
              <a:off x="8729117" y="3855329"/>
              <a:ext cx="2698414" cy="2530204"/>
              <a:chOff x="5952046" y="2702464"/>
              <a:chExt cx="2211427" cy="2030148"/>
            </a:xfrm>
          </p:grpSpPr>
          <p:pic>
            <p:nvPicPr>
              <p:cNvPr id="1046" name="Picture 22" descr="Proteinas — Farmacia El túnel">
                <a:extLst>
                  <a:ext uri="{FF2B5EF4-FFF2-40B4-BE49-F238E27FC236}">
                    <a16:creationId xmlns:a16="http://schemas.microsoft.com/office/drawing/2014/main" id="{D44BBC68-F28D-020A-D6A3-B51AC79AC6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0000" b="90000" l="10000" r="9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52046" y="2702464"/>
                <a:ext cx="1214934" cy="121493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52" name="Picture 28" descr="Protein Peach">
                <a:extLst>
                  <a:ext uri="{FF2B5EF4-FFF2-40B4-BE49-F238E27FC236}">
                    <a16:creationId xmlns:a16="http://schemas.microsoft.com/office/drawing/2014/main" id="{EC1C1FAF-5C09-CAA7-98AA-861E9859F5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backgroundRemoval t="5556" b="93889" l="1889" r="98611">
                            <a14:foregroundMark x1="6667" y1="18222" x2="8778" y2="43333"/>
                            <a14:foregroundMark x1="11111" y1="54167" x2="70167" y2="63222"/>
                            <a14:foregroundMark x1="70167" y1="63222" x2="70278" y2="63333"/>
                            <a14:foregroundMark x1="78500" y1="83500" x2="45556" y2="87889"/>
                            <a14:foregroundMark x1="45556" y1="87889" x2="37944" y2="27722"/>
                            <a14:foregroundMark x1="37944" y1="27722" x2="42944" y2="9722"/>
                            <a14:foregroundMark x1="10722" y1="45278" x2="77111" y2="46556"/>
                            <a14:foregroundMark x1="88056" y1="54444" x2="91000" y2="82667"/>
                            <a14:foregroundMark x1="91000" y1="82667" x2="91000" y2="82667"/>
                            <a14:foregroundMark x1="84333" y1="65556" x2="80000" y2="83778"/>
                            <a14:foregroundMark x1="83500" y1="55167" x2="70444" y2="81667"/>
                            <a14:foregroundMark x1="70444" y1="81667" x2="70444" y2="81944"/>
                            <a14:foregroundMark x1="24611" y1="87667" x2="17611" y2="86667"/>
                            <a14:foregroundMark x1="17611" y1="86667" x2="7556" y2="80111"/>
                            <a14:foregroundMark x1="7556" y1="80111" x2="6111" y2="72389"/>
                            <a14:foregroundMark x1="6778" y1="62389" x2="21444" y2="76778"/>
                            <a14:foregroundMark x1="21444" y1="76778" x2="22667" y2="77111"/>
                            <a14:foregroundMark x1="29889" y1="80167" x2="39833" y2="88056"/>
                            <a14:foregroundMark x1="39833" y1="88056" x2="78111" y2="93278"/>
                            <a14:foregroundMark x1="78111" y1="93278" x2="88500" y2="92667"/>
                            <a14:foregroundMark x1="92389" y1="87944" x2="94889" y2="50056"/>
                            <a14:foregroundMark x1="94889" y1="50056" x2="94167" y2="45833"/>
                            <a14:foregroundMark x1="94444" y1="23222" x2="81833" y2="43056"/>
                            <a14:foregroundMark x1="81833" y1="43056" x2="74333" y2="42500"/>
                            <a14:foregroundMark x1="74333" y1="42500" x2="74167" y2="42389"/>
                            <a14:foregroundMark x1="65167" y1="41000" x2="49056" y2="41833"/>
                            <a14:foregroundMark x1="49056" y1="41833" x2="48889" y2="41944"/>
                            <a14:foregroundMark x1="49611" y1="57778" x2="47389" y2="71944"/>
                            <a14:foregroundMark x1="64167" y1="64167" x2="73611" y2="55556"/>
                            <a14:foregroundMark x1="61000" y1="68500" x2="52222" y2="73056"/>
                            <a14:foregroundMark x1="34167" y1="69611" x2="34722" y2="73056"/>
                            <a14:foregroundMark x1="29889" y1="66000" x2="23778" y2="61556"/>
                            <a14:foregroundMark x1="38500" y1="52944" x2="61000" y2="51833"/>
                            <a14:foregroundMark x1="14722" y1="61111" x2="1889" y2="54167"/>
                            <a14:foregroundMark x1="1889" y1="54167" x2="2222" y2="53611"/>
                            <a14:foregroundMark x1="6389" y1="47778" x2="10000" y2="78056"/>
                            <a14:foregroundMark x1="10722" y1="37667" x2="17389" y2="36556"/>
                            <a14:foregroundMark x1="16833" y1="39056" x2="15167" y2="44056"/>
                            <a14:foregroundMark x1="11000" y1="41278" x2="14056" y2="35556"/>
                            <a14:foregroundMark x1="13222" y1="43500" x2="6778" y2="38889"/>
                            <a14:foregroundMark x1="11389" y1="41944" x2="18778" y2="42667"/>
                            <a14:foregroundMark x1="89167" y1="38889" x2="93778" y2="38222"/>
                            <a14:foregroundMark x1="96833" y1="19611" x2="93556" y2="58778"/>
                            <a14:foregroundMark x1="93556" y1="58778" x2="96333" y2="71222"/>
                            <a14:foregroundMark x1="96333" y1="71222" x2="95167" y2="89056"/>
                            <a14:foregroundMark x1="48333" y1="92778" x2="32389" y2="91667"/>
                            <a14:foregroundMark x1="46278" y1="91833" x2="58000" y2="93889"/>
                            <a14:foregroundMark x1="58000" y1="93889" x2="68889" y2="93222"/>
                            <a14:foregroundMark x1="36556" y1="48889" x2="70167" y2="58611"/>
                            <a14:foregroundMark x1="47778" y1="44889" x2="56667" y2="45167"/>
                            <a14:foregroundMark x1="30167" y1="67111" x2="30167" y2="67111"/>
                            <a14:foregroundMark x1="31556" y1="65278" x2="34444" y2="65556"/>
                            <a14:foregroundMark x1="38333" y1="65722" x2="40556" y2="68056"/>
                            <a14:foregroundMark x1="95167" y1="92111" x2="96944" y2="92111"/>
                            <a14:foregroundMark x1="89889" y1="93333" x2="96944" y2="92500"/>
                            <a14:foregroundMark x1="87944" y1="9056" x2="30167" y2="5556"/>
                            <a14:foregroundMark x1="7944" y1="37778" x2="6278" y2="47500"/>
                            <a14:foregroundMark x1="60833" y1="64722" x2="67667" y2="80167"/>
                            <a14:foregroundMark x1="97500" y1="46556" x2="97500" y2="69333"/>
                            <a14:foregroundMark x1="97500" y1="69333" x2="97500" y2="69333"/>
                            <a14:foregroundMark x1="98611" y1="68889" x2="96000" y2="49056"/>
                            <a14:foregroundMark x1="91667" y1="41278" x2="85167" y2="43333"/>
                            <a14:foregroundMark x1="27222" y1="43056" x2="33222" y2="42778"/>
                            <a14:foregroundMark x1="97667" y1="68222" x2="98333" y2="90556"/>
                            <a14:foregroundMark x1="4611" y1="42778" x2="4611" y2="53111"/>
                            <a14:backgroundMark x1="20833" y1="2667" x2="32389" y2="2500"/>
                            <a14:backgroundMark x1="32389" y1="2500" x2="43333" y2="2500"/>
                            <a14:backgroundMark x1="99889" y1="74167" x2="99889" y2="74167"/>
                            <a14:backgroundMark x1="99889" y1="74167" x2="99722" y2="65167"/>
                            <a14:backgroundMark x1="99200" y1="90529" x2="99167" y2="94333"/>
                            <a14:backgroundMark x1="99611" y1="42944" x2="99217" y2="88498"/>
                            <a14:backgroundMark x1="722" y1="43778" x2="500" y2="49111"/>
                            <a14:backgroundMark x1="722" y1="59722" x2="222" y2="39222"/>
                            <a14:backgroundMark x1="1000" y1="66778" x2="1000" y2="51389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105492" y="2809809"/>
                <a:ext cx="1057981" cy="10579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54" name="Picture 30" descr="Aged Care Formula 900g – Welcome: Australian Dairy Park">
                <a:extLst>
                  <a:ext uri="{FF2B5EF4-FFF2-40B4-BE49-F238E27FC236}">
                    <a16:creationId xmlns:a16="http://schemas.microsoft.com/office/drawing/2014/main" id="{CE1FB9F4-5C75-D1F2-9A30-D6BF4D5FF1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54067" y="3917398"/>
                <a:ext cx="548948" cy="81521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22" name="CuadroTexto 21">
              <a:extLst>
                <a:ext uri="{FF2B5EF4-FFF2-40B4-BE49-F238E27FC236}">
                  <a16:creationId xmlns:a16="http://schemas.microsoft.com/office/drawing/2014/main" id="{28D2D412-2541-114E-A7F6-DF05335F8E16}"/>
                </a:ext>
              </a:extLst>
            </p:cNvPr>
            <p:cNvSpPr txBox="1"/>
            <p:nvPr/>
          </p:nvSpPr>
          <p:spPr>
            <a:xfrm>
              <a:off x="8482093" y="2685256"/>
              <a:ext cx="3303432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2800" b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Productos funcionales</a:t>
              </a:r>
            </a:p>
          </p:txBody>
        </p:sp>
      </p:grpSp>
      <p:grpSp>
        <p:nvGrpSpPr>
          <p:cNvPr id="9" name="Grupo 8">
            <a:extLst>
              <a:ext uri="{FF2B5EF4-FFF2-40B4-BE49-F238E27FC236}">
                <a16:creationId xmlns:a16="http://schemas.microsoft.com/office/drawing/2014/main" id="{AC6906BC-60EE-7531-4CDE-4927E92C777E}"/>
              </a:ext>
            </a:extLst>
          </p:cNvPr>
          <p:cNvGrpSpPr/>
          <p:nvPr/>
        </p:nvGrpSpPr>
        <p:grpSpPr>
          <a:xfrm>
            <a:off x="303972" y="2937440"/>
            <a:ext cx="2775174" cy="3082395"/>
            <a:chOff x="4719051" y="2780109"/>
            <a:chExt cx="2775174" cy="3082395"/>
          </a:xfrm>
        </p:grpSpPr>
        <p:grpSp>
          <p:nvGrpSpPr>
            <p:cNvPr id="2" name="Grupo 1">
              <a:extLst>
                <a:ext uri="{FF2B5EF4-FFF2-40B4-BE49-F238E27FC236}">
                  <a16:creationId xmlns:a16="http://schemas.microsoft.com/office/drawing/2014/main" id="{E4FF5A3C-2DF1-C6E8-1B19-C86C6530E380}"/>
                </a:ext>
              </a:extLst>
            </p:cNvPr>
            <p:cNvGrpSpPr/>
            <p:nvPr/>
          </p:nvGrpSpPr>
          <p:grpSpPr>
            <a:xfrm>
              <a:off x="5226846" y="3796043"/>
              <a:ext cx="2168243" cy="2066461"/>
              <a:chOff x="9342542" y="3473812"/>
              <a:chExt cx="2168243" cy="2066461"/>
            </a:xfrm>
          </p:grpSpPr>
          <p:pic>
            <p:nvPicPr>
              <p:cNvPr id="3" name="Picture 34" descr="Caja de leche #Soyvisual">
                <a:extLst>
                  <a:ext uri="{FF2B5EF4-FFF2-40B4-BE49-F238E27FC236}">
                    <a16:creationId xmlns:a16="http://schemas.microsoft.com/office/drawing/2014/main" id="{E0AE66CF-99D9-B077-313A-CF0409DC6C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6">
                <a:extLst>
                  <a:ext uri="{BEBA8EAE-BF5A-486C-A8C5-ECC9F3942E4B}">
                    <a14:imgProps xmlns:a14="http://schemas.microsoft.com/office/drawing/2010/main">
                      <a14:imgLayer r:embed="rId17">
                        <a14:imgEffect>
                          <a14:backgroundRemoval t="8444" b="91704" l="9926" r="89926">
                            <a14:foregroundMark x1="43407" y1="14667" x2="49481" y2="14074"/>
                            <a14:foregroundMark x1="56889" y1="9333" x2="54667" y2="9037"/>
                            <a14:foregroundMark x1="50519" y1="12593" x2="53185" y2="12889"/>
                            <a14:foregroundMark x1="46667" y1="13630" x2="54815" y2="12148"/>
                            <a14:foregroundMark x1="66243" y1="15178" x2="66815" y2="15407"/>
                            <a14:foregroundMark x1="59407" y1="12444" x2="61373" y2="13230"/>
                            <a14:foregroundMark x1="66815" y1="15407" x2="66563" y2="14840"/>
                            <a14:foregroundMark x1="39704" y1="91704" x2="47259" y2="91704"/>
                            <a14:foregroundMark x1="47259" y1="91556" x2="65481" y2="87556"/>
                            <a14:foregroundMark x1="67022" y1="14352" x2="68000" y2="15111"/>
                            <a14:foregroundMark x1="68000" y1="15111" x2="69037" y2="15407"/>
                            <a14:foregroundMark x1="60000" y1="8593" x2="61037" y2="9333"/>
                            <a14:foregroundMark x1="60000" y1="11852" x2="63852" y2="13333"/>
                            <a14:foregroundMark x1="59407" y1="8593" x2="62222" y2="11259"/>
                            <a14:backgroundMark x1="64741" y1="12593" x2="66815" y2="14074"/>
                            <a14:backgroundMark x1="59585" y1="8448" x2="58815" y2="7704"/>
                            <a14:backgroundMark x1="64907" y1="12064" x2="67704" y2="1363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2185" r="21843"/>
              <a:stretch/>
            </p:blipFill>
            <p:spPr bwMode="auto">
              <a:xfrm>
                <a:off x="10715753" y="4119850"/>
                <a:ext cx="795032" cy="142042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" name="Picture 36" descr="Queso colonia (Trozo)">
                <a:extLst>
                  <a:ext uri="{FF2B5EF4-FFF2-40B4-BE49-F238E27FC236}">
                    <a16:creationId xmlns:a16="http://schemas.microsoft.com/office/drawing/2014/main" id="{A71908EA-E26E-988B-593F-A7803B9E10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8">
                <a:extLst>
                  <a:ext uri="{BEBA8EAE-BF5A-486C-A8C5-ECC9F3942E4B}">
                    <a14:imgProps xmlns:a14="http://schemas.microsoft.com/office/drawing/2010/main">
                      <a14:imgLayer r:embed="rId19">
                        <a14:imgEffect>
                          <a14:backgroundRemoval t="10000" b="90000" l="10000" r="9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1940" b="9983"/>
              <a:stretch/>
            </p:blipFill>
            <p:spPr bwMode="auto">
              <a:xfrm>
                <a:off x="9342542" y="4623884"/>
                <a:ext cx="1109500" cy="86626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7" name="Picture 38" descr="MANTECA FRESCA xKg. x BLOQUE 5 Kg. | Agata Distribuidora">
                <a:extLst>
                  <a:ext uri="{FF2B5EF4-FFF2-40B4-BE49-F238E27FC236}">
                    <a16:creationId xmlns:a16="http://schemas.microsoft.com/office/drawing/2014/main" id="{13106888-013A-7E23-7D81-96EEFBB75F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20">
                <a:extLst>
                  <a:ext uri="{BEBA8EAE-BF5A-486C-A8C5-ECC9F3942E4B}">
                    <a14:imgProps xmlns:a14="http://schemas.microsoft.com/office/drawing/2010/main">
                      <a14:imgLayer r:embed="rId21">
                        <a14:imgEffect>
                          <a14:backgroundRemoval t="6667" b="90741" l="10000" r="91250">
                            <a14:foregroundMark x1="68125" y1="7037" x2="70208" y2="7037"/>
                            <a14:foregroundMark x1="90417" y1="21481" x2="91458" y2="51111"/>
                            <a14:foregroundMark x1="21458" y1="90741" x2="35833" y2="8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3429" r="5041"/>
              <a:stretch/>
            </p:blipFill>
            <p:spPr bwMode="auto">
              <a:xfrm>
                <a:off x="9443327" y="3473812"/>
                <a:ext cx="1591425" cy="109796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8" name="CuadroTexto 7">
              <a:extLst>
                <a:ext uri="{FF2B5EF4-FFF2-40B4-BE49-F238E27FC236}">
                  <a16:creationId xmlns:a16="http://schemas.microsoft.com/office/drawing/2014/main" id="{D1F2EFE9-FCA3-B14E-13BF-86C541DE63C4}"/>
                </a:ext>
              </a:extLst>
            </p:cNvPr>
            <p:cNvSpPr txBox="1"/>
            <p:nvPr/>
          </p:nvSpPr>
          <p:spPr>
            <a:xfrm>
              <a:off x="4719051" y="2780109"/>
              <a:ext cx="2775174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2800" b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Lácteos clásicos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410723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973AE58-B7E4-6CAF-A8A9-2282046DD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4D7D7999-0989-107C-3762-3233D4AC70D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6EA75552-7AF5-1CB2-77B1-D9B6A9E9D31C}"/>
              </a:ext>
            </a:extLst>
          </p:cNvPr>
          <p:cNvSpPr txBox="1"/>
          <p:nvPr/>
        </p:nvSpPr>
        <p:spPr>
          <a:xfrm>
            <a:off x="256674" y="141771"/>
            <a:ext cx="1019260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Nuevos consumidores, nuevos productos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61635C95-67AC-3683-E58F-6B73AB6140E9}"/>
              </a:ext>
            </a:extLst>
          </p:cNvPr>
          <p:cNvSpPr txBox="1"/>
          <p:nvPr/>
        </p:nvSpPr>
        <p:spPr>
          <a:xfrm>
            <a:off x="256674" y="1583042"/>
            <a:ext cx="29967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Población</a:t>
            </a: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F5C3404-01DC-A90C-FE27-4AF4E4ACF639}"/>
              </a:ext>
            </a:extLst>
          </p:cNvPr>
          <p:cNvSpPr txBox="1"/>
          <p:nvPr/>
        </p:nvSpPr>
        <p:spPr>
          <a:xfrm>
            <a:off x="256674" y="2364092"/>
            <a:ext cx="428675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Crecer en población es crecer en consumo de lácteos.</a:t>
            </a: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aphicFrame>
        <p:nvGraphicFramePr>
          <p:cNvPr id="3" name="Gráfico 2">
            <a:extLst>
              <a:ext uri="{FF2B5EF4-FFF2-40B4-BE49-F238E27FC236}">
                <a16:creationId xmlns:a16="http://schemas.microsoft.com/office/drawing/2014/main" id="{66BAF889-3CAB-B363-D5FA-0C53F928025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5969523"/>
              </p:ext>
            </p:extLst>
          </p:nvPr>
        </p:nvGraphicFramePr>
        <p:xfrm>
          <a:off x="4838700" y="1595436"/>
          <a:ext cx="7353300" cy="52625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CuadroTexto 6">
            <a:extLst>
              <a:ext uri="{FF2B5EF4-FFF2-40B4-BE49-F238E27FC236}">
                <a16:creationId xmlns:a16="http://schemas.microsoft.com/office/drawing/2014/main" id="{BD5577F4-2ADA-48DE-84FC-890B231ED1E7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</a:t>
            </a:r>
            <a:r>
              <a:rPr lang="es-ES" sz="105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ONU</a:t>
            </a:r>
            <a:endParaRPr kumimoji="0" lang="es-E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931634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C801594-4F2F-75CE-2553-D4570BA70B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AD675078-FA15-981A-4C83-3963C415C3C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1C11491B-6E0B-1A0D-4E0E-B47686F4F935}"/>
              </a:ext>
            </a:extLst>
          </p:cNvPr>
          <p:cNvSpPr txBox="1"/>
          <p:nvPr/>
        </p:nvSpPr>
        <p:spPr>
          <a:xfrm>
            <a:off x="256674" y="122721"/>
            <a:ext cx="1019260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Nuevos consumidores, nuevos productos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3414C435-7853-8667-E296-B1008A12C0BA}"/>
              </a:ext>
            </a:extLst>
          </p:cNvPr>
          <p:cNvSpPr txBox="1"/>
          <p:nvPr/>
        </p:nvSpPr>
        <p:spPr>
          <a:xfrm>
            <a:off x="256674" y="1583042"/>
            <a:ext cx="110399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Detrás del crecimiento asiático</a:t>
            </a: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82FF5116-DA02-42BF-A6EA-0B4152A4E3E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57097256"/>
              </p:ext>
            </p:extLst>
          </p:nvPr>
        </p:nvGraphicFramePr>
        <p:xfrm>
          <a:off x="333375" y="2167817"/>
          <a:ext cx="11601951" cy="4690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CuadroTexto 6">
            <a:extLst>
              <a:ext uri="{FF2B5EF4-FFF2-40B4-BE49-F238E27FC236}">
                <a16:creationId xmlns:a16="http://schemas.microsoft.com/office/drawing/2014/main" id="{7392E06C-FE64-A10C-1DF5-242BC5131DFE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</a:t>
            </a:r>
            <a:r>
              <a:rPr lang="es-ES" sz="105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la ONU</a:t>
            </a:r>
            <a:endParaRPr kumimoji="0" lang="es-E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854956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D0DA4FE-91A4-9017-E4A8-A867878A60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CD9F793E-AD2D-F295-B0F9-BBABBC07E28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952DA2A1-2606-0569-2105-DF1F70931C60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Desarrollo económico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12776FA8-9B0B-2C8D-7514-BE177D87833A}"/>
              </a:ext>
            </a:extLst>
          </p:cNvPr>
          <p:cNvSpPr txBox="1"/>
          <p:nvPr/>
        </p:nvSpPr>
        <p:spPr>
          <a:xfrm>
            <a:off x="256674" y="1818055"/>
            <a:ext cx="363905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crecimiento de la economía incide positivamente </a:t>
            </a: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en el consumo de lácteos.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C6B4593E-1424-19BB-BDE5-57E1D4578308}"/>
              </a:ext>
            </a:extLst>
          </p:cNvPr>
          <p:cNvSpPr txBox="1"/>
          <p:nvPr/>
        </p:nvSpPr>
        <p:spPr>
          <a:xfrm>
            <a:off x="256675" y="3429000"/>
            <a:ext cx="363905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Las economías emergentes han mostrado el </a:t>
            </a: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mayor dinamismo en el último tiempo.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</a:endParaRPr>
          </a:p>
        </p:txBody>
      </p:sp>
      <p:graphicFrame>
        <p:nvGraphicFramePr>
          <p:cNvPr id="12" name="Gráfico 11">
            <a:extLst>
              <a:ext uri="{FF2B5EF4-FFF2-40B4-BE49-F238E27FC236}">
                <a16:creationId xmlns:a16="http://schemas.microsoft.com/office/drawing/2014/main" id="{A401CA2B-135A-17F6-563B-C8D460B42A6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31020879"/>
              </p:ext>
            </p:extLst>
          </p:nvPr>
        </p:nvGraphicFramePr>
        <p:xfrm>
          <a:off x="4038600" y="1269206"/>
          <a:ext cx="8077200" cy="52839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E43C25F3-DB98-52B6-F95C-957008A6C4F3}"/>
              </a:ext>
            </a:extLst>
          </p:cNvPr>
          <p:cNvSpPr txBox="1"/>
          <p:nvPr/>
        </p:nvSpPr>
        <p:spPr>
          <a:xfrm>
            <a:off x="415737" y="6626102"/>
            <a:ext cx="4435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WEO (FMI)</a:t>
            </a:r>
          </a:p>
        </p:txBody>
      </p:sp>
    </p:spTree>
    <p:extLst>
      <p:ext uri="{BB962C8B-B14F-4D97-AF65-F5344CB8AC3E}">
        <p14:creationId xmlns:p14="http://schemas.microsoft.com/office/powerpoint/2010/main" val="215514756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45E0CCE3-A004-910F-8D3B-04C46A2243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 descr="logo-blanco.png">
            <a:extLst>
              <a:ext uri="{FF2B5EF4-FFF2-40B4-BE49-F238E27FC236}">
                <a16:creationId xmlns:a16="http://schemas.microsoft.com/office/drawing/2014/main" id="{ED21B5B6-48F5-A6B4-6FC1-DAF0C821956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8030B4A5-C587-6166-1686-A0254ACDA9CA}"/>
              </a:ext>
            </a:extLst>
          </p:cNvPr>
          <p:cNvSpPr txBox="1"/>
          <p:nvPr/>
        </p:nvSpPr>
        <p:spPr>
          <a:xfrm>
            <a:off x="133350" y="175576"/>
            <a:ext cx="100368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4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campo de juego</a:t>
            </a: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4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pocos países y pocos productos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0" name="CuadroTexto 29">
            <a:extLst>
              <a:ext uri="{FF2B5EF4-FFF2-40B4-BE49-F238E27FC236}">
                <a16:creationId xmlns:a16="http://schemas.microsoft.com/office/drawing/2014/main" id="{4E3D43AF-66D2-2D44-66D1-972D22EBBC7C}"/>
              </a:ext>
            </a:extLst>
          </p:cNvPr>
          <p:cNvSpPr txBox="1"/>
          <p:nvPr/>
        </p:nvSpPr>
        <p:spPr>
          <a:xfrm>
            <a:off x="480199" y="2128872"/>
            <a:ext cx="360045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s-ES" sz="3200" b="1">
                <a:solidFill>
                  <a:srgbClr val="F2F29B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Importadores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China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Reino Unido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Estados Unidos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México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Arabia Saudita</a:t>
            </a: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28795C2E-2FF3-0334-EBB9-A4AAEFF09B05}"/>
              </a:ext>
            </a:extLst>
          </p:cNvPr>
          <p:cNvSpPr txBox="1"/>
          <p:nvPr/>
        </p:nvSpPr>
        <p:spPr>
          <a:xfrm>
            <a:off x="6926002" y="2128872"/>
            <a:ext cx="360045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 b="1">
                <a:solidFill>
                  <a:srgbClr val="F2F29B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Exportadores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Unión Europea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Nueva Zelanda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Estados Unidos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Reino Unido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32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Australia</a:t>
            </a: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D8BE4A55-D952-40F1-1273-52EE0C0334BE}"/>
              </a:ext>
            </a:extLst>
          </p:cNvPr>
          <p:cNvGrpSpPr/>
          <p:nvPr/>
        </p:nvGrpSpPr>
        <p:grpSpPr>
          <a:xfrm>
            <a:off x="480199" y="5292084"/>
            <a:ext cx="2943225" cy="1477109"/>
            <a:chOff x="480199" y="5339382"/>
            <a:chExt cx="2943225" cy="1477109"/>
          </a:xfrm>
        </p:grpSpPr>
        <p:cxnSp>
          <p:nvCxnSpPr>
            <p:cNvPr id="33" name="Conector recto 32">
              <a:extLst>
                <a:ext uri="{FF2B5EF4-FFF2-40B4-BE49-F238E27FC236}">
                  <a16:creationId xmlns:a16="http://schemas.microsoft.com/office/drawing/2014/main" id="{88A2AA48-268F-B6C8-8667-4BD2616F5981}"/>
                </a:ext>
              </a:extLst>
            </p:cNvPr>
            <p:cNvCxnSpPr/>
            <p:nvPr/>
          </p:nvCxnSpPr>
          <p:spPr>
            <a:xfrm>
              <a:off x="540630" y="5339382"/>
              <a:ext cx="2867025" cy="0"/>
            </a:xfrm>
            <a:prstGeom prst="line">
              <a:avLst/>
            </a:prstGeom>
            <a:ln w="190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CuadroTexto 34">
              <a:extLst>
                <a:ext uri="{FF2B5EF4-FFF2-40B4-BE49-F238E27FC236}">
                  <a16:creationId xmlns:a16="http://schemas.microsoft.com/office/drawing/2014/main" id="{3FA23E0C-C036-329A-AEF2-8D84F705F25A}"/>
                </a:ext>
              </a:extLst>
            </p:cNvPr>
            <p:cNvSpPr txBox="1"/>
            <p:nvPr/>
          </p:nvSpPr>
          <p:spPr>
            <a:xfrm>
              <a:off x="480199" y="5502905"/>
              <a:ext cx="2943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S" sz="3200" b="1">
                  <a:solidFill>
                    <a:srgbClr val="F2F29B">
                      <a:lumMod val="75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Concentran el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1238876C-386C-6AB5-3256-BDC6C25ECF0D}"/>
                </a:ext>
              </a:extLst>
            </p:cNvPr>
            <p:cNvSpPr/>
            <p:nvPr/>
          </p:nvSpPr>
          <p:spPr>
            <a:xfrm>
              <a:off x="779434" y="5967414"/>
              <a:ext cx="1986097" cy="849077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UY" sz="4000" b="1">
                  <a:solidFill>
                    <a:srgbClr val="F2F29B">
                      <a:lumMod val="75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36%</a:t>
              </a:r>
            </a:p>
          </p:txBody>
        </p:sp>
      </p:grpSp>
      <p:grpSp>
        <p:nvGrpSpPr>
          <p:cNvPr id="5" name="Grupo 4">
            <a:extLst>
              <a:ext uri="{FF2B5EF4-FFF2-40B4-BE49-F238E27FC236}">
                <a16:creationId xmlns:a16="http://schemas.microsoft.com/office/drawing/2014/main" id="{DCADB8E3-A017-7742-C5FF-65CC579703C7}"/>
              </a:ext>
            </a:extLst>
          </p:cNvPr>
          <p:cNvGrpSpPr/>
          <p:nvPr/>
        </p:nvGrpSpPr>
        <p:grpSpPr>
          <a:xfrm>
            <a:off x="6926002" y="5244786"/>
            <a:ext cx="3024677" cy="1540245"/>
            <a:chOff x="6926002" y="5317755"/>
            <a:chExt cx="3024677" cy="1540245"/>
          </a:xfrm>
        </p:grpSpPr>
        <p:cxnSp>
          <p:nvCxnSpPr>
            <p:cNvPr id="37" name="Conector recto 36">
              <a:extLst>
                <a:ext uri="{FF2B5EF4-FFF2-40B4-BE49-F238E27FC236}">
                  <a16:creationId xmlns:a16="http://schemas.microsoft.com/office/drawing/2014/main" id="{83E9EBF0-2584-9402-E91A-EC22F753703E}"/>
                </a:ext>
              </a:extLst>
            </p:cNvPr>
            <p:cNvCxnSpPr/>
            <p:nvPr/>
          </p:nvCxnSpPr>
          <p:spPr>
            <a:xfrm>
              <a:off x="6926002" y="5317755"/>
              <a:ext cx="2867025" cy="0"/>
            </a:xfrm>
            <a:prstGeom prst="line">
              <a:avLst/>
            </a:prstGeom>
            <a:ln w="190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CuadroTexto 37">
              <a:extLst>
                <a:ext uri="{FF2B5EF4-FFF2-40B4-BE49-F238E27FC236}">
                  <a16:creationId xmlns:a16="http://schemas.microsoft.com/office/drawing/2014/main" id="{F14E70E9-5A74-6BB0-5D93-3BDA8DD1B788}"/>
                </a:ext>
              </a:extLst>
            </p:cNvPr>
            <p:cNvSpPr txBox="1"/>
            <p:nvPr/>
          </p:nvSpPr>
          <p:spPr>
            <a:xfrm>
              <a:off x="7007454" y="5513148"/>
              <a:ext cx="2943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s-ES" sz="3200" b="1">
                  <a:solidFill>
                    <a:srgbClr val="F2F29B">
                      <a:lumMod val="75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Concentran el</a:t>
              </a:r>
            </a:p>
          </p:txBody>
        </p:sp>
        <p:sp>
          <p:nvSpPr>
            <p:cNvPr id="9" name="Elipse 8">
              <a:extLst>
                <a:ext uri="{FF2B5EF4-FFF2-40B4-BE49-F238E27FC236}">
                  <a16:creationId xmlns:a16="http://schemas.microsoft.com/office/drawing/2014/main" id="{88001B84-F731-1B4D-AE68-8E515421546E}"/>
                </a:ext>
              </a:extLst>
            </p:cNvPr>
            <p:cNvSpPr/>
            <p:nvPr/>
          </p:nvSpPr>
          <p:spPr>
            <a:xfrm>
              <a:off x="7366364" y="6008923"/>
              <a:ext cx="1842408" cy="849077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UY" sz="4000" b="1">
                  <a:solidFill>
                    <a:srgbClr val="F2F29B">
                      <a:lumMod val="75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80%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32589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6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04F70DD8-BADF-F45E-B992-E418F8B06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 descr="logo-blanco.png">
            <a:extLst>
              <a:ext uri="{FF2B5EF4-FFF2-40B4-BE49-F238E27FC236}">
                <a16:creationId xmlns:a16="http://schemas.microsoft.com/office/drawing/2014/main" id="{4AA2C929-C8F0-BD02-9E3C-BA865D29444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4" name="CuadroTexto 3">
            <a:extLst>
              <a:ext uri="{FF2B5EF4-FFF2-40B4-BE49-F238E27FC236}">
                <a16:creationId xmlns:a16="http://schemas.microsoft.com/office/drawing/2014/main" id="{539F9186-79B4-9624-E8CC-62CB8C70006A}"/>
              </a:ext>
            </a:extLst>
          </p:cNvPr>
          <p:cNvSpPr txBox="1"/>
          <p:nvPr/>
        </p:nvSpPr>
        <p:spPr>
          <a:xfrm>
            <a:off x="133350" y="175576"/>
            <a:ext cx="100368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El campo de juego: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4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dos grandes categorías </a:t>
            </a: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de lácteos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137F66E2-4CD4-DB5E-ED48-1D3DC6E35B17}"/>
              </a:ext>
            </a:extLst>
          </p:cNvPr>
          <p:cNvSpPr txBox="1"/>
          <p:nvPr/>
        </p:nvSpPr>
        <p:spPr>
          <a:xfrm>
            <a:off x="187018" y="2148869"/>
            <a:ext cx="58722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000" b="1" i="0" u="none" strike="noStrike" kern="1200" cap="none" spc="0" normalizeH="0" baseline="0" noProof="0" err="1">
                <a:ln>
                  <a:noFill/>
                </a:ln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Commodities</a:t>
            </a:r>
            <a:endParaRPr kumimoji="0" lang="es-UY" sz="4000" b="1" i="0" u="none" strike="noStrike" kern="1200" cap="none" spc="0" normalizeH="0" baseline="0" noProof="0">
              <a:ln>
                <a:noFill/>
              </a:ln>
              <a:solidFill>
                <a:srgbClr val="E7E74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D0F9C886-7DD7-2E26-4392-4A6143E9CDFD}"/>
              </a:ext>
            </a:extLst>
          </p:cNvPr>
          <p:cNvSpPr txBox="1"/>
          <p:nvPr/>
        </p:nvSpPr>
        <p:spPr>
          <a:xfrm>
            <a:off x="6096000" y="2153628"/>
            <a:ext cx="58722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40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Diferenciados</a:t>
            </a: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id="{89B9CBCB-5246-22C7-F7BE-EC0FF6D8091A}"/>
              </a:ext>
            </a:extLst>
          </p:cNvPr>
          <p:cNvSpPr txBox="1"/>
          <p:nvPr/>
        </p:nvSpPr>
        <p:spPr>
          <a:xfrm>
            <a:off x="198665" y="3056571"/>
            <a:ext cx="535709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28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Destino industrias lácteas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28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Mayor vida útil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28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Transables internacionalmente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28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Volatilidad de precios</a:t>
            </a: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id="{077A88E7-9069-D91C-7BC0-F4D3528CA90F}"/>
              </a:ext>
            </a:extLst>
          </p:cNvPr>
          <p:cNvSpPr txBox="1"/>
          <p:nvPr/>
        </p:nvSpPr>
        <p:spPr>
          <a:xfrm>
            <a:off x="6161316" y="3056571"/>
            <a:ext cx="5786517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8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Consumo final</a:t>
            </a:r>
            <a:endParaRPr lang="es-UY" sz="280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28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Menor vida útil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28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Mayor inserción regional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28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Mayor estabilidad de precios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90AF1B93-4FF0-EAE8-16DC-4F2C19871804}"/>
              </a:ext>
            </a:extLst>
          </p:cNvPr>
          <p:cNvSpPr txBox="1"/>
          <p:nvPr/>
        </p:nvSpPr>
        <p:spPr>
          <a:xfrm>
            <a:off x="2245834" y="5430134"/>
            <a:ext cx="7924326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UY" sz="38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Leche en polvo, manteca, queso</a:t>
            </a:r>
          </a:p>
          <a:p>
            <a:pPr algn="ctr"/>
            <a:r>
              <a:rPr lang="es-UY" sz="38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concentran el 77%</a:t>
            </a:r>
          </a:p>
        </p:txBody>
      </p:sp>
    </p:spTree>
    <p:extLst>
      <p:ext uri="{BB962C8B-B14F-4D97-AF65-F5344CB8AC3E}">
        <p14:creationId xmlns:p14="http://schemas.microsoft.com/office/powerpoint/2010/main" val="2548332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A11F904-BF93-D46C-FBEC-DB25D0BA4E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 descr="logo-blanco.png">
            <a:extLst>
              <a:ext uri="{FF2B5EF4-FFF2-40B4-BE49-F238E27FC236}">
                <a16:creationId xmlns:a16="http://schemas.microsoft.com/office/drawing/2014/main" id="{A379B45F-7824-1B24-B596-F799750F705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6" name="CuadroTexto 5">
            <a:extLst>
              <a:ext uri="{FF2B5EF4-FFF2-40B4-BE49-F238E27FC236}">
                <a16:creationId xmlns:a16="http://schemas.microsoft.com/office/drawing/2014/main" id="{2B814756-6421-8B9E-CA28-68671786C075}"/>
              </a:ext>
            </a:extLst>
          </p:cNvPr>
          <p:cNvSpPr txBox="1"/>
          <p:nvPr/>
        </p:nvSpPr>
        <p:spPr>
          <a:xfrm>
            <a:off x="415737" y="6617764"/>
            <a:ext cx="207713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Fuente: INALE en base a TDM</a:t>
            </a:r>
          </a:p>
        </p:txBody>
      </p:sp>
      <p:grpSp>
        <p:nvGrpSpPr>
          <p:cNvPr id="2" name="Google Shape;551;p22">
            <a:extLst>
              <a:ext uri="{FF2B5EF4-FFF2-40B4-BE49-F238E27FC236}">
                <a16:creationId xmlns:a16="http://schemas.microsoft.com/office/drawing/2014/main" id="{0E4CDF42-02E8-F011-538D-DA8E686DA49D}"/>
              </a:ext>
            </a:extLst>
          </p:cNvPr>
          <p:cNvGrpSpPr/>
          <p:nvPr/>
        </p:nvGrpSpPr>
        <p:grpSpPr>
          <a:xfrm>
            <a:off x="415737" y="1202636"/>
            <a:ext cx="10944689" cy="5078894"/>
            <a:chOff x="793334" y="1192826"/>
            <a:chExt cx="2665073" cy="1317140"/>
          </a:xfrm>
        </p:grpSpPr>
        <p:sp>
          <p:nvSpPr>
            <p:cNvPr id="4" name="Google Shape;552;p22">
              <a:extLst>
                <a:ext uri="{FF2B5EF4-FFF2-40B4-BE49-F238E27FC236}">
                  <a16:creationId xmlns:a16="http://schemas.microsoft.com/office/drawing/2014/main" id="{93C227B9-0852-756F-48DF-E97142E724DA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Google Shape;553;p22">
              <a:extLst>
                <a:ext uri="{FF2B5EF4-FFF2-40B4-BE49-F238E27FC236}">
                  <a16:creationId xmlns:a16="http://schemas.microsoft.com/office/drawing/2014/main" id="{E0AB67D1-D2D2-3376-2C7C-13055F263CB2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554;p22">
              <a:extLst>
                <a:ext uri="{FF2B5EF4-FFF2-40B4-BE49-F238E27FC236}">
                  <a16:creationId xmlns:a16="http://schemas.microsoft.com/office/drawing/2014/main" id="{ACD52AC4-F43F-02EC-F977-B7F78E1FCBC8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555;p22">
              <a:extLst>
                <a:ext uri="{FF2B5EF4-FFF2-40B4-BE49-F238E27FC236}">
                  <a16:creationId xmlns:a16="http://schemas.microsoft.com/office/drawing/2014/main" id="{980676E2-5B22-94EE-AF94-C86F22E00AFF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556;p22">
              <a:extLst>
                <a:ext uri="{FF2B5EF4-FFF2-40B4-BE49-F238E27FC236}">
                  <a16:creationId xmlns:a16="http://schemas.microsoft.com/office/drawing/2014/main" id="{5E6787EB-2BFB-8CCE-4E18-92338D946830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Google Shape;557;p22">
              <a:extLst>
                <a:ext uri="{FF2B5EF4-FFF2-40B4-BE49-F238E27FC236}">
                  <a16:creationId xmlns:a16="http://schemas.microsoft.com/office/drawing/2014/main" id="{DF7F4B58-C065-4D1E-CA2D-3FAA314EF4D6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558;p22">
              <a:extLst>
                <a:ext uri="{FF2B5EF4-FFF2-40B4-BE49-F238E27FC236}">
                  <a16:creationId xmlns:a16="http://schemas.microsoft.com/office/drawing/2014/main" id="{F347FD01-9986-3AA4-5FA6-ADC8DD4DB2C9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559;p22">
              <a:extLst>
                <a:ext uri="{FF2B5EF4-FFF2-40B4-BE49-F238E27FC236}">
                  <a16:creationId xmlns:a16="http://schemas.microsoft.com/office/drawing/2014/main" id="{CD13F392-0D8C-13F0-08C4-8FCED96197BB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560;p22">
              <a:extLst>
                <a:ext uri="{FF2B5EF4-FFF2-40B4-BE49-F238E27FC236}">
                  <a16:creationId xmlns:a16="http://schemas.microsoft.com/office/drawing/2014/main" id="{63D5F617-865D-BBC9-1D13-4911EE7FFEAA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561;p22">
              <a:extLst>
                <a:ext uri="{FF2B5EF4-FFF2-40B4-BE49-F238E27FC236}">
                  <a16:creationId xmlns:a16="http://schemas.microsoft.com/office/drawing/2014/main" id="{D78C235F-3174-F580-76BB-09A4EE93155F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Google Shape;562;p22">
              <a:extLst>
                <a:ext uri="{FF2B5EF4-FFF2-40B4-BE49-F238E27FC236}">
                  <a16:creationId xmlns:a16="http://schemas.microsoft.com/office/drawing/2014/main" id="{F63F1DEE-24DB-9603-2C05-6C909F9DEBB8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Google Shape;563;p22">
              <a:extLst>
                <a:ext uri="{FF2B5EF4-FFF2-40B4-BE49-F238E27FC236}">
                  <a16:creationId xmlns:a16="http://schemas.microsoft.com/office/drawing/2014/main" id="{D62BB6BC-C5FC-E29F-861D-86165A994199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Google Shape;564;p22">
              <a:extLst>
                <a:ext uri="{FF2B5EF4-FFF2-40B4-BE49-F238E27FC236}">
                  <a16:creationId xmlns:a16="http://schemas.microsoft.com/office/drawing/2014/main" id="{62F3BCF8-E310-22EF-3E90-1142069F2F6B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Google Shape;565;p22">
              <a:extLst>
                <a:ext uri="{FF2B5EF4-FFF2-40B4-BE49-F238E27FC236}">
                  <a16:creationId xmlns:a16="http://schemas.microsoft.com/office/drawing/2014/main" id="{44D61414-EA29-35F8-44E4-5475214DDA60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Google Shape;566;p22">
              <a:extLst>
                <a:ext uri="{FF2B5EF4-FFF2-40B4-BE49-F238E27FC236}">
                  <a16:creationId xmlns:a16="http://schemas.microsoft.com/office/drawing/2014/main" id="{96157CB7-61FC-28FD-078F-C6665D5A58FD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Google Shape;567;p22">
              <a:extLst>
                <a:ext uri="{FF2B5EF4-FFF2-40B4-BE49-F238E27FC236}">
                  <a16:creationId xmlns:a16="http://schemas.microsoft.com/office/drawing/2014/main" id="{D1F48EF5-0F66-3B8D-647D-E0B0A7919E50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Google Shape;568;p22">
              <a:extLst>
                <a:ext uri="{FF2B5EF4-FFF2-40B4-BE49-F238E27FC236}">
                  <a16:creationId xmlns:a16="http://schemas.microsoft.com/office/drawing/2014/main" id="{F82A70B2-4B7B-876A-E5F6-598E0B12282C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Google Shape;569;p22">
              <a:extLst>
                <a:ext uri="{FF2B5EF4-FFF2-40B4-BE49-F238E27FC236}">
                  <a16:creationId xmlns:a16="http://schemas.microsoft.com/office/drawing/2014/main" id="{90514269-7706-3547-E9EE-A81127E8299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Google Shape;570;p22">
              <a:extLst>
                <a:ext uri="{FF2B5EF4-FFF2-40B4-BE49-F238E27FC236}">
                  <a16:creationId xmlns:a16="http://schemas.microsoft.com/office/drawing/2014/main" id="{33955BA8-4682-AEED-B21D-617C22F2A6C9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Google Shape;571;p22">
              <a:extLst>
                <a:ext uri="{FF2B5EF4-FFF2-40B4-BE49-F238E27FC236}">
                  <a16:creationId xmlns:a16="http://schemas.microsoft.com/office/drawing/2014/main" id="{2CF30AC0-A3A0-CCAB-10C3-4F3C804930EC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Google Shape;572;p22">
              <a:extLst>
                <a:ext uri="{FF2B5EF4-FFF2-40B4-BE49-F238E27FC236}">
                  <a16:creationId xmlns:a16="http://schemas.microsoft.com/office/drawing/2014/main" id="{3FBDBB01-716E-3D35-A397-FD56195A3676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Google Shape;573;p22">
              <a:extLst>
                <a:ext uri="{FF2B5EF4-FFF2-40B4-BE49-F238E27FC236}">
                  <a16:creationId xmlns:a16="http://schemas.microsoft.com/office/drawing/2014/main" id="{B3AB677D-E2AF-9AF6-EED5-75FD51D66EDA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Google Shape;574;p22">
              <a:extLst>
                <a:ext uri="{FF2B5EF4-FFF2-40B4-BE49-F238E27FC236}">
                  <a16:creationId xmlns:a16="http://schemas.microsoft.com/office/drawing/2014/main" id="{03E7AE3C-BE37-5D9E-84CD-12AA9D718A21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Google Shape;575;p22">
              <a:extLst>
                <a:ext uri="{FF2B5EF4-FFF2-40B4-BE49-F238E27FC236}">
                  <a16:creationId xmlns:a16="http://schemas.microsoft.com/office/drawing/2014/main" id="{9D9B55AE-0C23-985D-F1A6-6C5926871EE8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Google Shape;576;p22">
              <a:extLst>
                <a:ext uri="{FF2B5EF4-FFF2-40B4-BE49-F238E27FC236}">
                  <a16:creationId xmlns:a16="http://schemas.microsoft.com/office/drawing/2014/main" id="{24644825-CF5A-7437-9B58-ACBE9710AC3E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Google Shape;577;p22">
              <a:extLst>
                <a:ext uri="{FF2B5EF4-FFF2-40B4-BE49-F238E27FC236}">
                  <a16:creationId xmlns:a16="http://schemas.microsoft.com/office/drawing/2014/main" id="{D162F032-35DB-6E02-26D9-C47C2A769B14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Google Shape;578;p22">
              <a:extLst>
                <a:ext uri="{FF2B5EF4-FFF2-40B4-BE49-F238E27FC236}">
                  <a16:creationId xmlns:a16="http://schemas.microsoft.com/office/drawing/2014/main" id="{D57B0218-81FC-7C82-90E8-8F2EEE808F17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Google Shape;579;p22">
              <a:extLst>
                <a:ext uri="{FF2B5EF4-FFF2-40B4-BE49-F238E27FC236}">
                  <a16:creationId xmlns:a16="http://schemas.microsoft.com/office/drawing/2014/main" id="{7AABF424-14B1-9973-5448-CED3432F787A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Google Shape;580;p22">
              <a:extLst>
                <a:ext uri="{FF2B5EF4-FFF2-40B4-BE49-F238E27FC236}">
                  <a16:creationId xmlns:a16="http://schemas.microsoft.com/office/drawing/2014/main" id="{1EB5C4D8-C2A7-F0F2-1B05-8D1198B64DD6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Google Shape;581;p22">
              <a:extLst>
                <a:ext uri="{FF2B5EF4-FFF2-40B4-BE49-F238E27FC236}">
                  <a16:creationId xmlns:a16="http://schemas.microsoft.com/office/drawing/2014/main" id="{BF2AA055-608D-37EB-F992-9E978647ED8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Google Shape;582;p22">
              <a:extLst>
                <a:ext uri="{FF2B5EF4-FFF2-40B4-BE49-F238E27FC236}">
                  <a16:creationId xmlns:a16="http://schemas.microsoft.com/office/drawing/2014/main" id="{5FEB2008-9675-BE4F-1C6F-2004E66B7748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Google Shape;583;p22">
              <a:extLst>
                <a:ext uri="{FF2B5EF4-FFF2-40B4-BE49-F238E27FC236}">
                  <a16:creationId xmlns:a16="http://schemas.microsoft.com/office/drawing/2014/main" id="{42FB96D9-3C53-DCDC-1CBC-0ADBB3420104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Google Shape;584;p22">
              <a:extLst>
                <a:ext uri="{FF2B5EF4-FFF2-40B4-BE49-F238E27FC236}">
                  <a16:creationId xmlns:a16="http://schemas.microsoft.com/office/drawing/2014/main" id="{B766FFA3-54FC-1C42-5843-2DB193D6D239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Google Shape;585;p22">
              <a:extLst>
                <a:ext uri="{FF2B5EF4-FFF2-40B4-BE49-F238E27FC236}">
                  <a16:creationId xmlns:a16="http://schemas.microsoft.com/office/drawing/2014/main" id="{D04DDD21-C748-DA32-755F-3F31BD990B12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Google Shape;586;p22">
              <a:extLst>
                <a:ext uri="{FF2B5EF4-FFF2-40B4-BE49-F238E27FC236}">
                  <a16:creationId xmlns:a16="http://schemas.microsoft.com/office/drawing/2014/main" id="{D6865F4B-41D9-5726-C313-5EC44346EA49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Google Shape;587;p22">
              <a:extLst>
                <a:ext uri="{FF2B5EF4-FFF2-40B4-BE49-F238E27FC236}">
                  <a16:creationId xmlns:a16="http://schemas.microsoft.com/office/drawing/2014/main" id="{BDD3FC17-4AEE-56A7-D92D-23F4B075D974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Google Shape;588;p22">
              <a:extLst>
                <a:ext uri="{FF2B5EF4-FFF2-40B4-BE49-F238E27FC236}">
                  <a16:creationId xmlns:a16="http://schemas.microsoft.com/office/drawing/2014/main" id="{CFE3832F-1A2E-4FD9-EEF2-6A05A866587B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Google Shape;589;p22">
              <a:extLst>
                <a:ext uri="{FF2B5EF4-FFF2-40B4-BE49-F238E27FC236}">
                  <a16:creationId xmlns:a16="http://schemas.microsoft.com/office/drawing/2014/main" id="{6574A3A6-435D-724D-EC80-44B510EDDB22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Google Shape;590;p22">
              <a:extLst>
                <a:ext uri="{FF2B5EF4-FFF2-40B4-BE49-F238E27FC236}">
                  <a16:creationId xmlns:a16="http://schemas.microsoft.com/office/drawing/2014/main" id="{0DC34F95-07E6-8303-EA86-B7C7B9F8E44B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Google Shape;591;p22">
              <a:extLst>
                <a:ext uri="{FF2B5EF4-FFF2-40B4-BE49-F238E27FC236}">
                  <a16:creationId xmlns:a16="http://schemas.microsoft.com/office/drawing/2014/main" id="{A2D6111A-41CF-9959-042B-322E1D2EC103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Google Shape;592;p22">
              <a:extLst>
                <a:ext uri="{FF2B5EF4-FFF2-40B4-BE49-F238E27FC236}">
                  <a16:creationId xmlns:a16="http://schemas.microsoft.com/office/drawing/2014/main" id="{6EAF49D0-1BB2-BD47-4755-9092AAF4D8E0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Google Shape;593;p22">
              <a:extLst>
                <a:ext uri="{FF2B5EF4-FFF2-40B4-BE49-F238E27FC236}">
                  <a16:creationId xmlns:a16="http://schemas.microsoft.com/office/drawing/2014/main" id="{D4F2FA19-CCA2-C086-59B7-7E67672F9410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Google Shape;594;p22">
              <a:extLst>
                <a:ext uri="{FF2B5EF4-FFF2-40B4-BE49-F238E27FC236}">
                  <a16:creationId xmlns:a16="http://schemas.microsoft.com/office/drawing/2014/main" id="{D921965E-D4F3-1FA4-DF30-8AE4500BD233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Google Shape;595;p22">
              <a:extLst>
                <a:ext uri="{FF2B5EF4-FFF2-40B4-BE49-F238E27FC236}">
                  <a16:creationId xmlns:a16="http://schemas.microsoft.com/office/drawing/2014/main" id="{09458633-3F37-D30D-5606-616F3E833915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Google Shape;596;p22">
              <a:extLst>
                <a:ext uri="{FF2B5EF4-FFF2-40B4-BE49-F238E27FC236}">
                  <a16:creationId xmlns:a16="http://schemas.microsoft.com/office/drawing/2014/main" id="{F7200129-5B1B-1E8D-22FE-FD2AEA893F37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Google Shape;597;p22">
              <a:extLst>
                <a:ext uri="{FF2B5EF4-FFF2-40B4-BE49-F238E27FC236}">
                  <a16:creationId xmlns:a16="http://schemas.microsoft.com/office/drawing/2014/main" id="{389443BB-C00D-0E5A-4507-2C3BC8C51B7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Google Shape;598;p22">
              <a:extLst>
                <a:ext uri="{FF2B5EF4-FFF2-40B4-BE49-F238E27FC236}">
                  <a16:creationId xmlns:a16="http://schemas.microsoft.com/office/drawing/2014/main" id="{700D66FA-6F51-F4E0-C94E-C4FD6057D8C8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Google Shape;599;p22">
              <a:extLst>
                <a:ext uri="{FF2B5EF4-FFF2-40B4-BE49-F238E27FC236}">
                  <a16:creationId xmlns:a16="http://schemas.microsoft.com/office/drawing/2014/main" id="{AE0EB566-FE8C-DB92-B663-9A0AB600ACDD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Google Shape;600;p22">
              <a:extLst>
                <a:ext uri="{FF2B5EF4-FFF2-40B4-BE49-F238E27FC236}">
                  <a16:creationId xmlns:a16="http://schemas.microsoft.com/office/drawing/2014/main" id="{5C04050C-8BA8-AC48-4E2A-02A35790246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Google Shape;601;p22">
              <a:extLst>
                <a:ext uri="{FF2B5EF4-FFF2-40B4-BE49-F238E27FC236}">
                  <a16:creationId xmlns:a16="http://schemas.microsoft.com/office/drawing/2014/main" id="{413DE6FC-856C-F503-5870-D1D3FB1FE591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Google Shape;602;p22">
              <a:extLst>
                <a:ext uri="{FF2B5EF4-FFF2-40B4-BE49-F238E27FC236}">
                  <a16:creationId xmlns:a16="http://schemas.microsoft.com/office/drawing/2014/main" id="{DDA3B161-3956-F8A0-C664-8C632FA76648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Google Shape;603;p22">
              <a:extLst>
                <a:ext uri="{FF2B5EF4-FFF2-40B4-BE49-F238E27FC236}">
                  <a16:creationId xmlns:a16="http://schemas.microsoft.com/office/drawing/2014/main" id="{4A1D6D6E-CDA1-C92B-357E-092EF37C01C7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Google Shape;604;p22">
              <a:extLst>
                <a:ext uri="{FF2B5EF4-FFF2-40B4-BE49-F238E27FC236}">
                  <a16:creationId xmlns:a16="http://schemas.microsoft.com/office/drawing/2014/main" id="{C35AC282-FFEA-2681-7756-CB844716552E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Google Shape;605;p22">
              <a:extLst>
                <a:ext uri="{FF2B5EF4-FFF2-40B4-BE49-F238E27FC236}">
                  <a16:creationId xmlns:a16="http://schemas.microsoft.com/office/drawing/2014/main" id="{6CF8DF7C-9F2C-1FAC-8E02-4F9ACD789EF2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Google Shape;606;p22">
              <a:extLst>
                <a:ext uri="{FF2B5EF4-FFF2-40B4-BE49-F238E27FC236}">
                  <a16:creationId xmlns:a16="http://schemas.microsoft.com/office/drawing/2014/main" id="{F5BD20CF-0145-A7C7-BA41-2DDC914148DC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Google Shape;607;p22">
              <a:extLst>
                <a:ext uri="{FF2B5EF4-FFF2-40B4-BE49-F238E27FC236}">
                  <a16:creationId xmlns:a16="http://schemas.microsoft.com/office/drawing/2014/main" id="{7EB858E8-E959-1698-A9FF-E2DBF4F16436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Google Shape;608;p22">
              <a:extLst>
                <a:ext uri="{FF2B5EF4-FFF2-40B4-BE49-F238E27FC236}">
                  <a16:creationId xmlns:a16="http://schemas.microsoft.com/office/drawing/2014/main" id="{04DDB2CA-64B2-0628-92B7-E6785BB5167A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Google Shape;609;p22">
              <a:extLst>
                <a:ext uri="{FF2B5EF4-FFF2-40B4-BE49-F238E27FC236}">
                  <a16:creationId xmlns:a16="http://schemas.microsoft.com/office/drawing/2014/main" id="{4552C342-6A3A-D5F2-E348-3784BEC6EE0F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Google Shape;610;p22">
              <a:extLst>
                <a:ext uri="{FF2B5EF4-FFF2-40B4-BE49-F238E27FC236}">
                  <a16:creationId xmlns:a16="http://schemas.microsoft.com/office/drawing/2014/main" id="{E04D1FE0-2837-01E4-F5B4-1F8BFD7C1D04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Google Shape;611;p22">
              <a:extLst>
                <a:ext uri="{FF2B5EF4-FFF2-40B4-BE49-F238E27FC236}">
                  <a16:creationId xmlns:a16="http://schemas.microsoft.com/office/drawing/2014/main" id="{ACD52CF9-ED31-3E0F-5A9A-C58F6526B8D4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Google Shape;612;p22">
              <a:extLst>
                <a:ext uri="{FF2B5EF4-FFF2-40B4-BE49-F238E27FC236}">
                  <a16:creationId xmlns:a16="http://schemas.microsoft.com/office/drawing/2014/main" id="{7C9F4668-D13C-55E8-741C-298DB55ECAA5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Google Shape;613;p22">
              <a:extLst>
                <a:ext uri="{FF2B5EF4-FFF2-40B4-BE49-F238E27FC236}">
                  <a16:creationId xmlns:a16="http://schemas.microsoft.com/office/drawing/2014/main" id="{468539C5-50C6-D0AD-56BB-22B5903347F6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Google Shape;614;p22">
              <a:extLst>
                <a:ext uri="{FF2B5EF4-FFF2-40B4-BE49-F238E27FC236}">
                  <a16:creationId xmlns:a16="http://schemas.microsoft.com/office/drawing/2014/main" id="{D777C995-7975-631D-9DE2-29271C1B4828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Google Shape;615;p22">
              <a:extLst>
                <a:ext uri="{FF2B5EF4-FFF2-40B4-BE49-F238E27FC236}">
                  <a16:creationId xmlns:a16="http://schemas.microsoft.com/office/drawing/2014/main" id="{2CF6616B-3AEE-41C4-D2F0-C06C76AEC579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Google Shape;616;p22">
              <a:extLst>
                <a:ext uri="{FF2B5EF4-FFF2-40B4-BE49-F238E27FC236}">
                  <a16:creationId xmlns:a16="http://schemas.microsoft.com/office/drawing/2014/main" id="{DA4FDA16-571B-49F8-DB6C-6B78700A37ED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Google Shape;617;p22">
              <a:extLst>
                <a:ext uri="{FF2B5EF4-FFF2-40B4-BE49-F238E27FC236}">
                  <a16:creationId xmlns:a16="http://schemas.microsoft.com/office/drawing/2014/main" id="{33C3EC4A-0A26-7E67-158C-76B7DB987CA6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Google Shape;618;p22">
              <a:extLst>
                <a:ext uri="{FF2B5EF4-FFF2-40B4-BE49-F238E27FC236}">
                  <a16:creationId xmlns:a16="http://schemas.microsoft.com/office/drawing/2014/main" id="{B9F3134C-56DD-8A31-9CD5-2D5A5F6363B3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Google Shape;619;p22">
              <a:extLst>
                <a:ext uri="{FF2B5EF4-FFF2-40B4-BE49-F238E27FC236}">
                  <a16:creationId xmlns:a16="http://schemas.microsoft.com/office/drawing/2014/main" id="{BBFECFD6-7DF0-1001-AD71-DC811707A25B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Google Shape;620;p22">
              <a:extLst>
                <a:ext uri="{FF2B5EF4-FFF2-40B4-BE49-F238E27FC236}">
                  <a16:creationId xmlns:a16="http://schemas.microsoft.com/office/drawing/2014/main" id="{4B857710-9E3A-3E3D-F0DC-0AF582681C8C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Google Shape;621;p22">
              <a:extLst>
                <a:ext uri="{FF2B5EF4-FFF2-40B4-BE49-F238E27FC236}">
                  <a16:creationId xmlns:a16="http://schemas.microsoft.com/office/drawing/2014/main" id="{B7DBC5D9-EA97-2B06-C9AF-49A97BA8B95C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Google Shape;622;p22">
              <a:extLst>
                <a:ext uri="{FF2B5EF4-FFF2-40B4-BE49-F238E27FC236}">
                  <a16:creationId xmlns:a16="http://schemas.microsoft.com/office/drawing/2014/main" id="{A98FDF75-2B86-0F40-445A-712F47EBB8FD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Google Shape;623;p22">
              <a:extLst>
                <a:ext uri="{FF2B5EF4-FFF2-40B4-BE49-F238E27FC236}">
                  <a16:creationId xmlns:a16="http://schemas.microsoft.com/office/drawing/2014/main" id="{7C3D2BBC-CE50-F0C4-1A2C-0CEDF18F323F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Google Shape;624;p22">
              <a:extLst>
                <a:ext uri="{FF2B5EF4-FFF2-40B4-BE49-F238E27FC236}">
                  <a16:creationId xmlns:a16="http://schemas.microsoft.com/office/drawing/2014/main" id="{DEC98978-8DE1-152C-AE4F-491C51CC17AF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Google Shape;625;p22">
              <a:extLst>
                <a:ext uri="{FF2B5EF4-FFF2-40B4-BE49-F238E27FC236}">
                  <a16:creationId xmlns:a16="http://schemas.microsoft.com/office/drawing/2014/main" id="{496B2624-8AF9-9153-3C71-EC5D1197ED56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Google Shape;626;p22">
              <a:extLst>
                <a:ext uri="{FF2B5EF4-FFF2-40B4-BE49-F238E27FC236}">
                  <a16:creationId xmlns:a16="http://schemas.microsoft.com/office/drawing/2014/main" id="{FA4B62AC-6E2F-CFFC-87D7-8A16BC77B9C4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Google Shape;627;p22">
              <a:extLst>
                <a:ext uri="{FF2B5EF4-FFF2-40B4-BE49-F238E27FC236}">
                  <a16:creationId xmlns:a16="http://schemas.microsoft.com/office/drawing/2014/main" id="{A3A15A2B-28F6-04E8-AABB-C4A566905D18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Google Shape;628;p22">
              <a:extLst>
                <a:ext uri="{FF2B5EF4-FFF2-40B4-BE49-F238E27FC236}">
                  <a16:creationId xmlns:a16="http://schemas.microsoft.com/office/drawing/2014/main" id="{98430D27-12A5-3988-9A15-35AAE20B19F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Google Shape;629;p22">
              <a:extLst>
                <a:ext uri="{FF2B5EF4-FFF2-40B4-BE49-F238E27FC236}">
                  <a16:creationId xmlns:a16="http://schemas.microsoft.com/office/drawing/2014/main" id="{9584FF0C-0BF6-41AC-3039-90E4ADAA1913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Google Shape;630;p22">
              <a:extLst>
                <a:ext uri="{FF2B5EF4-FFF2-40B4-BE49-F238E27FC236}">
                  <a16:creationId xmlns:a16="http://schemas.microsoft.com/office/drawing/2014/main" id="{8FE1E60B-2E6C-C876-74FC-42913EF18024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Google Shape;631;p22">
              <a:extLst>
                <a:ext uri="{FF2B5EF4-FFF2-40B4-BE49-F238E27FC236}">
                  <a16:creationId xmlns:a16="http://schemas.microsoft.com/office/drawing/2014/main" id="{DB2BA8EC-5F91-2068-7ABC-295DD275561B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Google Shape;632;p22">
              <a:extLst>
                <a:ext uri="{FF2B5EF4-FFF2-40B4-BE49-F238E27FC236}">
                  <a16:creationId xmlns:a16="http://schemas.microsoft.com/office/drawing/2014/main" id="{30AE2C17-93B7-7BFE-FFD1-65CE7001DB4C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Google Shape;633;p22">
              <a:extLst>
                <a:ext uri="{FF2B5EF4-FFF2-40B4-BE49-F238E27FC236}">
                  <a16:creationId xmlns:a16="http://schemas.microsoft.com/office/drawing/2014/main" id="{421D8A75-8DF2-2D07-C76D-BC33253B167B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Google Shape;634;p22">
              <a:extLst>
                <a:ext uri="{FF2B5EF4-FFF2-40B4-BE49-F238E27FC236}">
                  <a16:creationId xmlns:a16="http://schemas.microsoft.com/office/drawing/2014/main" id="{D0324DA4-57F5-1748-B5D4-D9CB0B518F6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Google Shape;635;p22">
              <a:extLst>
                <a:ext uri="{FF2B5EF4-FFF2-40B4-BE49-F238E27FC236}">
                  <a16:creationId xmlns:a16="http://schemas.microsoft.com/office/drawing/2014/main" id="{17B4B82C-85AC-C2C2-7DDE-6ABD622B2C66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Google Shape;636;p22">
              <a:extLst>
                <a:ext uri="{FF2B5EF4-FFF2-40B4-BE49-F238E27FC236}">
                  <a16:creationId xmlns:a16="http://schemas.microsoft.com/office/drawing/2014/main" id="{01B4C96A-1F7F-162F-390D-D1F62C1B7741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Google Shape;637;p22">
              <a:extLst>
                <a:ext uri="{FF2B5EF4-FFF2-40B4-BE49-F238E27FC236}">
                  <a16:creationId xmlns:a16="http://schemas.microsoft.com/office/drawing/2014/main" id="{B592203A-38B6-C427-149D-76D507FDAB11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Google Shape;638;p22">
              <a:extLst>
                <a:ext uri="{FF2B5EF4-FFF2-40B4-BE49-F238E27FC236}">
                  <a16:creationId xmlns:a16="http://schemas.microsoft.com/office/drawing/2014/main" id="{A8BDC831-BC28-D7F5-6B25-3761C87F262F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Google Shape;639;p22">
              <a:extLst>
                <a:ext uri="{FF2B5EF4-FFF2-40B4-BE49-F238E27FC236}">
                  <a16:creationId xmlns:a16="http://schemas.microsoft.com/office/drawing/2014/main" id="{01EC8C9E-E281-B727-188C-432251FDDF06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Google Shape;640;p22">
              <a:extLst>
                <a:ext uri="{FF2B5EF4-FFF2-40B4-BE49-F238E27FC236}">
                  <a16:creationId xmlns:a16="http://schemas.microsoft.com/office/drawing/2014/main" id="{69B59435-9B8F-F65D-FDD5-2CB39054999C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Google Shape;641;p22">
              <a:extLst>
                <a:ext uri="{FF2B5EF4-FFF2-40B4-BE49-F238E27FC236}">
                  <a16:creationId xmlns:a16="http://schemas.microsoft.com/office/drawing/2014/main" id="{4A4A52D2-BCDA-F321-806F-1DCB141290AA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Google Shape;642;p22">
              <a:extLst>
                <a:ext uri="{FF2B5EF4-FFF2-40B4-BE49-F238E27FC236}">
                  <a16:creationId xmlns:a16="http://schemas.microsoft.com/office/drawing/2014/main" id="{1D6E08FC-4E32-8847-A4DB-FB9B8F4DFE61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Google Shape;643;p22">
              <a:extLst>
                <a:ext uri="{FF2B5EF4-FFF2-40B4-BE49-F238E27FC236}">
                  <a16:creationId xmlns:a16="http://schemas.microsoft.com/office/drawing/2014/main" id="{5EDB5546-C396-020C-2C98-74E80ECD2DD3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Google Shape;644;p22">
              <a:extLst>
                <a:ext uri="{FF2B5EF4-FFF2-40B4-BE49-F238E27FC236}">
                  <a16:creationId xmlns:a16="http://schemas.microsoft.com/office/drawing/2014/main" id="{FBDCEE0A-BBEE-F3BF-EE03-F08DFAE91F2B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Google Shape;645;p22">
              <a:extLst>
                <a:ext uri="{FF2B5EF4-FFF2-40B4-BE49-F238E27FC236}">
                  <a16:creationId xmlns:a16="http://schemas.microsoft.com/office/drawing/2014/main" id="{EA3C4E5E-1E6B-6FA9-446D-5EAA0E98A3A0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Google Shape;646;p22">
              <a:extLst>
                <a:ext uri="{FF2B5EF4-FFF2-40B4-BE49-F238E27FC236}">
                  <a16:creationId xmlns:a16="http://schemas.microsoft.com/office/drawing/2014/main" id="{6ABD6026-F2DC-D2DB-7F86-6DE2EB24AEC6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Google Shape;647;p22">
              <a:extLst>
                <a:ext uri="{FF2B5EF4-FFF2-40B4-BE49-F238E27FC236}">
                  <a16:creationId xmlns:a16="http://schemas.microsoft.com/office/drawing/2014/main" id="{34EFDCC1-CBC7-6EC8-D989-4D4564A7EB96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Google Shape;648;p22">
              <a:extLst>
                <a:ext uri="{FF2B5EF4-FFF2-40B4-BE49-F238E27FC236}">
                  <a16:creationId xmlns:a16="http://schemas.microsoft.com/office/drawing/2014/main" id="{ABA3EF06-82B1-D888-7396-3DE45F49F7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oogle Shape;649;p22">
              <a:extLst>
                <a:ext uri="{FF2B5EF4-FFF2-40B4-BE49-F238E27FC236}">
                  <a16:creationId xmlns:a16="http://schemas.microsoft.com/office/drawing/2014/main" id="{9E4E80EC-630C-817D-34E8-D698182AE1D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Google Shape;650;p22">
              <a:extLst>
                <a:ext uri="{FF2B5EF4-FFF2-40B4-BE49-F238E27FC236}">
                  <a16:creationId xmlns:a16="http://schemas.microsoft.com/office/drawing/2014/main" id="{CB581BED-D4D6-88CB-E9EB-88F0E6132C9F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Google Shape;651;p22">
              <a:extLst>
                <a:ext uri="{FF2B5EF4-FFF2-40B4-BE49-F238E27FC236}">
                  <a16:creationId xmlns:a16="http://schemas.microsoft.com/office/drawing/2014/main" id="{D339A9BB-E2D3-39FD-DF71-72B88200ED64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Google Shape;652;p22">
              <a:extLst>
                <a:ext uri="{FF2B5EF4-FFF2-40B4-BE49-F238E27FC236}">
                  <a16:creationId xmlns:a16="http://schemas.microsoft.com/office/drawing/2014/main" id="{1ED62DB5-9A90-572A-D6B4-2AD66EE71564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Google Shape;653;p22">
              <a:extLst>
                <a:ext uri="{FF2B5EF4-FFF2-40B4-BE49-F238E27FC236}">
                  <a16:creationId xmlns:a16="http://schemas.microsoft.com/office/drawing/2014/main" id="{CA2DC9B1-2AFA-9EA1-02A8-C4E35343B34A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Google Shape;654;p22">
              <a:extLst>
                <a:ext uri="{FF2B5EF4-FFF2-40B4-BE49-F238E27FC236}">
                  <a16:creationId xmlns:a16="http://schemas.microsoft.com/office/drawing/2014/main" id="{DF647B63-61FC-D3A9-5F4D-A363FC0A8737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Google Shape;655;p22">
              <a:extLst>
                <a:ext uri="{FF2B5EF4-FFF2-40B4-BE49-F238E27FC236}">
                  <a16:creationId xmlns:a16="http://schemas.microsoft.com/office/drawing/2014/main" id="{43143F58-C656-57C6-A32C-0601BD13D8B3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Google Shape;656;p22">
              <a:extLst>
                <a:ext uri="{FF2B5EF4-FFF2-40B4-BE49-F238E27FC236}">
                  <a16:creationId xmlns:a16="http://schemas.microsoft.com/office/drawing/2014/main" id="{D34BD289-53AF-0387-2E53-E4EFE0FBE949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Google Shape;657;p22">
              <a:extLst>
                <a:ext uri="{FF2B5EF4-FFF2-40B4-BE49-F238E27FC236}">
                  <a16:creationId xmlns:a16="http://schemas.microsoft.com/office/drawing/2014/main" id="{FBEA7888-6784-CF0C-2D2B-5A3C88C9A718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Google Shape;658;p22">
              <a:extLst>
                <a:ext uri="{FF2B5EF4-FFF2-40B4-BE49-F238E27FC236}">
                  <a16:creationId xmlns:a16="http://schemas.microsoft.com/office/drawing/2014/main" id="{67B17F62-5AA5-C7FA-C787-1E7152FFB135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oogle Shape;659;p22">
              <a:extLst>
                <a:ext uri="{FF2B5EF4-FFF2-40B4-BE49-F238E27FC236}">
                  <a16:creationId xmlns:a16="http://schemas.microsoft.com/office/drawing/2014/main" id="{183424BB-5B19-A081-DE6E-47635B3D4480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oogle Shape;660;p22">
              <a:extLst>
                <a:ext uri="{FF2B5EF4-FFF2-40B4-BE49-F238E27FC236}">
                  <a16:creationId xmlns:a16="http://schemas.microsoft.com/office/drawing/2014/main" id="{88233743-B50A-8AA4-EC46-1C80C9300734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oogle Shape;661;p22">
              <a:extLst>
                <a:ext uri="{FF2B5EF4-FFF2-40B4-BE49-F238E27FC236}">
                  <a16:creationId xmlns:a16="http://schemas.microsoft.com/office/drawing/2014/main" id="{999660D6-5B2D-E525-4D9A-7AC9EF8F7D28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oogle Shape;662;p22">
              <a:extLst>
                <a:ext uri="{FF2B5EF4-FFF2-40B4-BE49-F238E27FC236}">
                  <a16:creationId xmlns:a16="http://schemas.microsoft.com/office/drawing/2014/main" id="{7AAE400F-BE5E-5FD9-7C67-9F301B152277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oogle Shape;663;p22">
              <a:extLst>
                <a:ext uri="{FF2B5EF4-FFF2-40B4-BE49-F238E27FC236}">
                  <a16:creationId xmlns:a16="http://schemas.microsoft.com/office/drawing/2014/main" id="{B75F0977-0868-838C-D177-07C0879D0996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oogle Shape;664;p22">
              <a:extLst>
                <a:ext uri="{FF2B5EF4-FFF2-40B4-BE49-F238E27FC236}">
                  <a16:creationId xmlns:a16="http://schemas.microsoft.com/office/drawing/2014/main" id="{149D3661-F8C1-2C15-19A7-0DB4617DA637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oogle Shape;665;p22">
              <a:extLst>
                <a:ext uri="{FF2B5EF4-FFF2-40B4-BE49-F238E27FC236}">
                  <a16:creationId xmlns:a16="http://schemas.microsoft.com/office/drawing/2014/main" id="{AE78F2B2-0790-B708-929D-165770B0F6A0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oogle Shape;666;p22">
              <a:extLst>
                <a:ext uri="{FF2B5EF4-FFF2-40B4-BE49-F238E27FC236}">
                  <a16:creationId xmlns:a16="http://schemas.microsoft.com/office/drawing/2014/main" id="{76824920-7B58-2F35-5B87-987B9E980B38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oogle Shape;667;p22">
              <a:extLst>
                <a:ext uri="{FF2B5EF4-FFF2-40B4-BE49-F238E27FC236}">
                  <a16:creationId xmlns:a16="http://schemas.microsoft.com/office/drawing/2014/main" id="{BF5299ED-2250-E034-A433-D75125EA073A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oogle Shape;668;p22">
              <a:extLst>
                <a:ext uri="{FF2B5EF4-FFF2-40B4-BE49-F238E27FC236}">
                  <a16:creationId xmlns:a16="http://schemas.microsoft.com/office/drawing/2014/main" id="{E31088ED-BA1F-531D-D16A-A8103036D2F9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Google Shape;669;p22">
              <a:extLst>
                <a:ext uri="{FF2B5EF4-FFF2-40B4-BE49-F238E27FC236}">
                  <a16:creationId xmlns:a16="http://schemas.microsoft.com/office/drawing/2014/main" id="{45CCDB9B-D4E5-2514-6646-76FB746059AC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oogle Shape;670;p22">
              <a:extLst>
                <a:ext uri="{FF2B5EF4-FFF2-40B4-BE49-F238E27FC236}">
                  <a16:creationId xmlns:a16="http://schemas.microsoft.com/office/drawing/2014/main" id="{5E78A564-3935-CCCB-9952-8C571A79AA4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Google Shape;671;p22">
              <a:extLst>
                <a:ext uri="{FF2B5EF4-FFF2-40B4-BE49-F238E27FC236}">
                  <a16:creationId xmlns:a16="http://schemas.microsoft.com/office/drawing/2014/main" id="{B5866519-384A-87B3-E85B-3EF2A00D4ACA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Google Shape;672;p22">
              <a:extLst>
                <a:ext uri="{FF2B5EF4-FFF2-40B4-BE49-F238E27FC236}">
                  <a16:creationId xmlns:a16="http://schemas.microsoft.com/office/drawing/2014/main" id="{D0304DBA-9B7A-9C1C-13FF-9E1B010C03BA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Google Shape;673;p22">
              <a:extLst>
                <a:ext uri="{FF2B5EF4-FFF2-40B4-BE49-F238E27FC236}">
                  <a16:creationId xmlns:a16="http://schemas.microsoft.com/office/drawing/2014/main" id="{D7C2858F-3CD5-DE77-8BBA-F20A21A8860C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Google Shape;674;p22">
              <a:extLst>
                <a:ext uri="{FF2B5EF4-FFF2-40B4-BE49-F238E27FC236}">
                  <a16:creationId xmlns:a16="http://schemas.microsoft.com/office/drawing/2014/main" id="{AC60BC08-65A6-C2AF-30A2-91825EE94AFB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Google Shape;675;p22">
              <a:extLst>
                <a:ext uri="{FF2B5EF4-FFF2-40B4-BE49-F238E27FC236}">
                  <a16:creationId xmlns:a16="http://schemas.microsoft.com/office/drawing/2014/main" id="{E5A448AF-D2D9-72D8-BC8C-C4B584F304B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Google Shape;676;p22">
              <a:extLst>
                <a:ext uri="{FF2B5EF4-FFF2-40B4-BE49-F238E27FC236}">
                  <a16:creationId xmlns:a16="http://schemas.microsoft.com/office/drawing/2014/main" id="{6A65135D-C20C-3566-6F9A-04331CED5BC7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Google Shape;677;p22">
              <a:extLst>
                <a:ext uri="{FF2B5EF4-FFF2-40B4-BE49-F238E27FC236}">
                  <a16:creationId xmlns:a16="http://schemas.microsoft.com/office/drawing/2014/main" id="{6F0F285F-2454-5A75-5570-59828BBA8C75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Google Shape;678;p22">
              <a:extLst>
                <a:ext uri="{FF2B5EF4-FFF2-40B4-BE49-F238E27FC236}">
                  <a16:creationId xmlns:a16="http://schemas.microsoft.com/office/drawing/2014/main" id="{050ABC04-DA3D-862E-25E4-1A0ACB78E42E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Google Shape;679;p22">
              <a:extLst>
                <a:ext uri="{FF2B5EF4-FFF2-40B4-BE49-F238E27FC236}">
                  <a16:creationId xmlns:a16="http://schemas.microsoft.com/office/drawing/2014/main" id="{1A3735D9-0BC7-F502-B751-5297D39A4E9F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Google Shape;680;p22">
              <a:extLst>
                <a:ext uri="{FF2B5EF4-FFF2-40B4-BE49-F238E27FC236}">
                  <a16:creationId xmlns:a16="http://schemas.microsoft.com/office/drawing/2014/main" id="{B75A2DAB-25A3-BA6A-6FF0-162B2E182688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Google Shape;681;p22">
              <a:extLst>
                <a:ext uri="{FF2B5EF4-FFF2-40B4-BE49-F238E27FC236}">
                  <a16:creationId xmlns:a16="http://schemas.microsoft.com/office/drawing/2014/main" id="{F3107BD1-8654-2B83-7B82-A4E25AD320A9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Google Shape;682;p22">
              <a:extLst>
                <a:ext uri="{FF2B5EF4-FFF2-40B4-BE49-F238E27FC236}">
                  <a16:creationId xmlns:a16="http://schemas.microsoft.com/office/drawing/2014/main" id="{0EDF57A9-9AE1-F5A6-F905-9B839F069CA7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oogle Shape;683;p22">
              <a:extLst>
                <a:ext uri="{FF2B5EF4-FFF2-40B4-BE49-F238E27FC236}">
                  <a16:creationId xmlns:a16="http://schemas.microsoft.com/office/drawing/2014/main" id="{7486E87D-FAA1-E3B6-F877-91E85DFA38D3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Google Shape;684;p22">
              <a:extLst>
                <a:ext uri="{FF2B5EF4-FFF2-40B4-BE49-F238E27FC236}">
                  <a16:creationId xmlns:a16="http://schemas.microsoft.com/office/drawing/2014/main" id="{3B5B7DB9-FE4F-5DF5-3AFF-D9E363D9E2C7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Google Shape;685;p22">
              <a:extLst>
                <a:ext uri="{FF2B5EF4-FFF2-40B4-BE49-F238E27FC236}">
                  <a16:creationId xmlns:a16="http://schemas.microsoft.com/office/drawing/2014/main" id="{48EAE53C-0D1C-9771-A6A7-609B18C5D55F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Google Shape;686;p22">
              <a:extLst>
                <a:ext uri="{FF2B5EF4-FFF2-40B4-BE49-F238E27FC236}">
                  <a16:creationId xmlns:a16="http://schemas.microsoft.com/office/drawing/2014/main" id="{24425BF6-12F3-0616-1648-EC208DBC8F12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Google Shape;687;p22">
              <a:extLst>
                <a:ext uri="{FF2B5EF4-FFF2-40B4-BE49-F238E27FC236}">
                  <a16:creationId xmlns:a16="http://schemas.microsoft.com/office/drawing/2014/main" id="{BCA1D079-2BB8-C82F-EB9B-99B4C20986F1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Google Shape;688;p22">
              <a:extLst>
                <a:ext uri="{FF2B5EF4-FFF2-40B4-BE49-F238E27FC236}">
                  <a16:creationId xmlns:a16="http://schemas.microsoft.com/office/drawing/2014/main" id="{2770FC28-74BB-45A5-D576-4F4FFC048067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Google Shape;689;p22">
              <a:extLst>
                <a:ext uri="{FF2B5EF4-FFF2-40B4-BE49-F238E27FC236}">
                  <a16:creationId xmlns:a16="http://schemas.microsoft.com/office/drawing/2014/main" id="{85FB2984-A11F-AB27-EB19-AF816BD988F2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Google Shape;690;p22">
              <a:extLst>
                <a:ext uri="{FF2B5EF4-FFF2-40B4-BE49-F238E27FC236}">
                  <a16:creationId xmlns:a16="http://schemas.microsoft.com/office/drawing/2014/main" id="{EDE1BA4E-7CDC-9BF1-728F-CBB3FAE3480E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Google Shape;691;p22">
              <a:extLst>
                <a:ext uri="{FF2B5EF4-FFF2-40B4-BE49-F238E27FC236}">
                  <a16:creationId xmlns:a16="http://schemas.microsoft.com/office/drawing/2014/main" id="{E5CD8CF7-BFC0-7487-EEBB-D405F737A6C3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Google Shape;692;p22">
              <a:extLst>
                <a:ext uri="{FF2B5EF4-FFF2-40B4-BE49-F238E27FC236}">
                  <a16:creationId xmlns:a16="http://schemas.microsoft.com/office/drawing/2014/main" id="{984CB1AE-8965-1A41-3582-909D21B771DD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Google Shape;693;p22">
              <a:extLst>
                <a:ext uri="{FF2B5EF4-FFF2-40B4-BE49-F238E27FC236}">
                  <a16:creationId xmlns:a16="http://schemas.microsoft.com/office/drawing/2014/main" id="{BE05513B-E61E-6C94-F94A-895962F99164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Google Shape;694;p22">
              <a:extLst>
                <a:ext uri="{FF2B5EF4-FFF2-40B4-BE49-F238E27FC236}">
                  <a16:creationId xmlns:a16="http://schemas.microsoft.com/office/drawing/2014/main" id="{DC6E9394-5EAF-6F0E-4BDF-EC1FDD811CCE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Google Shape;695;p22">
              <a:extLst>
                <a:ext uri="{FF2B5EF4-FFF2-40B4-BE49-F238E27FC236}">
                  <a16:creationId xmlns:a16="http://schemas.microsoft.com/office/drawing/2014/main" id="{108ADFAF-61E1-5544-FFAF-E9EB2EDEE46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Google Shape;696;p22">
              <a:extLst>
                <a:ext uri="{FF2B5EF4-FFF2-40B4-BE49-F238E27FC236}">
                  <a16:creationId xmlns:a16="http://schemas.microsoft.com/office/drawing/2014/main" id="{0CEEA8B8-4D07-6361-AEF1-4724F8B774AC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Google Shape;697;p22">
              <a:extLst>
                <a:ext uri="{FF2B5EF4-FFF2-40B4-BE49-F238E27FC236}">
                  <a16:creationId xmlns:a16="http://schemas.microsoft.com/office/drawing/2014/main" id="{19601D4A-5223-A43C-7F8B-6CE35F7BDE9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Google Shape;698;p22">
              <a:extLst>
                <a:ext uri="{FF2B5EF4-FFF2-40B4-BE49-F238E27FC236}">
                  <a16:creationId xmlns:a16="http://schemas.microsoft.com/office/drawing/2014/main" id="{BE06E367-A866-E7A6-9DAE-9586688B8BB4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Google Shape;699;p22">
              <a:extLst>
                <a:ext uri="{FF2B5EF4-FFF2-40B4-BE49-F238E27FC236}">
                  <a16:creationId xmlns:a16="http://schemas.microsoft.com/office/drawing/2014/main" id="{A5521D0A-BFF6-4337-D4A1-3848575AEBCE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Google Shape;700;p22">
              <a:extLst>
                <a:ext uri="{FF2B5EF4-FFF2-40B4-BE49-F238E27FC236}">
                  <a16:creationId xmlns:a16="http://schemas.microsoft.com/office/drawing/2014/main" id="{08B3EC91-3912-7052-EF70-BA56DB2F985E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Google Shape;701;p22">
              <a:extLst>
                <a:ext uri="{FF2B5EF4-FFF2-40B4-BE49-F238E27FC236}">
                  <a16:creationId xmlns:a16="http://schemas.microsoft.com/office/drawing/2014/main" id="{F417F7A9-AA44-056D-50CA-A6712C7DC34D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Google Shape;702;p22">
              <a:extLst>
                <a:ext uri="{FF2B5EF4-FFF2-40B4-BE49-F238E27FC236}">
                  <a16:creationId xmlns:a16="http://schemas.microsoft.com/office/drawing/2014/main" id="{C9242F88-2CF1-B530-1552-82F51F6104F5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Google Shape;703;p22">
              <a:extLst>
                <a:ext uri="{FF2B5EF4-FFF2-40B4-BE49-F238E27FC236}">
                  <a16:creationId xmlns:a16="http://schemas.microsoft.com/office/drawing/2014/main" id="{890F036F-E0CC-ADF5-8E6D-683DD5FAF180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Google Shape;704;p22">
              <a:extLst>
                <a:ext uri="{FF2B5EF4-FFF2-40B4-BE49-F238E27FC236}">
                  <a16:creationId xmlns:a16="http://schemas.microsoft.com/office/drawing/2014/main" id="{5686DB45-AB63-FCE1-EF88-F3AD5F7FC647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Google Shape;705;p22">
              <a:extLst>
                <a:ext uri="{FF2B5EF4-FFF2-40B4-BE49-F238E27FC236}">
                  <a16:creationId xmlns:a16="http://schemas.microsoft.com/office/drawing/2014/main" id="{1AA6BB58-0A63-E90B-DF5D-A2E3E0C2879A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Google Shape;706;p22">
              <a:extLst>
                <a:ext uri="{FF2B5EF4-FFF2-40B4-BE49-F238E27FC236}">
                  <a16:creationId xmlns:a16="http://schemas.microsoft.com/office/drawing/2014/main" id="{33CD367D-338E-9C1B-1796-CB142551E2D5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Google Shape;707;p22">
              <a:extLst>
                <a:ext uri="{FF2B5EF4-FFF2-40B4-BE49-F238E27FC236}">
                  <a16:creationId xmlns:a16="http://schemas.microsoft.com/office/drawing/2014/main" id="{AC8E1888-5225-C71F-F270-A16E8F604664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Google Shape;708;p22">
              <a:extLst>
                <a:ext uri="{FF2B5EF4-FFF2-40B4-BE49-F238E27FC236}">
                  <a16:creationId xmlns:a16="http://schemas.microsoft.com/office/drawing/2014/main" id="{9A81F0BF-1792-3F08-EE63-BDA6F569B14F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Google Shape;709;p22">
              <a:extLst>
                <a:ext uri="{FF2B5EF4-FFF2-40B4-BE49-F238E27FC236}">
                  <a16:creationId xmlns:a16="http://schemas.microsoft.com/office/drawing/2014/main" id="{C98B8168-BC32-E03C-8521-5DF6661EB8D1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Google Shape;710;p22">
              <a:extLst>
                <a:ext uri="{FF2B5EF4-FFF2-40B4-BE49-F238E27FC236}">
                  <a16:creationId xmlns:a16="http://schemas.microsoft.com/office/drawing/2014/main" id="{A2B3D737-A5BA-A4BE-0428-50D0AACC4D15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Google Shape;711;p22">
              <a:extLst>
                <a:ext uri="{FF2B5EF4-FFF2-40B4-BE49-F238E27FC236}">
                  <a16:creationId xmlns:a16="http://schemas.microsoft.com/office/drawing/2014/main" id="{E8F81287-AF1D-26CF-8AAE-1FC49DAF7370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Google Shape;712;p22">
              <a:extLst>
                <a:ext uri="{FF2B5EF4-FFF2-40B4-BE49-F238E27FC236}">
                  <a16:creationId xmlns:a16="http://schemas.microsoft.com/office/drawing/2014/main" id="{C7D1B137-BF36-CB08-AC6B-ADA9CB7EE97B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Google Shape;713;p22">
              <a:extLst>
                <a:ext uri="{FF2B5EF4-FFF2-40B4-BE49-F238E27FC236}">
                  <a16:creationId xmlns:a16="http://schemas.microsoft.com/office/drawing/2014/main" id="{4A66F97D-9510-4C61-CFED-4F940D52031A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Google Shape;714;p22">
              <a:extLst>
                <a:ext uri="{FF2B5EF4-FFF2-40B4-BE49-F238E27FC236}">
                  <a16:creationId xmlns:a16="http://schemas.microsoft.com/office/drawing/2014/main" id="{4BCAD91A-A325-1C67-BA0A-8E506F3700DC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Google Shape;715;p22">
              <a:extLst>
                <a:ext uri="{FF2B5EF4-FFF2-40B4-BE49-F238E27FC236}">
                  <a16:creationId xmlns:a16="http://schemas.microsoft.com/office/drawing/2014/main" id="{885858F1-5720-379C-A37A-D87AEBBFFBDB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Google Shape;716;p22">
              <a:extLst>
                <a:ext uri="{FF2B5EF4-FFF2-40B4-BE49-F238E27FC236}">
                  <a16:creationId xmlns:a16="http://schemas.microsoft.com/office/drawing/2014/main" id="{34FC89DB-C807-769D-B783-AC4A551C9ED7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Google Shape;717;p22">
              <a:extLst>
                <a:ext uri="{FF2B5EF4-FFF2-40B4-BE49-F238E27FC236}">
                  <a16:creationId xmlns:a16="http://schemas.microsoft.com/office/drawing/2014/main" id="{7547E403-86A4-4D58-EA7B-F9A960184FC8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Google Shape;718;p22">
              <a:extLst>
                <a:ext uri="{FF2B5EF4-FFF2-40B4-BE49-F238E27FC236}">
                  <a16:creationId xmlns:a16="http://schemas.microsoft.com/office/drawing/2014/main" id="{28696634-2AE2-4586-67D0-3CAB5835D9BF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Google Shape;719;p22">
              <a:extLst>
                <a:ext uri="{FF2B5EF4-FFF2-40B4-BE49-F238E27FC236}">
                  <a16:creationId xmlns:a16="http://schemas.microsoft.com/office/drawing/2014/main" id="{3965C612-987C-F07D-DA52-E46531910144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Google Shape;720;p22">
              <a:extLst>
                <a:ext uri="{FF2B5EF4-FFF2-40B4-BE49-F238E27FC236}">
                  <a16:creationId xmlns:a16="http://schemas.microsoft.com/office/drawing/2014/main" id="{DDC679E2-2587-88AF-1CE0-476BA44DC86D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Google Shape;721;p22">
              <a:extLst>
                <a:ext uri="{FF2B5EF4-FFF2-40B4-BE49-F238E27FC236}">
                  <a16:creationId xmlns:a16="http://schemas.microsoft.com/office/drawing/2014/main" id="{5E5CA601-3056-CB01-2E61-2F1CFA6C89D3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Google Shape;722;p22">
              <a:extLst>
                <a:ext uri="{FF2B5EF4-FFF2-40B4-BE49-F238E27FC236}">
                  <a16:creationId xmlns:a16="http://schemas.microsoft.com/office/drawing/2014/main" id="{EEB8A182-59BD-D204-D63D-04EA6A7DC41F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Google Shape;723;p22">
              <a:extLst>
                <a:ext uri="{FF2B5EF4-FFF2-40B4-BE49-F238E27FC236}">
                  <a16:creationId xmlns:a16="http://schemas.microsoft.com/office/drawing/2014/main" id="{A9D9F894-AB70-C58F-8282-E22D2F82538C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Google Shape;724;p22">
              <a:extLst>
                <a:ext uri="{FF2B5EF4-FFF2-40B4-BE49-F238E27FC236}">
                  <a16:creationId xmlns:a16="http://schemas.microsoft.com/office/drawing/2014/main" id="{E1EBE75D-8896-86B0-1BD6-35628A0358CC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Google Shape;725;p22">
              <a:extLst>
                <a:ext uri="{FF2B5EF4-FFF2-40B4-BE49-F238E27FC236}">
                  <a16:creationId xmlns:a16="http://schemas.microsoft.com/office/drawing/2014/main" id="{B267E0F5-FBAD-4E92-A353-8E2C2F83D328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Google Shape;726;p22">
              <a:extLst>
                <a:ext uri="{FF2B5EF4-FFF2-40B4-BE49-F238E27FC236}">
                  <a16:creationId xmlns:a16="http://schemas.microsoft.com/office/drawing/2014/main" id="{61ADB9C3-2A3E-5163-D75F-56E606E65102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Google Shape;727;p22">
              <a:extLst>
                <a:ext uri="{FF2B5EF4-FFF2-40B4-BE49-F238E27FC236}">
                  <a16:creationId xmlns:a16="http://schemas.microsoft.com/office/drawing/2014/main" id="{E72BAA0C-0869-B998-49CB-40891EE38A26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Google Shape;728;p22">
              <a:extLst>
                <a:ext uri="{FF2B5EF4-FFF2-40B4-BE49-F238E27FC236}">
                  <a16:creationId xmlns:a16="http://schemas.microsoft.com/office/drawing/2014/main" id="{25A11EF3-0D01-C999-EE4C-1906D68F47F5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Google Shape;729;p22">
              <a:extLst>
                <a:ext uri="{FF2B5EF4-FFF2-40B4-BE49-F238E27FC236}">
                  <a16:creationId xmlns:a16="http://schemas.microsoft.com/office/drawing/2014/main" id="{61720EF7-0288-84C1-093A-17E0F019A7D3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Google Shape;730;p22">
              <a:extLst>
                <a:ext uri="{FF2B5EF4-FFF2-40B4-BE49-F238E27FC236}">
                  <a16:creationId xmlns:a16="http://schemas.microsoft.com/office/drawing/2014/main" id="{215CE4E8-EBAA-2E6F-D120-C390B95521A5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Google Shape;731;p22">
              <a:extLst>
                <a:ext uri="{FF2B5EF4-FFF2-40B4-BE49-F238E27FC236}">
                  <a16:creationId xmlns:a16="http://schemas.microsoft.com/office/drawing/2014/main" id="{BA64AA22-FBC5-8331-3603-0AB5527A9792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Google Shape;732;p22">
              <a:extLst>
                <a:ext uri="{FF2B5EF4-FFF2-40B4-BE49-F238E27FC236}">
                  <a16:creationId xmlns:a16="http://schemas.microsoft.com/office/drawing/2014/main" id="{A8F17CE5-92A5-E017-E215-BF4F01CC3080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Google Shape;733;p22">
              <a:extLst>
                <a:ext uri="{FF2B5EF4-FFF2-40B4-BE49-F238E27FC236}">
                  <a16:creationId xmlns:a16="http://schemas.microsoft.com/office/drawing/2014/main" id="{54805F62-024B-14DC-AD9D-598B7A73832B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Google Shape;734;p22">
              <a:extLst>
                <a:ext uri="{FF2B5EF4-FFF2-40B4-BE49-F238E27FC236}">
                  <a16:creationId xmlns:a16="http://schemas.microsoft.com/office/drawing/2014/main" id="{768D2DC2-FA7C-C385-BD73-3184F2EE3102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Google Shape;735;p22">
              <a:extLst>
                <a:ext uri="{FF2B5EF4-FFF2-40B4-BE49-F238E27FC236}">
                  <a16:creationId xmlns:a16="http://schemas.microsoft.com/office/drawing/2014/main" id="{7CDC9A84-47D7-0576-1AF3-01E692D7CD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Google Shape;736;p22">
              <a:extLst>
                <a:ext uri="{FF2B5EF4-FFF2-40B4-BE49-F238E27FC236}">
                  <a16:creationId xmlns:a16="http://schemas.microsoft.com/office/drawing/2014/main" id="{4225C200-EFEE-1E25-623C-25D880AE265A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Google Shape;737;p22">
              <a:extLst>
                <a:ext uri="{FF2B5EF4-FFF2-40B4-BE49-F238E27FC236}">
                  <a16:creationId xmlns:a16="http://schemas.microsoft.com/office/drawing/2014/main" id="{65FA01CA-C14E-32E9-3F9B-A0BEEA99B7A0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Google Shape;738;p22">
              <a:extLst>
                <a:ext uri="{FF2B5EF4-FFF2-40B4-BE49-F238E27FC236}">
                  <a16:creationId xmlns:a16="http://schemas.microsoft.com/office/drawing/2014/main" id="{9FAEDB4D-2DBA-17DE-738A-D2E191CDAE24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Google Shape;739;p22">
              <a:extLst>
                <a:ext uri="{FF2B5EF4-FFF2-40B4-BE49-F238E27FC236}">
                  <a16:creationId xmlns:a16="http://schemas.microsoft.com/office/drawing/2014/main" id="{1BECF649-AD9F-6538-4579-FA0F9351A0A8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Google Shape;740;p22">
              <a:extLst>
                <a:ext uri="{FF2B5EF4-FFF2-40B4-BE49-F238E27FC236}">
                  <a16:creationId xmlns:a16="http://schemas.microsoft.com/office/drawing/2014/main" id="{611DFED3-52BC-611F-46B2-1FCEE4ADD949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Google Shape;741;p22">
              <a:extLst>
                <a:ext uri="{FF2B5EF4-FFF2-40B4-BE49-F238E27FC236}">
                  <a16:creationId xmlns:a16="http://schemas.microsoft.com/office/drawing/2014/main" id="{13F52500-E7B0-F595-9A0E-77ADC5525876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Google Shape;742;p22">
              <a:extLst>
                <a:ext uri="{FF2B5EF4-FFF2-40B4-BE49-F238E27FC236}">
                  <a16:creationId xmlns:a16="http://schemas.microsoft.com/office/drawing/2014/main" id="{DED7C0DC-F2A7-5E77-B230-CCCD9589C1A5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Google Shape;743;p22">
              <a:extLst>
                <a:ext uri="{FF2B5EF4-FFF2-40B4-BE49-F238E27FC236}">
                  <a16:creationId xmlns:a16="http://schemas.microsoft.com/office/drawing/2014/main" id="{7AE7ACD6-314D-6B93-3071-F838FAA46E3B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Google Shape;744;p22">
              <a:extLst>
                <a:ext uri="{FF2B5EF4-FFF2-40B4-BE49-F238E27FC236}">
                  <a16:creationId xmlns:a16="http://schemas.microsoft.com/office/drawing/2014/main" id="{FFE78806-8FF3-9CE6-1EB0-20BEF3FE58EC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Google Shape;745;p22">
              <a:extLst>
                <a:ext uri="{FF2B5EF4-FFF2-40B4-BE49-F238E27FC236}">
                  <a16:creationId xmlns:a16="http://schemas.microsoft.com/office/drawing/2014/main" id="{A595CA2A-F0EC-7A29-819F-4BFF9A9DC145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Google Shape;746;p22">
              <a:extLst>
                <a:ext uri="{FF2B5EF4-FFF2-40B4-BE49-F238E27FC236}">
                  <a16:creationId xmlns:a16="http://schemas.microsoft.com/office/drawing/2014/main" id="{D24EAE30-67B0-FE58-C139-955DEF3DE25A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Google Shape;747;p22">
              <a:extLst>
                <a:ext uri="{FF2B5EF4-FFF2-40B4-BE49-F238E27FC236}">
                  <a16:creationId xmlns:a16="http://schemas.microsoft.com/office/drawing/2014/main" id="{152A9B41-B682-53EA-5B02-526423E6C5A9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Google Shape;748;p22">
              <a:extLst>
                <a:ext uri="{FF2B5EF4-FFF2-40B4-BE49-F238E27FC236}">
                  <a16:creationId xmlns:a16="http://schemas.microsoft.com/office/drawing/2014/main" id="{F435AD33-0FD8-2777-F2F4-CDF4A2765714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Google Shape;749;p22">
              <a:extLst>
                <a:ext uri="{FF2B5EF4-FFF2-40B4-BE49-F238E27FC236}">
                  <a16:creationId xmlns:a16="http://schemas.microsoft.com/office/drawing/2014/main" id="{52725507-527A-376D-BCB3-DC4D10EB519B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Google Shape;750;p22">
              <a:extLst>
                <a:ext uri="{FF2B5EF4-FFF2-40B4-BE49-F238E27FC236}">
                  <a16:creationId xmlns:a16="http://schemas.microsoft.com/office/drawing/2014/main" id="{14E75707-1C6F-9F10-CAA5-A118B3DBDC2D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Google Shape;751;p22">
              <a:extLst>
                <a:ext uri="{FF2B5EF4-FFF2-40B4-BE49-F238E27FC236}">
                  <a16:creationId xmlns:a16="http://schemas.microsoft.com/office/drawing/2014/main" id="{59D97F8F-D8DF-878B-27D6-72E19F6519D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Google Shape;752;p22">
              <a:extLst>
                <a:ext uri="{FF2B5EF4-FFF2-40B4-BE49-F238E27FC236}">
                  <a16:creationId xmlns:a16="http://schemas.microsoft.com/office/drawing/2014/main" id="{B757C195-04A3-8662-B2B0-CFE6A9882FF5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Google Shape;753;p22">
              <a:extLst>
                <a:ext uri="{FF2B5EF4-FFF2-40B4-BE49-F238E27FC236}">
                  <a16:creationId xmlns:a16="http://schemas.microsoft.com/office/drawing/2014/main" id="{E06EE6D9-6BA9-52B3-54A1-29DC71DAFDE1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Google Shape;754;p22">
              <a:extLst>
                <a:ext uri="{FF2B5EF4-FFF2-40B4-BE49-F238E27FC236}">
                  <a16:creationId xmlns:a16="http://schemas.microsoft.com/office/drawing/2014/main" id="{096303FA-AD8C-1C0B-42CC-BCA7D19B0739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Google Shape;755;p22">
              <a:extLst>
                <a:ext uri="{FF2B5EF4-FFF2-40B4-BE49-F238E27FC236}">
                  <a16:creationId xmlns:a16="http://schemas.microsoft.com/office/drawing/2014/main" id="{71CDBD66-B296-DC41-5F11-0C2FEB2D90D6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Google Shape;756;p22">
              <a:extLst>
                <a:ext uri="{FF2B5EF4-FFF2-40B4-BE49-F238E27FC236}">
                  <a16:creationId xmlns:a16="http://schemas.microsoft.com/office/drawing/2014/main" id="{3AA280B7-258A-1D45-9A40-2901B3B81D17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Google Shape;757;p22">
              <a:extLst>
                <a:ext uri="{FF2B5EF4-FFF2-40B4-BE49-F238E27FC236}">
                  <a16:creationId xmlns:a16="http://schemas.microsoft.com/office/drawing/2014/main" id="{07226FCD-E2E9-3C5D-DFCA-96FE347B41CA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Google Shape;758;p22">
              <a:extLst>
                <a:ext uri="{FF2B5EF4-FFF2-40B4-BE49-F238E27FC236}">
                  <a16:creationId xmlns:a16="http://schemas.microsoft.com/office/drawing/2014/main" id="{67571AB4-5A6A-BAA9-46C5-CA1B6C2899D5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Google Shape;759;p22">
              <a:extLst>
                <a:ext uri="{FF2B5EF4-FFF2-40B4-BE49-F238E27FC236}">
                  <a16:creationId xmlns:a16="http://schemas.microsoft.com/office/drawing/2014/main" id="{161C7EBD-7F6A-DB5A-F6D9-69BD78B77B71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Google Shape;760;p22">
              <a:extLst>
                <a:ext uri="{FF2B5EF4-FFF2-40B4-BE49-F238E27FC236}">
                  <a16:creationId xmlns:a16="http://schemas.microsoft.com/office/drawing/2014/main" id="{93FC741C-DD5F-0791-6E3E-6F72183C6E5E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Google Shape;761;p22">
              <a:extLst>
                <a:ext uri="{FF2B5EF4-FFF2-40B4-BE49-F238E27FC236}">
                  <a16:creationId xmlns:a16="http://schemas.microsoft.com/office/drawing/2014/main" id="{A0FA80B0-7518-D198-EEC5-54AAF67D14B3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Google Shape;762;p22">
              <a:extLst>
                <a:ext uri="{FF2B5EF4-FFF2-40B4-BE49-F238E27FC236}">
                  <a16:creationId xmlns:a16="http://schemas.microsoft.com/office/drawing/2014/main" id="{D536B65D-4587-1C8C-6555-913C0CD416AA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Google Shape;763;p22">
              <a:extLst>
                <a:ext uri="{FF2B5EF4-FFF2-40B4-BE49-F238E27FC236}">
                  <a16:creationId xmlns:a16="http://schemas.microsoft.com/office/drawing/2014/main" id="{D4F57E17-E27C-291F-DE48-60DE48C1B50C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Google Shape;764;p22">
              <a:extLst>
                <a:ext uri="{FF2B5EF4-FFF2-40B4-BE49-F238E27FC236}">
                  <a16:creationId xmlns:a16="http://schemas.microsoft.com/office/drawing/2014/main" id="{6188D191-05EF-BB30-CC35-6948C016024A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Google Shape;765;p22">
              <a:extLst>
                <a:ext uri="{FF2B5EF4-FFF2-40B4-BE49-F238E27FC236}">
                  <a16:creationId xmlns:a16="http://schemas.microsoft.com/office/drawing/2014/main" id="{1CF16524-E58C-9851-9F61-F94E6830144D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Google Shape;766;p22">
              <a:extLst>
                <a:ext uri="{FF2B5EF4-FFF2-40B4-BE49-F238E27FC236}">
                  <a16:creationId xmlns:a16="http://schemas.microsoft.com/office/drawing/2014/main" id="{B04F61A3-8C58-5EF1-F39B-BACA7714A8E1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Google Shape;767;p22">
              <a:extLst>
                <a:ext uri="{FF2B5EF4-FFF2-40B4-BE49-F238E27FC236}">
                  <a16:creationId xmlns:a16="http://schemas.microsoft.com/office/drawing/2014/main" id="{94C03128-9BD5-BD27-77E5-55E77D324274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Google Shape;768;p22">
              <a:extLst>
                <a:ext uri="{FF2B5EF4-FFF2-40B4-BE49-F238E27FC236}">
                  <a16:creationId xmlns:a16="http://schemas.microsoft.com/office/drawing/2014/main" id="{CFFF1ABC-EE01-1B3D-B61C-2FE00FD65F59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Google Shape;769;p22">
              <a:extLst>
                <a:ext uri="{FF2B5EF4-FFF2-40B4-BE49-F238E27FC236}">
                  <a16:creationId xmlns:a16="http://schemas.microsoft.com/office/drawing/2014/main" id="{37737CB5-29FC-9642-034D-FA663086F020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Google Shape;770;p22">
              <a:extLst>
                <a:ext uri="{FF2B5EF4-FFF2-40B4-BE49-F238E27FC236}">
                  <a16:creationId xmlns:a16="http://schemas.microsoft.com/office/drawing/2014/main" id="{EF126483-1B5E-A60F-A171-B09FAA74FDC7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Google Shape;771;p22">
              <a:extLst>
                <a:ext uri="{FF2B5EF4-FFF2-40B4-BE49-F238E27FC236}">
                  <a16:creationId xmlns:a16="http://schemas.microsoft.com/office/drawing/2014/main" id="{92F64C62-ACD6-0126-2DE1-3EF2A1CA980B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Google Shape;772;p22">
              <a:extLst>
                <a:ext uri="{FF2B5EF4-FFF2-40B4-BE49-F238E27FC236}">
                  <a16:creationId xmlns:a16="http://schemas.microsoft.com/office/drawing/2014/main" id="{B61CD9D4-689C-127A-0636-D1E139E75C44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Google Shape;773;p22">
              <a:extLst>
                <a:ext uri="{FF2B5EF4-FFF2-40B4-BE49-F238E27FC236}">
                  <a16:creationId xmlns:a16="http://schemas.microsoft.com/office/drawing/2014/main" id="{A173DE14-878C-D4CE-1519-326FE04D6D2E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Google Shape;774;p22">
              <a:extLst>
                <a:ext uri="{FF2B5EF4-FFF2-40B4-BE49-F238E27FC236}">
                  <a16:creationId xmlns:a16="http://schemas.microsoft.com/office/drawing/2014/main" id="{C180E283-1817-36B9-3FB3-4FCE95BE73D4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Google Shape;775;p22">
              <a:extLst>
                <a:ext uri="{FF2B5EF4-FFF2-40B4-BE49-F238E27FC236}">
                  <a16:creationId xmlns:a16="http://schemas.microsoft.com/office/drawing/2014/main" id="{716970A9-F008-41BA-4413-D2B844458F1B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Google Shape;776;p22">
              <a:extLst>
                <a:ext uri="{FF2B5EF4-FFF2-40B4-BE49-F238E27FC236}">
                  <a16:creationId xmlns:a16="http://schemas.microsoft.com/office/drawing/2014/main" id="{16C870ED-611F-84D8-822B-8658BBDBACB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Google Shape;777;p22">
              <a:extLst>
                <a:ext uri="{FF2B5EF4-FFF2-40B4-BE49-F238E27FC236}">
                  <a16:creationId xmlns:a16="http://schemas.microsoft.com/office/drawing/2014/main" id="{B6A76F08-0AEE-BEE9-E80D-345082C65E98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Google Shape;778;p22">
              <a:extLst>
                <a:ext uri="{FF2B5EF4-FFF2-40B4-BE49-F238E27FC236}">
                  <a16:creationId xmlns:a16="http://schemas.microsoft.com/office/drawing/2014/main" id="{16769691-94CC-488D-B809-DA82B5CFF1C7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Google Shape;779;p22">
              <a:extLst>
                <a:ext uri="{FF2B5EF4-FFF2-40B4-BE49-F238E27FC236}">
                  <a16:creationId xmlns:a16="http://schemas.microsoft.com/office/drawing/2014/main" id="{C8986C2A-5B69-32BC-2B3B-1C6EBA6E54FE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Google Shape;780;p22">
              <a:extLst>
                <a:ext uri="{FF2B5EF4-FFF2-40B4-BE49-F238E27FC236}">
                  <a16:creationId xmlns:a16="http://schemas.microsoft.com/office/drawing/2014/main" id="{3FBD2BB9-7F8B-3AD7-5FB0-39C15A937C5B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Google Shape;781;p22">
              <a:extLst>
                <a:ext uri="{FF2B5EF4-FFF2-40B4-BE49-F238E27FC236}">
                  <a16:creationId xmlns:a16="http://schemas.microsoft.com/office/drawing/2014/main" id="{2C3F3932-23BD-DA33-3A23-2BA220193DA9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Google Shape;782;p22">
              <a:extLst>
                <a:ext uri="{FF2B5EF4-FFF2-40B4-BE49-F238E27FC236}">
                  <a16:creationId xmlns:a16="http://schemas.microsoft.com/office/drawing/2014/main" id="{3FF391C9-5B1D-F4C7-FB33-4AF6C6992D7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Google Shape;783;p22">
              <a:extLst>
                <a:ext uri="{FF2B5EF4-FFF2-40B4-BE49-F238E27FC236}">
                  <a16:creationId xmlns:a16="http://schemas.microsoft.com/office/drawing/2014/main" id="{F50FABA0-A5B4-AF83-DB4B-3AF91DAA6942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Google Shape;784;p22">
              <a:extLst>
                <a:ext uri="{FF2B5EF4-FFF2-40B4-BE49-F238E27FC236}">
                  <a16:creationId xmlns:a16="http://schemas.microsoft.com/office/drawing/2014/main" id="{8B5E7585-737B-B41E-4734-E90D8DA795BE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Google Shape;785;p22">
              <a:extLst>
                <a:ext uri="{FF2B5EF4-FFF2-40B4-BE49-F238E27FC236}">
                  <a16:creationId xmlns:a16="http://schemas.microsoft.com/office/drawing/2014/main" id="{B9128EC7-F319-BE5B-B856-EC060A674AE4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Google Shape;786;p22">
              <a:extLst>
                <a:ext uri="{FF2B5EF4-FFF2-40B4-BE49-F238E27FC236}">
                  <a16:creationId xmlns:a16="http://schemas.microsoft.com/office/drawing/2014/main" id="{476E3E98-2342-9477-A5DA-AD0DA3EDF036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Google Shape;787;p22">
              <a:extLst>
                <a:ext uri="{FF2B5EF4-FFF2-40B4-BE49-F238E27FC236}">
                  <a16:creationId xmlns:a16="http://schemas.microsoft.com/office/drawing/2014/main" id="{91EC3EB4-5654-461F-1505-EF7C40E013D4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Google Shape;788;p22">
              <a:extLst>
                <a:ext uri="{FF2B5EF4-FFF2-40B4-BE49-F238E27FC236}">
                  <a16:creationId xmlns:a16="http://schemas.microsoft.com/office/drawing/2014/main" id="{90AD78B6-0DC4-D038-A80D-0719ADB5C839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Google Shape;789;p22">
              <a:extLst>
                <a:ext uri="{FF2B5EF4-FFF2-40B4-BE49-F238E27FC236}">
                  <a16:creationId xmlns:a16="http://schemas.microsoft.com/office/drawing/2014/main" id="{E09FE84F-E6A5-C70E-4384-ABDDE16E3045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Google Shape;790;p22">
              <a:extLst>
                <a:ext uri="{FF2B5EF4-FFF2-40B4-BE49-F238E27FC236}">
                  <a16:creationId xmlns:a16="http://schemas.microsoft.com/office/drawing/2014/main" id="{7DA455D6-CA73-1FB9-5664-D9938EB53A47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Google Shape;791;p22">
              <a:extLst>
                <a:ext uri="{FF2B5EF4-FFF2-40B4-BE49-F238E27FC236}">
                  <a16:creationId xmlns:a16="http://schemas.microsoft.com/office/drawing/2014/main" id="{86FFE742-6E86-C947-093E-AD60FB16C5CF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Google Shape;792;p22">
              <a:extLst>
                <a:ext uri="{FF2B5EF4-FFF2-40B4-BE49-F238E27FC236}">
                  <a16:creationId xmlns:a16="http://schemas.microsoft.com/office/drawing/2014/main" id="{7A086E26-315A-0FDF-4071-065923FB04CD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Google Shape;793;p22">
              <a:extLst>
                <a:ext uri="{FF2B5EF4-FFF2-40B4-BE49-F238E27FC236}">
                  <a16:creationId xmlns:a16="http://schemas.microsoft.com/office/drawing/2014/main" id="{C92B2091-1D26-F065-A83C-6CEAAAA37B83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Google Shape;794;p22">
              <a:extLst>
                <a:ext uri="{FF2B5EF4-FFF2-40B4-BE49-F238E27FC236}">
                  <a16:creationId xmlns:a16="http://schemas.microsoft.com/office/drawing/2014/main" id="{2D43ADA5-2C70-00AA-6C63-7DA7EC79B934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Google Shape;795;p22">
              <a:extLst>
                <a:ext uri="{FF2B5EF4-FFF2-40B4-BE49-F238E27FC236}">
                  <a16:creationId xmlns:a16="http://schemas.microsoft.com/office/drawing/2014/main" id="{0BE7E3D6-C38A-71F4-5329-DF58C97FA469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Google Shape;796;p22">
              <a:extLst>
                <a:ext uri="{FF2B5EF4-FFF2-40B4-BE49-F238E27FC236}">
                  <a16:creationId xmlns:a16="http://schemas.microsoft.com/office/drawing/2014/main" id="{8BABA6FD-3122-183B-5CFD-F95B6C822BA3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Google Shape;797;p22">
              <a:extLst>
                <a:ext uri="{FF2B5EF4-FFF2-40B4-BE49-F238E27FC236}">
                  <a16:creationId xmlns:a16="http://schemas.microsoft.com/office/drawing/2014/main" id="{D8107180-9379-1A01-B73A-F0020543613D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Google Shape;798;p22">
              <a:extLst>
                <a:ext uri="{FF2B5EF4-FFF2-40B4-BE49-F238E27FC236}">
                  <a16:creationId xmlns:a16="http://schemas.microsoft.com/office/drawing/2014/main" id="{846C7DD7-E521-CDD7-0FCC-61B2FC8A6C8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Google Shape;799;p22">
              <a:extLst>
                <a:ext uri="{FF2B5EF4-FFF2-40B4-BE49-F238E27FC236}">
                  <a16:creationId xmlns:a16="http://schemas.microsoft.com/office/drawing/2014/main" id="{738DA5A0-2F10-CD82-9C9E-675E0C77B897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Google Shape;800;p22">
              <a:extLst>
                <a:ext uri="{FF2B5EF4-FFF2-40B4-BE49-F238E27FC236}">
                  <a16:creationId xmlns:a16="http://schemas.microsoft.com/office/drawing/2014/main" id="{ACFC3D9B-C6D8-2DA5-FA08-CE003AB9A99F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Google Shape;801;p22">
              <a:extLst>
                <a:ext uri="{FF2B5EF4-FFF2-40B4-BE49-F238E27FC236}">
                  <a16:creationId xmlns:a16="http://schemas.microsoft.com/office/drawing/2014/main" id="{6484E4CD-0E96-CE1A-DFEE-21E4F861ED01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Google Shape;802;p22">
              <a:extLst>
                <a:ext uri="{FF2B5EF4-FFF2-40B4-BE49-F238E27FC236}">
                  <a16:creationId xmlns:a16="http://schemas.microsoft.com/office/drawing/2014/main" id="{5A40893C-6B1D-FC15-0EAB-AF1FBDF2F2E9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Google Shape;803;p22">
              <a:extLst>
                <a:ext uri="{FF2B5EF4-FFF2-40B4-BE49-F238E27FC236}">
                  <a16:creationId xmlns:a16="http://schemas.microsoft.com/office/drawing/2014/main" id="{F88C2CA4-7ADA-C5F6-4916-87535CDED330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Google Shape;804;p22">
              <a:extLst>
                <a:ext uri="{FF2B5EF4-FFF2-40B4-BE49-F238E27FC236}">
                  <a16:creationId xmlns:a16="http://schemas.microsoft.com/office/drawing/2014/main" id="{BB90DB2B-AC4B-E78F-9E45-351A79CAAE0C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Google Shape;805;p22">
              <a:extLst>
                <a:ext uri="{FF2B5EF4-FFF2-40B4-BE49-F238E27FC236}">
                  <a16:creationId xmlns:a16="http://schemas.microsoft.com/office/drawing/2014/main" id="{A93CE7D0-4B56-ADB5-FBB3-B01BA443B2DC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Google Shape;806;p22">
              <a:extLst>
                <a:ext uri="{FF2B5EF4-FFF2-40B4-BE49-F238E27FC236}">
                  <a16:creationId xmlns:a16="http://schemas.microsoft.com/office/drawing/2014/main" id="{492E4853-E8B1-DB7C-4BFF-0D44B38F7101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Google Shape;807;p22">
              <a:extLst>
                <a:ext uri="{FF2B5EF4-FFF2-40B4-BE49-F238E27FC236}">
                  <a16:creationId xmlns:a16="http://schemas.microsoft.com/office/drawing/2014/main" id="{B6E027EC-75B2-E233-5E5A-87FD5BCA839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Google Shape;808;p22">
              <a:extLst>
                <a:ext uri="{FF2B5EF4-FFF2-40B4-BE49-F238E27FC236}">
                  <a16:creationId xmlns:a16="http://schemas.microsoft.com/office/drawing/2014/main" id="{E5A63C93-286B-AB58-E3B0-957463A74F7B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Google Shape;809;p22">
              <a:extLst>
                <a:ext uri="{FF2B5EF4-FFF2-40B4-BE49-F238E27FC236}">
                  <a16:creationId xmlns:a16="http://schemas.microsoft.com/office/drawing/2014/main" id="{81D78C1B-9F3D-07B7-7F18-61C2C9D44C93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Google Shape;810;p22">
              <a:extLst>
                <a:ext uri="{FF2B5EF4-FFF2-40B4-BE49-F238E27FC236}">
                  <a16:creationId xmlns:a16="http://schemas.microsoft.com/office/drawing/2014/main" id="{535F1CDC-A91E-0DE2-B1D2-093C7D8C752D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Google Shape;811;p22">
              <a:extLst>
                <a:ext uri="{FF2B5EF4-FFF2-40B4-BE49-F238E27FC236}">
                  <a16:creationId xmlns:a16="http://schemas.microsoft.com/office/drawing/2014/main" id="{1550AC8E-74CE-BD48-5E50-7A052CCDED88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Google Shape;812;p22">
              <a:extLst>
                <a:ext uri="{FF2B5EF4-FFF2-40B4-BE49-F238E27FC236}">
                  <a16:creationId xmlns:a16="http://schemas.microsoft.com/office/drawing/2014/main" id="{C62BD47F-84AD-3510-C11B-DA5C6B277459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Google Shape;813;p22">
              <a:extLst>
                <a:ext uri="{FF2B5EF4-FFF2-40B4-BE49-F238E27FC236}">
                  <a16:creationId xmlns:a16="http://schemas.microsoft.com/office/drawing/2014/main" id="{C2CDEFD9-F880-3FBF-BE77-9D8575E73B07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Google Shape;814;p22">
              <a:extLst>
                <a:ext uri="{FF2B5EF4-FFF2-40B4-BE49-F238E27FC236}">
                  <a16:creationId xmlns:a16="http://schemas.microsoft.com/office/drawing/2014/main" id="{8E5D51FB-2A68-BE2C-0F73-30DAE98DC47A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Google Shape;815;p22">
              <a:extLst>
                <a:ext uri="{FF2B5EF4-FFF2-40B4-BE49-F238E27FC236}">
                  <a16:creationId xmlns:a16="http://schemas.microsoft.com/office/drawing/2014/main" id="{296CBA8F-9D29-6B80-9E26-FC34E6E3DDA3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Google Shape;816;p22">
              <a:extLst>
                <a:ext uri="{FF2B5EF4-FFF2-40B4-BE49-F238E27FC236}">
                  <a16:creationId xmlns:a16="http://schemas.microsoft.com/office/drawing/2014/main" id="{DDED93CF-2A96-907E-DE6F-B6C7F1FD3178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Google Shape;817;p22">
              <a:extLst>
                <a:ext uri="{FF2B5EF4-FFF2-40B4-BE49-F238E27FC236}">
                  <a16:creationId xmlns:a16="http://schemas.microsoft.com/office/drawing/2014/main" id="{3D506F14-EEFC-1399-B7C0-4D1E15075FE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Google Shape;818;p22">
              <a:extLst>
                <a:ext uri="{FF2B5EF4-FFF2-40B4-BE49-F238E27FC236}">
                  <a16:creationId xmlns:a16="http://schemas.microsoft.com/office/drawing/2014/main" id="{59E0E1ED-BD8B-EFC2-B4F6-9C5030F0D119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Google Shape;819;p22">
              <a:extLst>
                <a:ext uri="{FF2B5EF4-FFF2-40B4-BE49-F238E27FC236}">
                  <a16:creationId xmlns:a16="http://schemas.microsoft.com/office/drawing/2014/main" id="{F5839AD3-13E3-09A8-9C8E-6678372D7EFC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Google Shape;820;p22">
              <a:extLst>
                <a:ext uri="{FF2B5EF4-FFF2-40B4-BE49-F238E27FC236}">
                  <a16:creationId xmlns:a16="http://schemas.microsoft.com/office/drawing/2014/main" id="{38C7E54A-F074-E5A7-4276-F88B320D1065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Google Shape;821;p22">
              <a:extLst>
                <a:ext uri="{FF2B5EF4-FFF2-40B4-BE49-F238E27FC236}">
                  <a16:creationId xmlns:a16="http://schemas.microsoft.com/office/drawing/2014/main" id="{4C22DC4D-5830-1C30-8FB2-095C726CA117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Google Shape;822;p22">
              <a:extLst>
                <a:ext uri="{FF2B5EF4-FFF2-40B4-BE49-F238E27FC236}">
                  <a16:creationId xmlns:a16="http://schemas.microsoft.com/office/drawing/2014/main" id="{E584EBC4-311F-1404-263D-C8A1D439E9F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Google Shape;823;p22">
              <a:extLst>
                <a:ext uri="{FF2B5EF4-FFF2-40B4-BE49-F238E27FC236}">
                  <a16:creationId xmlns:a16="http://schemas.microsoft.com/office/drawing/2014/main" id="{AE345FDA-DFBA-807B-481A-C1ADA87822A0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Google Shape;824;p22">
              <a:extLst>
                <a:ext uri="{FF2B5EF4-FFF2-40B4-BE49-F238E27FC236}">
                  <a16:creationId xmlns:a16="http://schemas.microsoft.com/office/drawing/2014/main" id="{9EE74556-BFC4-3512-DC59-1216FDE644A4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Google Shape;825;p22">
              <a:extLst>
                <a:ext uri="{FF2B5EF4-FFF2-40B4-BE49-F238E27FC236}">
                  <a16:creationId xmlns:a16="http://schemas.microsoft.com/office/drawing/2014/main" id="{0929CE98-FAE1-1ED8-E22B-12329ED0BC60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Google Shape;826;p22">
              <a:extLst>
                <a:ext uri="{FF2B5EF4-FFF2-40B4-BE49-F238E27FC236}">
                  <a16:creationId xmlns:a16="http://schemas.microsoft.com/office/drawing/2014/main" id="{995C66B5-B65B-B05F-CDBC-27540F225915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Google Shape;827;p22">
              <a:extLst>
                <a:ext uri="{FF2B5EF4-FFF2-40B4-BE49-F238E27FC236}">
                  <a16:creationId xmlns:a16="http://schemas.microsoft.com/office/drawing/2014/main" id="{9B5BA4C5-1D56-9D25-9DE2-E267ACA2EF28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Google Shape;828;p22">
              <a:extLst>
                <a:ext uri="{FF2B5EF4-FFF2-40B4-BE49-F238E27FC236}">
                  <a16:creationId xmlns:a16="http://schemas.microsoft.com/office/drawing/2014/main" id="{9EAA1CB9-961E-E791-0982-945AFAF81C3F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Google Shape;829;p22">
              <a:extLst>
                <a:ext uri="{FF2B5EF4-FFF2-40B4-BE49-F238E27FC236}">
                  <a16:creationId xmlns:a16="http://schemas.microsoft.com/office/drawing/2014/main" id="{E12568A1-BBD3-4125-77EC-64F65BC0A4C3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Google Shape;830;p22">
              <a:extLst>
                <a:ext uri="{FF2B5EF4-FFF2-40B4-BE49-F238E27FC236}">
                  <a16:creationId xmlns:a16="http://schemas.microsoft.com/office/drawing/2014/main" id="{C519360E-AE65-38A4-7317-34655AA747FE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Google Shape;831;p22">
              <a:extLst>
                <a:ext uri="{FF2B5EF4-FFF2-40B4-BE49-F238E27FC236}">
                  <a16:creationId xmlns:a16="http://schemas.microsoft.com/office/drawing/2014/main" id="{A1FD95F8-348C-BA0F-5FB4-DEB66868960B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Google Shape;832;p22">
              <a:extLst>
                <a:ext uri="{FF2B5EF4-FFF2-40B4-BE49-F238E27FC236}">
                  <a16:creationId xmlns:a16="http://schemas.microsoft.com/office/drawing/2014/main" id="{3B7752EF-3B06-5DDA-5E42-C2E9CB1E5142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Google Shape;833;p22">
              <a:extLst>
                <a:ext uri="{FF2B5EF4-FFF2-40B4-BE49-F238E27FC236}">
                  <a16:creationId xmlns:a16="http://schemas.microsoft.com/office/drawing/2014/main" id="{A69BBC7F-F1C7-8920-6C8C-EE96C08BAFC4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Google Shape;834;p22">
              <a:extLst>
                <a:ext uri="{FF2B5EF4-FFF2-40B4-BE49-F238E27FC236}">
                  <a16:creationId xmlns:a16="http://schemas.microsoft.com/office/drawing/2014/main" id="{E795166C-0125-C6C5-DC3D-092ADBB0F49C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Google Shape;835;p22">
              <a:extLst>
                <a:ext uri="{FF2B5EF4-FFF2-40B4-BE49-F238E27FC236}">
                  <a16:creationId xmlns:a16="http://schemas.microsoft.com/office/drawing/2014/main" id="{B6196923-E9C6-6ABB-1235-123491AAD800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Google Shape;836;p22">
              <a:extLst>
                <a:ext uri="{FF2B5EF4-FFF2-40B4-BE49-F238E27FC236}">
                  <a16:creationId xmlns:a16="http://schemas.microsoft.com/office/drawing/2014/main" id="{8255C445-19BA-F9E5-DC74-FCD8FBE17AD6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Google Shape;837;p22">
              <a:extLst>
                <a:ext uri="{FF2B5EF4-FFF2-40B4-BE49-F238E27FC236}">
                  <a16:creationId xmlns:a16="http://schemas.microsoft.com/office/drawing/2014/main" id="{31EDE28F-9D15-2160-8934-9B673343ECFA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Google Shape;838;p22">
              <a:extLst>
                <a:ext uri="{FF2B5EF4-FFF2-40B4-BE49-F238E27FC236}">
                  <a16:creationId xmlns:a16="http://schemas.microsoft.com/office/drawing/2014/main" id="{9917687E-664D-8879-1AFC-28B62BB96B43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Google Shape;839;p22">
              <a:extLst>
                <a:ext uri="{FF2B5EF4-FFF2-40B4-BE49-F238E27FC236}">
                  <a16:creationId xmlns:a16="http://schemas.microsoft.com/office/drawing/2014/main" id="{EC1B4C91-6A54-F0D7-25FA-189CBC8CE3F4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Google Shape;840;p22">
              <a:extLst>
                <a:ext uri="{FF2B5EF4-FFF2-40B4-BE49-F238E27FC236}">
                  <a16:creationId xmlns:a16="http://schemas.microsoft.com/office/drawing/2014/main" id="{810C81CF-339D-0871-8E83-A400ADFDF98D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Google Shape;841;p22">
              <a:extLst>
                <a:ext uri="{FF2B5EF4-FFF2-40B4-BE49-F238E27FC236}">
                  <a16:creationId xmlns:a16="http://schemas.microsoft.com/office/drawing/2014/main" id="{C68F5D29-EC14-7BD4-CE19-5C8C34DCC2AB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Google Shape;842;p22">
              <a:extLst>
                <a:ext uri="{FF2B5EF4-FFF2-40B4-BE49-F238E27FC236}">
                  <a16:creationId xmlns:a16="http://schemas.microsoft.com/office/drawing/2014/main" id="{9E27F6F2-2560-9331-00ED-3DB41B0330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Google Shape;843;p22">
              <a:extLst>
                <a:ext uri="{FF2B5EF4-FFF2-40B4-BE49-F238E27FC236}">
                  <a16:creationId xmlns:a16="http://schemas.microsoft.com/office/drawing/2014/main" id="{A5B611D5-969F-80E5-86F2-3E3CF4A5B1CD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Google Shape;844;p22">
              <a:extLst>
                <a:ext uri="{FF2B5EF4-FFF2-40B4-BE49-F238E27FC236}">
                  <a16:creationId xmlns:a16="http://schemas.microsoft.com/office/drawing/2014/main" id="{35BBDBCE-B500-45AF-721F-B900626C4E3F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Google Shape;845;p22">
              <a:extLst>
                <a:ext uri="{FF2B5EF4-FFF2-40B4-BE49-F238E27FC236}">
                  <a16:creationId xmlns:a16="http://schemas.microsoft.com/office/drawing/2014/main" id="{EE967D2F-1857-742B-DC0D-EDD6E99D9669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Google Shape;846;p22">
              <a:extLst>
                <a:ext uri="{FF2B5EF4-FFF2-40B4-BE49-F238E27FC236}">
                  <a16:creationId xmlns:a16="http://schemas.microsoft.com/office/drawing/2014/main" id="{49C432B6-9553-C78A-D61F-43EBD920FFC5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Google Shape;847;p22">
              <a:extLst>
                <a:ext uri="{FF2B5EF4-FFF2-40B4-BE49-F238E27FC236}">
                  <a16:creationId xmlns:a16="http://schemas.microsoft.com/office/drawing/2014/main" id="{8211579A-FD34-75AB-329C-E854B346C857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Google Shape;848;p22">
              <a:extLst>
                <a:ext uri="{FF2B5EF4-FFF2-40B4-BE49-F238E27FC236}">
                  <a16:creationId xmlns:a16="http://schemas.microsoft.com/office/drawing/2014/main" id="{781D9090-0A7D-9E6B-4425-CE08741B2371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Google Shape;849;p22">
              <a:extLst>
                <a:ext uri="{FF2B5EF4-FFF2-40B4-BE49-F238E27FC236}">
                  <a16:creationId xmlns:a16="http://schemas.microsoft.com/office/drawing/2014/main" id="{E13D3911-3A05-8710-1FAD-43E0F5406B60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Google Shape;850;p22">
              <a:extLst>
                <a:ext uri="{FF2B5EF4-FFF2-40B4-BE49-F238E27FC236}">
                  <a16:creationId xmlns:a16="http://schemas.microsoft.com/office/drawing/2014/main" id="{BFF5B1FB-8CCA-4A13-89A2-0090CF7F6C32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Google Shape;851;p22">
              <a:extLst>
                <a:ext uri="{FF2B5EF4-FFF2-40B4-BE49-F238E27FC236}">
                  <a16:creationId xmlns:a16="http://schemas.microsoft.com/office/drawing/2014/main" id="{6811E57E-321B-36FF-8339-9857FD10CC15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Google Shape;852;p22">
              <a:extLst>
                <a:ext uri="{FF2B5EF4-FFF2-40B4-BE49-F238E27FC236}">
                  <a16:creationId xmlns:a16="http://schemas.microsoft.com/office/drawing/2014/main" id="{EC187763-CC28-F548-00FF-D3D1D6BC1BD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Google Shape;853;p22">
              <a:extLst>
                <a:ext uri="{FF2B5EF4-FFF2-40B4-BE49-F238E27FC236}">
                  <a16:creationId xmlns:a16="http://schemas.microsoft.com/office/drawing/2014/main" id="{62EF9CE0-448D-5D0E-3729-72072D194FF7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Google Shape;854;p22">
              <a:extLst>
                <a:ext uri="{FF2B5EF4-FFF2-40B4-BE49-F238E27FC236}">
                  <a16:creationId xmlns:a16="http://schemas.microsoft.com/office/drawing/2014/main" id="{7ECD49BF-67E2-1FC5-720A-5BD7A658EECE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Google Shape;855;p22">
              <a:extLst>
                <a:ext uri="{FF2B5EF4-FFF2-40B4-BE49-F238E27FC236}">
                  <a16:creationId xmlns:a16="http://schemas.microsoft.com/office/drawing/2014/main" id="{403C26EA-4B14-BE7F-5E88-FCE081F21AE6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Google Shape;856;p22">
              <a:extLst>
                <a:ext uri="{FF2B5EF4-FFF2-40B4-BE49-F238E27FC236}">
                  <a16:creationId xmlns:a16="http://schemas.microsoft.com/office/drawing/2014/main" id="{9EFE4E9E-A0F5-5F87-8871-63AC962286E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Google Shape;857;p22">
              <a:extLst>
                <a:ext uri="{FF2B5EF4-FFF2-40B4-BE49-F238E27FC236}">
                  <a16:creationId xmlns:a16="http://schemas.microsoft.com/office/drawing/2014/main" id="{948A2714-A2D0-5D5A-BCBD-7BDC6C8E3188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Google Shape;858;p22">
              <a:extLst>
                <a:ext uri="{FF2B5EF4-FFF2-40B4-BE49-F238E27FC236}">
                  <a16:creationId xmlns:a16="http://schemas.microsoft.com/office/drawing/2014/main" id="{4FB317BD-5EA1-BFA7-FA5F-26232FD33F60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Google Shape;859;p22">
              <a:extLst>
                <a:ext uri="{FF2B5EF4-FFF2-40B4-BE49-F238E27FC236}">
                  <a16:creationId xmlns:a16="http://schemas.microsoft.com/office/drawing/2014/main" id="{B953206C-8ED0-4437-41AA-87B13B673AC6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Google Shape;860;p22">
              <a:extLst>
                <a:ext uri="{FF2B5EF4-FFF2-40B4-BE49-F238E27FC236}">
                  <a16:creationId xmlns:a16="http://schemas.microsoft.com/office/drawing/2014/main" id="{1970FBA7-4A2A-0F1C-94D6-A37E36601D5A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Google Shape;861;p22">
              <a:extLst>
                <a:ext uri="{FF2B5EF4-FFF2-40B4-BE49-F238E27FC236}">
                  <a16:creationId xmlns:a16="http://schemas.microsoft.com/office/drawing/2014/main" id="{622AEDBA-A826-86E5-9B39-E7B1B5043072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Google Shape;862;p22">
              <a:extLst>
                <a:ext uri="{FF2B5EF4-FFF2-40B4-BE49-F238E27FC236}">
                  <a16:creationId xmlns:a16="http://schemas.microsoft.com/office/drawing/2014/main" id="{B73F81FF-F13B-22DC-34BD-3595FB0B1456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Google Shape;863;p22">
              <a:extLst>
                <a:ext uri="{FF2B5EF4-FFF2-40B4-BE49-F238E27FC236}">
                  <a16:creationId xmlns:a16="http://schemas.microsoft.com/office/drawing/2014/main" id="{A89B7C6B-01E8-68FB-5843-B1965C483FA3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Google Shape;864;p22">
              <a:extLst>
                <a:ext uri="{FF2B5EF4-FFF2-40B4-BE49-F238E27FC236}">
                  <a16:creationId xmlns:a16="http://schemas.microsoft.com/office/drawing/2014/main" id="{5AC3BA77-7016-FABB-C881-4AA2D35F2E95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Google Shape;865;p22">
              <a:extLst>
                <a:ext uri="{FF2B5EF4-FFF2-40B4-BE49-F238E27FC236}">
                  <a16:creationId xmlns:a16="http://schemas.microsoft.com/office/drawing/2014/main" id="{9B9CB525-7FF6-4036-E1F1-C6016C68F6F4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Google Shape;866;p22">
              <a:extLst>
                <a:ext uri="{FF2B5EF4-FFF2-40B4-BE49-F238E27FC236}">
                  <a16:creationId xmlns:a16="http://schemas.microsoft.com/office/drawing/2014/main" id="{326CDFA7-6564-A49F-D89F-5015676BFA70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Google Shape;867;p22">
              <a:extLst>
                <a:ext uri="{FF2B5EF4-FFF2-40B4-BE49-F238E27FC236}">
                  <a16:creationId xmlns:a16="http://schemas.microsoft.com/office/drawing/2014/main" id="{42262B40-14DD-EF8B-5101-2167A2A85CF6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Google Shape;868;p22">
              <a:extLst>
                <a:ext uri="{FF2B5EF4-FFF2-40B4-BE49-F238E27FC236}">
                  <a16:creationId xmlns:a16="http://schemas.microsoft.com/office/drawing/2014/main" id="{49421B36-82EF-806B-3B8F-6338B2C62DF3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Google Shape;869;p22">
              <a:extLst>
                <a:ext uri="{FF2B5EF4-FFF2-40B4-BE49-F238E27FC236}">
                  <a16:creationId xmlns:a16="http://schemas.microsoft.com/office/drawing/2014/main" id="{F622703D-9C41-ADCA-3A5A-5AA8515B0DCD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Google Shape;870;p22">
              <a:extLst>
                <a:ext uri="{FF2B5EF4-FFF2-40B4-BE49-F238E27FC236}">
                  <a16:creationId xmlns:a16="http://schemas.microsoft.com/office/drawing/2014/main" id="{8E0E7138-20F9-2FF3-3AB0-1E0CAE1E1517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Google Shape;871;p22">
              <a:extLst>
                <a:ext uri="{FF2B5EF4-FFF2-40B4-BE49-F238E27FC236}">
                  <a16:creationId xmlns:a16="http://schemas.microsoft.com/office/drawing/2014/main" id="{E68F50C4-308E-D901-CB23-7ACD01EC0874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Google Shape;872;p22">
              <a:extLst>
                <a:ext uri="{FF2B5EF4-FFF2-40B4-BE49-F238E27FC236}">
                  <a16:creationId xmlns:a16="http://schemas.microsoft.com/office/drawing/2014/main" id="{00C560A2-F5E5-0D7F-484E-0553AFAADC79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Google Shape;873;p22">
              <a:extLst>
                <a:ext uri="{FF2B5EF4-FFF2-40B4-BE49-F238E27FC236}">
                  <a16:creationId xmlns:a16="http://schemas.microsoft.com/office/drawing/2014/main" id="{7E7752E7-FB0F-3621-2CD6-2AFFEDBD6921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Google Shape;874;p22">
              <a:extLst>
                <a:ext uri="{FF2B5EF4-FFF2-40B4-BE49-F238E27FC236}">
                  <a16:creationId xmlns:a16="http://schemas.microsoft.com/office/drawing/2014/main" id="{B8792319-809A-E713-8A70-377A033913F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Google Shape;875;p22">
              <a:extLst>
                <a:ext uri="{FF2B5EF4-FFF2-40B4-BE49-F238E27FC236}">
                  <a16:creationId xmlns:a16="http://schemas.microsoft.com/office/drawing/2014/main" id="{B9CEDDB4-E8B8-43FD-7050-297669144E1B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Google Shape;876;p22">
              <a:extLst>
                <a:ext uri="{FF2B5EF4-FFF2-40B4-BE49-F238E27FC236}">
                  <a16:creationId xmlns:a16="http://schemas.microsoft.com/office/drawing/2014/main" id="{E4D057DA-1AA0-6200-358B-B2775B203C7C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Google Shape;877;p22">
              <a:extLst>
                <a:ext uri="{FF2B5EF4-FFF2-40B4-BE49-F238E27FC236}">
                  <a16:creationId xmlns:a16="http://schemas.microsoft.com/office/drawing/2014/main" id="{482606E4-F700-B132-CF75-6C737CDAAECE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Google Shape;878;p22">
              <a:extLst>
                <a:ext uri="{FF2B5EF4-FFF2-40B4-BE49-F238E27FC236}">
                  <a16:creationId xmlns:a16="http://schemas.microsoft.com/office/drawing/2014/main" id="{DF4CD586-3001-1743-A875-D8CF91E2B3BF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Google Shape;879;p22">
              <a:extLst>
                <a:ext uri="{FF2B5EF4-FFF2-40B4-BE49-F238E27FC236}">
                  <a16:creationId xmlns:a16="http://schemas.microsoft.com/office/drawing/2014/main" id="{F5825F5E-97CA-0642-094C-43A226472A5F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Google Shape;880;p22">
              <a:extLst>
                <a:ext uri="{FF2B5EF4-FFF2-40B4-BE49-F238E27FC236}">
                  <a16:creationId xmlns:a16="http://schemas.microsoft.com/office/drawing/2014/main" id="{BBB96487-DB8C-7769-4CAE-3AB006EE60F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Google Shape;881;p22">
              <a:extLst>
                <a:ext uri="{FF2B5EF4-FFF2-40B4-BE49-F238E27FC236}">
                  <a16:creationId xmlns:a16="http://schemas.microsoft.com/office/drawing/2014/main" id="{A67B98D4-9FE6-1B19-5DD0-439CE853D6EF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Google Shape;882;p22">
              <a:extLst>
                <a:ext uri="{FF2B5EF4-FFF2-40B4-BE49-F238E27FC236}">
                  <a16:creationId xmlns:a16="http://schemas.microsoft.com/office/drawing/2014/main" id="{F2812C80-4682-3E41-7319-0B2D271D1B55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Google Shape;883;p22">
              <a:extLst>
                <a:ext uri="{FF2B5EF4-FFF2-40B4-BE49-F238E27FC236}">
                  <a16:creationId xmlns:a16="http://schemas.microsoft.com/office/drawing/2014/main" id="{7EAA42B8-91A4-FD02-6708-5A0753AE5AC7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Google Shape;884;p22">
              <a:extLst>
                <a:ext uri="{FF2B5EF4-FFF2-40B4-BE49-F238E27FC236}">
                  <a16:creationId xmlns:a16="http://schemas.microsoft.com/office/drawing/2014/main" id="{893ABC74-73F7-0A3C-06F5-A37BC09D80B3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Google Shape;885;p22">
              <a:extLst>
                <a:ext uri="{FF2B5EF4-FFF2-40B4-BE49-F238E27FC236}">
                  <a16:creationId xmlns:a16="http://schemas.microsoft.com/office/drawing/2014/main" id="{9E8B59EE-4068-7A97-E25A-2067CB8CE797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Google Shape;886;p22">
              <a:extLst>
                <a:ext uri="{FF2B5EF4-FFF2-40B4-BE49-F238E27FC236}">
                  <a16:creationId xmlns:a16="http://schemas.microsoft.com/office/drawing/2014/main" id="{654ECFB4-E495-C04A-ABF6-FEE1CA238DCC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Google Shape;887;p22">
              <a:extLst>
                <a:ext uri="{FF2B5EF4-FFF2-40B4-BE49-F238E27FC236}">
                  <a16:creationId xmlns:a16="http://schemas.microsoft.com/office/drawing/2014/main" id="{EEC13010-AA38-9A99-F4B3-33F4D70B166E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Google Shape;888;p22">
              <a:extLst>
                <a:ext uri="{FF2B5EF4-FFF2-40B4-BE49-F238E27FC236}">
                  <a16:creationId xmlns:a16="http://schemas.microsoft.com/office/drawing/2014/main" id="{66D87DE1-B49A-8DEB-D755-B933845A8DDB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Google Shape;889;p22">
              <a:extLst>
                <a:ext uri="{FF2B5EF4-FFF2-40B4-BE49-F238E27FC236}">
                  <a16:creationId xmlns:a16="http://schemas.microsoft.com/office/drawing/2014/main" id="{62A4A290-ED16-66A9-D396-9EBB0704AB8A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Google Shape;890;p22">
              <a:extLst>
                <a:ext uri="{FF2B5EF4-FFF2-40B4-BE49-F238E27FC236}">
                  <a16:creationId xmlns:a16="http://schemas.microsoft.com/office/drawing/2014/main" id="{3F26EC7B-DBF0-1B0C-0E07-2180908C254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Google Shape;891;p22">
              <a:extLst>
                <a:ext uri="{FF2B5EF4-FFF2-40B4-BE49-F238E27FC236}">
                  <a16:creationId xmlns:a16="http://schemas.microsoft.com/office/drawing/2014/main" id="{2F429293-9A1B-7EA6-0AE2-B26993A4223E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Google Shape;892;p22">
              <a:extLst>
                <a:ext uri="{FF2B5EF4-FFF2-40B4-BE49-F238E27FC236}">
                  <a16:creationId xmlns:a16="http://schemas.microsoft.com/office/drawing/2014/main" id="{5B1E413E-0714-AC8C-7567-4D7DF5FCA1A5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Google Shape;893;p22">
              <a:extLst>
                <a:ext uri="{FF2B5EF4-FFF2-40B4-BE49-F238E27FC236}">
                  <a16:creationId xmlns:a16="http://schemas.microsoft.com/office/drawing/2014/main" id="{44E296C1-347F-6979-12B2-6C42C69071FE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Google Shape;894;p22">
              <a:extLst>
                <a:ext uri="{FF2B5EF4-FFF2-40B4-BE49-F238E27FC236}">
                  <a16:creationId xmlns:a16="http://schemas.microsoft.com/office/drawing/2014/main" id="{12B00383-8839-667A-FEB0-82E62548B85D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Google Shape;895;p22">
              <a:extLst>
                <a:ext uri="{FF2B5EF4-FFF2-40B4-BE49-F238E27FC236}">
                  <a16:creationId xmlns:a16="http://schemas.microsoft.com/office/drawing/2014/main" id="{DE1BD7F4-958F-14B2-2689-8B3DA5E7AC46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Google Shape;896;p22">
              <a:extLst>
                <a:ext uri="{FF2B5EF4-FFF2-40B4-BE49-F238E27FC236}">
                  <a16:creationId xmlns:a16="http://schemas.microsoft.com/office/drawing/2014/main" id="{91370CF7-7FCE-2663-091D-FBC8102D611C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Google Shape;897;p22">
              <a:extLst>
                <a:ext uri="{FF2B5EF4-FFF2-40B4-BE49-F238E27FC236}">
                  <a16:creationId xmlns:a16="http://schemas.microsoft.com/office/drawing/2014/main" id="{899D1FA6-F181-B6C6-2A66-227D1B6970D3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Google Shape;898;p22">
              <a:extLst>
                <a:ext uri="{FF2B5EF4-FFF2-40B4-BE49-F238E27FC236}">
                  <a16:creationId xmlns:a16="http://schemas.microsoft.com/office/drawing/2014/main" id="{49EAB755-6D2F-9277-2584-FC53BA31B9BD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Google Shape;899;p22">
              <a:extLst>
                <a:ext uri="{FF2B5EF4-FFF2-40B4-BE49-F238E27FC236}">
                  <a16:creationId xmlns:a16="http://schemas.microsoft.com/office/drawing/2014/main" id="{9F99B1EB-F924-76E0-752C-AB23D781B577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Google Shape;900;p22">
              <a:extLst>
                <a:ext uri="{FF2B5EF4-FFF2-40B4-BE49-F238E27FC236}">
                  <a16:creationId xmlns:a16="http://schemas.microsoft.com/office/drawing/2014/main" id="{CFFB6CF5-22CE-8BA0-E78E-AA4022560EBA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Google Shape;901;p22">
              <a:extLst>
                <a:ext uri="{FF2B5EF4-FFF2-40B4-BE49-F238E27FC236}">
                  <a16:creationId xmlns:a16="http://schemas.microsoft.com/office/drawing/2014/main" id="{7663CA9B-2E20-EC93-F8E9-8CDE0388FA94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Google Shape;902;p22">
              <a:extLst>
                <a:ext uri="{FF2B5EF4-FFF2-40B4-BE49-F238E27FC236}">
                  <a16:creationId xmlns:a16="http://schemas.microsoft.com/office/drawing/2014/main" id="{D3502974-22AB-2810-FA49-36020F10C8D1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Google Shape;903;p22">
              <a:extLst>
                <a:ext uri="{FF2B5EF4-FFF2-40B4-BE49-F238E27FC236}">
                  <a16:creationId xmlns:a16="http://schemas.microsoft.com/office/drawing/2014/main" id="{0B8A8588-97EF-3017-9762-4CE3DB869FAD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Google Shape;904;p22">
              <a:extLst>
                <a:ext uri="{FF2B5EF4-FFF2-40B4-BE49-F238E27FC236}">
                  <a16:creationId xmlns:a16="http://schemas.microsoft.com/office/drawing/2014/main" id="{7628295C-F3C1-6430-73C2-D665612A47B5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Google Shape;905;p22">
              <a:extLst>
                <a:ext uri="{FF2B5EF4-FFF2-40B4-BE49-F238E27FC236}">
                  <a16:creationId xmlns:a16="http://schemas.microsoft.com/office/drawing/2014/main" id="{945A78A5-647F-D114-5436-A7F3282E9FF0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Google Shape;906;p22">
              <a:extLst>
                <a:ext uri="{FF2B5EF4-FFF2-40B4-BE49-F238E27FC236}">
                  <a16:creationId xmlns:a16="http://schemas.microsoft.com/office/drawing/2014/main" id="{7CE553DA-448E-A483-0BDD-482CD38C5A1D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Google Shape;907;p22">
              <a:extLst>
                <a:ext uri="{FF2B5EF4-FFF2-40B4-BE49-F238E27FC236}">
                  <a16:creationId xmlns:a16="http://schemas.microsoft.com/office/drawing/2014/main" id="{7A691BAB-8BBE-2CAF-C131-D3529E6B1EE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Google Shape;908;p22">
              <a:extLst>
                <a:ext uri="{FF2B5EF4-FFF2-40B4-BE49-F238E27FC236}">
                  <a16:creationId xmlns:a16="http://schemas.microsoft.com/office/drawing/2014/main" id="{287AD924-E000-77DC-C799-5F929001CB80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" name="Google Shape;909;p22">
              <a:extLst>
                <a:ext uri="{FF2B5EF4-FFF2-40B4-BE49-F238E27FC236}">
                  <a16:creationId xmlns:a16="http://schemas.microsoft.com/office/drawing/2014/main" id="{63B1C181-0F5F-68CE-3C55-9E7CAB0E0D3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Google Shape;910;p22">
              <a:extLst>
                <a:ext uri="{FF2B5EF4-FFF2-40B4-BE49-F238E27FC236}">
                  <a16:creationId xmlns:a16="http://schemas.microsoft.com/office/drawing/2014/main" id="{642CC2DC-15B1-2620-6ECE-EA896B755484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Google Shape;911;p22">
              <a:extLst>
                <a:ext uri="{FF2B5EF4-FFF2-40B4-BE49-F238E27FC236}">
                  <a16:creationId xmlns:a16="http://schemas.microsoft.com/office/drawing/2014/main" id="{B23F396F-E699-AB8F-B972-ADFAADEB354C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Google Shape;912;p22">
              <a:extLst>
                <a:ext uri="{FF2B5EF4-FFF2-40B4-BE49-F238E27FC236}">
                  <a16:creationId xmlns:a16="http://schemas.microsoft.com/office/drawing/2014/main" id="{66954BEC-4F7C-ABE0-C2A5-EFF9EA0AF2D3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Google Shape;913;p22">
              <a:extLst>
                <a:ext uri="{FF2B5EF4-FFF2-40B4-BE49-F238E27FC236}">
                  <a16:creationId xmlns:a16="http://schemas.microsoft.com/office/drawing/2014/main" id="{C742BB98-BFD6-B7E6-5C9F-B5049B413E25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Google Shape;914;p22">
              <a:extLst>
                <a:ext uri="{FF2B5EF4-FFF2-40B4-BE49-F238E27FC236}">
                  <a16:creationId xmlns:a16="http://schemas.microsoft.com/office/drawing/2014/main" id="{AF6EC51E-4FE0-0EBB-6CAB-E11D03FDF618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Google Shape;915;p22">
              <a:extLst>
                <a:ext uri="{FF2B5EF4-FFF2-40B4-BE49-F238E27FC236}">
                  <a16:creationId xmlns:a16="http://schemas.microsoft.com/office/drawing/2014/main" id="{027580D3-3E42-DAA5-76BA-B901146CAAEF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Google Shape;916;p22">
              <a:extLst>
                <a:ext uri="{FF2B5EF4-FFF2-40B4-BE49-F238E27FC236}">
                  <a16:creationId xmlns:a16="http://schemas.microsoft.com/office/drawing/2014/main" id="{B713B5A7-49E8-566F-E75B-256EFB864216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Google Shape;917;p22">
              <a:extLst>
                <a:ext uri="{FF2B5EF4-FFF2-40B4-BE49-F238E27FC236}">
                  <a16:creationId xmlns:a16="http://schemas.microsoft.com/office/drawing/2014/main" id="{B46ED8D0-0766-FA82-9C28-3825EF66E7FE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Google Shape;918;p22">
              <a:extLst>
                <a:ext uri="{FF2B5EF4-FFF2-40B4-BE49-F238E27FC236}">
                  <a16:creationId xmlns:a16="http://schemas.microsoft.com/office/drawing/2014/main" id="{D4E53450-FFA4-873B-6B0E-7408FA138D87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Google Shape;919;p22">
              <a:extLst>
                <a:ext uri="{FF2B5EF4-FFF2-40B4-BE49-F238E27FC236}">
                  <a16:creationId xmlns:a16="http://schemas.microsoft.com/office/drawing/2014/main" id="{E312E47A-50CB-EE77-027B-B3F17FCB5C2C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Google Shape;920;p22">
              <a:extLst>
                <a:ext uri="{FF2B5EF4-FFF2-40B4-BE49-F238E27FC236}">
                  <a16:creationId xmlns:a16="http://schemas.microsoft.com/office/drawing/2014/main" id="{FBD9D395-5184-6930-2E65-85768B997D39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Google Shape;921;p22">
              <a:extLst>
                <a:ext uri="{FF2B5EF4-FFF2-40B4-BE49-F238E27FC236}">
                  <a16:creationId xmlns:a16="http://schemas.microsoft.com/office/drawing/2014/main" id="{6B9912E3-8A0E-D5D3-A014-B20021865145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Google Shape;922;p22">
              <a:extLst>
                <a:ext uri="{FF2B5EF4-FFF2-40B4-BE49-F238E27FC236}">
                  <a16:creationId xmlns:a16="http://schemas.microsoft.com/office/drawing/2014/main" id="{71B0FEBC-62B5-0CDD-2B55-C3F69368D42E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Google Shape;923;p22">
              <a:extLst>
                <a:ext uri="{FF2B5EF4-FFF2-40B4-BE49-F238E27FC236}">
                  <a16:creationId xmlns:a16="http://schemas.microsoft.com/office/drawing/2014/main" id="{1B1C537C-4695-4B52-46DE-EF6B6B950161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Google Shape;924;p22">
              <a:extLst>
                <a:ext uri="{FF2B5EF4-FFF2-40B4-BE49-F238E27FC236}">
                  <a16:creationId xmlns:a16="http://schemas.microsoft.com/office/drawing/2014/main" id="{3A57AAD5-E9AC-E59D-ABE0-9AD0AA21CE98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Google Shape;925;p22">
              <a:extLst>
                <a:ext uri="{FF2B5EF4-FFF2-40B4-BE49-F238E27FC236}">
                  <a16:creationId xmlns:a16="http://schemas.microsoft.com/office/drawing/2014/main" id="{D53E47D8-A8F5-0961-2C9A-4104F94BD85A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Google Shape;926;p22">
              <a:extLst>
                <a:ext uri="{FF2B5EF4-FFF2-40B4-BE49-F238E27FC236}">
                  <a16:creationId xmlns:a16="http://schemas.microsoft.com/office/drawing/2014/main" id="{E76BF647-F9E4-B55D-29CF-D4DF1C1E1478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Google Shape;927;p22">
              <a:extLst>
                <a:ext uri="{FF2B5EF4-FFF2-40B4-BE49-F238E27FC236}">
                  <a16:creationId xmlns:a16="http://schemas.microsoft.com/office/drawing/2014/main" id="{4D4C416E-9924-75A7-666E-6AFAB6016E14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Google Shape;928;p22">
              <a:extLst>
                <a:ext uri="{FF2B5EF4-FFF2-40B4-BE49-F238E27FC236}">
                  <a16:creationId xmlns:a16="http://schemas.microsoft.com/office/drawing/2014/main" id="{5E67C82D-B8E2-9DE2-3B9B-B692605A0A62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Google Shape;929;p22">
              <a:extLst>
                <a:ext uri="{FF2B5EF4-FFF2-40B4-BE49-F238E27FC236}">
                  <a16:creationId xmlns:a16="http://schemas.microsoft.com/office/drawing/2014/main" id="{C224D48D-D3BB-F7C8-6AF2-F8D20C6532A0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Google Shape;930;p22">
              <a:extLst>
                <a:ext uri="{FF2B5EF4-FFF2-40B4-BE49-F238E27FC236}">
                  <a16:creationId xmlns:a16="http://schemas.microsoft.com/office/drawing/2014/main" id="{E8BD709B-FC3D-E1F0-7289-DD906AB51002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Google Shape;931;p22">
              <a:extLst>
                <a:ext uri="{FF2B5EF4-FFF2-40B4-BE49-F238E27FC236}">
                  <a16:creationId xmlns:a16="http://schemas.microsoft.com/office/drawing/2014/main" id="{18C610A8-306E-B4C1-564B-AB39F4C857D2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Google Shape;932;p22">
              <a:extLst>
                <a:ext uri="{FF2B5EF4-FFF2-40B4-BE49-F238E27FC236}">
                  <a16:creationId xmlns:a16="http://schemas.microsoft.com/office/drawing/2014/main" id="{6489F62E-AE0C-C5D4-CE13-28797BB2C132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Google Shape;933;p22">
              <a:extLst>
                <a:ext uri="{FF2B5EF4-FFF2-40B4-BE49-F238E27FC236}">
                  <a16:creationId xmlns:a16="http://schemas.microsoft.com/office/drawing/2014/main" id="{9927F3E3-7ACA-ABEC-C761-887F62435530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Google Shape;934;p22">
              <a:extLst>
                <a:ext uri="{FF2B5EF4-FFF2-40B4-BE49-F238E27FC236}">
                  <a16:creationId xmlns:a16="http://schemas.microsoft.com/office/drawing/2014/main" id="{E6BD44FD-64BE-AC3B-B53F-2A9055167639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Google Shape;935;p22">
              <a:extLst>
                <a:ext uri="{FF2B5EF4-FFF2-40B4-BE49-F238E27FC236}">
                  <a16:creationId xmlns:a16="http://schemas.microsoft.com/office/drawing/2014/main" id="{24F70F4A-BE3B-CCC7-F273-04A1DD1B6D4B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Google Shape;936;p22">
              <a:extLst>
                <a:ext uri="{FF2B5EF4-FFF2-40B4-BE49-F238E27FC236}">
                  <a16:creationId xmlns:a16="http://schemas.microsoft.com/office/drawing/2014/main" id="{0667883F-645E-F85B-2359-DCE015C8629B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Google Shape;937;p22">
              <a:extLst>
                <a:ext uri="{FF2B5EF4-FFF2-40B4-BE49-F238E27FC236}">
                  <a16:creationId xmlns:a16="http://schemas.microsoft.com/office/drawing/2014/main" id="{1453E3FC-31AD-2741-D420-CD6652A57138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Google Shape;938;p22">
              <a:extLst>
                <a:ext uri="{FF2B5EF4-FFF2-40B4-BE49-F238E27FC236}">
                  <a16:creationId xmlns:a16="http://schemas.microsoft.com/office/drawing/2014/main" id="{D92EC6E4-6BB7-2BCD-C300-672B9FDD1195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Google Shape;939;p22">
              <a:extLst>
                <a:ext uri="{FF2B5EF4-FFF2-40B4-BE49-F238E27FC236}">
                  <a16:creationId xmlns:a16="http://schemas.microsoft.com/office/drawing/2014/main" id="{A48B5060-589A-53D8-C9D0-B0255ED7EF1D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Google Shape;940;p22">
              <a:extLst>
                <a:ext uri="{FF2B5EF4-FFF2-40B4-BE49-F238E27FC236}">
                  <a16:creationId xmlns:a16="http://schemas.microsoft.com/office/drawing/2014/main" id="{146AE311-37C0-B46A-4703-F2E2CAAD62EA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Google Shape;941;p22">
              <a:extLst>
                <a:ext uri="{FF2B5EF4-FFF2-40B4-BE49-F238E27FC236}">
                  <a16:creationId xmlns:a16="http://schemas.microsoft.com/office/drawing/2014/main" id="{AFC4583E-04A7-FE02-A62E-FD65E7B0300C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Google Shape;942;p22">
              <a:extLst>
                <a:ext uri="{FF2B5EF4-FFF2-40B4-BE49-F238E27FC236}">
                  <a16:creationId xmlns:a16="http://schemas.microsoft.com/office/drawing/2014/main" id="{8FDC9EAA-1407-9B01-BA80-F7FFC78C2525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Google Shape;943;p22">
              <a:extLst>
                <a:ext uri="{FF2B5EF4-FFF2-40B4-BE49-F238E27FC236}">
                  <a16:creationId xmlns:a16="http://schemas.microsoft.com/office/drawing/2014/main" id="{B65644C3-38E4-F2BF-973A-8803037FA0C1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Google Shape;944;p22">
              <a:extLst>
                <a:ext uri="{FF2B5EF4-FFF2-40B4-BE49-F238E27FC236}">
                  <a16:creationId xmlns:a16="http://schemas.microsoft.com/office/drawing/2014/main" id="{7C988267-6248-44DB-7871-A57E893D0B94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Google Shape;945;p22">
              <a:extLst>
                <a:ext uri="{FF2B5EF4-FFF2-40B4-BE49-F238E27FC236}">
                  <a16:creationId xmlns:a16="http://schemas.microsoft.com/office/drawing/2014/main" id="{27B0BA8D-BE73-5073-92ED-FD3360B8CEE5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Google Shape;946;p22">
              <a:extLst>
                <a:ext uri="{FF2B5EF4-FFF2-40B4-BE49-F238E27FC236}">
                  <a16:creationId xmlns:a16="http://schemas.microsoft.com/office/drawing/2014/main" id="{36E87F41-0DD7-AD48-EBE1-DF1F0AFF2089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Google Shape;947;p22">
              <a:extLst>
                <a:ext uri="{FF2B5EF4-FFF2-40B4-BE49-F238E27FC236}">
                  <a16:creationId xmlns:a16="http://schemas.microsoft.com/office/drawing/2014/main" id="{59046782-7D53-FCD1-6EF6-07DB7D3D9233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Google Shape;948;p22">
              <a:extLst>
                <a:ext uri="{FF2B5EF4-FFF2-40B4-BE49-F238E27FC236}">
                  <a16:creationId xmlns:a16="http://schemas.microsoft.com/office/drawing/2014/main" id="{512C9C26-653F-855C-4151-B381E1AE5B20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Google Shape;949;p22">
              <a:extLst>
                <a:ext uri="{FF2B5EF4-FFF2-40B4-BE49-F238E27FC236}">
                  <a16:creationId xmlns:a16="http://schemas.microsoft.com/office/drawing/2014/main" id="{8D327D87-EF79-129E-3ADA-4B096C2766E4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Google Shape;950;p22">
              <a:extLst>
                <a:ext uri="{FF2B5EF4-FFF2-40B4-BE49-F238E27FC236}">
                  <a16:creationId xmlns:a16="http://schemas.microsoft.com/office/drawing/2014/main" id="{39ACE4E7-3C12-1698-B0BC-DFF35107B9E4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Google Shape;951;p22">
              <a:extLst>
                <a:ext uri="{FF2B5EF4-FFF2-40B4-BE49-F238E27FC236}">
                  <a16:creationId xmlns:a16="http://schemas.microsoft.com/office/drawing/2014/main" id="{BACD1B53-25CF-9A04-63E0-3B371528B133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Google Shape;952;p22">
              <a:extLst>
                <a:ext uri="{FF2B5EF4-FFF2-40B4-BE49-F238E27FC236}">
                  <a16:creationId xmlns:a16="http://schemas.microsoft.com/office/drawing/2014/main" id="{6E00D7F6-BC2D-6B1A-73E9-3B8BEC9C156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Google Shape;953;p22">
              <a:extLst>
                <a:ext uri="{FF2B5EF4-FFF2-40B4-BE49-F238E27FC236}">
                  <a16:creationId xmlns:a16="http://schemas.microsoft.com/office/drawing/2014/main" id="{2A2F65EE-7B86-EE0E-36A8-A281743CC7C7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Google Shape;954;p22">
              <a:extLst>
                <a:ext uri="{FF2B5EF4-FFF2-40B4-BE49-F238E27FC236}">
                  <a16:creationId xmlns:a16="http://schemas.microsoft.com/office/drawing/2014/main" id="{B323AC59-A4B4-21E8-88B1-C6C34FB42643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Google Shape;955;p22">
              <a:extLst>
                <a:ext uri="{FF2B5EF4-FFF2-40B4-BE49-F238E27FC236}">
                  <a16:creationId xmlns:a16="http://schemas.microsoft.com/office/drawing/2014/main" id="{0AE7F418-C600-E705-5A3B-79674937032C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Google Shape;956;p22">
              <a:extLst>
                <a:ext uri="{FF2B5EF4-FFF2-40B4-BE49-F238E27FC236}">
                  <a16:creationId xmlns:a16="http://schemas.microsoft.com/office/drawing/2014/main" id="{8B785EA4-5109-8486-FA74-A123625F066F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Google Shape;957;p22">
              <a:extLst>
                <a:ext uri="{FF2B5EF4-FFF2-40B4-BE49-F238E27FC236}">
                  <a16:creationId xmlns:a16="http://schemas.microsoft.com/office/drawing/2014/main" id="{AB58255D-560C-B5EF-CE29-ACFE74FEE80E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Google Shape;958;p22">
              <a:extLst>
                <a:ext uri="{FF2B5EF4-FFF2-40B4-BE49-F238E27FC236}">
                  <a16:creationId xmlns:a16="http://schemas.microsoft.com/office/drawing/2014/main" id="{CBB8CC87-FBF9-2B9B-628D-100797C92540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Google Shape;959;p22">
              <a:extLst>
                <a:ext uri="{FF2B5EF4-FFF2-40B4-BE49-F238E27FC236}">
                  <a16:creationId xmlns:a16="http://schemas.microsoft.com/office/drawing/2014/main" id="{ACAAD9AD-B268-CBE5-4BB8-7AF269273A2C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Google Shape;960;p22">
              <a:extLst>
                <a:ext uri="{FF2B5EF4-FFF2-40B4-BE49-F238E27FC236}">
                  <a16:creationId xmlns:a16="http://schemas.microsoft.com/office/drawing/2014/main" id="{B89F5201-0483-FC56-4978-EAC2144EF13E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Google Shape;961;p22">
              <a:extLst>
                <a:ext uri="{FF2B5EF4-FFF2-40B4-BE49-F238E27FC236}">
                  <a16:creationId xmlns:a16="http://schemas.microsoft.com/office/drawing/2014/main" id="{FB7B0B0C-6D8B-3658-526D-BE3A249AFEC0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Google Shape;962;p22">
              <a:extLst>
                <a:ext uri="{FF2B5EF4-FFF2-40B4-BE49-F238E27FC236}">
                  <a16:creationId xmlns:a16="http://schemas.microsoft.com/office/drawing/2014/main" id="{33C3A546-9F42-77ED-5587-A2DC3BA783BB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Google Shape;963;p22">
              <a:extLst>
                <a:ext uri="{FF2B5EF4-FFF2-40B4-BE49-F238E27FC236}">
                  <a16:creationId xmlns:a16="http://schemas.microsoft.com/office/drawing/2014/main" id="{ACD39326-0A58-D22B-1292-6EE31A02A63A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Google Shape;964;p22">
              <a:extLst>
                <a:ext uri="{FF2B5EF4-FFF2-40B4-BE49-F238E27FC236}">
                  <a16:creationId xmlns:a16="http://schemas.microsoft.com/office/drawing/2014/main" id="{FD124BE2-9874-0E0D-F714-DB934632FFFD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Google Shape;965;p22">
              <a:extLst>
                <a:ext uri="{FF2B5EF4-FFF2-40B4-BE49-F238E27FC236}">
                  <a16:creationId xmlns:a16="http://schemas.microsoft.com/office/drawing/2014/main" id="{0C81460C-BF8F-67A3-C44E-DBC64FCBFD33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Google Shape;966;p22">
              <a:extLst>
                <a:ext uri="{FF2B5EF4-FFF2-40B4-BE49-F238E27FC236}">
                  <a16:creationId xmlns:a16="http://schemas.microsoft.com/office/drawing/2014/main" id="{001A5F59-8206-A132-E764-A203C6875F86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Google Shape;967;p22">
              <a:extLst>
                <a:ext uri="{FF2B5EF4-FFF2-40B4-BE49-F238E27FC236}">
                  <a16:creationId xmlns:a16="http://schemas.microsoft.com/office/drawing/2014/main" id="{9C631A1C-CB21-5632-6289-B7AF2E5ECC8A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Google Shape;968;p22">
              <a:extLst>
                <a:ext uri="{FF2B5EF4-FFF2-40B4-BE49-F238E27FC236}">
                  <a16:creationId xmlns:a16="http://schemas.microsoft.com/office/drawing/2014/main" id="{18715BEC-5F00-A3B2-8F23-D82BEFC670B8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Google Shape;969;p22">
              <a:extLst>
                <a:ext uri="{FF2B5EF4-FFF2-40B4-BE49-F238E27FC236}">
                  <a16:creationId xmlns:a16="http://schemas.microsoft.com/office/drawing/2014/main" id="{0CF26CC8-6714-C59C-7F88-603980639B7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Google Shape;970;p22">
              <a:extLst>
                <a:ext uri="{FF2B5EF4-FFF2-40B4-BE49-F238E27FC236}">
                  <a16:creationId xmlns:a16="http://schemas.microsoft.com/office/drawing/2014/main" id="{DA775DAA-1A5C-C00F-7C41-300B35CE735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Google Shape;971;p22">
              <a:extLst>
                <a:ext uri="{FF2B5EF4-FFF2-40B4-BE49-F238E27FC236}">
                  <a16:creationId xmlns:a16="http://schemas.microsoft.com/office/drawing/2014/main" id="{1F8D7748-9F00-A030-76B2-AFFB54F519D8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Google Shape;972;p22">
              <a:extLst>
                <a:ext uri="{FF2B5EF4-FFF2-40B4-BE49-F238E27FC236}">
                  <a16:creationId xmlns:a16="http://schemas.microsoft.com/office/drawing/2014/main" id="{891E2458-393F-A148-EE57-6043DFFDA2E0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Google Shape;973;p22">
              <a:extLst>
                <a:ext uri="{FF2B5EF4-FFF2-40B4-BE49-F238E27FC236}">
                  <a16:creationId xmlns:a16="http://schemas.microsoft.com/office/drawing/2014/main" id="{AE8AEF9D-D8CF-0676-B18E-4E31DA8C7FD8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Google Shape;974;p22">
              <a:extLst>
                <a:ext uri="{FF2B5EF4-FFF2-40B4-BE49-F238E27FC236}">
                  <a16:creationId xmlns:a16="http://schemas.microsoft.com/office/drawing/2014/main" id="{0FBFBDC5-F968-C905-E5E0-56A550D34A34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Google Shape;975;p22">
              <a:extLst>
                <a:ext uri="{FF2B5EF4-FFF2-40B4-BE49-F238E27FC236}">
                  <a16:creationId xmlns:a16="http://schemas.microsoft.com/office/drawing/2014/main" id="{A478BDC4-65AB-8CF6-7B13-7A99B0C23D7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Google Shape;976;p22">
              <a:extLst>
                <a:ext uri="{FF2B5EF4-FFF2-40B4-BE49-F238E27FC236}">
                  <a16:creationId xmlns:a16="http://schemas.microsoft.com/office/drawing/2014/main" id="{4B9A4329-CA4E-0C15-1524-37D2ED6008AA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Google Shape;977;p22">
              <a:extLst>
                <a:ext uri="{FF2B5EF4-FFF2-40B4-BE49-F238E27FC236}">
                  <a16:creationId xmlns:a16="http://schemas.microsoft.com/office/drawing/2014/main" id="{A7E2A4F4-B443-F97C-8BA7-B3AAC699EB2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Google Shape;978;p22">
              <a:extLst>
                <a:ext uri="{FF2B5EF4-FFF2-40B4-BE49-F238E27FC236}">
                  <a16:creationId xmlns:a16="http://schemas.microsoft.com/office/drawing/2014/main" id="{CAD7C30B-4BFE-9EDA-5934-D00F69C67293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Google Shape;979;p22">
              <a:extLst>
                <a:ext uri="{FF2B5EF4-FFF2-40B4-BE49-F238E27FC236}">
                  <a16:creationId xmlns:a16="http://schemas.microsoft.com/office/drawing/2014/main" id="{08D38C8D-AABE-366E-FC4A-C93F2DB81175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Google Shape;980;p22">
              <a:extLst>
                <a:ext uri="{FF2B5EF4-FFF2-40B4-BE49-F238E27FC236}">
                  <a16:creationId xmlns:a16="http://schemas.microsoft.com/office/drawing/2014/main" id="{40DE1D5E-D7BA-DBB7-1990-98596D66F68C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Google Shape;981;p22">
              <a:extLst>
                <a:ext uri="{FF2B5EF4-FFF2-40B4-BE49-F238E27FC236}">
                  <a16:creationId xmlns:a16="http://schemas.microsoft.com/office/drawing/2014/main" id="{91131A11-477E-D8FD-9EEA-55E824F08D86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Google Shape;982;p22">
              <a:extLst>
                <a:ext uri="{FF2B5EF4-FFF2-40B4-BE49-F238E27FC236}">
                  <a16:creationId xmlns:a16="http://schemas.microsoft.com/office/drawing/2014/main" id="{C405D41E-898A-CA9D-DAAB-5F8449600648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Google Shape;983;p22">
              <a:extLst>
                <a:ext uri="{FF2B5EF4-FFF2-40B4-BE49-F238E27FC236}">
                  <a16:creationId xmlns:a16="http://schemas.microsoft.com/office/drawing/2014/main" id="{18C22BD7-99D0-1357-0349-D69919F90DFF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Google Shape;984;p22">
              <a:extLst>
                <a:ext uri="{FF2B5EF4-FFF2-40B4-BE49-F238E27FC236}">
                  <a16:creationId xmlns:a16="http://schemas.microsoft.com/office/drawing/2014/main" id="{5F7D0B4C-C9BD-9A3C-048E-9B8E6FB0F808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Google Shape;985;p22">
              <a:extLst>
                <a:ext uri="{FF2B5EF4-FFF2-40B4-BE49-F238E27FC236}">
                  <a16:creationId xmlns:a16="http://schemas.microsoft.com/office/drawing/2014/main" id="{2F94B82E-52C1-795C-2C1E-4E19E4B5089B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Google Shape;986;p22">
              <a:extLst>
                <a:ext uri="{FF2B5EF4-FFF2-40B4-BE49-F238E27FC236}">
                  <a16:creationId xmlns:a16="http://schemas.microsoft.com/office/drawing/2014/main" id="{9A35389F-7BF7-74E9-C81E-CF702F13F033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Google Shape;987;p22">
              <a:extLst>
                <a:ext uri="{FF2B5EF4-FFF2-40B4-BE49-F238E27FC236}">
                  <a16:creationId xmlns:a16="http://schemas.microsoft.com/office/drawing/2014/main" id="{7CDD0824-685A-1BC9-26E0-260DA27CF18C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Google Shape;988;p22">
              <a:extLst>
                <a:ext uri="{FF2B5EF4-FFF2-40B4-BE49-F238E27FC236}">
                  <a16:creationId xmlns:a16="http://schemas.microsoft.com/office/drawing/2014/main" id="{64C27BD4-45EF-D5AC-67BC-C4465C1AEBFC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Google Shape;989;p22">
              <a:extLst>
                <a:ext uri="{FF2B5EF4-FFF2-40B4-BE49-F238E27FC236}">
                  <a16:creationId xmlns:a16="http://schemas.microsoft.com/office/drawing/2014/main" id="{BD8C9CAC-4BE3-2D96-FAB5-9007B2110A5E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Google Shape;990;p22">
              <a:extLst>
                <a:ext uri="{FF2B5EF4-FFF2-40B4-BE49-F238E27FC236}">
                  <a16:creationId xmlns:a16="http://schemas.microsoft.com/office/drawing/2014/main" id="{A71EBE6F-9529-27DD-F8F6-4066CC442845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Google Shape;991;p22">
              <a:extLst>
                <a:ext uri="{FF2B5EF4-FFF2-40B4-BE49-F238E27FC236}">
                  <a16:creationId xmlns:a16="http://schemas.microsoft.com/office/drawing/2014/main" id="{D22A2469-7371-7BFC-133C-3F4F108BAB3C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Google Shape;992;p22">
              <a:extLst>
                <a:ext uri="{FF2B5EF4-FFF2-40B4-BE49-F238E27FC236}">
                  <a16:creationId xmlns:a16="http://schemas.microsoft.com/office/drawing/2014/main" id="{D0FD661B-B947-DD6C-91CF-E6A0DF750DF1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Google Shape;993;p22">
              <a:extLst>
                <a:ext uri="{FF2B5EF4-FFF2-40B4-BE49-F238E27FC236}">
                  <a16:creationId xmlns:a16="http://schemas.microsoft.com/office/drawing/2014/main" id="{45D199B8-3304-BFAD-9F0C-A1B43D80871E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Google Shape;994;p22">
              <a:extLst>
                <a:ext uri="{FF2B5EF4-FFF2-40B4-BE49-F238E27FC236}">
                  <a16:creationId xmlns:a16="http://schemas.microsoft.com/office/drawing/2014/main" id="{9398025C-04EB-FB44-AFF5-60EBE703A7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Google Shape;995;p22">
              <a:extLst>
                <a:ext uri="{FF2B5EF4-FFF2-40B4-BE49-F238E27FC236}">
                  <a16:creationId xmlns:a16="http://schemas.microsoft.com/office/drawing/2014/main" id="{48B3A57C-2910-9A31-C8EF-A9C66A52CEF0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Google Shape;996;p22">
              <a:extLst>
                <a:ext uri="{FF2B5EF4-FFF2-40B4-BE49-F238E27FC236}">
                  <a16:creationId xmlns:a16="http://schemas.microsoft.com/office/drawing/2014/main" id="{936D7AAC-AB34-B719-5B08-9C11E1FD793B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Google Shape;997;p22">
              <a:extLst>
                <a:ext uri="{FF2B5EF4-FFF2-40B4-BE49-F238E27FC236}">
                  <a16:creationId xmlns:a16="http://schemas.microsoft.com/office/drawing/2014/main" id="{A2066C62-B27A-1E41-7D05-1DD6A911B7B5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Google Shape;998;p22">
              <a:extLst>
                <a:ext uri="{FF2B5EF4-FFF2-40B4-BE49-F238E27FC236}">
                  <a16:creationId xmlns:a16="http://schemas.microsoft.com/office/drawing/2014/main" id="{905AB534-BB36-F6D6-E061-9B9430B61844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Google Shape;999;p22">
              <a:extLst>
                <a:ext uri="{FF2B5EF4-FFF2-40B4-BE49-F238E27FC236}">
                  <a16:creationId xmlns:a16="http://schemas.microsoft.com/office/drawing/2014/main" id="{F810BDEA-D046-F9C5-6F58-CFB84C7C4799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Google Shape;1000;p22">
              <a:extLst>
                <a:ext uri="{FF2B5EF4-FFF2-40B4-BE49-F238E27FC236}">
                  <a16:creationId xmlns:a16="http://schemas.microsoft.com/office/drawing/2014/main" id="{423BAFB0-67FE-8BAE-96BA-72D0369664EE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Google Shape;1001;p22">
              <a:extLst>
                <a:ext uri="{FF2B5EF4-FFF2-40B4-BE49-F238E27FC236}">
                  <a16:creationId xmlns:a16="http://schemas.microsoft.com/office/drawing/2014/main" id="{EBBAB5A4-7ED6-EF61-C51D-05E9784C254B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Google Shape;1002;p22">
              <a:extLst>
                <a:ext uri="{FF2B5EF4-FFF2-40B4-BE49-F238E27FC236}">
                  <a16:creationId xmlns:a16="http://schemas.microsoft.com/office/drawing/2014/main" id="{9C7DF481-C072-3279-CBA6-70CE00ACC5E2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Google Shape;1003;p22">
              <a:extLst>
                <a:ext uri="{FF2B5EF4-FFF2-40B4-BE49-F238E27FC236}">
                  <a16:creationId xmlns:a16="http://schemas.microsoft.com/office/drawing/2014/main" id="{DFCD3F1E-DB5D-4111-C416-297EA64D9895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Google Shape;1004;p22">
              <a:extLst>
                <a:ext uri="{FF2B5EF4-FFF2-40B4-BE49-F238E27FC236}">
                  <a16:creationId xmlns:a16="http://schemas.microsoft.com/office/drawing/2014/main" id="{CBFCD919-1245-B783-D878-4E5489486357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Google Shape;1005;p22">
              <a:extLst>
                <a:ext uri="{FF2B5EF4-FFF2-40B4-BE49-F238E27FC236}">
                  <a16:creationId xmlns:a16="http://schemas.microsoft.com/office/drawing/2014/main" id="{5822A8C9-53D8-E19B-3B2E-37B7394F4025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Google Shape;1006;p22">
              <a:extLst>
                <a:ext uri="{FF2B5EF4-FFF2-40B4-BE49-F238E27FC236}">
                  <a16:creationId xmlns:a16="http://schemas.microsoft.com/office/drawing/2014/main" id="{4875FB3F-8ADC-131B-C671-D982C2C91156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Google Shape;1007;p22">
              <a:extLst>
                <a:ext uri="{FF2B5EF4-FFF2-40B4-BE49-F238E27FC236}">
                  <a16:creationId xmlns:a16="http://schemas.microsoft.com/office/drawing/2014/main" id="{E0005749-9C25-533C-FC73-1297935896CD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Google Shape;1008;p22">
              <a:extLst>
                <a:ext uri="{FF2B5EF4-FFF2-40B4-BE49-F238E27FC236}">
                  <a16:creationId xmlns:a16="http://schemas.microsoft.com/office/drawing/2014/main" id="{A8579B50-A674-0E80-48DD-33C0EAEEC6C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Google Shape;1009;p22">
              <a:extLst>
                <a:ext uri="{FF2B5EF4-FFF2-40B4-BE49-F238E27FC236}">
                  <a16:creationId xmlns:a16="http://schemas.microsoft.com/office/drawing/2014/main" id="{8E422428-95E4-F8F0-AB1D-6665E9072CBF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Google Shape;1010;p22">
              <a:extLst>
                <a:ext uri="{FF2B5EF4-FFF2-40B4-BE49-F238E27FC236}">
                  <a16:creationId xmlns:a16="http://schemas.microsoft.com/office/drawing/2014/main" id="{55DAB97E-322D-E5ED-5B9A-96874D388549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Google Shape;1011;p22">
              <a:extLst>
                <a:ext uri="{FF2B5EF4-FFF2-40B4-BE49-F238E27FC236}">
                  <a16:creationId xmlns:a16="http://schemas.microsoft.com/office/drawing/2014/main" id="{7613151B-8187-40D8-00C5-C3A10B596660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7" name="Google Shape;1012;p22">
              <a:extLst>
                <a:ext uri="{FF2B5EF4-FFF2-40B4-BE49-F238E27FC236}">
                  <a16:creationId xmlns:a16="http://schemas.microsoft.com/office/drawing/2014/main" id="{54DB7C9B-D744-E00A-B5AA-C0B56E71EE59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8" name="Google Shape;1013;p22">
              <a:extLst>
                <a:ext uri="{FF2B5EF4-FFF2-40B4-BE49-F238E27FC236}">
                  <a16:creationId xmlns:a16="http://schemas.microsoft.com/office/drawing/2014/main" id="{3D810B99-92CC-B418-278B-B813CEC64D8C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Google Shape;1014;p22">
              <a:extLst>
                <a:ext uri="{FF2B5EF4-FFF2-40B4-BE49-F238E27FC236}">
                  <a16:creationId xmlns:a16="http://schemas.microsoft.com/office/drawing/2014/main" id="{03AD2DC7-BDEB-1BEC-A9D7-C5BB1C41E68D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Google Shape;1015;p22">
              <a:extLst>
                <a:ext uri="{FF2B5EF4-FFF2-40B4-BE49-F238E27FC236}">
                  <a16:creationId xmlns:a16="http://schemas.microsoft.com/office/drawing/2014/main" id="{A0D2C46C-C427-C952-4532-28D9394B7AD7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Google Shape;1016;p22">
              <a:extLst>
                <a:ext uri="{FF2B5EF4-FFF2-40B4-BE49-F238E27FC236}">
                  <a16:creationId xmlns:a16="http://schemas.microsoft.com/office/drawing/2014/main" id="{05496B7F-457F-E398-1FA4-59DE1B7D1254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Google Shape;1017;p22">
              <a:extLst>
                <a:ext uri="{FF2B5EF4-FFF2-40B4-BE49-F238E27FC236}">
                  <a16:creationId xmlns:a16="http://schemas.microsoft.com/office/drawing/2014/main" id="{FAE63049-E8A8-D4CF-1993-5CC97240DD13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Google Shape;1018;p22">
              <a:extLst>
                <a:ext uri="{FF2B5EF4-FFF2-40B4-BE49-F238E27FC236}">
                  <a16:creationId xmlns:a16="http://schemas.microsoft.com/office/drawing/2014/main" id="{40BCE331-B96D-81BB-6861-7D5F10D065B6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Google Shape;1019;p22">
              <a:extLst>
                <a:ext uri="{FF2B5EF4-FFF2-40B4-BE49-F238E27FC236}">
                  <a16:creationId xmlns:a16="http://schemas.microsoft.com/office/drawing/2014/main" id="{37738CAB-1856-CAE9-E2DC-1176802173E2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Google Shape;1020;p22">
              <a:extLst>
                <a:ext uri="{FF2B5EF4-FFF2-40B4-BE49-F238E27FC236}">
                  <a16:creationId xmlns:a16="http://schemas.microsoft.com/office/drawing/2014/main" id="{163FF35D-2951-3F51-8AE3-20BA69FD0C22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Google Shape;1021;p22">
              <a:extLst>
                <a:ext uri="{FF2B5EF4-FFF2-40B4-BE49-F238E27FC236}">
                  <a16:creationId xmlns:a16="http://schemas.microsoft.com/office/drawing/2014/main" id="{C087B9D5-1B04-65B5-CDC8-1217E845D3AB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Google Shape;1022;p22">
              <a:extLst>
                <a:ext uri="{FF2B5EF4-FFF2-40B4-BE49-F238E27FC236}">
                  <a16:creationId xmlns:a16="http://schemas.microsoft.com/office/drawing/2014/main" id="{52095A2F-D334-AF89-C398-725A9F264DF6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Google Shape;1023;p22">
              <a:extLst>
                <a:ext uri="{FF2B5EF4-FFF2-40B4-BE49-F238E27FC236}">
                  <a16:creationId xmlns:a16="http://schemas.microsoft.com/office/drawing/2014/main" id="{E0BA282D-1B99-C066-12D0-116D3E48C47E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Google Shape;1024;p22">
              <a:extLst>
                <a:ext uri="{FF2B5EF4-FFF2-40B4-BE49-F238E27FC236}">
                  <a16:creationId xmlns:a16="http://schemas.microsoft.com/office/drawing/2014/main" id="{F9971028-2148-749F-DF2F-BF0DD2CFFA28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Google Shape;1025;p22">
              <a:extLst>
                <a:ext uri="{FF2B5EF4-FFF2-40B4-BE49-F238E27FC236}">
                  <a16:creationId xmlns:a16="http://schemas.microsoft.com/office/drawing/2014/main" id="{878BB3D3-8E80-0BDD-2C2E-6127EC1B04F9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Google Shape;1026;p22">
              <a:extLst>
                <a:ext uri="{FF2B5EF4-FFF2-40B4-BE49-F238E27FC236}">
                  <a16:creationId xmlns:a16="http://schemas.microsoft.com/office/drawing/2014/main" id="{632F87D0-342B-DED9-7706-EC9D7BE6581F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Google Shape;1027;p22">
              <a:extLst>
                <a:ext uri="{FF2B5EF4-FFF2-40B4-BE49-F238E27FC236}">
                  <a16:creationId xmlns:a16="http://schemas.microsoft.com/office/drawing/2014/main" id="{B3AC14FC-5F39-94B5-3873-2BBC6B264B2C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Google Shape;1028;p22">
              <a:extLst>
                <a:ext uri="{FF2B5EF4-FFF2-40B4-BE49-F238E27FC236}">
                  <a16:creationId xmlns:a16="http://schemas.microsoft.com/office/drawing/2014/main" id="{55275A5D-1A7E-1E28-DDAC-97CEB29CDB20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Google Shape;1029;p22">
              <a:extLst>
                <a:ext uri="{FF2B5EF4-FFF2-40B4-BE49-F238E27FC236}">
                  <a16:creationId xmlns:a16="http://schemas.microsoft.com/office/drawing/2014/main" id="{B1D3BF9A-FE44-8D4F-7929-E40EE5C04B12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Google Shape;1030;p22">
              <a:extLst>
                <a:ext uri="{FF2B5EF4-FFF2-40B4-BE49-F238E27FC236}">
                  <a16:creationId xmlns:a16="http://schemas.microsoft.com/office/drawing/2014/main" id="{349546B8-4B99-F5CD-F48C-A5FC9CC4D2B1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Google Shape;1031;p22">
              <a:extLst>
                <a:ext uri="{FF2B5EF4-FFF2-40B4-BE49-F238E27FC236}">
                  <a16:creationId xmlns:a16="http://schemas.microsoft.com/office/drawing/2014/main" id="{E9533005-1C7F-0D15-092E-6F66ECE725FC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Google Shape;1032;p22">
              <a:extLst>
                <a:ext uri="{FF2B5EF4-FFF2-40B4-BE49-F238E27FC236}">
                  <a16:creationId xmlns:a16="http://schemas.microsoft.com/office/drawing/2014/main" id="{7A2DF74B-F9DA-83D0-73AF-7F811C84CCC2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Google Shape;1033;p22">
              <a:extLst>
                <a:ext uri="{FF2B5EF4-FFF2-40B4-BE49-F238E27FC236}">
                  <a16:creationId xmlns:a16="http://schemas.microsoft.com/office/drawing/2014/main" id="{B0DC6F23-2C31-58AA-A5FA-430D9C2ADB76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Google Shape;1034;p22">
              <a:extLst>
                <a:ext uri="{FF2B5EF4-FFF2-40B4-BE49-F238E27FC236}">
                  <a16:creationId xmlns:a16="http://schemas.microsoft.com/office/drawing/2014/main" id="{3248893A-6E05-0CF2-7F49-4F2A7AC5D8B9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Google Shape;1035;p22">
              <a:extLst>
                <a:ext uri="{FF2B5EF4-FFF2-40B4-BE49-F238E27FC236}">
                  <a16:creationId xmlns:a16="http://schemas.microsoft.com/office/drawing/2014/main" id="{C62DA5B3-376F-BFCC-B469-D9CD0341BB86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Google Shape;1036;p22">
              <a:extLst>
                <a:ext uri="{FF2B5EF4-FFF2-40B4-BE49-F238E27FC236}">
                  <a16:creationId xmlns:a16="http://schemas.microsoft.com/office/drawing/2014/main" id="{1C9B2A1F-F6A7-411A-771A-1022D5241D02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Google Shape;1037;p22">
              <a:extLst>
                <a:ext uri="{FF2B5EF4-FFF2-40B4-BE49-F238E27FC236}">
                  <a16:creationId xmlns:a16="http://schemas.microsoft.com/office/drawing/2014/main" id="{9C99BCA3-BCBA-43E7-1E83-3E9CC0E970F9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Google Shape;1038;p22">
              <a:extLst>
                <a:ext uri="{FF2B5EF4-FFF2-40B4-BE49-F238E27FC236}">
                  <a16:creationId xmlns:a16="http://schemas.microsoft.com/office/drawing/2014/main" id="{66BEEB51-2B65-961F-3E5E-DF60B6A38E27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Google Shape;1039;p22">
              <a:extLst>
                <a:ext uri="{FF2B5EF4-FFF2-40B4-BE49-F238E27FC236}">
                  <a16:creationId xmlns:a16="http://schemas.microsoft.com/office/drawing/2014/main" id="{F8301E13-10EC-5510-1798-C002DB0CBBC0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Google Shape;1040;p22">
              <a:extLst>
                <a:ext uri="{FF2B5EF4-FFF2-40B4-BE49-F238E27FC236}">
                  <a16:creationId xmlns:a16="http://schemas.microsoft.com/office/drawing/2014/main" id="{278658D2-3462-7D7E-5AAB-7E4942D39146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Google Shape;1041;p22">
              <a:extLst>
                <a:ext uri="{FF2B5EF4-FFF2-40B4-BE49-F238E27FC236}">
                  <a16:creationId xmlns:a16="http://schemas.microsoft.com/office/drawing/2014/main" id="{578B7805-C322-7D2A-0069-992C41D7B7B8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Google Shape;1042;p22">
              <a:extLst>
                <a:ext uri="{FF2B5EF4-FFF2-40B4-BE49-F238E27FC236}">
                  <a16:creationId xmlns:a16="http://schemas.microsoft.com/office/drawing/2014/main" id="{4CF68FB7-B406-7674-443B-738601D57D08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Google Shape;1043;p22">
              <a:extLst>
                <a:ext uri="{FF2B5EF4-FFF2-40B4-BE49-F238E27FC236}">
                  <a16:creationId xmlns:a16="http://schemas.microsoft.com/office/drawing/2014/main" id="{884728C2-70ED-0863-DE8F-64F959A78BCC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Google Shape;1044;p22">
              <a:extLst>
                <a:ext uri="{FF2B5EF4-FFF2-40B4-BE49-F238E27FC236}">
                  <a16:creationId xmlns:a16="http://schemas.microsoft.com/office/drawing/2014/main" id="{A3FEBF56-EA6C-CAEA-5DF8-05CB00B7AE3E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Google Shape;1045;p22">
              <a:extLst>
                <a:ext uri="{FF2B5EF4-FFF2-40B4-BE49-F238E27FC236}">
                  <a16:creationId xmlns:a16="http://schemas.microsoft.com/office/drawing/2014/main" id="{67370FBA-655A-4D25-F3CF-0D384FC1A123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Google Shape;1046;p22">
              <a:extLst>
                <a:ext uri="{FF2B5EF4-FFF2-40B4-BE49-F238E27FC236}">
                  <a16:creationId xmlns:a16="http://schemas.microsoft.com/office/drawing/2014/main" id="{476D7224-ADF6-A4DB-2821-E3005775121E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Google Shape;1047;p22">
              <a:extLst>
                <a:ext uri="{FF2B5EF4-FFF2-40B4-BE49-F238E27FC236}">
                  <a16:creationId xmlns:a16="http://schemas.microsoft.com/office/drawing/2014/main" id="{054DDCC3-ECCF-BCFC-645A-9A39C4018F13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Google Shape;1048;p22">
              <a:extLst>
                <a:ext uri="{FF2B5EF4-FFF2-40B4-BE49-F238E27FC236}">
                  <a16:creationId xmlns:a16="http://schemas.microsoft.com/office/drawing/2014/main" id="{62872030-2FF4-0EA9-DC5C-F8138DC4E45D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Google Shape;1049;p22">
              <a:extLst>
                <a:ext uri="{FF2B5EF4-FFF2-40B4-BE49-F238E27FC236}">
                  <a16:creationId xmlns:a16="http://schemas.microsoft.com/office/drawing/2014/main" id="{B7D40CC9-1FC7-6BF8-D482-3856662AF8B8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Google Shape;1050;p22">
              <a:extLst>
                <a:ext uri="{FF2B5EF4-FFF2-40B4-BE49-F238E27FC236}">
                  <a16:creationId xmlns:a16="http://schemas.microsoft.com/office/drawing/2014/main" id="{BAC936B1-71FC-97B5-24DD-FD8C134D56AB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Google Shape;1051;p22">
              <a:extLst>
                <a:ext uri="{FF2B5EF4-FFF2-40B4-BE49-F238E27FC236}">
                  <a16:creationId xmlns:a16="http://schemas.microsoft.com/office/drawing/2014/main" id="{6E50D321-8E2C-7895-853C-D3B4E509A0E8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Google Shape;1052;p22">
              <a:extLst>
                <a:ext uri="{FF2B5EF4-FFF2-40B4-BE49-F238E27FC236}">
                  <a16:creationId xmlns:a16="http://schemas.microsoft.com/office/drawing/2014/main" id="{C6E7A60D-F56F-F226-E48F-F0FE2835D2D5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Google Shape;1053;p22">
              <a:extLst>
                <a:ext uri="{FF2B5EF4-FFF2-40B4-BE49-F238E27FC236}">
                  <a16:creationId xmlns:a16="http://schemas.microsoft.com/office/drawing/2014/main" id="{C623903E-569F-C066-2443-5AB7221AA63F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Google Shape;1054;p22">
              <a:extLst>
                <a:ext uri="{FF2B5EF4-FFF2-40B4-BE49-F238E27FC236}">
                  <a16:creationId xmlns:a16="http://schemas.microsoft.com/office/drawing/2014/main" id="{3E5A38BE-03BC-F2BA-F6FF-86A5F324E96B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Google Shape;1055;p22">
              <a:extLst>
                <a:ext uri="{FF2B5EF4-FFF2-40B4-BE49-F238E27FC236}">
                  <a16:creationId xmlns:a16="http://schemas.microsoft.com/office/drawing/2014/main" id="{2F9E2131-F1E9-4D2F-26C0-BFF0AA5BB88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Google Shape;1056;p22">
              <a:extLst>
                <a:ext uri="{FF2B5EF4-FFF2-40B4-BE49-F238E27FC236}">
                  <a16:creationId xmlns:a16="http://schemas.microsoft.com/office/drawing/2014/main" id="{4E2D6B0F-5661-128D-F86F-5CC2D436E10E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Google Shape;1057;p22">
              <a:extLst>
                <a:ext uri="{FF2B5EF4-FFF2-40B4-BE49-F238E27FC236}">
                  <a16:creationId xmlns:a16="http://schemas.microsoft.com/office/drawing/2014/main" id="{441E7EFC-61C5-84E1-09CD-1E4265B128BD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Google Shape;1058;p22">
              <a:extLst>
                <a:ext uri="{FF2B5EF4-FFF2-40B4-BE49-F238E27FC236}">
                  <a16:creationId xmlns:a16="http://schemas.microsoft.com/office/drawing/2014/main" id="{FE18C41E-DC38-3C93-490D-BBEB8835ECFB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Google Shape;1059;p22">
              <a:extLst>
                <a:ext uri="{FF2B5EF4-FFF2-40B4-BE49-F238E27FC236}">
                  <a16:creationId xmlns:a16="http://schemas.microsoft.com/office/drawing/2014/main" id="{236A3C8F-8FD4-1D78-2445-E176838AB27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Google Shape;1060;p22">
              <a:extLst>
                <a:ext uri="{FF2B5EF4-FFF2-40B4-BE49-F238E27FC236}">
                  <a16:creationId xmlns:a16="http://schemas.microsoft.com/office/drawing/2014/main" id="{0CB8BE1D-0D0C-253C-B4E6-72D17995C5C8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Google Shape;1061;p22">
              <a:extLst>
                <a:ext uri="{FF2B5EF4-FFF2-40B4-BE49-F238E27FC236}">
                  <a16:creationId xmlns:a16="http://schemas.microsoft.com/office/drawing/2014/main" id="{9EF75F07-C8F7-4C74-DE81-D635DA41A42D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Google Shape;1062;p22">
              <a:extLst>
                <a:ext uri="{FF2B5EF4-FFF2-40B4-BE49-F238E27FC236}">
                  <a16:creationId xmlns:a16="http://schemas.microsoft.com/office/drawing/2014/main" id="{2DCBA449-FDF9-067E-31CF-97478A67E139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Google Shape;1063;p22">
              <a:extLst>
                <a:ext uri="{FF2B5EF4-FFF2-40B4-BE49-F238E27FC236}">
                  <a16:creationId xmlns:a16="http://schemas.microsoft.com/office/drawing/2014/main" id="{69340D83-628C-5EE9-D809-DE3EF40437F3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Google Shape;1064;p22">
              <a:extLst>
                <a:ext uri="{FF2B5EF4-FFF2-40B4-BE49-F238E27FC236}">
                  <a16:creationId xmlns:a16="http://schemas.microsoft.com/office/drawing/2014/main" id="{8F99D8AC-5267-045C-D9D0-9F8AE29AAE58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Google Shape;1065;p22">
              <a:extLst>
                <a:ext uri="{FF2B5EF4-FFF2-40B4-BE49-F238E27FC236}">
                  <a16:creationId xmlns:a16="http://schemas.microsoft.com/office/drawing/2014/main" id="{770E4046-0559-2593-A4FC-FE0E6AC46985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Google Shape;1066;p22">
              <a:extLst>
                <a:ext uri="{FF2B5EF4-FFF2-40B4-BE49-F238E27FC236}">
                  <a16:creationId xmlns:a16="http://schemas.microsoft.com/office/drawing/2014/main" id="{6D088B22-E363-135B-CB16-7AA0D2008133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Google Shape;1067;p22">
              <a:extLst>
                <a:ext uri="{FF2B5EF4-FFF2-40B4-BE49-F238E27FC236}">
                  <a16:creationId xmlns:a16="http://schemas.microsoft.com/office/drawing/2014/main" id="{B1E9CCF7-18B3-198C-1C96-20FA38F3BF9C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Google Shape;1068;p22">
              <a:extLst>
                <a:ext uri="{FF2B5EF4-FFF2-40B4-BE49-F238E27FC236}">
                  <a16:creationId xmlns:a16="http://schemas.microsoft.com/office/drawing/2014/main" id="{8968BF3A-297B-7E57-1CEF-E5CEFE83427A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Google Shape;1069;p22">
              <a:extLst>
                <a:ext uri="{FF2B5EF4-FFF2-40B4-BE49-F238E27FC236}">
                  <a16:creationId xmlns:a16="http://schemas.microsoft.com/office/drawing/2014/main" id="{13752835-307B-CC2A-9989-C6B02F4A53EB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Google Shape;1070;p22">
              <a:extLst>
                <a:ext uri="{FF2B5EF4-FFF2-40B4-BE49-F238E27FC236}">
                  <a16:creationId xmlns:a16="http://schemas.microsoft.com/office/drawing/2014/main" id="{2993847F-61CB-3C8E-EF59-7EEF5E44CBD9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Google Shape;1071;p22">
              <a:extLst>
                <a:ext uri="{FF2B5EF4-FFF2-40B4-BE49-F238E27FC236}">
                  <a16:creationId xmlns:a16="http://schemas.microsoft.com/office/drawing/2014/main" id="{C5C6DA5B-A3DB-84D8-1F2D-8A30FB6D8B74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Google Shape;1072;p22">
              <a:extLst>
                <a:ext uri="{FF2B5EF4-FFF2-40B4-BE49-F238E27FC236}">
                  <a16:creationId xmlns:a16="http://schemas.microsoft.com/office/drawing/2014/main" id="{B0F1317A-5960-025F-4CD6-7AC962C4D5BF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Google Shape;1073;p22">
              <a:extLst>
                <a:ext uri="{FF2B5EF4-FFF2-40B4-BE49-F238E27FC236}">
                  <a16:creationId xmlns:a16="http://schemas.microsoft.com/office/drawing/2014/main" id="{AB852BB0-A1D4-4AF0-5754-A954234FA8CB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Google Shape;1074;p22">
              <a:extLst>
                <a:ext uri="{FF2B5EF4-FFF2-40B4-BE49-F238E27FC236}">
                  <a16:creationId xmlns:a16="http://schemas.microsoft.com/office/drawing/2014/main" id="{0C43471F-F171-C376-1165-F1C64AD9ADF1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Google Shape;1075;p22">
              <a:extLst>
                <a:ext uri="{FF2B5EF4-FFF2-40B4-BE49-F238E27FC236}">
                  <a16:creationId xmlns:a16="http://schemas.microsoft.com/office/drawing/2014/main" id="{FD792F78-DE01-2B87-300C-8ABE9B80DEB0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Google Shape;1076;p22">
              <a:extLst>
                <a:ext uri="{FF2B5EF4-FFF2-40B4-BE49-F238E27FC236}">
                  <a16:creationId xmlns:a16="http://schemas.microsoft.com/office/drawing/2014/main" id="{114242B6-1C29-04B1-BA55-9C3FB35A19A2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Google Shape;1077;p22">
              <a:extLst>
                <a:ext uri="{FF2B5EF4-FFF2-40B4-BE49-F238E27FC236}">
                  <a16:creationId xmlns:a16="http://schemas.microsoft.com/office/drawing/2014/main" id="{9CA65E24-16F6-9C2E-589B-15CB3B955899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Google Shape;1078;p22">
              <a:extLst>
                <a:ext uri="{FF2B5EF4-FFF2-40B4-BE49-F238E27FC236}">
                  <a16:creationId xmlns:a16="http://schemas.microsoft.com/office/drawing/2014/main" id="{0D60892B-3369-261D-045E-A5169C992407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Google Shape;1079;p22">
              <a:extLst>
                <a:ext uri="{FF2B5EF4-FFF2-40B4-BE49-F238E27FC236}">
                  <a16:creationId xmlns:a16="http://schemas.microsoft.com/office/drawing/2014/main" id="{B9DB2948-8870-FAD1-BADB-ECEE89E00193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Google Shape;1080;p22">
              <a:extLst>
                <a:ext uri="{FF2B5EF4-FFF2-40B4-BE49-F238E27FC236}">
                  <a16:creationId xmlns:a16="http://schemas.microsoft.com/office/drawing/2014/main" id="{1328FBCD-720F-95F0-519C-51CDC5BAE416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Google Shape;1081;p22">
              <a:extLst>
                <a:ext uri="{FF2B5EF4-FFF2-40B4-BE49-F238E27FC236}">
                  <a16:creationId xmlns:a16="http://schemas.microsoft.com/office/drawing/2014/main" id="{55F8E7D7-56AE-642A-BFF3-86B1C6C0AD87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Google Shape;1082;p22">
              <a:extLst>
                <a:ext uri="{FF2B5EF4-FFF2-40B4-BE49-F238E27FC236}">
                  <a16:creationId xmlns:a16="http://schemas.microsoft.com/office/drawing/2014/main" id="{741D75E6-0FF2-FF8C-1D9A-69839007BE30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Google Shape;1083;p22">
              <a:extLst>
                <a:ext uri="{FF2B5EF4-FFF2-40B4-BE49-F238E27FC236}">
                  <a16:creationId xmlns:a16="http://schemas.microsoft.com/office/drawing/2014/main" id="{38D874AF-9D96-5DD9-8494-A896DE70F616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Google Shape;1084;p22">
              <a:extLst>
                <a:ext uri="{FF2B5EF4-FFF2-40B4-BE49-F238E27FC236}">
                  <a16:creationId xmlns:a16="http://schemas.microsoft.com/office/drawing/2014/main" id="{BC884ACC-5116-3C34-764E-327158671C97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Google Shape;1085;p22">
              <a:extLst>
                <a:ext uri="{FF2B5EF4-FFF2-40B4-BE49-F238E27FC236}">
                  <a16:creationId xmlns:a16="http://schemas.microsoft.com/office/drawing/2014/main" id="{67AD9858-666D-94D4-0BC2-BB5A630E8F75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Google Shape;1086;p22">
              <a:extLst>
                <a:ext uri="{FF2B5EF4-FFF2-40B4-BE49-F238E27FC236}">
                  <a16:creationId xmlns:a16="http://schemas.microsoft.com/office/drawing/2014/main" id="{CC61A29F-F644-A269-F9D5-FF4F53DEE27A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Google Shape;1087;p22">
              <a:extLst>
                <a:ext uri="{FF2B5EF4-FFF2-40B4-BE49-F238E27FC236}">
                  <a16:creationId xmlns:a16="http://schemas.microsoft.com/office/drawing/2014/main" id="{54A40F43-968A-C54D-2344-CF51931E2CDA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Google Shape;1088;p22">
              <a:extLst>
                <a:ext uri="{FF2B5EF4-FFF2-40B4-BE49-F238E27FC236}">
                  <a16:creationId xmlns:a16="http://schemas.microsoft.com/office/drawing/2014/main" id="{028F78D6-CE90-749F-4353-B6BCF5BEE97C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Google Shape;1089;p22">
              <a:extLst>
                <a:ext uri="{FF2B5EF4-FFF2-40B4-BE49-F238E27FC236}">
                  <a16:creationId xmlns:a16="http://schemas.microsoft.com/office/drawing/2014/main" id="{73401954-2E9E-CF59-CA1D-B3639FAE0C1A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Google Shape;1090;p22">
              <a:extLst>
                <a:ext uri="{FF2B5EF4-FFF2-40B4-BE49-F238E27FC236}">
                  <a16:creationId xmlns:a16="http://schemas.microsoft.com/office/drawing/2014/main" id="{1BBC1AE0-64CF-4EA6-4A22-3E6FC1D12C52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Google Shape;1091;p22">
              <a:extLst>
                <a:ext uri="{FF2B5EF4-FFF2-40B4-BE49-F238E27FC236}">
                  <a16:creationId xmlns:a16="http://schemas.microsoft.com/office/drawing/2014/main" id="{5C09C7DA-AE91-C591-9CDF-C718E40D8838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Google Shape;1092;p22">
              <a:extLst>
                <a:ext uri="{FF2B5EF4-FFF2-40B4-BE49-F238E27FC236}">
                  <a16:creationId xmlns:a16="http://schemas.microsoft.com/office/drawing/2014/main" id="{4AD8ACA5-2FFD-FD00-E401-63596E524D13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Google Shape;1093;p22">
              <a:extLst>
                <a:ext uri="{FF2B5EF4-FFF2-40B4-BE49-F238E27FC236}">
                  <a16:creationId xmlns:a16="http://schemas.microsoft.com/office/drawing/2014/main" id="{1E8D0A37-B7FF-5C52-CC77-6522807AA610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Google Shape;1094;p22">
              <a:extLst>
                <a:ext uri="{FF2B5EF4-FFF2-40B4-BE49-F238E27FC236}">
                  <a16:creationId xmlns:a16="http://schemas.microsoft.com/office/drawing/2014/main" id="{253C609E-A8BD-C688-ECDB-D06148D12FB7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Google Shape;1095;p22">
              <a:extLst>
                <a:ext uri="{FF2B5EF4-FFF2-40B4-BE49-F238E27FC236}">
                  <a16:creationId xmlns:a16="http://schemas.microsoft.com/office/drawing/2014/main" id="{3F394018-42E7-95BF-A41E-C6D7CB20A8FD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Google Shape;1096;p22">
              <a:extLst>
                <a:ext uri="{FF2B5EF4-FFF2-40B4-BE49-F238E27FC236}">
                  <a16:creationId xmlns:a16="http://schemas.microsoft.com/office/drawing/2014/main" id="{8037C202-233D-923C-8FCF-EE1151E29549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Google Shape;1097;p22">
              <a:extLst>
                <a:ext uri="{FF2B5EF4-FFF2-40B4-BE49-F238E27FC236}">
                  <a16:creationId xmlns:a16="http://schemas.microsoft.com/office/drawing/2014/main" id="{BEBD1EB6-653C-13C1-F532-6D62E27F66F3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Google Shape;1098;p22">
              <a:extLst>
                <a:ext uri="{FF2B5EF4-FFF2-40B4-BE49-F238E27FC236}">
                  <a16:creationId xmlns:a16="http://schemas.microsoft.com/office/drawing/2014/main" id="{3F632A99-8F3B-E86E-FEA1-65813A9E26BC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Google Shape;1099;p22">
              <a:extLst>
                <a:ext uri="{FF2B5EF4-FFF2-40B4-BE49-F238E27FC236}">
                  <a16:creationId xmlns:a16="http://schemas.microsoft.com/office/drawing/2014/main" id="{8C700F08-C994-9602-488F-A4914E9F1B7D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Google Shape;1100;p22">
              <a:extLst>
                <a:ext uri="{FF2B5EF4-FFF2-40B4-BE49-F238E27FC236}">
                  <a16:creationId xmlns:a16="http://schemas.microsoft.com/office/drawing/2014/main" id="{29EC1FBD-461E-07A6-C41F-83B2333A422E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Google Shape;1101;p22">
              <a:extLst>
                <a:ext uri="{FF2B5EF4-FFF2-40B4-BE49-F238E27FC236}">
                  <a16:creationId xmlns:a16="http://schemas.microsoft.com/office/drawing/2014/main" id="{C1F5ACFF-FB00-8D62-C370-E186BA24010D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Google Shape;1102;p22">
              <a:extLst>
                <a:ext uri="{FF2B5EF4-FFF2-40B4-BE49-F238E27FC236}">
                  <a16:creationId xmlns:a16="http://schemas.microsoft.com/office/drawing/2014/main" id="{F5A46140-CDFB-9EB3-C3ED-7E5CEEC44307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Google Shape;1103;p22">
              <a:extLst>
                <a:ext uri="{FF2B5EF4-FFF2-40B4-BE49-F238E27FC236}">
                  <a16:creationId xmlns:a16="http://schemas.microsoft.com/office/drawing/2014/main" id="{DAAD1AA7-520D-9CA1-F68A-D816D5BDFEF6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9" name="Google Shape;1104;p22">
              <a:extLst>
                <a:ext uri="{FF2B5EF4-FFF2-40B4-BE49-F238E27FC236}">
                  <a16:creationId xmlns:a16="http://schemas.microsoft.com/office/drawing/2014/main" id="{F82219AF-2FCD-53E4-451C-C7082E4F91F7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0" name="Google Shape;1105;p22">
              <a:extLst>
                <a:ext uri="{FF2B5EF4-FFF2-40B4-BE49-F238E27FC236}">
                  <a16:creationId xmlns:a16="http://schemas.microsoft.com/office/drawing/2014/main" id="{0BBD79AE-8209-8110-D3C3-2209BC02DD9A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1" name="Google Shape;1106;p22">
              <a:extLst>
                <a:ext uri="{FF2B5EF4-FFF2-40B4-BE49-F238E27FC236}">
                  <a16:creationId xmlns:a16="http://schemas.microsoft.com/office/drawing/2014/main" id="{114555E2-8A78-2700-F37D-BE64C52B84B9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2" name="Google Shape;1107;p22">
              <a:extLst>
                <a:ext uri="{FF2B5EF4-FFF2-40B4-BE49-F238E27FC236}">
                  <a16:creationId xmlns:a16="http://schemas.microsoft.com/office/drawing/2014/main" id="{175BB379-5C73-E3F9-C184-2093FE1453FB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Google Shape;1108;p22">
              <a:extLst>
                <a:ext uri="{FF2B5EF4-FFF2-40B4-BE49-F238E27FC236}">
                  <a16:creationId xmlns:a16="http://schemas.microsoft.com/office/drawing/2014/main" id="{E4B1CF65-DC7E-6E22-4BE7-FE4263DD4EF5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4" name="Google Shape;1109;p22">
              <a:extLst>
                <a:ext uri="{FF2B5EF4-FFF2-40B4-BE49-F238E27FC236}">
                  <a16:creationId xmlns:a16="http://schemas.microsoft.com/office/drawing/2014/main" id="{2A89219F-CD35-F44F-4FA3-C8AC123BAD24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Google Shape;1110;p22">
              <a:extLst>
                <a:ext uri="{FF2B5EF4-FFF2-40B4-BE49-F238E27FC236}">
                  <a16:creationId xmlns:a16="http://schemas.microsoft.com/office/drawing/2014/main" id="{F0FD7EC1-2EE0-CABA-893B-12A0AAF0F951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6" name="Google Shape;1111;p22">
              <a:extLst>
                <a:ext uri="{FF2B5EF4-FFF2-40B4-BE49-F238E27FC236}">
                  <a16:creationId xmlns:a16="http://schemas.microsoft.com/office/drawing/2014/main" id="{95D5A243-4B3C-F121-9C4F-8E9C5FF185CD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7" name="Google Shape;1112;p22">
              <a:extLst>
                <a:ext uri="{FF2B5EF4-FFF2-40B4-BE49-F238E27FC236}">
                  <a16:creationId xmlns:a16="http://schemas.microsoft.com/office/drawing/2014/main" id="{B610797B-8C56-4B3C-563C-039D370B66BC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8" name="Google Shape;1113;p22">
              <a:extLst>
                <a:ext uri="{FF2B5EF4-FFF2-40B4-BE49-F238E27FC236}">
                  <a16:creationId xmlns:a16="http://schemas.microsoft.com/office/drawing/2014/main" id="{5E57B47F-203B-2D3D-87ED-030B44C4DA62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9" name="Google Shape;1114;p22">
              <a:extLst>
                <a:ext uri="{FF2B5EF4-FFF2-40B4-BE49-F238E27FC236}">
                  <a16:creationId xmlns:a16="http://schemas.microsoft.com/office/drawing/2014/main" id="{DF3D5556-9CAE-B3BB-F296-6634D4B487E6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Google Shape;1115;p22">
              <a:extLst>
                <a:ext uri="{FF2B5EF4-FFF2-40B4-BE49-F238E27FC236}">
                  <a16:creationId xmlns:a16="http://schemas.microsoft.com/office/drawing/2014/main" id="{452DAF63-BE29-A015-46D5-DAFB3FB59FBD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Google Shape;1116;p22">
              <a:extLst>
                <a:ext uri="{FF2B5EF4-FFF2-40B4-BE49-F238E27FC236}">
                  <a16:creationId xmlns:a16="http://schemas.microsoft.com/office/drawing/2014/main" id="{990DAB19-B78F-A331-BADE-F52473833B46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Google Shape;1117;p22">
              <a:extLst>
                <a:ext uri="{FF2B5EF4-FFF2-40B4-BE49-F238E27FC236}">
                  <a16:creationId xmlns:a16="http://schemas.microsoft.com/office/drawing/2014/main" id="{9CBB9F9E-D55C-3981-455E-F34F545C2D6A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Google Shape;1118;p22">
              <a:extLst>
                <a:ext uri="{FF2B5EF4-FFF2-40B4-BE49-F238E27FC236}">
                  <a16:creationId xmlns:a16="http://schemas.microsoft.com/office/drawing/2014/main" id="{330C21E4-2D29-5289-4CA5-290028F8DCA6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4" name="Google Shape;1119;p22">
              <a:extLst>
                <a:ext uri="{FF2B5EF4-FFF2-40B4-BE49-F238E27FC236}">
                  <a16:creationId xmlns:a16="http://schemas.microsoft.com/office/drawing/2014/main" id="{8DD14372-703E-48F6-7E16-E2A88A60CA1D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Google Shape;1120;p22">
              <a:extLst>
                <a:ext uri="{FF2B5EF4-FFF2-40B4-BE49-F238E27FC236}">
                  <a16:creationId xmlns:a16="http://schemas.microsoft.com/office/drawing/2014/main" id="{BD04D267-5A0E-23B6-1EAD-17018CFC6917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Google Shape;1121;p22">
              <a:extLst>
                <a:ext uri="{FF2B5EF4-FFF2-40B4-BE49-F238E27FC236}">
                  <a16:creationId xmlns:a16="http://schemas.microsoft.com/office/drawing/2014/main" id="{E5B11097-ECA4-6F2B-7B6E-A61F242682B8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7" name="Google Shape;1122;p22">
              <a:extLst>
                <a:ext uri="{FF2B5EF4-FFF2-40B4-BE49-F238E27FC236}">
                  <a16:creationId xmlns:a16="http://schemas.microsoft.com/office/drawing/2014/main" id="{DE739B37-F58C-DA93-AC3B-B8CC286BBF22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Google Shape;1123;p22">
              <a:extLst>
                <a:ext uri="{FF2B5EF4-FFF2-40B4-BE49-F238E27FC236}">
                  <a16:creationId xmlns:a16="http://schemas.microsoft.com/office/drawing/2014/main" id="{FFA6B2DC-6B07-A802-200F-8174B96FAC8D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Google Shape;1124;p22">
              <a:extLst>
                <a:ext uri="{FF2B5EF4-FFF2-40B4-BE49-F238E27FC236}">
                  <a16:creationId xmlns:a16="http://schemas.microsoft.com/office/drawing/2014/main" id="{A82FFDF2-7E1B-D672-1874-7208519AAD4C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Google Shape;1125;p22">
              <a:extLst>
                <a:ext uri="{FF2B5EF4-FFF2-40B4-BE49-F238E27FC236}">
                  <a16:creationId xmlns:a16="http://schemas.microsoft.com/office/drawing/2014/main" id="{E716DE9B-6CA2-7314-B99B-B8D74F41A4C0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Google Shape;1126;p22">
              <a:extLst>
                <a:ext uri="{FF2B5EF4-FFF2-40B4-BE49-F238E27FC236}">
                  <a16:creationId xmlns:a16="http://schemas.microsoft.com/office/drawing/2014/main" id="{386E9649-1366-A4DB-97DE-B6F19898F520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Google Shape;1127;p22">
              <a:extLst>
                <a:ext uri="{FF2B5EF4-FFF2-40B4-BE49-F238E27FC236}">
                  <a16:creationId xmlns:a16="http://schemas.microsoft.com/office/drawing/2014/main" id="{AD61E2C4-DD18-F438-AAA0-D101660E09A9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Google Shape;1128;p22">
              <a:extLst>
                <a:ext uri="{FF2B5EF4-FFF2-40B4-BE49-F238E27FC236}">
                  <a16:creationId xmlns:a16="http://schemas.microsoft.com/office/drawing/2014/main" id="{768F5435-1C0B-7F02-6FE5-5EC8C0E48358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Google Shape;1129;p22">
              <a:extLst>
                <a:ext uri="{FF2B5EF4-FFF2-40B4-BE49-F238E27FC236}">
                  <a16:creationId xmlns:a16="http://schemas.microsoft.com/office/drawing/2014/main" id="{B5703EB8-10FE-1EA2-91B7-B0308362756C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Google Shape;1130;p22">
              <a:extLst>
                <a:ext uri="{FF2B5EF4-FFF2-40B4-BE49-F238E27FC236}">
                  <a16:creationId xmlns:a16="http://schemas.microsoft.com/office/drawing/2014/main" id="{8C8DBF1D-7D06-0D0B-0DD3-754A05C7635B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Google Shape;1131;p22">
              <a:extLst>
                <a:ext uri="{FF2B5EF4-FFF2-40B4-BE49-F238E27FC236}">
                  <a16:creationId xmlns:a16="http://schemas.microsoft.com/office/drawing/2014/main" id="{DA30B3AC-E522-7414-63BD-F053166855C6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Google Shape;1132;p22">
              <a:extLst>
                <a:ext uri="{FF2B5EF4-FFF2-40B4-BE49-F238E27FC236}">
                  <a16:creationId xmlns:a16="http://schemas.microsoft.com/office/drawing/2014/main" id="{340BE2E0-43B1-D866-8673-1CF4AB3B7C5D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Google Shape;1133;p22">
              <a:extLst>
                <a:ext uri="{FF2B5EF4-FFF2-40B4-BE49-F238E27FC236}">
                  <a16:creationId xmlns:a16="http://schemas.microsoft.com/office/drawing/2014/main" id="{C2AEDFB8-2AC7-6D53-D7F0-87BD24E8B1F3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Google Shape;1134;p22">
              <a:extLst>
                <a:ext uri="{FF2B5EF4-FFF2-40B4-BE49-F238E27FC236}">
                  <a16:creationId xmlns:a16="http://schemas.microsoft.com/office/drawing/2014/main" id="{FC8AE8F5-9C36-AF72-FA2C-606A60E11FB7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Google Shape;1135;p22">
              <a:extLst>
                <a:ext uri="{FF2B5EF4-FFF2-40B4-BE49-F238E27FC236}">
                  <a16:creationId xmlns:a16="http://schemas.microsoft.com/office/drawing/2014/main" id="{6C45D6D4-316A-C45D-2502-F5337057FE0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1" name="Google Shape;1136;p22">
              <a:extLst>
                <a:ext uri="{FF2B5EF4-FFF2-40B4-BE49-F238E27FC236}">
                  <a16:creationId xmlns:a16="http://schemas.microsoft.com/office/drawing/2014/main" id="{F1C5B0E1-0571-1B18-3C02-74FE90676179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2" name="Google Shape;1137;p22">
              <a:extLst>
                <a:ext uri="{FF2B5EF4-FFF2-40B4-BE49-F238E27FC236}">
                  <a16:creationId xmlns:a16="http://schemas.microsoft.com/office/drawing/2014/main" id="{C5CD5575-48E5-0A6C-B95D-8BDCB506FEAE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3" name="Google Shape;1138;p22">
              <a:extLst>
                <a:ext uri="{FF2B5EF4-FFF2-40B4-BE49-F238E27FC236}">
                  <a16:creationId xmlns:a16="http://schemas.microsoft.com/office/drawing/2014/main" id="{67B23F3B-57EF-4E67-27D0-F5854F3FD0FC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4" name="Google Shape;1139;p22">
              <a:extLst>
                <a:ext uri="{FF2B5EF4-FFF2-40B4-BE49-F238E27FC236}">
                  <a16:creationId xmlns:a16="http://schemas.microsoft.com/office/drawing/2014/main" id="{4060036A-DC9F-D826-D529-FAEA91DBE326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Google Shape;1140;p22">
              <a:extLst>
                <a:ext uri="{FF2B5EF4-FFF2-40B4-BE49-F238E27FC236}">
                  <a16:creationId xmlns:a16="http://schemas.microsoft.com/office/drawing/2014/main" id="{79DD1279-7FD2-8C97-0910-08A1A0CE7EF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6" name="Google Shape;1141;p22">
              <a:extLst>
                <a:ext uri="{FF2B5EF4-FFF2-40B4-BE49-F238E27FC236}">
                  <a16:creationId xmlns:a16="http://schemas.microsoft.com/office/drawing/2014/main" id="{41997504-498C-1985-6217-7A1F5B8E4C0A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7" name="Google Shape;1142;p22">
              <a:extLst>
                <a:ext uri="{FF2B5EF4-FFF2-40B4-BE49-F238E27FC236}">
                  <a16:creationId xmlns:a16="http://schemas.microsoft.com/office/drawing/2014/main" id="{B550CE0B-C2C9-2634-C7E3-6E252E195442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8" name="Google Shape;1143;p22">
              <a:extLst>
                <a:ext uri="{FF2B5EF4-FFF2-40B4-BE49-F238E27FC236}">
                  <a16:creationId xmlns:a16="http://schemas.microsoft.com/office/drawing/2014/main" id="{0E889266-412B-5B82-AC6F-BE9BB5D4AE08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9" name="Google Shape;1144;p22">
              <a:extLst>
                <a:ext uri="{FF2B5EF4-FFF2-40B4-BE49-F238E27FC236}">
                  <a16:creationId xmlns:a16="http://schemas.microsoft.com/office/drawing/2014/main" id="{582F96C0-A2BD-86AB-E0C3-4D535685EEBA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0" name="Google Shape;1145;p22">
              <a:extLst>
                <a:ext uri="{FF2B5EF4-FFF2-40B4-BE49-F238E27FC236}">
                  <a16:creationId xmlns:a16="http://schemas.microsoft.com/office/drawing/2014/main" id="{CFDEA580-737B-F1BA-AE25-2EEC3662BA9E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1" name="Google Shape;1146;p22">
              <a:extLst>
                <a:ext uri="{FF2B5EF4-FFF2-40B4-BE49-F238E27FC236}">
                  <a16:creationId xmlns:a16="http://schemas.microsoft.com/office/drawing/2014/main" id="{EB4553C7-8181-B041-44ED-34A819A2A59A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2" name="Google Shape;1147;p22">
              <a:extLst>
                <a:ext uri="{FF2B5EF4-FFF2-40B4-BE49-F238E27FC236}">
                  <a16:creationId xmlns:a16="http://schemas.microsoft.com/office/drawing/2014/main" id="{BFED398A-05C7-A6F2-CF3F-3FD2366BF74C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Google Shape;1148;p22">
              <a:extLst>
                <a:ext uri="{FF2B5EF4-FFF2-40B4-BE49-F238E27FC236}">
                  <a16:creationId xmlns:a16="http://schemas.microsoft.com/office/drawing/2014/main" id="{E94688F7-46A7-BE0E-DFB1-FE2009378335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4" name="Google Shape;1149;p22">
              <a:extLst>
                <a:ext uri="{FF2B5EF4-FFF2-40B4-BE49-F238E27FC236}">
                  <a16:creationId xmlns:a16="http://schemas.microsoft.com/office/drawing/2014/main" id="{5D4DE05B-865E-C617-AE2C-3A329E1F6595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5" name="Google Shape;1150;p22">
              <a:extLst>
                <a:ext uri="{FF2B5EF4-FFF2-40B4-BE49-F238E27FC236}">
                  <a16:creationId xmlns:a16="http://schemas.microsoft.com/office/drawing/2014/main" id="{5BC9B7B6-68B2-BEDA-2416-5CCFB1172F9A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6" name="Google Shape;1151;p22">
              <a:extLst>
                <a:ext uri="{FF2B5EF4-FFF2-40B4-BE49-F238E27FC236}">
                  <a16:creationId xmlns:a16="http://schemas.microsoft.com/office/drawing/2014/main" id="{F53A0B5F-EF0B-774F-2FAE-B2C6E653074F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7" name="Google Shape;1152;p22">
              <a:extLst>
                <a:ext uri="{FF2B5EF4-FFF2-40B4-BE49-F238E27FC236}">
                  <a16:creationId xmlns:a16="http://schemas.microsoft.com/office/drawing/2014/main" id="{55D39EF8-B52C-20FA-D796-E20FFF214B5A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8" name="Google Shape;1153;p22">
              <a:extLst>
                <a:ext uri="{FF2B5EF4-FFF2-40B4-BE49-F238E27FC236}">
                  <a16:creationId xmlns:a16="http://schemas.microsoft.com/office/drawing/2014/main" id="{8C7FDF85-7D8F-E15C-BE9B-404FE8165988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Google Shape;1154;p22">
              <a:extLst>
                <a:ext uri="{FF2B5EF4-FFF2-40B4-BE49-F238E27FC236}">
                  <a16:creationId xmlns:a16="http://schemas.microsoft.com/office/drawing/2014/main" id="{D4B9A3B1-3705-8416-6472-88591111E0BC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Google Shape;1155;p22">
              <a:extLst>
                <a:ext uri="{FF2B5EF4-FFF2-40B4-BE49-F238E27FC236}">
                  <a16:creationId xmlns:a16="http://schemas.microsoft.com/office/drawing/2014/main" id="{B41DBA22-CF07-BDC2-FF1C-8BE480FEA378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Google Shape;1156;p22">
              <a:extLst>
                <a:ext uri="{FF2B5EF4-FFF2-40B4-BE49-F238E27FC236}">
                  <a16:creationId xmlns:a16="http://schemas.microsoft.com/office/drawing/2014/main" id="{CFE33612-614C-D307-4553-43282C263B02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Google Shape;1157;p22">
              <a:extLst>
                <a:ext uri="{FF2B5EF4-FFF2-40B4-BE49-F238E27FC236}">
                  <a16:creationId xmlns:a16="http://schemas.microsoft.com/office/drawing/2014/main" id="{E43D3E3F-DF1F-4738-0669-40FFAE11BFB6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Google Shape;1158;p22">
              <a:extLst>
                <a:ext uri="{FF2B5EF4-FFF2-40B4-BE49-F238E27FC236}">
                  <a16:creationId xmlns:a16="http://schemas.microsoft.com/office/drawing/2014/main" id="{8019F27B-321C-0231-75CD-88C105E56A35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Google Shape;1159;p22">
              <a:extLst>
                <a:ext uri="{FF2B5EF4-FFF2-40B4-BE49-F238E27FC236}">
                  <a16:creationId xmlns:a16="http://schemas.microsoft.com/office/drawing/2014/main" id="{7BB27706-92B6-B7F6-6258-76C2D7D42C4C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5" name="Google Shape;1160;p22">
              <a:extLst>
                <a:ext uri="{FF2B5EF4-FFF2-40B4-BE49-F238E27FC236}">
                  <a16:creationId xmlns:a16="http://schemas.microsoft.com/office/drawing/2014/main" id="{AB018E94-8C90-EB0D-0EDD-0DF1BA79301F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Google Shape;1161;p22">
              <a:extLst>
                <a:ext uri="{FF2B5EF4-FFF2-40B4-BE49-F238E27FC236}">
                  <a16:creationId xmlns:a16="http://schemas.microsoft.com/office/drawing/2014/main" id="{E6687E91-FB87-6157-AA1E-CFEC89191BA0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Google Shape;1162;p22">
              <a:extLst>
                <a:ext uri="{FF2B5EF4-FFF2-40B4-BE49-F238E27FC236}">
                  <a16:creationId xmlns:a16="http://schemas.microsoft.com/office/drawing/2014/main" id="{8DD9FDBA-E7EE-B9B4-0A7B-44EAE360925E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Google Shape;1163;p22">
              <a:extLst>
                <a:ext uri="{FF2B5EF4-FFF2-40B4-BE49-F238E27FC236}">
                  <a16:creationId xmlns:a16="http://schemas.microsoft.com/office/drawing/2014/main" id="{075919D2-D4B5-3407-E552-4433DEDC50BD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Google Shape;1164;p22">
              <a:extLst>
                <a:ext uri="{FF2B5EF4-FFF2-40B4-BE49-F238E27FC236}">
                  <a16:creationId xmlns:a16="http://schemas.microsoft.com/office/drawing/2014/main" id="{B3A1D123-6D97-DC96-1B97-53FCDB74E93A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Google Shape;1165;p22">
              <a:extLst>
                <a:ext uri="{FF2B5EF4-FFF2-40B4-BE49-F238E27FC236}">
                  <a16:creationId xmlns:a16="http://schemas.microsoft.com/office/drawing/2014/main" id="{EF27F2EB-61D7-20DC-0818-8D721EFFF4BA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1" name="Google Shape;1166;p22">
              <a:extLst>
                <a:ext uri="{FF2B5EF4-FFF2-40B4-BE49-F238E27FC236}">
                  <a16:creationId xmlns:a16="http://schemas.microsoft.com/office/drawing/2014/main" id="{64CC3FAB-F704-8D37-DCB3-D26C73CF5885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2" name="Google Shape;1167;p22">
              <a:extLst>
                <a:ext uri="{FF2B5EF4-FFF2-40B4-BE49-F238E27FC236}">
                  <a16:creationId xmlns:a16="http://schemas.microsoft.com/office/drawing/2014/main" id="{46F9A127-DE6C-422A-BDB4-6F4D413A5FAD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3" name="Google Shape;1168;p22">
              <a:extLst>
                <a:ext uri="{FF2B5EF4-FFF2-40B4-BE49-F238E27FC236}">
                  <a16:creationId xmlns:a16="http://schemas.microsoft.com/office/drawing/2014/main" id="{26C4BB34-5A35-0294-5C6B-BBFF38DD17F6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4" name="Google Shape;1169;p22">
              <a:extLst>
                <a:ext uri="{FF2B5EF4-FFF2-40B4-BE49-F238E27FC236}">
                  <a16:creationId xmlns:a16="http://schemas.microsoft.com/office/drawing/2014/main" id="{85BFF910-D111-51A5-40C7-76776DD47FCD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Google Shape;1170;p22">
              <a:extLst>
                <a:ext uri="{FF2B5EF4-FFF2-40B4-BE49-F238E27FC236}">
                  <a16:creationId xmlns:a16="http://schemas.microsoft.com/office/drawing/2014/main" id="{B0AA12A3-5865-9B82-C7DA-172756916A1A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Google Shape;1171;p22">
              <a:extLst>
                <a:ext uri="{FF2B5EF4-FFF2-40B4-BE49-F238E27FC236}">
                  <a16:creationId xmlns:a16="http://schemas.microsoft.com/office/drawing/2014/main" id="{7693B7B7-76A8-7A67-F54A-A1F36F101F93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7" name="Google Shape;1172;p22">
              <a:extLst>
                <a:ext uri="{FF2B5EF4-FFF2-40B4-BE49-F238E27FC236}">
                  <a16:creationId xmlns:a16="http://schemas.microsoft.com/office/drawing/2014/main" id="{637DCCFB-28E6-0340-E5E6-A19CD267E897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Google Shape;1173;p22">
              <a:extLst>
                <a:ext uri="{FF2B5EF4-FFF2-40B4-BE49-F238E27FC236}">
                  <a16:creationId xmlns:a16="http://schemas.microsoft.com/office/drawing/2014/main" id="{EE64D076-9DBB-85CF-E26B-EEF9DFEAA7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Google Shape;1174;p22">
              <a:extLst>
                <a:ext uri="{FF2B5EF4-FFF2-40B4-BE49-F238E27FC236}">
                  <a16:creationId xmlns:a16="http://schemas.microsoft.com/office/drawing/2014/main" id="{70902404-6179-CE5C-C73D-3AFB76495598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Google Shape;1175;p22">
              <a:extLst>
                <a:ext uri="{FF2B5EF4-FFF2-40B4-BE49-F238E27FC236}">
                  <a16:creationId xmlns:a16="http://schemas.microsoft.com/office/drawing/2014/main" id="{1874D989-0C25-5CE6-4A76-BF84D77F7C19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Google Shape;1176;p22">
              <a:extLst>
                <a:ext uri="{FF2B5EF4-FFF2-40B4-BE49-F238E27FC236}">
                  <a16:creationId xmlns:a16="http://schemas.microsoft.com/office/drawing/2014/main" id="{2CF9BD13-5AB7-BC17-B305-0FC5088F2FFA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Google Shape;1177;p22">
              <a:extLst>
                <a:ext uri="{FF2B5EF4-FFF2-40B4-BE49-F238E27FC236}">
                  <a16:creationId xmlns:a16="http://schemas.microsoft.com/office/drawing/2014/main" id="{4B257DC9-8C38-90DB-D689-0CF4F5CD82D9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Google Shape;1178;p22">
              <a:extLst>
                <a:ext uri="{FF2B5EF4-FFF2-40B4-BE49-F238E27FC236}">
                  <a16:creationId xmlns:a16="http://schemas.microsoft.com/office/drawing/2014/main" id="{35EC0CF6-F131-1CAD-3E03-28F4C64D4CBE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4" name="Google Shape;1179;p22">
              <a:extLst>
                <a:ext uri="{FF2B5EF4-FFF2-40B4-BE49-F238E27FC236}">
                  <a16:creationId xmlns:a16="http://schemas.microsoft.com/office/drawing/2014/main" id="{CFF70EBC-2B43-04B6-9D0B-448E161B00B9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Google Shape;1180;p22">
              <a:extLst>
                <a:ext uri="{FF2B5EF4-FFF2-40B4-BE49-F238E27FC236}">
                  <a16:creationId xmlns:a16="http://schemas.microsoft.com/office/drawing/2014/main" id="{4B212D78-2D8A-7078-D526-C05C6EC0809F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Google Shape;1181;p22">
              <a:extLst>
                <a:ext uri="{FF2B5EF4-FFF2-40B4-BE49-F238E27FC236}">
                  <a16:creationId xmlns:a16="http://schemas.microsoft.com/office/drawing/2014/main" id="{8779A16D-720B-C9E7-A0F4-02F8A138C155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Google Shape;1182;p22">
              <a:extLst>
                <a:ext uri="{FF2B5EF4-FFF2-40B4-BE49-F238E27FC236}">
                  <a16:creationId xmlns:a16="http://schemas.microsoft.com/office/drawing/2014/main" id="{0DF73529-A8DA-3D92-A158-1657DF4149D6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Google Shape;1183;p22">
              <a:extLst>
                <a:ext uri="{FF2B5EF4-FFF2-40B4-BE49-F238E27FC236}">
                  <a16:creationId xmlns:a16="http://schemas.microsoft.com/office/drawing/2014/main" id="{F995F064-8D02-D645-C16A-F057FCE75BA6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Google Shape;1184;p22">
              <a:extLst>
                <a:ext uri="{FF2B5EF4-FFF2-40B4-BE49-F238E27FC236}">
                  <a16:creationId xmlns:a16="http://schemas.microsoft.com/office/drawing/2014/main" id="{C91B4B22-0BC2-4180-96A3-63DC5BAD101C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Google Shape;1185;p22">
              <a:extLst>
                <a:ext uri="{FF2B5EF4-FFF2-40B4-BE49-F238E27FC236}">
                  <a16:creationId xmlns:a16="http://schemas.microsoft.com/office/drawing/2014/main" id="{9C0DEC83-BFF2-9215-4843-69D2DA7D6CE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Google Shape;1186;p22">
              <a:extLst>
                <a:ext uri="{FF2B5EF4-FFF2-40B4-BE49-F238E27FC236}">
                  <a16:creationId xmlns:a16="http://schemas.microsoft.com/office/drawing/2014/main" id="{29FE4848-726E-14BB-AD06-6185733A4BCB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2" name="Google Shape;1187;p22">
              <a:extLst>
                <a:ext uri="{FF2B5EF4-FFF2-40B4-BE49-F238E27FC236}">
                  <a16:creationId xmlns:a16="http://schemas.microsoft.com/office/drawing/2014/main" id="{5E8E6F57-B183-2ECB-A06A-FEC5A85B1317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Google Shape;1188;p22">
              <a:extLst>
                <a:ext uri="{FF2B5EF4-FFF2-40B4-BE49-F238E27FC236}">
                  <a16:creationId xmlns:a16="http://schemas.microsoft.com/office/drawing/2014/main" id="{7F0E901C-EE8B-0F3E-B71C-4FE9BC3318C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Google Shape;1189;p22">
              <a:extLst>
                <a:ext uri="{FF2B5EF4-FFF2-40B4-BE49-F238E27FC236}">
                  <a16:creationId xmlns:a16="http://schemas.microsoft.com/office/drawing/2014/main" id="{94A105FB-1A92-8A0D-76AC-52E64D9F159D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Google Shape;1190;p22">
              <a:extLst>
                <a:ext uri="{FF2B5EF4-FFF2-40B4-BE49-F238E27FC236}">
                  <a16:creationId xmlns:a16="http://schemas.microsoft.com/office/drawing/2014/main" id="{16DB7CD9-E035-B501-5C5C-37C98A3A8BC0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Google Shape;1191;p22">
              <a:extLst>
                <a:ext uri="{FF2B5EF4-FFF2-40B4-BE49-F238E27FC236}">
                  <a16:creationId xmlns:a16="http://schemas.microsoft.com/office/drawing/2014/main" id="{BD617FC6-0996-9146-7282-B1649EEEAED4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Google Shape;1192;p22">
              <a:extLst>
                <a:ext uri="{FF2B5EF4-FFF2-40B4-BE49-F238E27FC236}">
                  <a16:creationId xmlns:a16="http://schemas.microsoft.com/office/drawing/2014/main" id="{36BDD453-F01F-B8A6-4E6D-824A652751DE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Google Shape;1193;p22">
              <a:extLst>
                <a:ext uri="{FF2B5EF4-FFF2-40B4-BE49-F238E27FC236}">
                  <a16:creationId xmlns:a16="http://schemas.microsoft.com/office/drawing/2014/main" id="{69A3BA01-E182-D8B7-01C6-9E1E3EC79445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9" name="Google Shape;1194;p22">
              <a:extLst>
                <a:ext uri="{FF2B5EF4-FFF2-40B4-BE49-F238E27FC236}">
                  <a16:creationId xmlns:a16="http://schemas.microsoft.com/office/drawing/2014/main" id="{2C376EDF-D73D-E49F-7977-B9E6875690C2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Google Shape;1195;p22">
              <a:extLst>
                <a:ext uri="{FF2B5EF4-FFF2-40B4-BE49-F238E27FC236}">
                  <a16:creationId xmlns:a16="http://schemas.microsoft.com/office/drawing/2014/main" id="{F0456758-1C50-BA6E-C046-51CAD0293F8E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Google Shape;1196;p22">
              <a:extLst>
                <a:ext uri="{FF2B5EF4-FFF2-40B4-BE49-F238E27FC236}">
                  <a16:creationId xmlns:a16="http://schemas.microsoft.com/office/drawing/2014/main" id="{AF4CE85E-DD70-F1A8-C962-BFDAB66D17CB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Google Shape;1197;p22">
              <a:extLst>
                <a:ext uri="{FF2B5EF4-FFF2-40B4-BE49-F238E27FC236}">
                  <a16:creationId xmlns:a16="http://schemas.microsoft.com/office/drawing/2014/main" id="{5F6A90B5-35D4-4676-706B-7AF40CA81682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Google Shape;1198;p22">
              <a:extLst>
                <a:ext uri="{FF2B5EF4-FFF2-40B4-BE49-F238E27FC236}">
                  <a16:creationId xmlns:a16="http://schemas.microsoft.com/office/drawing/2014/main" id="{2CFB3AA2-21FB-5CBA-C714-B48D2F6EC377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Google Shape;1199;p22">
              <a:extLst>
                <a:ext uri="{FF2B5EF4-FFF2-40B4-BE49-F238E27FC236}">
                  <a16:creationId xmlns:a16="http://schemas.microsoft.com/office/drawing/2014/main" id="{554A156C-8B3F-5531-512F-89A5D9A051E9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Google Shape;1200;p22">
              <a:extLst>
                <a:ext uri="{FF2B5EF4-FFF2-40B4-BE49-F238E27FC236}">
                  <a16:creationId xmlns:a16="http://schemas.microsoft.com/office/drawing/2014/main" id="{FA7B38D7-37CE-8840-E7BA-356B965B00D9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Google Shape;1201;p22">
              <a:extLst>
                <a:ext uri="{FF2B5EF4-FFF2-40B4-BE49-F238E27FC236}">
                  <a16:creationId xmlns:a16="http://schemas.microsoft.com/office/drawing/2014/main" id="{23FAA0D6-A89E-71A9-1217-2E1B509CC109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Google Shape;1202;p22">
              <a:extLst>
                <a:ext uri="{FF2B5EF4-FFF2-40B4-BE49-F238E27FC236}">
                  <a16:creationId xmlns:a16="http://schemas.microsoft.com/office/drawing/2014/main" id="{0F1ACF44-2742-901C-A839-219B99264BC8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Google Shape;1203;p22">
              <a:extLst>
                <a:ext uri="{FF2B5EF4-FFF2-40B4-BE49-F238E27FC236}">
                  <a16:creationId xmlns:a16="http://schemas.microsoft.com/office/drawing/2014/main" id="{53EC77F5-41A0-BB87-B3E8-E5F843048D76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Google Shape;1204;p22">
              <a:extLst>
                <a:ext uri="{FF2B5EF4-FFF2-40B4-BE49-F238E27FC236}">
                  <a16:creationId xmlns:a16="http://schemas.microsoft.com/office/drawing/2014/main" id="{71306A9E-55AD-AAC8-0D57-99900E457908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Google Shape;1205;p22">
              <a:extLst>
                <a:ext uri="{FF2B5EF4-FFF2-40B4-BE49-F238E27FC236}">
                  <a16:creationId xmlns:a16="http://schemas.microsoft.com/office/drawing/2014/main" id="{17241199-D291-D330-CBA2-3CF982078204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Google Shape;1206;p22">
              <a:extLst>
                <a:ext uri="{FF2B5EF4-FFF2-40B4-BE49-F238E27FC236}">
                  <a16:creationId xmlns:a16="http://schemas.microsoft.com/office/drawing/2014/main" id="{4CA576D6-55FB-2B87-2568-CBB0D67A95B2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Google Shape;1207;p22">
              <a:extLst>
                <a:ext uri="{FF2B5EF4-FFF2-40B4-BE49-F238E27FC236}">
                  <a16:creationId xmlns:a16="http://schemas.microsoft.com/office/drawing/2014/main" id="{B19201E5-F1B5-D548-19A8-DDD22DF63B7F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Google Shape;1208;p22">
              <a:extLst>
                <a:ext uri="{FF2B5EF4-FFF2-40B4-BE49-F238E27FC236}">
                  <a16:creationId xmlns:a16="http://schemas.microsoft.com/office/drawing/2014/main" id="{83409EDB-FD3B-282D-1A78-0889B87CF3EA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Google Shape;1209;p22">
              <a:extLst>
                <a:ext uri="{FF2B5EF4-FFF2-40B4-BE49-F238E27FC236}">
                  <a16:creationId xmlns:a16="http://schemas.microsoft.com/office/drawing/2014/main" id="{69C47B09-BE73-9BBD-89C9-2EE017884FFF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Google Shape;1210;p22">
              <a:extLst>
                <a:ext uri="{FF2B5EF4-FFF2-40B4-BE49-F238E27FC236}">
                  <a16:creationId xmlns:a16="http://schemas.microsoft.com/office/drawing/2014/main" id="{C0E3D5D0-1164-7E0E-C111-B8A8865DC9B1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1211;p22">
              <a:extLst>
                <a:ext uri="{FF2B5EF4-FFF2-40B4-BE49-F238E27FC236}">
                  <a16:creationId xmlns:a16="http://schemas.microsoft.com/office/drawing/2014/main" id="{6E806B94-08CF-E222-BD6F-718A120BB435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1212;p22">
              <a:extLst>
                <a:ext uri="{FF2B5EF4-FFF2-40B4-BE49-F238E27FC236}">
                  <a16:creationId xmlns:a16="http://schemas.microsoft.com/office/drawing/2014/main" id="{D8056397-1B25-0986-F340-66DA8D22576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1213;p22">
              <a:extLst>
                <a:ext uri="{FF2B5EF4-FFF2-40B4-BE49-F238E27FC236}">
                  <a16:creationId xmlns:a16="http://schemas.microsoft.com/office/drawing/2014/main" id="{0D9DB81D-51C4-0287-CDF8-C8CEDA392F5F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1214;p22">
              <a:extLst>
                <a:ext uri="{FF2B5EF4-FFF2-40B4-BE49-F238E27FC236}">
                  <a16:creationId xmlns:a16="http://schemas.microsoft.com/office/drawing/2014/main" id="{2E1BD88A-C278-3AB7-065B-7BCA749501F7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1215;p22">
              <a:extLst>
                <a:ext uri="{FF2B5EF4-FFF2-40B4-BE49-F238E27FC236}">
                  <a16:creationId xmlns:a16="http://schemas.microsoft.com/office/drawing/2014/main" id="{00DF65CF-38CE-3549-8164-D9BBEF86AD63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1216;p22">
              <a:extLst>
                <a:ext uri="{FF2B5EF4-FFF2-40B4-BE49-F238E27FC236}">
                  <a16:creationId xmlns:a16="http://schemas.microsoft.com/office/drawing/2014/main" id="{7F8EB2A4-1C09-074D-01D2-96F8A2EF077B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1217;p22">
              <a:extLst>
                <a:ext uri="{FF2B5EF4-FFF2-40B4-BE49-F238E27FC236}">
                  <a16:creationId xmlns:a16="http://schemas.microsoft.com/office/drawing/2014/main" id="{B198AB60-EECC-8041-C7DB-E13925BBF069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1218;p22">
              <a:extLst>
                <a:ext uri="{FF2B5EF4-FFF2-40B4-BE49-F238E27FC236}">
                  <a16:creationId xmlns:a16="http://schemas.microsoft.com/office/drawing/2014/main" id="{D869FAA4-32B5-020A-D8CB-8E7EC91FDDD1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1219;p22">
              <a:extLst>
                <a:ext uri="{FF2B5EF4-FFF2-40B4-BE49-F238E27FC236}">
                  <a16:creationId xmlns:a16="http://schemas.microsoft.com/office/drawing/2014/main" id="{48750435-908E-B227-F51C-5E42AA9D351E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1220;p22">
              <a:extLst>
                <a:ext uri="{FF2B5EF4-FFF2-40B4-BE49-F238E27FC236}">
                  <a16:creationId xmlns:a16="http://schemas.microsoft.com/office/drawing/2014/main" id="{E781C203-827A-EC1B-710F-284643F5C762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1221;p22">
              <a:extLst>
                <a:ext uri="{FF2B5EF4-FFF2-40B4-BE49-F238E27FC236}">
                  <a16:creationId xmlns:a16="http://schemas.microsoft.com/office/drawing/2014/main" id="{3DABD96B-F14A-E65E-2F06-9E4EF65DFA8D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1222;p22">
              <a:extLst>
                <a:ext uri="{FF2B5EF4-FFF2-40B4-BE49-F238E27FC236}">
                  <a16:creationId xmlns:a16="http://schemas.microsoft.com/office/drawing/2014/main" id="{DFBC1D1C-EEAF-9C53-5D45-1D41026AC1D9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1223;p22">
              <a:extLst>
                <a:ext uri="{FF2B5EF4-FFF2-40B4-BE49-F238E27FC236}">
                  <a16:creationId xmlns:a16="http://schemas.microsoft.com/office/drawing/2014/main" id="{1101361D-A8DE-D299-5DA9-0DCC1630B56C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1224;p22">
              <a:extLst>
                <a:ext uri="{FF2B5EF4-FFF2-40B4-BE49-F238E27FC236}">
                  <a16:creationId xmlns:a16="http://schemas.microsoft.com/office/drawing/2014/main" id="{1CF5E866-A89C-D235-964E-7DF17BCB2BE6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1225;p22">
              <a:extLst>
                <a:ext uri="{FF2B5EF4-FFF2-40B4-BE49-F238E27FC236}">
                  <a16:creationId xmlns:a16="http://schemas.microsoft.com/office/drawing/2014/main" id="{B6F675ED-15F4-1989-D13E-68AE03FC28D8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1226;p22">
              <a:extLst>
                <a:ext uri="{FF2B5EF4-FFF2-40B4-BE49-F238E27FC236}">
                  <a16:creationId xmlns:a16="http://schemas.microsoft.com/office/drawing/2014/main" id="{CDB02D16-2864-0638-E545-F1C7E62C8F2C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1227;p22">
              <a:extLst>
                <a:ext uri="{FF2B5EF4-FFF2-40B4-BE49-F238E27FC236}">
                  <a16:creationId xmlns:a16="http://schemas.microsoft.com/office/drawing/2014/main" id="{9088CEBD-B021-B3A9-DC3D-820CC118A4AD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1228;p22">
              <a:extLst>
                <a:ext uri="{FF2B5EF4-FFF2-40B4-BE49-F238E27FC236}">
                  <a16:creationId xmlns:a16="http://schemas.microsoft.com/office/drawing/2014/main" id="{4FB8ABE5-233E-078E-5C5A-2287C7EBBC1D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1229;p22">
              <a:extLst>
                <a:ext uri="{FF2B5EF4-FFF2-40B4-BE49-F238E27FC236}">
                  <a16:creationId xmlns:a16="http://schemas.microsoft.com/office/drawing/2014/main" id="{C62001BC-7026-578B-D748-DA541C5B8A34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1230;p22">
              <a:extLst>
                <a:ext uri="{FF2B5EF4-FFF2-40B4-BE49-F238E27FC236}">
                  <a16:creationId xmlns:a16="http://schemas.microsoft.com/office/drawing/2014/main" id="{937398D0-AF88-3F3A-AE66-855F44B8803A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1231;p22">
              <a:extLst>
                <a:ext uri="{FF2B5EF4-FFF2-40B4-BE49-F238E27FC236}">
                  <a16:creationId xmlns:a16="http://schemas.microsoft.com/office/drawing/2014/main" id="{561F92DE-37A7-EE72-EE2D-53F70ABF9421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Google Shape;1232;p22">
              <a:extLst>
                <a:ext uri="{FF2B5EF4-FFF2-40B4-BE49-F238E27FC236}">
                  <a16:creationId xmlns:a16="http://schemas.microsoft.com/office/drawing/2014/main" id="{AE02B9EA-5804-88ED-4424-F98C74A9BA0A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Google Shape;1233;p22">
              <a:extLst>
                <a:ext uri="{FF2B5EF4-FFF2-40B4-BE49-F238E27FC236}">
                  <a16:creationId xmlns:a16="http://schemas.microsoft.com/office/drawing/2014/main" id="{42992060-D522-F569-D303-8F3BF1F9C1C7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1234;p22">
              <a:extLst>
                <a:ext uri="{FF2B5EF4-FFF2-40B4-BE49-F238E27FC236}">
                  <a16:creationId xmlns:a16="http://schemas.microsoft.com/office/drawing/2014/main" id="{B9081081-17EB-DB8B-BCD5-DF9477A47CD0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1235;p22">
              <a:extLst>
                <a:ext uri="{FF2B5EF4-FFF2-40B4-BE49-F238E27FC236}">
                  <a16:creationId xmlns:a16="http://schemas.microsoft.com/office/drawing/2014/main" id="{BE64FAC5-7C94-E7C1-86AF-CD33FBE75931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1236;p22">
              <a:extLst>
                <a:ext uri="{FF2B5EF4-FFF2-40B4-BE49-F238E27FC236}">
                  <a16:creationId xmlns:a16="http://schemas.microsoft.com/office/drawing/2014/main" id="{4D27071D-C3F1-D0C1-54F6-6634F932473D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1237;p22">
              <a:extLst>
                <a:ext uri="{FF2B5EF4-FFF2-40B4-BE49-F238E27FC236}">
                  <a16:creationId xmlns:a16="http://schemas.microsoft.com/office/drawing/2014/main" id="{1D94DAEE-D66D-D931-CE1E-3035DAFD5694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1238;p22">
              <a:extLst>
                <a:ext uri="{FF2B5EF4-FFF2-40B4-BE49-F238E27FC236}">
                  <a16:creationId xmlns:a16="http://schemas.microsoft.com/office/drawing/2014/main" id="{96A44BBF-AA7B-2114-3EB6-F4D1B12BB2ED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1239;p22">
              <a:extLst>
                <a:ext uri="{FF2B5EF4-FFF2-40B4-BE49-F238E27FC236}">
                  <a16:creationId xmlns:a16="http://schemas.microsoft.com/office/drawing/2014/main" id="{C117C17C-B28A-6D3F-ED92-1418BE8805D8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1240;p22">
              <a:extLst>
                <a:ext uri="{FF2B5EF4-FFF2-40B4-BE49-F238E27FC236}">
                  <a16:creationId xmlns:a16="http://schemas.microsoft.com/office/drawing/2014/main" id="{60EA4EBB-CE5E-33BE-B800-C9D070289293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1241;p22">
              <a:extLst>
                <a:ext uri="{FF2B5EF4-FFF2-40B4-BE49-F238E27FC236}">
                  <a16:creationId xmlns:a16="http://schemas.microsoft.com/office/drawing/2014/main" id="{2B5B8D05-B077-331D-367F-0E73FE8266F2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1242;p22">
              <a:extLst>
                <a:ext uri="{FF2B5EF4-FFF2-40B4-BE49-F238E27FC236}">
                  <a16:creationId xmlns:a16="http://schemas.microsoft.com/office/drawing/2014/main" id="{CD53C519-9A36-9B94-E306-E77585173912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Google Shape;1243;p22">
              <a:extLst>
                <a:ext uri="{FF2B5EF4-FFF2-40B4-BE49-F238E27FC236}">
                  <a16:creationId xmlns:a16="http://schemas.microsoft.com/office/drawing/2014/main" id="{E39BE75E-8D7B-A2B7-14ED-690F7F2D5E5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Google Shape;1244;p22">
              <a:extLst>
                <a:ext uri="{FF2B5EF4-FFF2-40B4-BE49-F238E27FC236}">
                  <a16:creationId xmlns:a16="http://schemas.microsoft.com/office/drawing/2014/main" id="{651389D9-2397-7F4C-D2C2-23AABD5166D3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1245;p22">
              <a:extLst>
                <a:ext uri="{FF2B5EF4-FFF2-40B4-BE49-F238E27FC236}">
                  <a16:creationId xmlns:a16="http://schemas.microsoft.com/office/drawing/2014/main" id="{AFE7A1EE-042D-8A72-85A8-5C522D5F39AD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1246;p22">
              <a:extLst>
                <a:ext uri="{FF2B5EF4-FFF2-40B4-BE49-F238E27FC236}">
                  <a16:creationId xmlns:a16="http://schemas.microsoft.com/office/drawing/2014/main" id="{CF67CC7A-695D-22FC-7E94-5211BB55EFB0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1247;p22">
              <a:extLst>
                <a:ext uri="{FF2B5EF4-FFF2-40B4-BE49-F238E27FC236}">
                  <a16:creationId xmlns:a16="http://schemas.microsoft.com/office/drawing/2014/main" id="{0C373714-92C7-4076-E336-53073C9FA8B7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1248;p22">
              <a:extLst>
                <a:ext uri="{FF2B5EF4-FFF2-40B4-BE49-F238E27FC236}">
                  <a16:creationId xmlns:a16="http://schemas.microsoft.com/office/drawing/2014/main" id="{64328170-0356-50BA-0304-F6759337F62A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1249;p22">
              <a:extLst>
                <a:ext uri="{FF2B5EF4-FFF2-40B4-BE49-F238E27FC236}">
                  <a16:creationId xmlns:a16="http://schemas.microsoft.com/office/drawing/2014/main" id="{2F59415A-1B8B-542B-EDEC-68BF88D288E2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1250;p22">
              <a:extLst>
                <a:ext uri="{FF2B5EF4-FFF2-40B4-BE49-F238E27FC236}">
                  <a16:creationId xmlns:a16="http://schemas.microsoft.com/office/drawing/2014/main" id="{9ABE4E28-634C-3D9E-AB39-367EFADFD327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1251;p22">
              <a:extLst>
                <a:ext uri="{FF2B5EF4-FFF2-40B4-BE49-F238E27FC236}">
                  <a16:creationId xmlns:a16="http://schemas.microsoft.com/office/drawing/2014/main" id="{BDBA5B61-B381-E7CE-7AEB-AD251DAB4133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1252;p22">
              <a:extLst>
                <a:ext uri="{FF2B5EF4-FFF2-40B4-BE49-F238E27FC236}">
                  <a16:creationId xmlns:a16="http://schemas.microsoft.com/office/drawing/2014/main" id="{95EB764F-307F-22A3-7FDB-B3813C85CEE1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1253;p22">
              <a:extLst>
                <a:ext uri="{FF2B5EF4-FFF2-40B4-BE49-F238E27FC236}">
                  <a16:creationId xmlns:a16="http://schemas.microsoft.com/office/drawing/2014/main" id="{82DEC2BF-9A1A-E559-A6AB-DB2374257F97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1254;p22">
              <a:extLst>
                <a:ext uri="{FF2B5EF4-FFF2-40B4-BE49-F238E27FC236}">
                  <a16:creationId xmlns:a16="http://schemas.microsoft.com/office/drawing/2014/main" id="{FCAAB07E-9B30-3E32-CA04-21118092A9B2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1255;p22">
              <a:extLst>
                <a:ext uri="{FF2B5EF4-FFF2-40B4-BE49-F238E27FC236}">
                  <a16:creationId xmlns:a16="http://schemas.microsoft.com/office/drawing/2014/main" id="{E4F76216-8518-80FD-D09C-019813B039F5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Google Shape;1256;p22">
              <a:extLst>
                <a:ext uri="{FF2B5EF4-FFF2-40B4-BE49-F238E27FC236}">
                  <a16:creationId xmlns:a16="http://schemas.microsoft.com/office/drawing/2014/main" id="{C7AFA1CF-ED8E-710D-8438-640B4C79D8D4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Google Shape;1257;p22">
              <a:extLst>
                <a:ext uri="{FF2B5EF4-FFF2-40B4-BE49-F238E27FC236}">
                  <a16:creationId xmlns:a16="http://schemas.microsoft.com/office/drawing/2014/main" id="{C7720347-5B40-2A8F-E229-594ABFCFF359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Google Shape;1258;p22">
              <a:extLst>
                <a:ext uri="{FF2B5EF4-FFF2-40B4-BE49-F238E27FC236}">
                  <a16:creationId xmlns:a16="http://schemas.microsoft.com/office/drawing/2014/main" id="{21387C7D-3218-735E-BD8C-F806A4B04865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Google Shape;1259;p22">
              <a:extLst>
                <a:ext uri="{FF2B5EF4-FFF2-40B4-BE49-F238E27FC236}">
                  <a16:creationId xmlns:a16="http://schemas.microsoft.com/office/drawing/2014/main" id="{C3BF10FD-285F-C251-6E22-8C645F7BE1D7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Google Shape;1260;p22">
              <a:extLst>
                <a:ext uri="{FF2B5EF4-FFF2-40B4-BE49-F238E27FC236}">
                  <a16:creationId xmlns:a16="http://schemas.microsoft.com/office/drawing/2014/main" id="{6C137E76-8A9C-DC71-991A-FF3FED4476F1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Google Shape;1261;p22">
              <a:extLst>
                <a:ext uri="{FF2B5EF4-FFF2-40B4-BE49-F238E27FC236}">
                  <a16:creationId xmlns:a16="http://schemas.microsoft.com/office/drawing/2014/main" id="{227DFFCD-AD5A-3334-D33F-59EF1EC6622D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Google Shape;1262;p22">
              <a:extLst>
                <a:ext uri="{FF2B5EF4-FFF2-40B4-BE49-F238E27FC236}">
                  <a16:creationId xmlns:a16="http://schemas.microsoft.com/office/drawing/2014/main" id="{7CB80A08-D9EC-E67A-0971-1E7BD26BD52F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Google Shape;1263;p22">
              <a:extLst>
                <a:ext uri="{FF2B5EF4-FFF2-40B4-BE49-F238E27FC236}">
                  <a16:creationId xmlns:a16="http://schemas.microsoft.com/office/drawing/2014/main" id="{5BB631ED-7253-A4B9-9BF0-C81EE9FE7B75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Google Shape;1264;p22">
              <a:extLst>
                <a:ext uri="{FF2B5EF4-FFF2-40B4-BE49-F238E27FC236}">
                  <a16:creationId xmlns:a16="http://schemas.microsoft.com/office/drawing/2014/main" id="{2791E945-C893-9BE6-1FC4-BEE08831B056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Google Shape;1265;p22">
              <a:extLst>
                <a:ext uri="{FF2B5EF4-FFF2-40B4-BE49-F238E27FC236}">
                  <a16:creationId xmlns:a16="http://schemas.microsoft.com/office/drawing/2014/main" id="{AF3B25FB-6C74-72C8-187D-A8C91BB67054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Google Shape;1266;p22">
              <a:extLst>
                <a:ext uri="{FF2B5EF4-FFF2-40B4-BE49-F238E27FC236}">
                  <a16:creationId xmlns:a16="http://schemas.microsoft.com/office/drawing/2014/main" id="{ABCF43C6-3E81-E0C0-01DF-45640389C736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Google Shape;1267;p22">
              <a:extLst>
                <a:ext uri="{FF2B5EF4-FFF2-40B4-BE49-F238E27FC236}">
                  <a16:creationId xmlns:a16="http://schemas.microsoft.com/office/drawing/2014/main" id="{ACC27C66-029A-38FF-4E7E-F1CABAA20E0D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Google Shape;1268;p22">
              <a:extLst>
                <a:ext uri="{FF2B5EF4-FFF2-40B4-BE49-F238E27FC236}">
                  <a16:creationId xmlns:a16="http://schemas.microsoft.com/office/drawing/2014/main" id="{51BE16BD-C389-F246-8B94-B8205610F5E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Google Shape;1269;p22">
              <a:extLst>
                <a:ext uri="{FF2B5EF4-FFF2-40B4-BE49-F238E27FC236}">
                  <a16:creationId xmlns:a16="http://schemas.microsoft.com/office/drawing/2014/main" id="{7118EE3A-E5A7-74A3-D769-9133DD3839F2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Google Shape;1270;p22">
              <a:extLst>
                <a:ext uri="{FF2B5EF4-FFF2-40B4-BE49-F238E27FC236}">
                  <a16:creationId xmlns:a16="http://schemas.microsoft.com/office/drawing/2014/main" id="{8A40D121-9C86-7CDF-EF15-FE5F3F57D5E2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Google Shape;1271;p22">
              <a:extLst>
                <a:ext uri="{FF2B5EF4-FFF2-40B4-BE49-F238E27FC236}">
                  <a16:creationId xmlns:a16="http://schemas.microsoft.com/office/drawing/2014/main" id="{4C3CA8ED-53FD-20D9-ED6A-CD0C6FE7C7ED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Google Shape;1272;p22">
              <a:extLst>
                <a:ext uri="{FF2B5EF4-FFF2-40B4-BE49-F238E27FC236}">
                  <a16:creationId xmlns:a16="http://schemas.microsoft.com/office/drawing/2014/main" id="{6F8C87FD-3020-C886-6D69-34C8EEE55370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Google Shape;1273;p22">
              <a:extLst>
                <a:ext uri="{FF2B5EF4-FFF2-40B4-BE49-F238E27FC236}">
                  <a16:creationId xmlns:a16="http://schemas.microsoft.com/office/drawing/2014/main" id="{178C21F5-A996-DF16-F805-5F39F3D8001E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Google Shape;1274;p22">
              <a:extLst>
                <a:ext uri="{FF2B5EF4-FFF2-40B4-BE49-F238E27FC236}">
                  <a16:creationId xmlns:a16="http://schemas.microsoft.com/office/drawing/2014/main" id="{B002C0D3-A658-68A3-4FCA-2F1197C710D6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Google Shape;1275;p22">
              <a:extLst>
                <a:ext uri="{FF2B5EF4-FFF2-40B4-BE49-F238E27FC236}">
                  <a16:creationId xmlns:a16="http://schemas.microsoft.com/office/drawing/2014/main" id="{433C988F-7ACA-457A-754A-8B83DB61441C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Google Shape;1276;p22">
              <a:extLst>
                <a:ext uri="{FF2B5EF4-FFF2-40B4-BE49-F238E27FC236}">
                  <a16:creationId xmlns:a16="http://schemas.microsoft.com/office/drawing/2014/main" id="{8A1EDAE6-F8F8-9AEB-F18A-3B926C90FC82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Google Shape;1277;p22">
              <a:extLst>
                <a:ext uri="{FF2B5EF4-FFF2-40B4-BE49-F238E27FC236}">
                  <a16:creationId xmlns:a16="http://schemas.microsoft.com/office/drawing/2014/main" id="{2E2ABB77-4328-F1EE-A544-D3058018F5FA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Google Shape;1278;p22">
              <a:extLst>
                <a:ext uri="{FF2B5EF4-FFF2-40B4-BE49-F238E27FC236}">
                  <a16:creationId xmlns:a16="http://schemas.microsoft.com/office/drawing/2014/main" id="{D5423D0D-48CE-378E-C388-AEB29263657C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Google Shape;1279;p22">
              <a:extLst>
                <a:ext uri="{FF2B5EF4-FFF2-40B4-BE49-F238E27FC236}">
                  <a16:creationId xmlns:a16="http://schemas.microsoft.com/office/drawing/2014/main" id="{54E52E7F-D881-5A7A-91F1-895372A65CF1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Google Shape;1280;p22">
              <a:extLst>
                <a:ext uri="{FF2B5EF4-FFF2-40B4-BE49-F238E27FC236}">
                  <a16:creationId xmlns:a16="http://schemas.microsoft.com/office/drawing/2014/main" id="{BF77A495-B2CE-4A3A-8A02-8353D1D6657F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Google Shape;1281;p22">
              <a:extLst>
                <a:ext uri="{FF2B5EF4-FFF2-40B4-BE49-F238E27FC236}">
                  <a16:creationId xmlns:a16="http://schemas.microsoft.com/office/drawing/2014/main" id="{5DC825D8-F180-FE3D-CDC2-BC74853F1C2F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Google Shape;1282;p22">
              <a:extLst>
                <a:ext uri="{FF2B5EF4-FFF2-40B4-BE49-F238E27FC236}">
                  <a16:creationId xmlns:a16="http://schemas.microsoft.com/office/drawing/2014/main" id="{B77B390C-3A88-DB62-7177-556F295D995D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Google Shape;1283;p22">
              <a:extLst>
                <a:ext uri="{FF2B5EF4-FFF2-40B4-BE49-F238E27FC236}">
                  <a16:creationId xmlns:a16="http://schemas.microsoft.com/office/drawing/2014/main" id="{7F45E592-771C-62FA-8B0E-FE0BA42873B9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Google Shape;1284;p22">
              <a:extLst>
                <a:ext uri="{FF2B5EF4-FFF2-40B4-BE49-F238E27FC236}">
                  <a16:creationId xmlns:a16="http://schemas.microsoft.com/office/drawing/2014/main" id="{EFC27B78-7F6C-A27B-9EB7-D7C4547D4D95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Google Shape;1285;p22">
              <a:extLst>
                <a:ext uri="{FF2B5EF4-FFF2-40B4-BE49-F238E27FC236}">
                  <a16:creationId xmlns:a16="http://schemas.microsoft.com/office/drawing/2014/main" id="{B0DC19D9-FECD-7946-4A8B-BFCB06D958F9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Google Shape;1286;p22">
              <a:extLst>
                <a:ext uri="{FF2B5EF4-FFF2-40B4-BE49-F238E27FC236}">
                  <a16:creationId xmlns:a16="http://schemas.microsoft.com/office/drawing/2014/main" id="{9D96BAA0-86EE-5C8D-4A7C-22C75FD4E431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Google Shape;1287;p22">
              <a:extLst>
                <a:ext uri="{FF2B5EF4-FFF2-40B4-BE49-F238E27FC236}">
                  <a16:creationId xmlns:a16="http://schemas.microsoft.com/office/drawing/2014/main" id="{C6533949-C6D1-BBF7-55E8-5871CA6C67C3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Google Shape;1288;p22">
              <a:extLst>
                <a:ext uri="{FF2B5EF4-FFF2-40B4-BE49-F238E27FC236}">
                  <a16:creationId xmlns:a16="http://schemas.microsoft.com/office/drawing/2014/main" id="{9A4D2288-DB7D-06AC-A90E-F579CC10D641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Google Shape;1289;p22">
              <a:extLst>
                <a:ext uri="{FF2B5EF4-FFF2-40B4-BE49-F238E27FC236}">
                  <a16:creationId xmlns:a16="http://schemas.microsoft.com/office/drawing/2014/main" id="{51A1BC7E-99A6-FB00-9452-14784D026EDB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Google Shape;1290;p22">
              <a:extLst>
                <a:ext uri="{FF2B5EF4-FFF2-40B4-BE49-F238E27FC236}">
                  <a16:creationId xmlns:a16="http://schemas.microsoft.com/office/drawing/2014/main" id="{C212B451-2DCF-1001-1AFA-7594366BE8B2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Google Shape;1291;p22">
              <a:extLst>
                <a:ext uri="{FF2B5EF4-FFF2-40B4-BE49-F238E27FC236}">
                  <a16:creationId xmlns:a16="http://schemas.microsoft.com/office/drawing/2014/main" id="{DF00082F-CCA4-08EF-0053-1A1666FAD3DE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Google Shape;1292;p22">
              <a:extLst>
                <a:ext uri="{FF2B5EF4-FFF2-40B4-BE49-F238E27FC236}">
                  <a16:creationId xmlns:a16="http://schemas.microsoft.com/office/drawing/2014/main" id="{3D2188A1-5522-B0F2-F22A-F10DEE7D40B5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Google Shape;1293;p22">
              <a:extLst>
                <a:ext uri="{FF2B5EF4-FFF2-40B4-BE49-F238E27FC236}">
                  <a16:creationId xmlns:a16="http://schemas.microsoft.com/office/drawing/2014/main" id="{3247D7A0-EEA7-4A41-315F-DB7B33473842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1294;p22">
              <a:extLst>
                <a:ext uri="{FF2B5EF4-FFF2-40B4-BE49-F238E27FC236}">
                  <a16:creationId xmlns:a16="http://schemas.microsoft.com/office/drawing/2014/main" id="{06761F1F-BDDB-8267-DDA1-42C596D2FD1C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1295;p22">
              <a:extLst>
                <a:ext uri="{FF2B5EF4-FFF2-40B4-BE49-F238E27FC236}">
                  <a16:creationId xmlns:a16="http://schemas.microsoft.com/office/drawing/2014/main" id="{AD4DB650-0CC8-5BF8-3937-47D347019E8D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1296;p22">
              <a:extLst>
                <a:ext uri="{FF2B5EF4-FFF2-40B4-BE49-F238E27FC236}">
                  <a16:creationId xmlns:a16="http://schemas.microsoft.com/office/drawing/2014/main" id="{3849FE22-B636-80F5-23E1-5D641711B1F1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1297;p22">
              <a:extLst>
                <a:ext uri="{FF2B5EF4-FFF2-40B4-BE49-F238E27FC236}">
                  <a16:creationId xmlns:a16="http://schemas.microsoft.com/office/drawing/2014/main" id="{A15D5CB5-35B4-6719-FBBD-D0911C935C67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1298;p22">
              <a:extLst>
                <a:ext uri="{FF2B5EF4-FFF2-40B4-BE49-F238E27FC236}">
                  <a16:creationId xmlns:a16="http://schemas.microsoft.com/office/drawing/2014/main" id="{0463996B-38AC-E3D6-EA7E-EF75E5905C7E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1299;p22">
              <a:extLst>
                <a:ext uri="{FF2B5EF4-FFF2-40B4-BE49-F238E27FC236}">
                  <a16:creationId xmlns:a16="http://schemas.microsoft.com/office/drawing/2014/main" id="{43BA1E93-F12B-60B6-B956-7C2AB31C2FF5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1300;p22">
              <a:extLst>
                <a:ext uri="{FF2B5EF4-FFF2-40B4-BE49-F238E27FC236}">
                  <a16:creationId xmlns:a16="http://schemas.microsoft.com/office/drawing/2014/main" id="{C83896A5-343C-13F1-A406-13F147CB7CCF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1301;p22">
              <a:extLst>
                <a:ext uri="{FF2B5EF4-FFF2-40B4-BE49-F238E27FC236}">
                  <a16:creationId xmlns:a16="http://schemas.microsoft.com/office/drawing/2014/main" id="{9FACB77D-119A-A4A5-4B32-F318C0F1BC74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1302;p22">
              <a:extLst>
                <a:ext uri="{FF2B5EF4-FFF2-40B4-BE49-F238E27FC236}">
                  <a16:creationId xmlns:a16="http://schemas.microsoft.com/office/drawing/2014/main" id="{56CD97E8-16D2-EFC6-BC79-8D717B48DA55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Google Shape;1303;p22">
              <a:extLst>
                <a:ext uri="{FF2B5EF4-FFF2-40B4-BE49-F238E27FC236}">
                  <a16:creationId xmlns:a16="http://schemas.microsoft.com/office/drawing/2014/main" id="{7789A1D8-FB74-B280-CEE1-B298819DC2DC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Google Shape;1304;p22">
              <a:extLst>
                <a:ext uri="{FF2B5EF4-FFF2-40B4-BE49-F238E27FC236}">
                  <a16:creationId xmlns:a16="http://schemas.microsoft.com/office/drawing/2014/main" id="{A613607B-1AE2-8617-6A73-4EEEF2124E4C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1305;p22">
              <a:extLst>
                <a:ext uri="{FF2B5EF4-FFF2-40B4-BE49-F238E27FC236}">
                  <a16:creationId xmlns:a16="http://schemas.microsoft.com/office/drawing/2014/main" id="{37DC7D39-38ED-6251-9C06-809B0C8654B7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1306;p22">
              <a:extLst>
                <a:ext uri="{FF2B5EF4-FFF2-40B4-BE49-F238E27FC236}">
                  <a16:creationId xmlns:a16="http://schemas.microsoft.com/office/drawing/2014/main" id="{7C1D7052-0EB8-A5E6-0EDA-DF2D4FAB720A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Google Shape;1307;p22">
              <a:extLst>
                <a:ext uri="{FF2B5EF4-FFF2-40B4-BE49-F238E27FC236}">
                  <a16:creationId xmlns:a16="http://schemas.microsoft.com/office/drawing/2014/main" id="{0159AFEC-7778-8D6E-76C9-EC9CA51D8F84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Google Shape;1308;p22">
              <a:extLst>
                <a:ext uri="{FF2B5EF4-FFF2-40B4-BE49-F238E27FC236}">
                  <a16:creationId xmlns:a16="http://schemas.microsoft.com/office/drawing/2014/main" id="{3DD939B5-8A01-7914-1308-9FD08A10DBB3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1309;p22">
              <a:extLst>
                <a:ext uri="{FF2B5EF4-FFF2-40B4-BE49-F238E27FC236}">
                  <a16:creationId xmlns:a16="http://schemas.microsoft.com/office/drawing/2014/main" id="{B3F7D378-F56C-05E5-C1A7-4F354BECBA6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1310;p22">
              <a:extLst>
                <a:ext uri="{FF2B5EF4-FFF2-40B4-BE49-F238E27FC236}">
                  <a16:creationId xmlns:a16="http://schemas.microsoft.com/office/drawing/2014/main" id="{4F63467F-768F-BA0B-6B3D-64423BC6BCAF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1311;p22">
              <a:extLst>
                <a:ext uri="{FF2B5EF4-FFF2-40B4-BE49-F238E27FC236}">
                  <a16:creationId xmlns:a16="http://schemas.microsoft.com/office/drawing/2014/main" id="{FE31C4B2-70F6-A581-76C4-C8A3F4FEE8AA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1312;p22">
              <a:extLst>
                <a:ext uri="{FF2B5EF4-FFF2-40B4-BE49-F238E27FC236}">
                  <a16:creationId xmlns:a16="http://schemas.microsoft.com/office/drawing/2014/main" id="{F1C5C8FE-62A1-1528-280C-F9007BEC83CD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1313;p22">
              <a:extLst>
                <a:ext uri="{FF2B5EF4-FFF2-40B4-BE49-F238E27FC236}">
                  <a16:creationId xmlns:a16="http://schemas.microsoft.com/office/drawing/2014/main" id="{458D63C5-1AB4-9D63-D2C0-919F9A9ED3F9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1314;p22">
              <a:extLst>
                <a:ext uri="{FF2B5EF4-FFF2-40B4-BE49-F238E27FC236}">
                  <a16:creationId xmlns:a16="http://schemas.microsoft.com/office/drawing/2014/main" id="{754FBE19-B75C-343C-597E-46B388875C7A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Google Shape;1315;p22">
              <a:extLst>
                <a:ext uri="{FF2B5EF4-FFF2-40B4-BE49-F238E27FC236}">
                  <a16:creationId xmlns:a16="http://schemas.microsoft.com/office/drawing/2014/main" id="{D4880653-40AF-26A9-69DF-A8310D35DC94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Google Shape;1316;p22">
              <a:extLst>
                <a:ext uri="{FF2B5EF4-FFF2-40B4-BE49-F238E27FC236}">
                  <a16:creationId xmlns:a16="http://schemas.microsoft.com/office/drawing/2014/main" id="{36809FFE-B411-20D1-4F81-B0D1BEDACA0C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Google Shape;1317;p22">
              <a:extLst>
                <a:ext uri="{FF2B5EF4-FFF2-40B4-BE49-F238E27FC236}">
                  <a16:creationId xmlns:a16="http://schemas.microsoft.com/office/drawing/2014/main" id="{A4C7E5F9-0D26-875D-4DDE-0BC11B0E278A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Google Shape;1318;p22">
              <a:extLst>
                <a:ext uri="{FF2B5EF4-FFF2-40B4-BE49-F238E27FC236}">
                  <a16:creationId xmlns:a16="http://schemas.microsoft.com/office/drawing/2014/main" id="{B781AA54-91D6-FF36-3560-C9E537BAAB3C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Google Shape;1319;p22">
              <a:extLst>
                <a:ext uri="{FF2B5EF4-FFF2-40B4-BE49-F238E27FC236}">
                  <a16:creationId xmlns:a16="http://schemas.microsoft.com/office/drawing/2014/main" id="{EB08939E-3F33-CEE5-EDF0-955A2BA2B80E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Google Shape;1320;p22">
              <a:extLst>
                <a:ext uri="{FF2B5EF4-FFF2-40B4-BE49-F238E27FC236}">
                  <a16:creationId xmlns:a16="http://schemas.microsoft.com/office/drawing/2014/main" id="{C7EADB31-7001-919C-486F-359E4F399CE7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Google Shape;1321;p22">
              <a:extLst>
                <a:ext uri="{FF2B5EF4-FFF2-40B4-BE49-F238E27FC236}">
                  <a16:creationId xmlns:a16="http://schemas.microsoft.com/office/drawing/2014/main" id="{FBD3C0A0-8D72-7245-3384-239CF2D4DB35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Google Shape;1322;p22">
              <a:extLst>
                <a:ext uri="{FF2B5EF4-FFF2-40B4-BE49-F238E27FC236}">
                  <a16:creationId xmlns:a16="http://schemas.microsoft.com/office/drawing/2014/main" id="{0A27DCFF-7176-831A-985C-DDA760270740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Google Shape;1323;p22">
              <a:extLst>
                <a:ext uri="{FF2B5EF4-FFF2-40B4-BE49-F238E27FC236}">
                  <a16:creationId xmlns:a16="http://schemas.microsoft.com/office/drawing/2014/main" id="{2A9E50B1-7EC2-2411-CBA4-2FEF7AAEE735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Google Shape;1324;p22">
              <a:extLst>
                <a:ext uri="{FF2B5EF4-FFF2-40B4-BE49-F238E27FC236}">
                  <a16:creationId xmlns:a16="http://schemas.microsoft.com/office/drawing/2014/main" id="{69067D65-3893-41AC-0302-6D28B12FF55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Google Shape;1325;p22">
              <a:extLst>
                <a:ext uri="{FF2B5EF4-FFF2-40B4-BE49-F238E27FC236}">
                  <a16:creationId xmlns:a16="http://schemas.microsoft.com/office/drawing/2014/main" id="{D83E5B74-2DE0-6525-5C00-DBC9E0AA841D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Google Shape;1326;p22">
              <a:extLst>
                <a:ext uri="{FF2B5EF4-FFF2-40B4-BE49-F238E27FC236}">
                  <a16:creationId xmlns:a16="http://schemas.microsoft.com/office/drawing/2014/main" id="{988F1ABB-0304-8583-749D-C4F9450690C6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Google Shape;1327;p22">
              <a:extLst>
                <a:ext uri="{FF2B5EF4-FFF2-40B4-BE49-F238E27FC236}">
                  <a16:creationId xmlns:a16="http://schemas.microsoft.com/office/drawing/2014/main" id="{DF343992-EEEE-1433-BF76-1CCBC0F7E1A3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Google Shape;1328;p22">
              <a:extLst>
                <a:ext uri="{FF2B5EF4-FFF2-40B4-BE49-F238E27FC236}">
                  <a16:creationId xmlns:a16="http://schemas.microsoft.com/office/drawing/2014/main" id="{012085EA-82EF-3FD2-EEB8-9BBFC29F55CA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Google Shape;1329;p22">
              <a:extLst>
                <a:ext uri="{FF2B5EF4-FFF2-40B4-BE49-F238E27FC236}">
                  <a16:creationId xmlns:a16="http://schemas.microsoft.com/office/drawing/2014/main" id="{0B4A8F02-1C95-CF7C-13A6-CFA53F479BA0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Google Shape;1330;p22">
              <a:extLst>
                <a:ext uri="{FF2B5EF4-FFF2-40B4-BE49-F238E27FC236}">
                  <a16:creationId xmlns:a16="http://schemas.microsoft.com/office/drawing/2014/main" id="{DF95B3A4-3FBF-BC93-AA38-3C0D65C2F501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Google Shape;1331;p22">
              <a:extLst>
                <a:ext uri="{FF2B5EF4-FFF2-40B4-BE49-F238E27FC236}">
                  <a16:creationId xmlns:a16="http://schemas.microsoft.com/office/drawing/2014/main" id="{5579D03A-1693-D489-D2F0-39AE45E1D51A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Google Shape;1332;p22">
              <a:extLst>
                <a:ext uri="{FF2B5EF4-FFF2-40B4-BE49-F238E27FC236}">
                  <a16:creationId xmlns:a16="http://schemas.microsoft.com/office/drawing/2014/main" id="{37F908B9-8E24-328D-5570-502EE1220E47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Google Shape;1333;p22">
              <a:extLst>
                <a:ext uri="{FF2B5EF4-FFF2-40B4-BE49-F238E27FC236}">
                  <a16:creationId xmlns:a16="http://schemas.microsoft.com/office/drawing/2014/main" id="{D59DAF81-CAEF-BFFE-AB6E-81841C23B423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Google Shape;1334;p22">
              <a:extLst>
                <a:ext uri="{FF2B5EF4-FFF2-40B4-BE49-F238E27FC236}">
                  <a16:creationId xmlns:a16="http://schemas.microsoft.com/office/drawing/2014/main" id="{5A21078C-3414-1727-8BF7-BEF23C721F77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Google Shape;1335;p22">
              <a:extLst>
                <a:ext uri="{FF2B5EF4-FFF2-40B4-BE49-F238E27FC236}">
                  <a16:creationId xmlns:a16="http://schemas.microsoft.com/office/drawing/2014/main" id="{1BDE6CC4-F122-2011-6FBD-AA18D6A51B02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Google Shape;1336;p22">
              <a:extLst>
                <a:ext uri="{FF2B5EF4-FFF2-40B4-BE49-F238E27FC236}">
                  <a16:creationId xmlns:a16="http://schemas.microsoft.com/office/drawing/2014/main" id="{A2CB7EB1-521A-4C54-1E6A-31264F3AA1E5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Google Shape;1337;p22">
              <a:extLst>
                <a:ext uri="{FF2B5EF4-FFF2-40B4-BE49-F238E27FC236}">
                  <a16:creationId xmlns:a16="http://schemas.microsoft.com/office/drawing/2014/main" id="{3E1E55B3-3D3B-D22A-0BFC-503DB5B6E321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Google Shape;1338;p22">
              <a:extLst>
                <a:ext uri="{FF2B5EF4-FFF2-40B4-BE49-F238E27FC236}">
                  <a16:creationId xmlns:a16="http://schemas.microsoft.com/office/drawing/2014/main" id="{CD0909D9-990F-6398-1B3B-3CA009CC0D27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Google Shape;1339;p22">
              <a:extLst>
                <a:ext uri="{FF2B5EF4-FFF2-40B4-BE49-F238E27FC236}">
                  <a16:creationId xmlns:a16="http://schemas.microsoft.com/office/drawing/2014/main" id="{32F8F893-3C02-FEBC-FDEC-753203740F6D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Google Shape;1340;p22">
              <a:extLst>
                <a:ext uri="{FF2B5EF4-FFF2-40B4-BE49-F238E27FC236}">
                  <a16:creationId xmlns:a16="http://schemas.microsoft.com/office/drawing/2014/main" id="{D2FB18DD-E662-3B6F-296B-34FEEEB72CF6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Google Shape;1341;p22">
              <a:extLst>
                <a:ext uri="{FF2B5EF4-FFF2-40B4-BE49-F238E27FC236}">
                  <a16:creationId xmlns:a16="http://schemas.microsoft.com/office/drawing/2014/main" id="{0476600A-2E29-698D-6803-7F2973B31394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Google Shape;1342;p22">
              <a:extLst>
                <a:ext uri="{FF2B5EF4-FFF2-40B4-BE49-F238E27FC236}">
                  <a16:creationId xmlns:a16="http://schemas.microsoft.com/office/drawing/2014/main" id="{30849DE1-BC4C-8FE5-408A-7F48BED465AF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Google Shape;1343;p22">
              <a:extLst>
                <a:ext uri="{FF2B5EF4-FFF2-40B4-BE49-F238E27FC236}">
                  <a16:creationId xmlns:a16="http://schemas.microsoft.com/office/drawing/2014/main" id="{96C50819-67F2-6C59-4C85-B1066475D7E8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Google Shape;1344;p22">
              <a:extLst>
                <a:ext uri="{FF2B5EF4-FFF2-40B4-BE49-F238E27FC236}">
                  <a16:creationId xmlns:a16="http://schemas.microsoft.com/office/drawing/2014/main" id="{6F2D13E0-4F87-983C-128A-B3D1B4AB9E6E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Google Shape;1345;p22">
              <a:extLst>
                <a:ext uri="{FF2B5EF4-FFF2-40B4-BE49-F238E27FC236}">
                  <a16:creationId xmlns:a16="http://schemas.microsoft.com/office/drawing/2014/main" id="{AF96AC4B-8BFE-608D-810E-53B43AF87DAD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Google Shape;1346;p22">
              <a:extLst>
                <a:ext uri="{FF2B5EF4-FFF2-40B4-BE49-F238E27FC236}">
                  <a16:creationId xmlns:a16="http://schemas.microsoft.com/office/drawing/2014/main" id="{B04CB67A-9BE2-8505-CAC8-D927BB9FE876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Google Shape;1347;p22">
              <a:extLst>
                <a:ext uri="{FF2B5EF4-FFF2-40B4-BE49-F238E27FC236}">
                  <a16:creationId xmlns:a16="http://schemas.microsoft.com/office/drawing/2014/main" id="{89D68C7D-9B50-F311-9D87-DC708B3774ED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Google Shape;1348;p22">
              <a:extLst>
                <a:ext uri="{FF2B5EF4-FFF2-40B4-BE49-F238E27FC236}">
                  <a16:creationId xmlns:a16="http://schemas.microsoft.com/office/drawing/2014/main" id="{AF8FE26D-6AC3-61A7-2AF1-9051CBEE7462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Google Shape;1349;p22">
              <a:extLst>
                <a:ext uri="{FF2B5EF4-FFF2-40B4-BE49-F238E27FC236}">
                  <a16:creationId xmlns:a16="http://schemas.microsoft.com/office/drawing/2014/main" id="{32D4860E-7630-95AF-9FA2-32E3321AC3FD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Google Shape;1350;p22">
              <a:extLst>
                <a:ext uri="{FF2B5EF4-FFF2-40B4-BE49-F238E27FC236}">
                  <a16:creationId xmlns:a16="http://schemas.microsoft.com/office/drawing/2014/main" id="{FD2CBE9F-3B67-FB5A-4E63-0DDD3BD4BB12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Google Shape;1351;p22">
              <a:extLst>
                <a:ext uri="{FF2B5EF4-FFF2-40B4-BE49-F238E27FC236}">
                  <a16:creationId xmlns:a16="http://schemas.microsoft.com/office/drawing/2014/main" id="{B3035752-37CC-C89C-6071-0D2A1EE9CEE2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Google Shape;1352;p22">
              <a:extLst>
                <a:ext uri="{FF2B5EF4-FFF2-40B4-BE49-F238E27FC236}">
                  <a16:creationId xmlns:a16="http://schemas.microsoft.com/office/drawing/2014/main" id="{CF7CF16F-F263-706D-F30F-4D16CA6438A2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Google Shape;1353;p22">
              <a:extLst>
                <a:ext uri="{FF2B5EF4-FFF2-40B4-BE49-F238E27FC236}">
                  <a16:creationId xmlns:a16="http://schemas.microsoft.com/office/drawing/2014/main" id="{5B43D7F1-B949-F3A5-8824-86B18000EA95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Google Shape;1354;p22">
              <a:extLst>
                <a:ext uri="{FF2B5EF4-FFF2-40B4-BE49-F238E27FC236}">
                  <a16:creationId xmlns:a16="http://schemas.microsoft.com/office/drawing/2014/main" id="{D665BD47-C269-DDCE-EDB3-1F22B6CF0FAA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Google Shape;1355;p22">
              <a:extLst>
                <a:ext uri="{FF2B5EF4-FFF2-40B4-BE49-F238E27FC236}">
                  <a16:creationId xmlns:a16="http://schemas.microsoft.com/office/drawing/2014/main" id="{E6FA9238-095F-8EA6-A09E-222D77F646A3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Google Shape;1356;p22">
              <a:extLst>
                <a:ext uri="{FF2B5EF4-FFF2-40B4-BE49-F238E27FC236}">
                  <a16:creationId xmlns:a16="http://schemas.microsoft.com/office/drawing/2014/main" id="{31A041A6-49E7-4EB0-2075-06A9875E0625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Google Shape;1357;p22">
              <a:extLst>
                <a:ext uri="{FF2B5EF4-FFF2-40B4-BE49-F238E27FC236}">
                  <a16:creationId xmlns:a16="http://schemas.microsoft.com/office/drawing/2014/main" id="{66C2B176-F356-C1EF-A2EF-43B58CD0C7E7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Google Shape;1358;p22">
              <a:extLst>
                <a:ext uri="{FF2B5EF4-FFF2-40B4-BE49-F238E27FC236}">
                  <a16:creationId xmlns:a16="http://schemas.microsoft.com/office/drawing/2014/main" id="{70151332-6D48-82AE-E6EF-B062764F50EE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Google Shape;1359;p22">
              <a:extLst>
                <a:ext uri="{FF2B5EF4-FFF2-40B4-BE49-F238E27FC236}">
                  <a16:creationId xmlns:a16="http://schemas.microsoft.com/office/drawing/2014/main" id="{67EA7489-F1E9-6CF5-3BD7-826E71000665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Google Shape;1360;p22">
              <a:extLst>
                <a:ext uri="{FF2B5EF4-FFF2-40B4-BE49-F238E27FC236}">
                  <a16:creationId xmlns:a16="http://schemas.microsoft.com/office/drawing/2014/main" id="{F827B20A-37FE-3B80-14B9-ACE80C30EB39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Google Shape;1361;p22">
              <a:extLst>
                <a:ext uri="{FF2B5EF4-FFF2-40B4-BE49-F238E27FC236}">
                  <a16:creationId xmlns:a16="http://schemas.microsoft.com/office/drawing/2014/main" id="{E8C544EB-3C1A-8DB8-221B-EBE47693DA77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Google Shape;1362;p22">
              <a:extLst>
                <a:ext uri="{FF2B5EF4-FFF2-40B4-BE49-F238E27FC236}">
                  <a16:creationId xmlns:a16="http://schemas.microsoft.com/office/drawing/2014/main" id="{8AB5BC97-14DC-A059-F356-36BBB095D620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Google Shape;1363;p22">
              <a:extLst>
                <a:ext uri="{FF2B5EF4-FFF2-40B4-BE49-F238E27FC236}">
                  <a16:creationId xmlns:a16="http://schemas.microsoft.com/office/drawing/2014/main" id="{9F1AF1CE-D210-C788-F838-A6FD8D27337A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Google Shape;1364;p22">
              <a:extLst>
                <a:ext uri="{FF2B5EF4-FFF2-40B4-BE49-F238E27FC236}">
                  <a16:creationId xmlns:a16="http://schemas.microsoft.com/office/drawing/2014/main" id="{D6CC1A22-846A-A995-D7D3-208BD5E45E94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Google Shape;1365;p22">
              <a:extLst>
                <a:ext uri="{FF2B5EF4-FFF2-40B4-BE49-F238E27FC236}">
                  <a16:creationId xmlns:a16="http://schemas.microsoft.com/office/drawing/2014/main" id="{B323CFE6-3945-6353-8108-2CB100BFBE73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Google Shape;1366;p22">
              <a:extLst>
                <a:ext uri="{FF2B5EF4-FFF2-40B4-BE49-F238E27FC236}">
                  <a16:creationId xmlns:a16="http://schemas.microsoft.com/office/drawing/2014/main" id="{85660EAD-AC15-E19F-32C6-961F4F2F5020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Google Shape;1367;p22">
              <a:extLst>
                <a:ext uri="{FF2B5EF4-FFF2-40B4-BE49-F238E27FC236}">
                  <a16:creationId xmlns:a16="http://schemas.microsoft.com/office/drawing/2014/main" id="{C90F8945-0CAE-1262-2F7C-13C8A91DE687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Google Shape;1368;p22">
              <a:extLst>
                <a:ext uri="{FF2B5EF4-FFF2-40B4-BE49-F238E27FC236}">
                  <a16:creationId xmlns:a16="http://schemas.microsoft.com/office/drawing/2014/main" id="{9BE34634-1DC4-1007-9DE2-D51C40BCA636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Google Shape;1369;p22">
              <a:extLst>
                <a:ext uri="{FF2B5EF4-FFF2-40B4-BE49-F238E27FC236}">
                  <a16:creationId xmlns:a16="http://schemas.microsoft.com/office/drawing/2014/main" id="{E8A154D7-96CA-3C95-A41C-23C9D920ADCE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Google Shape;1370;p22">
              <a:extLst>
                <a:ext uri="{FF2B5EF4-FFF2-40B4-BE49-F238E27FC236}">
                  <a16:creationId xmlns:a16="http://schemas.microsoft.com/office/drawing/2014/main" id="{7DB73781-2DB9-36D4-F267-019CE4F268D3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Google Shape;1371;p22">
              <a:extLst>
                <a:ext uri="{FF2B5EF4-FFF2-40B4-BE49-F238E27FC236}">
                  <a16:creationId xmlns:a16="http://schemas.microsoft.com/office/drawing/2014/main" id="{946648B5-2A46-27EF-026E-821E7B86D723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Google Shape;1372;p22">
              <a:extLst>
                <a:ext uri="{FF2B5EF4-FFF2-40B4-BE49-F238E27FC236}">
                  <a16:creationId xmlns:a16="http://schemas.microsoft.com/office/drawing/2014/main" id="{69464781-3BA3-B7F5-9CDF-3ECB8732007E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Google Shape;1373;p22">
              <a:extLst>
                <a:ext uri="{FF2B5EF4-FFF2-40B4-BE49-F238E27FC236}">
                  <a16:creationId xmlns:a16="http://schemas.microsoft.com/office/drawing/2014/main" id="{E9EFE079-3AEE-AE7F-C23A-49C6ADC63C05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Google Shape;1374;p22">
              <a:extLst>
                <a:ext uri="{FF2B5EF4-FFF2-40B4-BE49-F238E27FC236}">
                  <a16:creationId xmlns:a16="http://schemas.microsoft.com/office/drawing/2014/main" id="{2BA36139-3958-27B9-9829-DF46C7980CF3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Google Shape;1375;p22">
              <a:extLst>
                <a:ext uri="{FF2B5EF4-FFF2-40B4-BE49-F238E27FC236}">
                  <a16:creationId xmlns:a16="http://schemas.microsoft.com/office/drawing/2014/main" id="{BB0AD504-0F68-7ED5-4A4C-7D00EC7F515A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Google Shape;1376;p22">
              <a:extLst>
                <a:ext uri="{FF2B5EF4-FFF2-40B4-BE49-F238E27FC236}">
                  <a16:creationId xmlns:a16="http://schemas.microsoft.com/office/drawing/2014/main" id="{1DDA8F15-DB1D-8B30-DAAA-689CE2F83239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Google Shape;1377;p22">
              <a:extLst>
                <a:ext uri="{FF2B5EF4-FFF2-40B4-BE49-F238E27FC236}">
                  <a16:creationId xmlns:a16="http://schemas.microsoft.com/office/drawing/2014/main" id="{3E61C742-7A74-0CEA-D742-280F7A4DA105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Google Shape;1378;p22">
              <a:extLst>
                <a:ext uri="{FF2B5EF4-FFF2-40B4-BE49-F238E27FC236}">
                  <a16:creationId xmlns:a16="http://schemas.microsoft.com/office/drawing/2014/main" id="{719E0A73-06C4-9B46-F1A2-E37C5EDA0BC0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Google Shape;1379;p22">
              <a:extLst>
                <a:ext uri="{FF2B5EF4-FFF2-40B4-BE49-F238E27FC236}">
                  <a16:creationId xmlns:a16="http://schemas.microsoft.com/office/drawing/2014/main" id="{C4396927-2A55-0BE2-250C-2205C99BCF7C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Google Shape;1380;p22">
              <a:extLst>
                <a:ext uri="{FF2B5EF4-FFF2-40B4-BE49-F238E27FC236}">
                  <a16:creationId xmlns:a16="http://schemas.microsoft.com/office/drawing/2014/main" id="{B3E532CE-1CF1-B8CB-7D78-0393EDC3F66D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Google Shape;1381;p22">
              <a:extLst>
                <a:ext uri="{FF2B5EF4-FFF2-40B4-BE49-F238E27FC236}">
                  <a16:creationId xmlns:a16="http://schemas.microsoft.com/office/drawing/2014/main" id="{16027DEE-6E4C-E27C-6F7B-C4D9E7EAB833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Google Shape;1382;p22">
              <a:extLst>
                <a:ext uri="{FF2B5EF4-FFF2-40B4-BE49-F238E27FC236}">
                  <a16:creationId xmlns:a16="http://schemas.microsoft.com/office/drawing/2014/main" id="{829C30E3-16E4-D407-922E-BB83FA6F29BA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8" name="Google Shape;1383;p22">
              <a:extLst>
                <a:ext uri="{FF2B5EF4-FFF2-40B4-BE49-F238E27FC236}">
                  <a16:creationId xmlns:a16="http://schemas.microsoft.com/office/drawing/2014/main" id="{CCE669C2-4C74-8991-AFAA-809A5F1C07C3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9" name="Google Shape;1384;p22">
              <a:extLst>
                <a:ext uri="{FF2B5EF4-FFF2-40B4-BE49-F238E27FC236}">
                  <a16:creationId xmlns:a16="http://schemas.microsoft.com/office/drawing/2014/main" id="{705CFCDA-F5E7-B88C-C365-9C564BFB1E6A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0" name="Google Shape;1385;p22">
              <a:extLst>
                <a:ext uri="{FF2B5EF4-FFF2-40B4-BE49-F238E27FC236}">
                  <a16:creationId xmlns:a16="http://schemas.microsoft.com/office/drawing/2014/main" id="{89605B3E-7653-83D8-F601-DC145CC95B2D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1" name="Google Shape;1386;p22">
              <a:extLst>
                <a:ext uri="{FF2B5EF4-FFF2-40B4-BE49-F238E27FC236}">
                  <a16:creationId xmlns:a16="http://schemas.microsoft.com/office/drawing/2014/main" id="{C47A166E-BA20-E6BB-A81A-0879DDC52303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Google Shape;1387;p22">
              <a:extLst>
                <a:ext uri="{FF2B5EF4-FFF2-40B4-BE49-F238E27FC236}">
                  <a16:creationId xmlns:a16="http://schemas.microsoft.com/office/drawing/2014/main" id="{6EEF75BE-013E-48BC-1228-CDA57891E8D0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Google Shape;1388;p22">
              <a:extLst>
                <a:ext uri="{FF2B5EF4-FFF2-40B4-BE49-F238E27FC236}">
                  <a16:creationId xmlns:a16="http://schemas.microsoft.com/office/drawing/2014/main" id="{68CF19B6-ABCA-404D-97C0-102374F45F8C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4" name="Google Shape;1389;p22">
              <a:extLst>
                <a:ext uri="{FF2B5EF4-FFF2-40B4-BE49-F238E27FC236}">
                  <a16:creationId xmlns:a16="http://schemas.microsoft.com/office/drawing/2014/main" id="{EED630BA-C06A-3CA2-CC5D-8E052395C62E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Google Shape;1390;p22">
              <a:extLst>
                <a:ext uri="{FF2B5EF4-FFF2-40B4-BE49-F238E27FC236}">
                  <a16:creationId xmlns:a16="http://schemas.microsoft.com/office/drawing/2014/main" id="{F671E26A-F558-5D19-8AA2-2D48B424C5A8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6" name="Google Shape;1391;p22">
              <a:extLst>
                <a:ext uri="{FF2B5EF4-FFF2-40B4-BE49-F238E27FC236}">
                  <a16:creationId xmlns:a16="http://schemas.microsoft.com/office/drawing/2014/main" id="{40974540-5960-49FB-9C41-4269C4F2CAEB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7" name="Google Shape;1392;p22">
              <a:extLst>
                <a:ext uri="{FF2B5EF4-FFF2-40B4-BE49-F238E27FC236}">
                  <a16:creationId xmlns:a16="http://schemas.microsoft.com/office/drawing/2014/main" id="{3FEDFC0E-0DB2-AE3D-912E-D7883CC7386F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8" name="Google Shape;1393;p22">
              <a:extLst>
                <a:ext uri="{FF2B5EF4-FFF2-40B4-BE49-F238E27FC236}">
                  <a16:creationId xmlns:a16="http://schemas.microsoft.com/office/drawing/2014/main" id="{554BA4A0-D732-E45E-5370-2F3D1073CC67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9" name="Google Shape;1394;p22">
              <a:extLst>
                <a:ext uri="{FF2B5EF4-FFF2-40B4-BE49-F238E27FC236}">
                  <a16:creationId xmlns:a16="http://schemas.microsoft.com/office/drawing/2014/main" id="{59029B42-BE4A-14EA-FFF7-3F5BCCF3E482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0" name="Google Shape;1395;p22">
              <a:extLst>
                <a:ext uri="{FF2B5EF4-FFF2-40B4-BE49-F238E27FC236}">
                  <a16:creationId xmlns:a16="http://schemas.microsoft.com/office/drawing/2014/main" id="{6D78D03D-46E3-7EEF-73C7-5AD25D8C069C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1" name="Google Shape;1396;p22">
              <a:extLst>
                <a:ext uri="{FF2B5EF4-FFF2-40B4-BE49-F238E27FC236}">
                  <a16:creationId xmlns:a16="http://schemas.microsoft.com/office/drawing/2014/main" id="{816CAFAD-6970-8D2D-C83C-04537E24779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2" name="Google Shape;1397;p22">
              <a:extLst>
                <a:ext uri="{FF2B5EF4-FFF2-40B4-BE49-F238E27FC236}">
                  <a16:creationId xmlns:a16="http://schemas.microsoft.com/office/drawing/2014/main" id="{809C3022-2A17-13BA-F15F-10E2D40B2693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3" name="Google Shape;1398;p22">
              <a:extLst>
                <a:ext uri="{FF2B5EF4-FFF2-40B4-BE49-F238E27FC236}">
                  <a16:creationId xmlns:a16="http://schemas.microsoft.com/office/drawing/2014/main" id="{325643A7-5ECE-D2EE-E5B5-00DE414CDD2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4" name="Google Shape;1399;p22">
              <a:extLst>
                <a:ext uri="{FF2B5EF4-FFF2-40B4-BE49-F238E27FC236}">
                  <a16:creationId xmlns:a16="http://schemas.microsoft.com/office/drawing/2014/main" id="{0804DF9B-6444-F9DF-F4B4-F65EC226DB38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5" name="Google Shape;1400;p22">
              <a:extLst>
                <a:ext uri="{FF2B5EF4-FFF2-40B4-BE49-F238E27FC236}">
                  <a16:creationId xmlns:a16="http://schemas.microsoft.com/office/drawing/2014/main" id="{D06A025D-5C1B-3D80-0903-672E33E757ED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6" name="Google Shape;1401;p22">
              <a:extLst>
                <a:ext uri="{FF2B5EF4-FFF2-40B4-BE49-F238E27FC236}">
                  <a16:creationId xmlns:a16="http://schemas.microsoft.com/office/drawing/2014/main" id="{4666B93B-F680-2A0B-E3E0-1C89A254B66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7" name="Google Shape;1402;p22">
              <a:extLst>
                <a:ext uri="{FF2B5EF4-FFF2-40B4-BE49-F238E27FC236}">
                  <a16:creationId xmlns:a16="http://schemas.microsoft.com/office/drawing/2014/main" id="{DF2D84A5-6C50-A498-09D3-D787C4851D76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8" name="Google Shape;1403;p22">
              <a:extLst>
                <a:ext uri="{FF2B5EF4-FFF2-40B4-BE49-F238E27FC236}">
                  <a16:creationId xmlns:a16="http://schemas.microsoft.com/office/drawing/2014/main" id="{46A066F9-2CF0-B7EF-726D-23ED32DC446B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9" name="Google Shape;1404;p22">
              <a:extLst>
                <a:ext uri="{FF2B5EF4-FFF2-40B4-BE49-F238E27FC236}">
                  <a16:creationId xmlns:a16="http://schemas.microsoft.com/office/drawing/2014/main" id="{FF55C081-1E83-211C-5CEB-EE11CF459B2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0" name="Google Shape;1405;p22">
              <a:extLst>
                <a:ext uri="{FF2B5EF4-FFF2-40B4-BE49-F238E27FC236}">
                  <a16:creationId xmlns:a16="http://schemas.microsoft.com/office/drawing/2014/main" id="{F4655A33-473E-5F87-4E34-E25184C6C9A3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1" name="Google Shape;1406;p22">
              <a:extLst>
                <a:ext uri="{FF2B5EF4-FFF2-40B4-BE49-F238E27FC236}">
                  <a16:creationId xmlns:a16="http://schemas.microsoft.com/office/drawing/2014/main" id="{A936830E-37AB-FDF2-6D87-8040A630D57A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2" name="Google Shape;1407;p22">
              <a:extLst>
                <a:ext uri="{FF2B5EF4-FFF2-40B4-BE49-F238E27FC236}">
                  <a16:creationId xmlns:a16="http://schemas.microsoft.com/office/drawing/2014/main" id="{2CABDE66-02A5-3BB2-64AF-2A66C6D1C03A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3" name="Google Shape;1408;p22">
              <a:extLst>
                <a:ext uri="{FF2B5EF4-FFF2-40B4-BE49-F238E27FC236}">
                  <a16:creationId xmlns:a16="http://schemas.microsoft.com/office/drawing/2014/main" id="{28A57815-9148-D54E-061C-C03CE7282313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4" name="Google Shape;1409;p22">
              <a:extLst>
                <a:ext uri="{FF2B5EF4-FFF2-40B4-BE49-F238E27FC236}">
                  <a16:creationId xmlns:a16="http://schemas.microsoft.com/office/drawing/2014/main" id="{CE6824FA-CE53-F347-D8F8-F78D9B8A3FE6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5" name="Google Shape;1410;p22">
              <a:extLst>
                <a:ext uri="{FF2B5EF4-FFF2-40B4-BE49-F238E27FC236}">
                  <a16:creationId xmlns:a16="http://schemas.microsoft.com/office/drawing/2014/main" id="{D70B7B6E-66AD-D9F9-F557-C379B09CFBF0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6" name="Google Shape;1411;p22">
              <a:extLst>
                <a:ext uri="{FF2B5EF4-FFF2-40B4-BE49-F238E27FC236}">
                  <a16:creationId xmlns:a16="http://schemas.microsoft.com/office/drawing/2014/main" id="{149110F9-82CD-D7B1-3AF3-63D0D600E2E1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7" name="Google Shape;1412;p22">
              <a:extLst>
                <a:ext uri="{FF2B5EF4-FFF2-40B4-BE49-F238E27FC236}">
                  <a16:creationId xmlns:a16="http://schemas.microsoft.com/office/drawing/2014/main" id="{5C568145-9D80-EC73-4665-9F2FF4110E5B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8" name="Google Shape;1413;p22">
              <a:extLst>
                <a:ext uri="{FF2B5EF4-FFF2-40B4-BE49-F238E27FC236}">
                  <a16:creationId xmlns:a16="http://schemas.microsoft.com/office/drawing/2014/main" id="{4C94775F-E5B6-EF65-01D9-D5817F5A5C3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9" name="Google Shape;1414;p22">
              <a:extLst>
                <a:ext uri="{FF2B5EF4-FFF2-40B4-BE49-F238E27FC236}">
                  <a16:creationId xmlns:a16="http://schemas.microsoft.com/office/drawing/2014/main" id="{141EB9DF-D235-3344-7606-5A82FCFC0BAB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0" name="Google Shape;1415;p22">
              <a:extLst>
                <a:ext uri="{FF2B5EF4-FFF2-40B4-BE49-F238E27FC236}">
                  <a16:creationId xmlns:a16="http://schemas.microsoft.com/office/drawing/2014/main" id="{C1DAF89D-28BC-FB02-14D4-440E96890A54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1" name="Google Shape;1416;p22">
              <a:extLst>
                <a:ext uri="{FF2B5EF4-FFF2-40B4-BE49-F238E27FC236}">
                  <a16:creationId xmlns:a16="http://schemas.microsoft.com/office/drawing/2014/main" id="{A643B390-B5A7-E540-EC2C-8F1A13F10804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2" name="Google Shape;1417;p22">
              <a:extLst>
                <a:ext uri="{FF2B5EF4-FFF2-40B4-BE49-F238E27FC236}">
                  <a16:creationId xmlns:a16="http://schemas.microsoft.com/office/drawing/2014/main" id="{8743747F-E208-0CC4-9C4E-C030B3DBA264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3" name="Google Shape;1418;p22">
              <a:extLst>
                <a:ext uri="{FF2B5EF4-FFF2-40B4-BE49-F238E27FC236}">
                  <a16:creationId xmlns:a16="http://schemas.microsoft.com/office/drawing/2014/main" id="{2311C02A-225F-DC2E-70AA-C6EF9945658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4" name="Google Shape;1419;p22">
              <a:extLst>
                <a:ext uri="{FF2B5EF4-FFF2-40B4-BE49-F238E27FC236}">
                  <a16:creationId xmlns:a16="http://schemas.microsoft.com/office/drawing/2014/main" id="{DDD6E40A-B99D-0F8A-C402-D3E76AFFAB35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5" name="Google Shape;1420;p22">
              <a:extLst>
                <a:ext uri="{FF2B5EF4-FFF2-40B4-BE49-F238E27FC236}">
                  <a16:creationId xmlns:a16="http://schemas.microsoft.com/office/drawing/2014/main" id="{458CB91C-4D61-E068-CFA3-BE8C465ABD74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6" name="Google Shape;1421;p22">
              <a:extLst>
                <a:ext uri="{FF2B5EF4-FFF2-40B4-BE49-F238E27FC236}">
                  <a16:creationId xmlns:a16="http://schemas.microsoft.com/office/drawing/2014/main" id="{97A19A9B-2A12-2E87-27F6-58AA3FDBE961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7" name="Google Shape;1422;p22">
              <a:extLst>
                <a:ext uri="{FF2B5EF4-FFF2-40B4-BE49-F238E27FC236}">
                  <a16:creationId xmlns:a16="http://schemas.microsoft.com/office/drawing/2014/main" id="{12155200-9676-D3B3-6D76-0744AE4C6889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8" name="Google Shape;1423;p22">
              <a:extLst>
                <a:ext uri="{FF2B5EF4-FFF2-40B4-BE49-F238E27FC236}">
                  <a16:creationId xmlns:a16="http://schemas.microsoft.com/office/drawing/2014/main" id="{0FFDFE82-1AD5-A0D8-E85D-F57C974B0CE9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9" name="Google Shape;1424;p22">
              <a:extLst>
                <a:ext uri="{FF2B5EF4-FFF2-40B4-BE49-F238E27FC236}">
                  <a16:creationId xmlns:a16="http://schemas.microsoft.com/office/drawing/2014/main" id="{E42DD45C-C735-0AA0-E1F7-2D53F5FBADBA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0" name="Google Shape;1425;p22">
              <a:extLst>
                <a:ext uri="{FF2B5EF4-FFF2-40B4-BE49-F238E27FC236}">
                  <a16:creationId xmlns:a16="http://schemas.microsoft.com/office/drawing/2014/main" id="{CCE7005B-B294-7BDD-9F7C-190DA832AF3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1" name="Google Shape;1426;p22">
              <a:extLst>
                <a:ext uri="{FF2B5EF4-FFF2-40B4-BE49-F238E27FC236}">
                  <a16:creationId xmlns:a16="http://schemas.microsoft.com/office/drawing/2014/main" id="{B0D1C46C-3A59-DD9D-3325-8EAD7445AE62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2" name="Google Shape;1427;p22">
              <a:extLst>
                <a:ext uri="{FF2B5EF4-FFF2-40B4-BE49-F238E27FC236}">
                  <a16:creationId xmlns:a16="http://schemas.microsoft.com/office/drawing/2014/main" id="{34B70575-8720-5267-2693-A5BFA0CCAC9B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3" name="Google Shape;1428;p22">
              <a:extLst>
                <a:ext uri="{FF2B5EF4-FFF2-40B4-BE49-F238E27FC236}">
                  <a16:creationId xmlns:a16="http://schemas.microsoft.com/office/drawing/2014/main" id="{5E8943AE-2DE0-E81F-5A89-084E8AC349AB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4" name="Google Shape;1429;p22">
              <a:extLst>
                <a:ext uri="{FF2B5EF4-FFF2-40B4-BE49-F238E27FC236}">
                  <a16:creationId xmlns:a16="http://schemas.microsoft.com/office/drawing/2014/main" id="{9DA3499C-EAC9-DA33-9473-6F4720CA99F5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5" name="Google Shape;1430;p22">
              <a:extLst>
                <a:ext uri="{FF2B5EF4-FFF2-40B4-BE49-F238E27FC236}">
                  <a16:creationId xmlns:a16="http://schemas.microsoft.com/office/drawing/2014/main" id="{B1A49532-A265-4A1C-62A9-D811588297E7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6" name="Google Shape;1431;p22">
              <a:extLst>
                <a:ext uri="{FF2B5EF4-FFF2-40B4-BE49-F238E27FC236}">
                  <a16:creationId xmlns:a16="http://schemas.microsoft.com/office/drawing/2014/main" id="{5C5D22FD-12FB-D8A6-19BC-08F4D4A542E7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7" name="Google Shape;1432;p22">
              <a:extLst>
                <a:ext uri="{FF2B5EF4-FFF2-40B4-BE49-F238E27FC236}">
                  <a16:creationId xmlns:a16="http://schemas.microsoft.com/office/drawing/2014/main" id="{1C4AF586-480A-F843-093B-FF87FC1668C4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8" name="Google Shape;1433;p22">
              <a:extLst>
                <a:ext uri="{FF2B5EF4-FFF2-40B4-BE49-F238E27FC236}">
                  <a16:creationId xmlns:a16="http://schemas.microsoft.com/office/drawing/2014/main" id="{406ED9A1-2587-8961-9F99-A19A6B9199D9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9" name="Google Shape;1434;p22">
              <a:extLst>
                <a:ext uri="{FF2B5EF4-FFF2-40B4-BE49-F238E27FC236}">
                  <a16:creationId xmlns:a16="http://schemas.microsoft.com/office/drawing/2014/main" id="{F354E6B5-19F3-2E59-C410-795A7A43F1BC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0" name="Google Shape;1435;p22">
              <a:extLst>
                <a:ext uri="{FF2B5EF4-FFF2-40B4-BE49-F238E27FC236}">
                  <a16:creationId xmlns:a16="http://schemas.microsoft.com/office/drawing/2014/main" id="{7933146A-E935-BDE7-BD46-C47829A37AEC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1" name="Google Shape;1436;p22">
              <a:extLst>
                <a:ext uri="{FF2B5EF4-FFF2-40B4-BE49-F238E27FC236}">
                  <a16:creationId xmlns:a16="http://schemas.microsoft.com/office/drawing/2014/main" id="{5C6898D4-9D44-F014-5985-B9D7C2F62DF6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2" name="Google Shape;1437;p22">
              <a:extLst>
                <a:ext uri="{FF2B5EF4-FFF2-40B4-BE49-F238E27FC236}">
                  <a16:creationId xmlns:a16="http://schemas.microsoft.com/office/drawing/2014/main" id="{5BC3457A-D886-B51A-8B7A-8C2B8F0B8E14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3" name="Google Shape;1438;p22">
              <a:extLst>
                <a:ext uri="{FF2B5EF4-FFF2-40B4-BE49-F238E27FC236}">
                  <a16:creationId xmlns:a16="http://schemas.microsoft.com/office/drawing/2014/main" id="{E516848E-C61D-EEA8-1AD7-687553D3B5A5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4" name="Google Shape;1439;p22">
              <a:extLst>
                <a:ext uri="{FF2B5EF4-FFF2-40B4-BE49-F238E27FC236}">
                  <a16:creationId xmlns:a16="http://schemas.microsoft.com/office/drawing/2014/main" id="{00010D9E-0409-E3B0-ED95-387906C59DF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5" name="Google Shape;1440;p22">
              <a:extLst>
                <a:ext uri="{FF2B5EF4-FFF2-40B4-BE49-F238E27FC236}">
                  <a16:creationId xmlns:a16="http://schemas.microsoft.com/office/drawing/2014/main" id="{C2A9D33C-7969-BBF4-ACA5-4902374DC622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6" name="Google Shape;1441;p22">
              <a:extLst>
                <a:ext uri="{FF2B5EF4-FFF2-40B4-BE49-F238E27FC236}">
                  <a16:creationId xmlns:a16="http://schemas.microsoft.com/office/drawing/2014/main" id="{B58AD4D7-1698-000E-A9EB-90BE37C4C964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7" name="Google Shape;1442;p22">
              <a:extLst>
                <a:ext uri="{FF2B5EF4-FFF2-40B4-BE49-F238E27FC236}">
                  <a16:creationId xmlns:a16="http://schemas.microsoft.com/office/drawing/2014/main" id="{B4AA2A70-781F-AF82-CB97-5276F64C6038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8" name="Google Shape;1443;p22">
              <a:extLst>
                <a:ext uri="{FF2B5EF4-FFF2-40B4-BE49-F238E27FC236}">
                  <a16:creationId xmlns:a16="http://schemas.microsoft.com/office/drawing/2014/main" id="{AC482751-1FF6-159B-EB85-8AF243E184ED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9" name="Google Shape;1444;p22">
              <a:extLst>
                <a:ext uri="{FF2B5EF4-FFF2-40B4-BE49-F238E27FC236}">
                  <a16:creationId xmlns:a16="http://schemas.microsoft.com/office/drawing/2014/main" id="{81E0B00C-7A7B-9FE9-F212-B8716DCCEF2D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0" name="Google Shape;1445;p22">
              <a:extLst>
                <a:ext uri="{FF2B5EF4-FFF2-40B4-BE49-F238E27FC236}">
                  <a16:creationId xmlns:a16="http://schemas.microsoft.com/office/drawing/2014/main" id="{80C3AA2D-398D-9E4C-AA78-AAB1E619B83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1" name="Google Shape;1446;p22">
              <a:extLst>
                <a:ext uri="{FF2B5EF4-FFF2-40B4-BE49-F238E27FC236}">
                  <a16:creationId xmlns:a16="http://schemas.microsoft.com/office/drawing/2014/main" id="{0FA2A83A-6C76-F3A1-6D56-86373140CF30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2" name="Google Shape;1447;p22">
              <a:extLst>
                <a:ext uri="{FF2B5EF4-FFF2-40B4-BE49-F238E27FC236}">
                  <a16:creationId xmlns:a16="http://schemas.microsoft.com/office/drawing/2014/main" id="{7280E586-06D5-FFE7-9909-E44977619AA9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3" name="Google Shape;1448;p22">
              <a:extLst>
                <a:ext uri="{FF2B5EF4-FFF2-40B4-BE49-F238E27FC236}">
                  <a16:creationId xmlns:a16="http://schemas.microsoft.com/office/drawing/2014/main" id="{A55C851A-3F7A-5A79-D498-FEE2064A589C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4" name="Google Shape;1449;p22">
              <a:extLst>
                <a:ext uri="{FF2B5EF4-FFF2-40B4-BE49-F238E27FC236}">
                  <a16:creationId xmlns:a16="http://schemas.microsoft.com/office/drawing/2014/main" id="{9CCA34FD-0FF5-AF6D-9E22-6E09F2D56283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5" name="Google Shape;1450;p22">
              <a:extLst>
                <a:ext uri="{FF2B5EF4-FFF2-40B4-BE49-F238E27FC236}">
                  <a16:creationId xmlns:a16="http://schemas.microsoft.com/office/drawing/2014/main" id="{A959728C-3CE2-F417-8E8F-2E7E6A010175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6" name="Google Shape;1451;p22">
              <a:extLst>
                <a:ext uri="{FF2B5EF4-FFF2-40B4-BE49-F238E27FC236}">
                  <a16:creationId xmlns:a16="http://schemas.microsoft.com/office/drawing/2014/main" id="{F8F37940-85F4-BD5E-D6D5-3D057E5B3C08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7" name="Google Shape;1452;p22">
              <a:extLst>
                <a:ext uri="{FF2B5EF4-FFF2-40B4-BE49-F238E27FC236}">
                  <a16:creationId xmlns:a16="http://schemas.microsoft.com/office/drawing/2014/main" id="{7271CAE2-3D5C-EE29-6C26-7216E4E53D78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8" name="Google Shape;1453;p22">
              <a:extLst>
                <a:ext uri="{FF2B5EF4-FFF2-40B4-BE49-F238E27FC236}">
                  <a16:creationId xmlns:a16="http://schemas.microsoft.com/office/drawing/2014/main" id="{8E61AF8C-98EA-0F86-5CBD-883E31A8EF91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9" name="Google Shape;1454;p22">
              <a:extLst>
                <a:ext uri="{FF2B5EF4-FFF2-40B4-BE49-F238E27FC236}">
                  <a16:creationId xmlns:a16="http://schemas.microsoft.com/office/drawing/2014/main" id="{64E38EEC-AB7E-3DF1-F257-DD1046CFB46D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0" name="Google Shape;1455;p22">
              <a:extLst>
                <a:ext uri="{FF2B5EF4-FFF2-40B4-BE49-F238E27FC236}">
                  <a16:creationId xmlns:a16="http://schemas.microsoft.com/office/drawing/2014/main" id="{5A18FB55-3D5C-B8CD-5985-809305C536A8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1" name="Google Shape;1456;p22">
              <a:extLst>
                <a:ext uri="{FF2B5EF4-FFF2-40B4-BE49-F238E27FC236}">
                  <a16:creationId xmlns:a16="http://schemas.microsoft.com/office/drawing/2014/main" id="{99D04F54-8F12-E4EA-5D73-2321568206F8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2" name="Google Shape;1457;p22">
              <a:extLst>
                <a:ext uri="{FF2B5EF4-FFF2-40B4-BE49-F238E27FC236}">
                  <a16:creationId xmlns:a16="http://schemas.microsoft.com/office/drawing/2014/main" id="{98FABF16-9DFB-7BBF-935E-27B3C2878C45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3" name="Google Shape;1458;p22">
              <a:extLst>
                <a:ext uri="{FF2B5EF4-FFF2-40B4-BE49-F238E27FC236}">
                  <a16:creationId xmlns:a16="http://schemas.microsoft.com/office/drawing/2014/main" id="{1AEDD666-E6DF-8524-DADB-FFDFF3B7DDE6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4" name="Google Shape;1459;p22">
              <a:extLst>
                <a:ext uri="{FF2B5EF4-FFF2-40B4-BE49-F238E27FC236}">
                  <a16:creationId xmlns:a16="http://schemas.microsoft.com/office/drawing/2014/main" id="{350A0F64-E7E7-345C-986D-991F6999A2D9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5" name="Google Shape;1460;p22">
              <a:extLst>
                <a:ext uri="{FF2B5EF4-FFF2-40B4-BE49-F238E27FC236}">
                  <a16:creationId xmlns:a16="http://schemas.microsoft.com/office/drawing/2014/main" id="{B51F569D-1223-36E6-F31E-B8F0BA99A269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6" name="Google Shape;1461;p22">
              <a:extLst>
                <a:ext uri="{FF2B5EF4-FFF2-40B4-BE49-F238E27FC236}">
                  <a16:creationId xmlns:a16="http://schemas.microsoft.com/office/drawing/2014/main" id="{74EC976A-0AB9-3F29-C79A-1DA277EE68F1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7" name="Google Shape;1462;p22">
              <a:extLst>
                <a:ext uri="{FF2B5EF4-FFF2-40B4-BE49-F238E27FC236}">
                  <a16:creationId xmlns:a16="http://schemas.microsoft.com/office/drawing/2014/main" id="{EDC1C9B8-33CE-1EC5-54E5-62BB7EB16F6F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8" name="Google Shape;1463;p22">
              <a:extLst>
                <a:ext uri="{FF2B5EF4-FFF2-40B4-BE49-F238E27FC236}">
                  <a16:creationId xmlns:a16="http://schemas.microsoft.com/office/drawing/2014/main" id="{02A595CB-C9C7-F4AC-92B9-7FFD999596E3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9" name="Google Shape;1464;p22">
              <a:extLst>
                <a:ext uri="{FF2B5EF4-FFF2-40B4-BE49-F238E27FC236}">
                  <a16:creationId xmlns:a16="http://schemas.microsoft.com/office/drawing/2014/main" id="{DCE04539-B976-B58F-90F6-DF6EC30975F8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0" name="Google Shape;1465;p22">
              <a:extLst>
                <a:ext uri="{FF2B5EF4-FFF2-40B4-BE49-F238E27FC236}">
                  <a16:creationId xmlns:a16="http://schemas.microsoft.com/office/drawing/2014/main" id="{68567E28-5F42-6EC6-43CA-44074824DA54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1" name="Google Shape;1466;p22">
              <a:extLst>
                <a:ext uri="{FF2B5EF4-FFF2-40B4-BE49-F238E27FC236}">
                  <a16:creationId xmlns:a16="http://schemas.microsoft.com/office/drawing/2014/main" id="{F82A54B2-FE97-95E1-CFF6-1508B24FD86E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2" name="Google Shape;1467;p22">
              <a:extLst>
                <a:ext uri="{FF2B5EF4-FFF2-40B4-BE49-F238E27FC236}">
                  <a16:creationId xmlns:a16="http://schemas.microsoft.com/office/drawing/2014/main" id="{1FFF692C-B51B-6891-53A9-2AC9B2F82BC0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3" name="Google Shape;1468;p22">
              <a:extLst>
                <a:ext uri="{FF2B5EF4-FFF2-40B4-BE49-F238E27FC236}">
                  <a16:creationId xmlns:a16="http://schemas.microsoft.com/office/drawing/2014/main" id="{6473BB83-9F84-FDBF-B5BD-7BD9406516E1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4" name="Google Shape;1469;p22">
              <a:extLst>
                <a:ext uri="{FF2B5EF4-FFF2-40B4-BE49-F238E27FC236}">
                  <a16:creationId xmlns:a16="http://schemas.microsoft.com/office/drawing/2014/main" id="{373F4B32-81F9-EF67-9BF2-5A2E53B2328A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5" name="Google Shape;1470;p22">
              <a:extLst>
                <a:ext uri="{FF2B5EF4-FFF2-40B4-BE49-F238E27FC236}">
                  <a16:creationId xmlns:a16="http://schemas.microsoft.com/office/drawing/2014/main" id="{DA02BB56-1EF8-596E-8B55-EAB503A770F6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6" name="Google Shape;1471;p22">
              <a:extLst>
                <a:ext uri="{FF2B5EF4-FFF2-40B4-BE49-F238E27FC236}">
                  <a16:creationId xmlns:a16="http://schemas.microsoft.com/office/drawing/2014/main" id="{A9B5508C-D3B1-FECF-3240-BF51787615DC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7" name="Google Shape;1472;p22">
              <a:extLst>
                <a:ext uri="{FF2B5EF4-FFF2-40B4-BE49-F238E27FC236}">
                  <a16:creationId xmlns:a16="http://schemas.microsoft.com/office/drawing/2014/main" id="{A662E6D2-CA19-2461-FE48-1E9702D51442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8" name="Google Shape;1473;p22">
              <a:extLst>
                <a:ext uri="{FF2B5EF4-FFF2-40B4-BE49-F238E27FC236}">
                  <a16:creationId xmlns:a16="http://schemas.microsoft.com/office/drawing/2014/main" id="{AB6322E5-F636-493C-8298-2641F24246D4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9" name="Google Shape;1474;p22">
              <a:extLst>
                <a:ext uri="{FF2B5EF4-FFF2-40B4-BE49-F238E27FC236}">
                  <a16:creationId xmlns:a16="http://schemas.microsoft.com/office/drawing/2014/main" id="{2E98135B-996A-A8DE-11C4-2DD2DAD4202E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0" name="Google Shape;1475;p22">
              <a:extLst>
                <a:ext uri="{FF2B5EF4-FFF2-40B4-BE49-F238E27FC236}">
                  <a16:creationId xmlns:a16="http://schemas.microsoft.com/office/drawing/2014/main" id="{040C6BB1-E5EC-3591-2E00-0CBE781D9922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1" name="Google Shape;1476;p22">
              <a:extLst>
                <a:ext uri="{FF2B5EF4-FFF2-40B4-BE49-F238E27FC236}">
                  <a16:creationId xmlns:a16="http://schemas.microsoft.com/office/drawing/2014/main" id="{0F90F8B2-AACE-5817-450E-2E8828776D73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2" name="Google Shape;1477;p22">
              <a:extLst>
                <a:ext uri="{FF2B5EF4-FFF2-40B4-BE49-F238E27FC236}">
                  <a16:creationId xmlns:a16="http://schemas.microsoft.com/office/drawing/2014/main" id="{56C4B4B8-5679-A2EB-9A80-D4D9B7BB1790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3" name="Google Shape;1478;p22">
              <a:extLst>
                <a:ext uri="{FF2B5EF4-FFF2-40B4-BE49-F238E27FC236}">
                  <a16:creationId xmlns:a16="http://schemas.microsoft.com/office/drawing/2014/main" id="{65F9AD69-9FBB-1486-9C81-32F997A7AB9D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4" name="Google Shape;1479;p22">
              <a:extLst>
                <a:ext uri="{FF2B5EF4-FFF2-40B4-BE49-F238E27FC236}">
                  <a16:creationId xmlns:a16="http://schemas.microsoft.com/office/drawing/2014/main" id="{26988195-D965-6EB3-6310-C3D6F15C440D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5" name="Google Shape;1480;p22">
              <a:extLst>
                <a:ext uri="{FF2B5EF4-FFF2-40B4-BE49-F238E27FC236}">
                  <a16:creationId xmlns:a16="http://schemas.microsoft.com/office/drawing/2014/main" id="{767F99C7-353B-FA1F-0DC2-137C133F10F7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6" name="Google Shape;1481;p22">
              <a:extLst>
                <a:ext uri="{FF2B5EF4-FFF2-40B4-BE49-F238E27FC236}">
                  <a16:creationId xmlns:a16="http://schemas.microsoft.com/office/drawing/2014/main" id="{9D7348AD-0B28-D31F-02F9-4DB1DB662ABC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7" name="Google Shape;1482;p22">
              <a:extLst>
                <a:ext uri="{FF2B5EF4-FFF2-40B4-BE49-F238E27FC236}">
                  <a16:creationId xmlns:a16="http://schemas.microsoft.com/office/drawing/2014/main" id="{8DDB28AE-B2E0-2352-CC3D-A6842D2F1103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8" name="Google Shape;1483;p22">
              <a:extLst>
                <a:ext uri="{FF2B5EF4-FFF2-40B4-BE49-F238E27FC236}">
                  <a16:creationId xmlns:a16="http://schemas.microsoft.com/office/drawing/2014/main" id="{B85412E0-81EF-7976-5A3F-51D923D52158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9" name="Google Shape;1484;p22">
              <a:extLst>
                <a:ext uri="{FF2B5EF4-FFF2-40B4-BE49-F238E27FC236}">
                  <a16:creationId xmlns:a16="http://schemas.microsoft.com/office/drawing/2014/main" id="{D5F60F60-F8C7-F69A-5627-4066895CABF9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0" name="Google Shape;1485;p22">
              <a:extLst>
                <a:ext uri="{FF2B5EF4-FFF2-40B4-BE49-F238E27FC236}">
                  <a16:creationId xmlns:a16="http://schemas.microsoft.com/office/drawing/2014/main" id="{13275972-AF30-C6D4-6058-A09F29BE4B89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1" name="Google Shape;1486;p22">
              <a:extLst>
                <a:ext uri="{FF2B5EF4-FFF2-40B4-BE49-F238E27FC236}">
                  <a16:creationId xmlns:a16="http://schemas.microsoft.com/office/drawing/2014/main" id="{764B88E4-4C00-BDAD-FCBF-CABC6E38B703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2" name="Google Shape;1487;p22">
              <a:extLst>
                <a:ext uri="{FF2B5EF4-FFF2-40B4-BE49-F238E27FC236}">
                  <a16:creationId xmlns:a16="http://schemas.microsoft.com/office/drawing/2014/main" id="{88BD9378-7675-284C-7F9F-131A1D06D2D9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3" name="Google Shape;1488;p22">
              <a:extLst>
                <a:ext uri="{FF2B5EF4-FFF2-40B4-BE49-F238E27FC236}">
                  <a16:creationId xmlns:a16="http://schemas.microsoft.com/office/drawing/2014/main" id="{B6BE4185-0569-FDA9-CD5E-BB1ABC8A2A0F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4" name="Google Shape;1489;p22">
              <a:extLst>
                <a:ext uri="{FF2B5EF4-FFF2-40B4-BE49-F238E27FC236}">
                  <a16:creationId xmlns:a16="http://schemas.microsoft.com/office/drawing/2014/main" id="{1FE50EAE-3074-8CAB-6D07-FCE77B7B5303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5" name="Google Shape;1490;p22">
              <a:extLst>
                <a:ext uri="{FF2B5EF4-FFF2-40B4-BE49-F238E27FC236}">
                  <a16:creationId xmlns:a16="http://schemas.microsoft.com/office/drawing/2014/main" id="{092FA8F2-B1DD-DDFF-46C9-7AB75A2266BD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6" name="Google Shape;1491;p22">
              <a:extLst>
                <a:ext uri="{FF2B5EF4-FFF2-40B4-BE49-F238E27FC236}">
                  <a16:creationId xmlns:a16="http://schemas.microsoft.com/office/drawing/2014/main" id="{83592864-937A-5249-7037-1DF4598C1EDD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7" name="Google Shape;1492;p22">
              <a:extLst>
                <a:ext uri="{FF2B5EF4-FFF2-40B4-BE49-F238E27FC236}">
                  <a16:creationId xmlns:a16="http://schemas.microsoft.com/office/drawing/2014/main" id="{8ABF4EFB-5202-3693-51AB-1600C76E66C9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8" name="Google Shape;1493;p22">
              <a:extLst>
                <a:ext uri="{FF2B5EF4-FFF2-40B4-BE49-F238E27FC236}">
                  <a16:creationId xmlns:a16="http://schemas.microsoft.com/office/drawing/2014/main" id="{515A9707-2B28-8C0D-0AB3-5A0558A065F4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9" name="Google Shape;1494;p22">
              <a:extLst>
                <a:ext uri="{FF2B5EF4-FFF2-40B4-BE49-F238E27FC236}">
                  <a16:creationId xmlns:a16="http://schemas.microsoft.com/office/drawing/2014/main" id="{9BAD655E-E054-ED02-F792-0A8CBFD86F2B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0" name="Google Shape;1495;p22">
              <a:extLst>
                <a:ext uri="{FF2B5EF4-FFF2-40B4-BE49-F238E27FC236}">
                  <a16:creationId xmlns:a16="http://schemas.microsoft.com/office/drawing/2014/main" id="{5E53C618-3F8C-A98C-9B18-3511CB09E8BF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1" name="Google Shape;1496;p22">
              <a:extLst>
                <a:ext uri="{FF2B5EF4-FFF2-40B4-BE49-F238E27FC236}">
                  <a16:creationId xmlns:a16="http://schemas.microsoft.com/office/drawing/2014/main" id="{73634896-4960-6468-9FD2-44927B6C7BB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2" name="Google Shape;1497;p22">
              <a:extLst>
                <a:ext uri="{FF2B5EF4-FFF2-40B4-BE49-F238E27FC236}">
                  <a16:creationId xmlns:a16="http://schemas.microsoft.com/office/drawing/2014/main" id="{7EF45E95-8CFF-DB04-6671-A554E67F2158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3" name="Google Shape;1498;p22">
              <a:extLst>
                <a:ext uri="{FF2B5EF4-FFF2-40B4-BE49-F238E27FC236}">
                  <a16:creationId xmlns:a16="http://schemas.microsoft.com/office/drawing/2014/main" id="{4EA7C3B1-57B5-89D9-2A84-07E0E19DB3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4" name="Google Shape;1499;p22">
              <a:extLst>
                <a:ext uri="{FF2B5EF4-FFF2-40B4-BE49-F238E27FC236}">
                  <a16:creationId xmlns:a16="http://schemas.microsoft.com/office/drawing/2014/main" id="{AF3E3F65-51E5-C5D5-6B0D-6DAF35A577B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5" name="Google Shape;1500;p22">
              <a:extLst>
                <a:ext uri="{FF2B5EF4-FFF2-40B4-BE49-F238E27FC236}">
                  <a16:creationId xmlns:a16="http://schemas.microsoft.com/office/drawing/2014/main" id="{2ACD155F-4587-7AC8-9874-006D15B64BA9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6" name="Google Shape;1501;p22">
              <a:extLst>
                <a:ext uri="{FF2B5EF4-FFF2-40B4-BE49-F238E27FC236}">
                  <a16:creationId xmlns:a16="http://schemas.microsoft.com/office/drawing/2014/main" id="{04156E13-880F-FE17-BA95-FBE79F7080FC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7" name="Google Shape;1502;p22">
              <a:extLst>
                <a:ext uri="{FF2B5EF4-FFF2-40B4-BE49-F238E27FC236}">
                  <a16:creationId xmlns:a16="http://schemas.microsoft.com/office/drawing/2014/main" id="{C3CD3EF2-7E12-8A03-BF60-D0C617D17FA2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8" name="Google Shape;1503;p22">
              <a:extLst>
                <a:ext uri="{FF2B5EF4-FFF2-40B4-BE49-F238E27FC236}">
                  <a16:creationId xmlns:a16="http://schemas.microsoft.com/office/drawing/2014/main" id="{9ABBCE91-3CFC-C2C7-BCB7-BA7AC3731E7F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9" name="Google Shape;1504;p22">
              <a:extLst>
                <a:ext uri="{FF2B5EF4-FFF2-40B4-BE49-F238E27FC236}">
                  <a16:creationId xmlns:a16="http://schemas.microsoft.com/office/drawing/2014/main" id="{16EF6DC2-2506-90A9-E360-151E2ABE0DE2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0" name="Google Shape;1505;p22">
              <a:extLst>
                <a:ext uri="{FF2B5EF4-FFF2-40B4-BE49-F238E27FC236}">
                  <a16:creationId xmlns:a16="http://schemas.microsoft.com/office/drawing/2014/main" id="{1C8C2136-3D9A-29EB-75D8-4A53BB7FBCBA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1" name="Google Shape;1506;p22">
              <a:extLst>
                <a:ext uri="{FF2B5EF4-FFF2-40B4-BE49-F238E27FC236}">
                  <a16:creationId xmlns:a16="http://schemas.microsoft.com/office/drawing/2014/main" id="{529BD3E0-02AD-8C3D-F940-8B966E03633D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2" name="Google Shape;1507;p22">
              <a:extLst>
                <a:ext uri="{FF2B5EF4-FFF2-40B4-BE49-F238E27FC236}">
                  <a16:creationId xmlns:a16="http://schemas.microsoft.com/office/drawing/2014/main" id="{9FC17D18-7915-205E-356F-C9A239E8BF2E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3" name="Google Shape;1508;p22">
              <a:extLst>
                <a:ext uri="{FF2B5EF4-FFF2-40B4-BE49-F238E27FC236}">
                  <a16:creationId xmlns:a16="http://schemas.microsoft.com/office/drawing/2014/main" id="{48F7F00D-D6E7-EA5C-E5BC-8C27908AE804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4" name="Google Shape;1509;p22">
              <a:extLst>
                <a:ext uri="{FF2B5EF4-FFF2-40B4-BE49-F238E27FC236}">
                  <a16:creationId xmlns:a16="http://schemas.microsoft.com/office/drawing/2014/main" id="{E575D4D9-4221-C14D-E48C-13569F2BFEE0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5" name="Google Shape;1510;p22">
              <a:extLst>
                <a:ext uri="{FF2B5EF4-FFF2-40B4-BE49-F238E27FC236}">
                  <a16:creationId xmlns:a16="http://schemas.microsoft.com/office/drawing/2014/main" id="{5F2188D7-4501-C717-D9FC-A3D085F3F1B4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6" name="Google Shape;1511;p22">
              <a:extLst>
                <a:ext uri="{FF2B5EF4-FFF2-40B4-BE49-F238E27FC236}">
                  <a16:creationId xmlns:a16="http://schemas.microsoft.com/office/drawing/2014/main" id="{01754783-62D8-E193-1F64-72B97BC39531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7" name="Google Shape;1512;p22">
              <a:extLst>
                <a:ext uri="{FF2B5EF4-FFF2-40B4-BE49-F238E27FC236}">
                  <a16:creationId xmlns:a16="http://schemas.microsoft.com/office/drawing/2014/main" id="{75289561-5345-6328-4ACC-364D7C3F83F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8" name="Google Shape;1513;p22">
              <a:extLst>
                <a:ext uri="{FF2B5EF4-FFF2-40B4-BE49-F238E27FC236}">
                  <a16:creationId xmlns:a16="http://schemas.microsoft.com/office/drawing/2014/main" id="{1242FA7A-3005-950E-2A66-2062FC99F5F6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9" name="Google Shape;1514;p22">
              <a:extLst>
                <a:ext uri="{FF2B5EF4-FFF2-40B4-BE49-F238E27FC236}">
                  <a16:creationId xmlns:a16="http://schemas.microsoft.com/office/drawing/2014/main" id="{B05A984E-5396-38B9-A8D3-A31FDDA5197D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0" name="Google Shape;1515;p22">
              <a:extLst>
                <a:ext uri="{FF2B5EF4-FFF2-40B4-BE49-F238E27FC236}">
                  <a16:creationId xmlns:a16="http://schemas.microsoft.com/office/drawing/2014/main" id="{284924FF-8D5F-71AC-70A6-D356027C4CFE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1" name="Google Shape;1516;p22">
              <a:extLst>
                <a:ext uri="{FF2B5EF4-FFF2-40B4-BE49-F238E27FC236}">
                  <a16:creationId xmlns:a16="http://schemas.microsoft.com/office/drawing/2014/main" id="{E33E12C7-95E5-0C12-D966-7B3095E35267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2" name="Google Shape;1517;p22">
              <a:extLst>
                <a:ext uri="{FF2B5EF4-FFF2-40B4-BE49-F238E27FC236}">
                  <a16:creationId xmlns:a16="http://schemas.microsoft.com/office/drawing/2014/main" id="{D1339F2C-45B8-12B5-2B95-98BDD3081F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3" name="Google Shape;1518;p22">
              <a:extLst>
                <a:ext uri="{FF2B5EF4-FFF2-40B4-BE49-F238E27FC236}">
                  <a16:creationId xmlns:a16="http://schemas.microsoft.com/office/drawing/2014/main" id="{4BF9979F-7BCA-F41F-E6E3-1930CB974C2E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4" name="Google Shape;1519;p22">
              <a:extLst>
                <a:ext uri="{FF2B5EF4-FFF2-40B4-BE49-F238E27FC236}">
                  <a16:creationId xmlns:a16="http://schemas.microsoft.com/office/drawing/2014/main" id="{EABE2AFE-8160-301E-082D-AD3C0473C3AD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5" name="Google Shape;1520;p22">
              <a:extLst>
                <a:ext uri="{FF2B5EF4-FFF2-40B4-BE49-F238E27FC236}">
                  <a16:creationId xmlns:a16="http://schemas.microsoft.com/office/drawing/2014/main" id="{159276C9-95B3-0BAE-E39F-559C51CBBF6F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6" name="Google Shape;1521;p22">
              <a:extLst>
                <a:ext uri="{FF2B5EF4-FFF2-40B4-BE49-F238E27FC236}">
                  <a16:creationId xmlns:a16="http://schemas.microsoft.com/office/drawing/2014/main" id="{A7300D84-9D65-7665-BC1C-A25E8694B8AC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7" name="Google Shape;1522;p22">
              <a:extLst>
                <a:ext uri="{FF2B5EF4-FFF2-40B4-BE49-F238E27FC236}">
                  <a16:creationId xmlns:a16="http://schemas.microsoft.com/office/drawing/2014/main" id="{33E42914-0F19-1E62-FD15-803A669B809C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8" name="Google Shape;1523;p22">
              <a:extLst>
                <a:ext uri="{FF2B5EF4-FFF2-40B4-BE49-F238E27FC236}">
                  <a16:creationId xmlns:a16="http://schemas.microsoft.com/office/drawing/2014/main" id="{B3A80D55-FDC1-9CF4-1670-E1E8A3FAB0D9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9" name="Google Shape;1524;p22">
              <a:extLst>
                <a:ext uri="{FF2B5EF4-FFF2-40B4-BE49-F238E27FC236}">
                  <a16:creationId xmlns:a16="http://schemas.microsoft.com/office/drawing/2014/main" id="{B7694CC1-4296-E705-5D1B-A38A0A2A692B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0" name="Google Shape;1525;p22">
              <a:extLst>
                <a:ext uri="{FF2B5EF4-FFF2-40B4-BE49-F238E27FC236}">
                  <a16:creationId xmlns:a16="http://schemas.microsoft.com/office/drawing/2014/main" id="{77EF12C9-BAE6-4720-1CBE-3903A0D16798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1" name="Google Shape;1526;p22">
              <a:extLst>
                <a:ext uri="{FF2B5EF4-FFF2-40B4-BE49-F238E27FC236}">
                  <a16:creationId xmlns:a16="http://schemas.microsoft.com/office/drawing/2014/main" id="{CE0B57F1-12B0-C730-639E-6DEDEF25C917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2" name="Google Shape;1527;p22">
              <a:extLst>
                <a:ext uri="{FF2B5EF4-FFF2-40B4-BE49-F238E27FC236}">
                  <a16:creationId xmlns:a16="http://schemas.microsoft.com/office/drawing/2014/main" id="{D31224C2-EEE1-9B48-F638-D160DAE6EBFA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3" name="Google Shape;1528;p22">
              <a:extLst>
                <a:ext uri="{FF2B5EF4-FFF2-40B4-BE49-F238E27FC236}">
                  <a16:creationId xmlns:a16="http://schemas.microsoft.com/office/drawing/2014/main" id="{5257B08E-2677-79C0-F34A-60A8448ABAF4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4" name="Google Shape;1529;p22">
              <a:extLst>
                <a:ext uri="{FF2B5EF4-FFF2-40B4-BE49-F238E27FC236}">
                  <a16:creationId xmlns:a16="http://schemas.microsoft.com/office/drawing/2014/main" id="{313F5284-26CC-8353-9731-5F8D24671EC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5" name="Google Shape;1530;p22">
              <a:extLst>
                <a:ext uri="{FF2B5EF4-FFF2-40B4-BE49-F238E27FC236}">
                  <a16:creationId xmlns:a16="http://schemas.microsoft.com/office/drawing/2014/main" id="{6845C7F4-49F7-51A1-B2A8-DD7D954C82A3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6" name="Google Shape;1531;p22">
              <a:extLst>
                <a:ext uri="{FF2B5EF4-FFF2-40B4-BE49-F238E27FC236}">
                  <a16:creationId xmlns:a16="http://schemas.microsoft.com/office/drawing/2014/main" id="{68194A23-D6FA-8F5D-5763-6E03154611D8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7" name="Google Shape;1532;p22">
              <a:extLst>
                <a:ext uri="{FF2B5EF4-FFF2-40B4-BE49-F238E27FC236}">
                  <a16:creationId xmlns:a16="http://schemas.microsoft.com/office/drawing/2014/main" id="{7788963C-16B5-16A1-CA4F-F7BBC556BEFB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8" name="Google Shape;1533;p22">
              <a:extLst>
                <a:ext uri="{FF2B5EF4-FFF2-40B4-BE49-F238E27FC236}">
                  <a16:creationId xmlns:a16="http://schemas.microsoft.com/office/drawing/2014/main" id="{1C670139-65F2-3F74-9310-0F5DA9B395B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9" name="Google Shape;1534;p22">
              <a:extLst>
                <a:ext uri="{FF2B5EF4-FFF2-40B4-BE49-F238E27FC236}">
                  <a16:creationId xmlns:a16="http://schemas.microsoft.com/office/drawing/2014/main" id="{C7DA9F15-217B-CF5D-9DC0-2AABAC733F18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0" name="Google Shape;1535;p22">
              <a:extLst>
                <a:ext uri="{FF2B5EF4-FFF2-40B4-BE49-F238E27FC236}">
                  <a16:creationId xmlns:a16="http://schemas.microsoft.com/office/drawing/2014/main" id="{DB1D8E52-C695-39C6-1B9E-32351BA468A7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1" name="Google Shape;1536;p22">
              <a:extLst>
                <a:ext uri="{FF2B5EF4-FFF2-40B4-BE49-F238E27FC236}">
                  <a16:creationId xmlns:a16="http://schemas.microsoft.com/office/drawing/2014/main" id="{A0DBA3F9-E135-5B81-71C0-8D79DB140D93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2" name="Google Shape;1537;p22">
              <a:extLst>
                <a:ext uri="{FF2B5EF4-FFF2-40B4-BE49-F238E27FC236}">
                  <a16:creationId xmlns:a16="http://schemas.microsoft.com/office/drawing/2014/main" id="{B69194D2-C4E9-C05E-6659-EA60DD4E8BE9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3" name="Google Shape;1538;p22">
              <a:extLst>
                <a:ext uri="{FF2B5EF4-FFF2-40B4-BE49-F238E27FC236}">
                  <a16:creationId xmlns:a16="http://schemas.microsoft.com/office/drawing/2014/main" id="{E7CFA93C-902E-C940-799F-FACE5B71B871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4" name="Google Shape;1539;p22">
              <a:extLst>
                <a:ext uri="{FF2B5EF4-FFF2-40B4-BE49-F238E27FC236}">
                  <a16:creationId xmlns:a16="http://schemas.microsoft.com/office/drawing/2014/main" id="{FBAE33E7-E95F-30DB-404B-03C38D81D345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5" name="Google Shape;1540;p22">
              <a:extLst>
                <a:ext uri="{FF2B5EF4-FFF2-40B4-BE49-F238E27FC236}">
                  <a16:creationId xmlns:a16="http://schemas.microsoft.com/office/drawing/2014/main" id="{FAA1696A-1B0B-C540-0B4D-4487912C1918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6" name="Google Shape;1541;p22">
              <a:extLst>
                <a:ext uri="{FF2B5EF4-FFF2-40B4-BE49-F238E27FC236}">
                  <a16:creationId xmlns:a16="http://schemas.microsoft.com/office/drawing/2014/main" id="{D3C97421-D142-CB49-CA51-5A2ECCB37ABC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7" name="Google Shape;1542;p22">
              <a:extLst>
                <a:ext uri="{FF2B5EF4-FFF2-40B4-BE49-F238E27FC236}">
                  <a16:creationId xmlns:a16="http://schemas.microsoft.com/office/drawing/2014/main" id="{56789206-14D9-CE96-DF7B-D2AA2B9872F7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8" name="Google Shape;1543;p22">
              <a:extLst>
                <a:ext uri="{FF2B5EF4-FFF2-40B4-BE49-F238E27FC236}">
                  <a16:creationId xmlns:a16="http://schemas.microsoft.com/office/drawing/2014/main" id="{4316F0CD-8032-E6FA-7143-B606CBE5D6DD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9" name="Google Shape;1544;p22">
              <a:extLst>
                <a:ext uri="{FF2B5EF4-FFF2-40B4-BE49-F238E27FC236}">
                  <a16:creationId xmlns:a16="http://schemas.microsoft.com/office/drawing/2014/main" id="{A63A98FD-C91E-7B86-D315-11F20B1BDD4C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0" name="Google Shape;1545;p22">
              <a:extLst>
                <a:ext uri="{FF2B5EF4-FFF2-40B4-BE49-F238E27FC236}">
                  <a16:creationId xmlns:a16="http://schemas.microsoft.com/office/drawing/2014/main" id="{FBA00068-4B7C-90DE-606E-05620740A10B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1" name="Google Shape;1546;p22">
              <a:extLst>
                <a:ext uri="{FF2B5EF4-FFF2-40B4-BE49-F238E27FC236}">
                  <a16:creationId xmlns:a16="http://schemas.microsoft.com/office/drawing/2014/main" id="{85866B1B-8C0F-E62C-4CB2-D788DAE7858C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2" name="Google Shape;1547;p22">
              <a:extLst>
                <a:ext uri="{FF2B5EF4-FFF2-40B4-BE49-F238E27FC236}">
                  <a16:creationId xmlns:a16="http://schemas.microsoft.com/office/drawing/2014/main" id="{AA52A360-F3E6-B59C-F2BA-4A3BC8723C98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3" name="Google Shape;1548;p22">
              <a:extLst>
                <a:ext uri="{FF2B5EF4-FFF2-40B4-BE49-F238E27FC236}">
                  <a16:creationId xmlns:a16="http://schemas.microsoft.com/office/drawing/2014/main" id="{D08A7799-737D-1355-CFB4-CAA55A03CD70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4" name="Google Shape;1549;p22">
              <a:extLst>
                <a:ext uri="{FF2B5EF4-FFF2-40B4-BE49-F238E27FC236}">
                  <a16:creationId xmlns:a16="http://schemas.microsoft.com/office/drawing/2014/main" id="{ED7C28BB-8892-22C6-7E66-75C9B681B591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5" name="Google Shape;1550;p22">
              <a:extLst>
                <a:ext uri="{FF2B5EF4-FFF2-40B4-BE49-F238E27FC236}">
                  <a16:creationId xmlns:a16="http://schemas.microsoft.com/office/drawing/2014/main" id="{22B42FAB-ABD9-B436-5C1F-43E678594C9A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6" name="Google Shape;1551;p22">
              <a:extLst>
                <a:ext uri="{FF2B5EF4-FFF2-40B4-BE49-F238E27FC236}">
                  <a16:creationId xmlns:a16="http://schemas.microsoft.com/office/drawing/2014/main" id="{CDB06B68-3B97-0570-C07D-7EFCAD16E109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7" name="Google Shape;1552;p22">
              <a:extLst>
                <a:ext uri="{FF2B5EF4-FFF2-40B4-BE49-F238E27FC236}">
                  <a16:creationId xmlns:a16="http://schemas.microsoft.com/office/drawing/2014/main" id="{32C3600E-7675-A705-05F1-151B7C7A7DB6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8" name="Google Shape;1553;p22">
              <a:extLst>
                <a:ext uri="{FF2B5EF4-FFF2-40B4-BE49-F238E27FC236}">
                  <a16:creationId xmlns:a16="http://schemas.microsoft.com/office/drawing/2014/main" id="{CB8A987E-E01A-5635-528B-293E6BA6E31B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9" name="Google Shape;1554;p22">
              <a:extLst>
                <a:ext uri="{FF2B5EF4-FFF2-40B4-BE49-F238E27FC236}">
                  <a16:creationId xmlns:a16="http://schemas.microsoft.com/office/drawing/2014/main" id="{F5352141-384D-9B3D-830A-015ABAD0A6F5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0" name="Google Shape;1555;p22">
              <a:extLst>
                <a:ext uri="{FF2B5EF4-FFF2-40B4-BE49-F238E27FC236}">
                  <a16:creationId xmlns:a16="http://schemas.microsoft.com/office/drawing/2014/main" id="{27FD003F-CD2B-EA90-1B3E-89A90DBF1864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1" name="Google Shape;1556;p22">
              <a:extLst>
                <a:ext uri="{FF2B5EF4-FFF2-40B4-BE49-F238E27FC236}">
                  <a16:creationId xmlns:a16="http://schemas.microsoft.com/office/drawing/2014/main" id="{5F53A401-AA0E-AF8C-FF33-524391529C03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2" name="Google Shape;1557;p22">
              <a:extLst>
                <a:ext uri="{FF2B5EF4-FFF2-40B4-BE49-F238E27FC236}">
                  <a16:creationId xmlns:a16="http://schemas.microsoft.com/office/drawing/2014/main" id="{136B9C34-400B-D22C-3A9E-356D4D1EB350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3" name="Google Shape;1558;p22">
              <a:extLst>
                <a:ext uri="{FF2B5EF4-FFF2-40B4-BE49-F238E27FC236}">
                  <a16:creationId xmlns:a16="http://schemas.microsoft.com/office/drawing/2014/main" id="{DC1A68C0-D67C-D565-B3D8-039F80E0992B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4" name="Google Shape;1559;p22">
              <a:extLst>
                <a:ext uri="{FF2B5EF4-FFF2-40B4-BE49-F238E27FC236}">
                  <a16:creationId xmlns:a16="http://schemas.microsoft.com/office/drawing/2014/main" id="{61642030-C50E-1B85-4F3E-8BDF482E5E5E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5" name="Google Shape;1560;p22">
              <a:extLst>
                <a:ext uri="{FF2B5EF4-FFF2-40B4-BE49-F238E27FC236}">
                  <a16:creationId xmlns:a16="http://schemas.microsoft.com/office/drawing/2014/main" id="{BDA6FD15-F760-DEF7-1FB7-0E081AD33083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6" name="Google Shape;1561;p22">
              <a:extLst>
                <a:ext uri="{FF2B5EF4-FFF2-40B4-BE49-F238E27FC236}">
                  <a16:creationId xmlns:a16="http://schemas.microsoft.com/office/drawing/2014/main" id="{6EFA1D12-CA37-983C-33E2-A227798A5C98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7" name="Google Shape;1562;p22">
              <a:extLst>
                <a:ext uri="{FF2B5EF4-FFF2-40B4-BE49-F238E27FC236}">
                  <a16:creationId xmlns:a16="http://schemas.microsoft.com/office/drawing/2014/main" id="{AA9CADA4-1F36-0E3D-8199-719100441F1F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8" name="Google Shape;1563;p22">
              <a:extLst>
                <a:ext uri="{FF2B5EF4-FFF2-40B4-BE49-F238E27FC236}">
                  <a16:creationId xmlns:a16="http://schemas.microsoft.com/office/drawing/2014/main" id="{47BA86DD-B4D8-9A57-2590-61E6B5634183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9" name="Google Shape;1564;p22">
              <a:extLst>
                <a:ext uri="{FF2B5EF4-FFF2-40B4-BE49-F238E27FC236}">
                  <a16:creationId xmlns:a16="http://schemas.microsoft.com/office/drawing/2014/main" id="{BE9BA289-1E32-65B6-90DF-6136FD9D4191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0" name="Google Shape;1565;p22">
              <a:extLst>
                <a:ext uri="{FF2B5EF4-FFF2-40B4-BE49-F238E27FC236}">
                  <a16:creationId xmlns:a16="http://schemas.microsoft.com/office/drawing/2014/main" id="{109615A6-6723-DF0C-C05E-D400120B4788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1" name="Google Shape;1566;p22">
              <a:extLst>
                <a:ext uri="{FF2B5EF4-FFF2-40B4-BE49-F238E27FC236}">
                  <a16:creationId xmlns:a16="http://schemas.microsoft.com/office/drawing/2014/main" id="{4B150031-DEFD-D50B-BB8F-0249418F2329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2" name="Google Shape;1567;p22">
              <a:extLst>
                <a:ext uri="{FF2B5EF4-FFF2-40B4-BE49-F238E27FC236}">
                  <a16:creationId xmlns:a16="http://schemas.microsoft.com/office/drawing/2014/main" id="{5C50CCBC-E370-411A-EF87-129EF2228AB4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3" name="Google Shape;1568;p22">
              <a:extLst>
                <a:ext uri="{FF2B5EF4-FFF2-40B4-BE49-F238E27FC236}">
                  <a16:creationId xmlns:a16="http://schemas.microsoft.com/office/drawing/2014/main" id="{85A56815-6D2D-2289-521C-F98CDBED9C08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4" name="Google Shape;1569;p22">
              <a:extLst>
                <a:ext uri="{FF2B5EF4-FFF2-40B4-BE49-F238E27FC236}">
                  <a16:creationId xmlns:a16="http://schemas.microsoft.com/office/drawing/2014/main" id="{3929BF5A-BB03-DD33-3DBC-3E98635CAFC6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5" name="Google Shape;1570;p22">
              <a:extLst>
                <a:ext uri="{FF2B5EF4-FFF2-40B4-BE49-F238E27FC236}">
                  <a16:creationId xmlns:a16="http://schemas.microsoft.com/office/drawing/2014/main" id="{62FFA8FF-2F18-DD52-BC81-815E367332BA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6" name="Google Shape;1571;p22">
              <a:extLst>
                <a:ext uri="{FF2B5EF4-FFF2-40B4-BE49-F238E27FC236}">
                  <a16:creationId xmlns:a16="http://schemas.microsoft.com/office/drawing/2014/main" id="{D646D8D5-C80A-15DA-54BC-0B5E46C4745B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7" name="Google Shape;1572;p22">
              <a:extLst>
                <a:ext uri="{FF2B5EF4-FFF2-40B4-BE49-F238E27FC236}">
                  <a16:creationId xmlns:a16="http://schemas.microsoft.com/office/drawing/2014/main" id="{2DED5E9D-65CF-31AC-23E7-417ABFC478F4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8" name="Google Shape;1573;p22">
              <a:extLst>
                <a:ext uri="{FF2B5EF4-FFF2-40B4-BE49-F238E27FC236}">
                  <a16:creationId xmlns:a16="http://schemas.microsoft.com/office/drawing/2014/main" id="{AB87095D-EF19-8035-51BE-98D38503FF48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9" name="Google Shape;1574;p22">
              <a:extLst>
                <a:ext uri="{FF2B5EF4-FFF2-40B4-BE49-F238E27FC236}">
                  <a16:creationId xmlns:a16="http://schemas.microsoft.com/office/drawing/2014/main" id="{0E89458E-1826-EDD1-1F14-F897867AA7D7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0" name="Google Shape;1575;p22">
              <a:extLst>
                <a:ext uri="{FF2B5EF4-FFF2-40B4-BE49-F238E27FC236}">
                  <a16:creationId xmlns:a16="http://schemas.microsoft.com/office/drawing/2014/main" id="{53502B2C-D28D-FE1B-8C80-E38C74B396CA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1" name="Google Shape;1576;p22">
              <a:extLst>
                <a:ext uri="{FF2B5EF4-FFF2-40B4-BE49-F238E27FC236}">
                  <a16:creationId xmlns:a16="http://schemas.microsoft.com/office/drawing/2014/main" id="{A0CB8971-88CD-F67F-DF0B-6F7018FC4FDC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2" name="Google Shape;1577;p22">
              <a:extLst>
                <a:ext uri="{FF2B5EF4-FFF2-40B4-BE49-F238E27FC236}">
                  <a16:creationId xmlns:a16="http://schemas.microsoft.com/office/drawing/2014/main" id="{7D73C52C-6189-2B70-FF67-09C9D40FD0EB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3" name="Google Shape;1578;p22">
              <a:extLst>
                <a:ext uri="{FF2B5EF4-FFF2-40B4-BE49-F238E27FC236}">
                  <a16:creationId xmlns:a16="http://schemas.microsoft.com/office/drawing/2014/main" id="{E69274BF-1CA8-8CFF-45F0-A89FA3735259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4" name="Google Shape;1579;p22">
              <a:extLst>
                <a:ext uri="{FF2B5EF4-FFF2-40B4-BE49-F238E27FC236}">
                  <a16:creationId xmlns:a16="http://schemas.microsoft.com/office/drawing/2014/main" id="{D343BD0C-5D58-446A-020E-845144591E4C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5" name="Google Shape;1580;p22">
              <a:extLst>
                <a:ext uri="{FF2B5EF4-FFF2-40B4-BE49-F238E27FC236}">
                  <a16:creationId xmlns:a16="http://schemas.microsoft.com/office/drawing/2014/main" id="{6288C25A-9D41-7D9A-D292-103E5750C13F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6" name="Google Shape;1581;p22">
              <a:extLst>
                <a:ext uri="{FF2B5EF4-FFF2-40B4-BE49-F238E27FC236}">
                  <a16:creationId xmlns:a16="http://schemas.microsoft.com/office/drawing/2014/main" id="{D2947E9F-8586-0795-06FB-BEEF9432ED4D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7" name="Google Shape;1582;p22">
              <a:extLst>
                <a:ext uri="{FF2B5EF4-FFF2-40B4-BE49-F238E27FC236}">
                  <a16:creationId xmlns:a16="http://schemas.microsoft.com/office/drawing/2014/main" id="{8F0521F6-7162-45D6-F1BA-7FA41C7EB815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8" name="Google Shape;1583;p22">
              <a:extLst>
                <a:ext uri="{FF2B5EF4-FFF2-40B4-BE49-F238E27FC236}">
                  <a16:creationId xmlns:a16="http://schemas.microsoft.com/office/drawing/2014/main" id="{B8A5B3D4-86AE-95F9-53FC-39134E583097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9" name="Google Shape;1584;p22">
              <a:extLst>
                <a:ext uri="{FF2B5EF4-FFF2-40B4-BE49-F238E27FC236}">
                  <a16:creationId xmlns:a16="http://schemas.microsoft.com/office/drawing/2014/main" id="{1E711A8A-6DF4-98A7-6660-D9918FDA6970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0" name="Google Shape;1585;p22">
              <a:extLst>
                <a:ext uri="{FF2B5EF4-FFF2-40B4-BE49-F238E27FC236}">
                  <a16:creationId xmlns:a16="http://schemas.microsoft.com/office/drawing/2014/main" id="{27FF12A0-148E-65A0-FF67-2183C6A67134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1" name="Google Shape;1586;p22">
              <a:extLst>
                <a:ext uri="{FF2B5EF4-FFF2-40B4-BE49-F238E27FC236}">
                  <a16:creationId xmlns:a16="http://schemas.microsoft.com/office/drawing/2014/main" id="{8F514676-8668-1504-1670-62DFC9E63550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2" name="Google Shape;1587;p22">
              <a:extLst>
                <a:ext uri="{FF2B5EF4-FFF2-40B4-BE49-F238E27FC236}">
                  <a16:creationId xmlns:a16="http://schemas.microsoft.com/office/drawing/2014/main" id="{4AE89812-E665-3C9F-0903-B56400AF7E38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3" name="Google Shape;1588;p22">
              <a:extLst>
                <a:ext uri="{FF2B5EF4-FFF2-40B4-BE49-F238E27FC236}">
                  <a16:creationId xmlns:a16="http://schemas.microsoft.com/office/drawing/2014/main" id="{FA682A14-7A6B-8279-939E-29FA0756999B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4" name="Google Shape;1589;p22">
              <a:extLst>
                <a:ext uri="{FF2B5EF4-FFF2-40B4-BE49-F238E27FC236}">
                  <a16:creationId xmlns:a16="http://schemas.microsoft.com/office/drawing/2014/main" id="{6C2FE2FE-C6F2-369F-1F33-B4CCF2918124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5" name="Google Shape;1590;p22">
              <a:extLst>
                <a:ext uri="{FF2B5EF4-FFF2-40B4-BE49-F238E27FC236}">
                  <a16:creationId xmlns:a16="http://schemas.microsoft.com/office/drawing/2014/main" id="{E20DCF11-F744-1EDB-1358-626C0E036296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6" name="Google Shape;1591;p22">
              <a:extLst>
                <a:ext uri="{FF2B5EF4-FFF2-40B4-BE49-F238E27FC236}">
                  <a16:creationId xmlns:a16="http://schemas.microsoft.com/office/drawing/2014/main" id="{2D8C60AD-3317-5D4F-5532-381D8341128B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7" name="Google Shape;1592;p22">
              <a:extLst>
                <a:ext uri="{FF2B5EF4-FFF2-40B4-BE49-F238E27FC236}">
                  <a16:creationId xmlns:a16="http://schemas.microsoft.com/office/drawing/2014/main" id="{50B08326-2D09-2C97-66FE-8036CC862750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8" name="Google Shape;1593;p22">
              <a:extLst>
                <a:ext uri="{FF2B5EF4-FFF2-40B4-BE49-F238E27FC236}">
                  <a16:creationId xmlns:a16="http://schemas.microsoft.com/office/drawing/2014/main" id="{7AD52212-07B2-4A44-9F64-0E92ED531731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9" name="Google Shape;1594;p22">
              <a:extLst>
                <a:ext uri="{FF2B5EF4-FFF2-40B4-BE49-F238E27FC236}">
                  <a16:creationId xmlns:a16="http://schemas.microsoft.com/office/drawing/2014/main" id="{008EF9F6-FACF-BB5D-0BB0-4FEA75E42E2C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0" name="Google Shape;1595;p22">
              <a:extLst>
                <a:ext uri="{FF2B5EF4-FFF2-40B4-BE49-F238E27FC236}">
                  <a16:creationId xmlns:a16="http://schemas.microsoft.com/office/drawing/2014/main" id="{84C5A4F0-ED5C-C08A-0470-4E99B7C22BA1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1" name="Google Shape;1596;p22">
              <a:extLst>
                <a:ext uri="{FF2B5EF4-FFF2-40B4-BE49-F238E27FC236}">
                  <a16:creationId xmlns:a16="http://schemas.microsoft.com/office/drawing/2014/main" id="{C75BB241-7DB0-D482-13F0-5D9A9480E748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2" name="Google Shape;1597;p22">
              <a:extLst>
                <a:ext uri="{FF2B5EF4-FFF2-40B4-BE49-F238E27FC236}">
                  <a16:creationId xmlns:a16="http://schemas.microsoft.com/office/drawing/2014/main" id="{5F66ECE5-BFB0-A113-656D-1C95EFC909B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3" name="Google Shape;1598;p22">
              <a:extLst>
                <a:ext uri="{FF2B5EF4-FFF2-40B4-BE49-F238E27FC236}">
                  <a16:creationId xmlns:a16="http://schemas.microsoft.com/office/drawing/2014/main" id="{7A05BC95-2B81-6A95-C03A-D54164724191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4" name="Google Shape;1599;p22">
              <a:extLst>
                <a:ext uri="{FF2B5EF4-FFF2-40B4-BE49-F238E27FC236}">
                  <a16:creationId xmlns:a16="http://schemas.microsoft.com/office/drawing/2014/main" id="{FEA53536-8740-312F-6F38-D0D90E2605A3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5" name="Google Shape;1600;p22">
              <a:extLst>
                <a:ext uri="{FF2B5EF4-FFF2-40B4-BE49-F238E27FC236}">
                  <a16:creationId xmlns:a16="http://schemas.microsoft.com/office/drawing/2014/main" id="{D56FE763-C695-FBF8-5326-C2D46FC52D2B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6" name="Google Shape;1601;p22">
              <a:extLst>
                <a:ext uri="{FF2B5EF4-FFF2-40B4-BE49-F238E27FC236}">
                  <a16:creationId xmlns:a16="http://schemas.microsoft.com/office/drawing/2014/main" id="{81EF5E78-6175-ED43-0B05-3D33E5BA572A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7" name="Google Shape;1602;p22">
              <a:extLst>
                <a:ext uri="{FF2B5EF4-FFF2-40B4-BE49-F238E27FC236}">
                  <a16:creationId xmlns:a16="http://schemas.microsoft.com/office/drawing/2014/main" id="{4A118FA5-03FC-8653-0152-0016748176C6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8" name="Google Shape;1603;p22">
              <a:extLst>
                <a:ext uri="{FF2B5EF4-FFF2-40B4-BE49-F238E27FC236}">
                  <a16:creationId xmlns:a16="http://schemas.microsoft.com/office/drawing/2014/main" id="{9A50B432-59DA-3C58-E5D7-38F048E47AC3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9" name="Google Shape;1604;p22">
              <a:extLst>
                <a:ext uri="{FF2B5EF4-FFF2-40B4-BE49-F238E27FC236}">
                  <a16:creationId xmlns:a16="http://schemas.microsoft.com/office/drawing/2014/main" id="{50AA3022-0229-C80C-C4B7-F34C2735A760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0" name="Google Shape;1605;p22">
              <a:extLst>
                <a:ext uri="{FF2B5EF4-FFF2-40B4-BE49-F238E27FC236}">
                  <a16:creationId xmlns:a16="http://schemas.microsoft.com/office/drawing/2014/main" id="{7BA30278-383C-B1AC-D36B-664F91153A70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1" name="Google Shape;1606;p22">
              <a:extLst>
                <a:ext uri="{FF2B5EF4-FFF2-40B4-BE49-F238E27FC236}">
                  <a16:creationId xmlns:a16="http://schemas.microsoft.com/office/drawing/2014/main" id="{3D6BA651-F56B-D382-560E-1A2A3B9EA68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2" name="Google Shape;1607;p22">
              <a:extLst>
                <a:ext uri="{FF2B5EF4-FFF2-40B4-BE49-F238E27FC236}">
                  <a16:creationId xmlns:a16="http://schemas.microsoft.com/office/drawing/2014/main" id="{16D42032-835F-F5FF-A9EF-C87132FED75C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3" name="Google Shape;1608;p22">
              <a:extLst>
                <a:ext uri="{FF2B5EF4-FFF2-40B4-BE49-F238E27FC236}">
                  <a16:creationId xmlns:a16="http://schemas.microsoft.com/office/drawing/2014/main" id="{101105BA-F01B-C64E-E709-C9713EC7D3E6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4" name="Google Shape;1609;p22">
              <a:extLst>
                <a:ext uri="{FF2B5EF4-FFF2-40B4-BE49-F238E27FC236}">
                  <a16:creationId xmlns:a16="http://schemas.microsoft.com/office/drawing/2014/main" id="{51AA207A-391D-3481-5E4F-EBB93F180877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5" name="Google Shape;1610;p22">
              <a:extLst>
                <a:ext uri="{FF2B5EF4-FFF2-40B4-BE49-F238E27FC236}">
                  <a16:creationId xmlns:a16="http://schemas.microsoft.com/office/drawing/2014/main" id="{01A9D973-3E2D-137F-8D82-F3770037F517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6" name="Google Shape;1611;p22">
              <a:extLst>
                <a:ext uri="{FF2B5EF4-FFF2-40B4-BE49-F238E27FC236}">
                  <a16:creationId xmlns:a16="http://schemas.microsoft.com/office/drawing/2014/main" id="{232653F4-BF8B-97D8-AF33-7B3CF049A4ED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7" name="Google Shape;1612;p22">
              <a:extLst>
                <a:ext uri="{FF2B5EF4-FFF2-40B4-BE49-F238E27FC236}">
                  <a16:creationId xmlns:a16="http://schemas.microsoft.com/office/drawing/2014/main" id="{588EDD98-4402-A2EA-5CDD-392F77430A05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8" name="Google Shape;1613;p22">
              <a:extLst>
                <a:ext uri="{FF2B5EF4-FFF2-40B4-BE49-F238E27FC236}">
                  <a16:creationId xmlns:a16="http://schemas.microsoft.com/office/drawing/2014/main" id="{B75A4DC1-7F90-ED15-0671-B0CDF00DC549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9" name="Google Shape;1614;p22">
              <a:extLst>
                <a:ext uri="{FF2B5EF4-FFF2-40B4-BE49-F238E27FC236}">
                  <a16:creationId xmlns:a16="http://schemas.microsoft.com/office/drawing/2014/main" id="{377BFACB-DFED-84C2-9480-29652CA683E6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0" name="Google Shape;1615;p22">
              <a:extLst>
                <a:ext uri="{FF2B5EF4-FFF2-40B4-BE49-F238E27FC236}">
                  <a16:creationId xmlns:a16="http://schemas.microsoft.com/office/drawing/2014/main" id="{5E9804A7-6557-FCD5-58F2-96BA8B9C384C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1" name="Google Shape;1616;p22">
              <a:extLst>
                <a:ext uri="{FF2B5EF4-FFF2-40B4-BE49-F238E27FC236}">
                  <a16:creationId xmlns:a16="http://schemas.microsoft.com/office/drawing/2014/main" id="{B9DF4406-A21B-2F03-90AA-4A2BCE91AB2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2" name="Google Shape;1617;p22">
              <a:extLst>
                <a:ext uri="{FF2B5EF4-FFF2-40B4-BE49-F238E27FC236}">
                  <a16:creationId xmlns:a16="http://schemas.microsoft.com/office/drawing/2014/main" id="{679EE026-851F-B176-1086-D903C9C592EC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3" name="Google Shape;1618;p22">
              <a:extLst>
                <a:ext uri="{FF2B5EF4-FFF2-40B4-BE49-F238E27FC236}">
                  <a16:creationId xmlns:a16="http://schemas.microsoft.com/office/drawing/2014/main" id="{45292B29-D859-7A8C-3017-641413474AC0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4" name="Google Shape;1619;p22">
              <a:extLst>
                <a:ext uri="{FF2B5EF4-FFF2-40B4-BE49-F238E27FC236}">
                  <a16:creationId xmlns:a16="http://schemas.microsoft.com/office/drawing/2014/main" id="{B9204D1D-BCE8-C654-A2CD-10066D33E71B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5" name="Google Shape;1620;p22">
              <a:extLst>
                <a:ext uri="{FF2B5EF4-FFF2-40B4-BE49-F238E27FC236}">
                  <a16:creationId xmlns:a16="http://schemas.microsoft.com/office/drawing/2014/main" id="{FA0FCD5B-4B03-B986-C837-B46916DEAD0D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6" name="Google Shape;1621;p22">
              <a:extLst>
                <a:ext uri="{FF2B5EF4-FFF2-40B4-BE49-F238E27FC236}">
                  <a16:creationId xmlns:a16="http://schemas.microsoft.com/office/drawing/2014/main" id="{C94E5E36-F1B7-D08B-970C-DBC7FA40A7D5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7" name="Google Shape;1622;p22">
              <a:extLst>
                <a:ext uri="{FF2B5EF4-FFF2-40B4-BE49-F238E27FC236}">
                  <a16:creationId xmlns:a16="http://schemas.microsoft.com/office/drawing/2014/main" id="{C196FF90-AEF4-4254-8FF0-3A1C9F74D6DD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8" name="Google Shape;1623;p22">
              <a:extLst>
                <a:ext uri="{FF2B5EF4-FFF2-40B4-BE49-F238E27FC236}">
                  <a16:creationId xmlns:a16="http://schemas.microsoft.com/office/drawing/2014/main" id="{74406C44-002D-A824-432E-4BC50049F00E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9" name="Google Shape;1624;p22">
              <a:extLst>
                <a:ext uri="{FF2B5EF4-FFF2-40B4-BE49-F238E27FC236}">
                  <a16:creationId xmlns:a16="http://schemas.microsoft.com/office/drawing/2014/main" id="{A0EA9F2D-E494-F3FB-1894-A789675DEEF3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0" name="Google Shape;1625;p22">
              <a:extLst>
                <a:ext uri="{FF2B5EF4-FFF2-40B4-BE49-F238E27FC236}">
                  <a16:creationId xmlns:a16="http://schemas.microsoft.com/office/drawing/2014/main" id="{8DC048D3-70E7-A5A1-4200-BC653440A762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1" name="Google Shape;1626;p22">
              <a:extLst>
                <a:ext uri="{FF2B5EF4-FFF2-40B4-BE49-F238E27FC236}">
                  <a16:creationId xmlns:a16="http://schemas.microsoft.com/office/drawing/2014/main" id="{4A6B92F6-28EE-502C-B06D-A3D9F96A1254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2" name="Google Shape;1627;p22">
              <a:extLst>
                <a:ext uri="{FF2B5EF4-FFF2-40B4-BE49-F238E27FC236}">
                  <a16:creationId xmlns:a16="http://schemas.microsoft.com/office/drawing/2014/main" id="{6CA64D19-48FB-F387-4A27-272CE3B4E39C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3" name="Google Shape;1628;p22">
              <a:extLst>
                <a:ext uri="{FF2B5EF4-FFF2-40B4-BE49-F238E27FC236}">
                  <a16:creationId xmlns:a16="http://schemas.microsoft.com/office/drawing/2014/main" id="{5DE8B9B8-A3E6-4ED4-201D-44CE73C9F2B4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4" name="Google Shape;1629;p22">
              <a:extLst>
                <a:ext uri="{FF2B5EF4-FFF2-40B4-BE49-F238E27FC236}">
                  <a16:creationId xmlns:a16="http://schemas.microsoft.com/office/drawing/2014/main" id="{4317A33B-7B8A-793F-7AA2-709EAD532F27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5" name="Google Shape;1630;p22">
              <a:extLst>
                <a:ext uri="{FF2B5EF4-FFF2-40B4-BE49-F238E27FC236}">
                  <a16:creationId xmlns:a16="http://schemas.microsoft.com/office/drawing/2014/main" id="{53F30C36-2C06-130E-B55F-A31907EF8C6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6" name="Google Shape;1631;p22">
              <a:extLst>
                <a:ext uri="{FF2B5EF4-FFF2-40B4-BE49-F238E27FC236}">
                  <a16:creationId xmlns:a16="http://schemas.microsoft.com/office/drawing/2014/main" id="{645E70A6-2E05-DA57-68D8-984E85328ED7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7" name="Google Shape;1632;p22">
              <a:extLst>
                <a:ext uri="{FF2B5EF4-FFF2-40B4-BE49-F238E27FC236}">
                  <a16:creationId xmlns:a16="http://schemas.microsoft.com/office/drawing/2014/main" id="{D89981D2-BDBD-EF82-0864-B7E0CD11113A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8" name="Google Shape;1633;p22">
              <a:extLst>
                <a:ext uri="{FF2B5EF4-FFF2-40B4-BE49-F238E27FC236}">
                  <a16:creationId xmlns:a16="http://schemas.microsoft.com/office/drawing/2014/main" id="{2206AC2B-E6B8-19FA-94FB-52DCEFCF9763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9" name="Google Shape;1634;p22">
              <a:extLst>
                <a:ext uri="{FF2B5EF4-FFF2-40B4-BE49-F238E27FC236}">
                  <a16:creationId xmlns:a16="http://schemas.microsoft.com/office/drawing/2014/main" id="{F3BF4FDF-7F2D-1824-1D4D-0452C2DE649D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0" name="Google Shape;1635;p22">
              <a:extLst>
                <a:ext uri="{FF2B5EF4-FFF2-40B4-BE49-F238E27FC236}">
                  <a16:creationId xmlns:a16="http://schemas.microsoft.com/office/drawing/2014/main" id="{B80FE906-7917-B7B6-0D3C-61E5DB23A911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1" name="Google Shape;1636;p22">
              <a:extLst>
                <a:ext uri="{FF2B5EF4-FFF2-40B4-BE49-F238E27FC236}">
                  <a16:creationId xmlns:a16="http://schemas.microsoft.com/office/drawing/2014/main" id="{4972713A-1ADD-044A-39AA-124812B65893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2" name="Google Shape;1637;p22">
              <a:extLst>
                <a:ext uri="{FF2B5EF4-FFF2-40B4-BE49-F238E27FC236}">
                  <a16:creationId xmlns:a16="http://schemas.microsoft.com/office/drawing/2014/main" id="{B3271E1F-3B78-D258-143C-E13AF6E0B2F6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3" name="Google Shape;1638;p22">
              <a:extLst>
                <a:ext uri="{FF2B5EF4-FFF2-40B4-BE49-F238E27FC236}">
                  <a16:creationId xmlns:a16="http://schemas.microsoft.com/office/drawing/2014/main" id="{9669DA35-F861-4719-F803-45CE97EE255C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4" name="Google Shape;1639;p22">
              <a:extLst>
                <a:ext uri="{FF2B5EF4-FFF2-40B4-BE49-F238E27FC236}">
                  <a16:creationId xmlns:a16="http://schemas.microsoft.com/office/drawing/2014/main" id="{998D22ED-01E5-0BC9-7578-B816351877CC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5" name="Google Shape;1640;p22">
              <a:extLst>
                <a:ext uri="{FF2B5EF4-FFF2-40B4-BE49-F238E27FC236}">
                  <a16:creationId xmlns:a16="http://schemas.microsoft.com/office/drawing/2014/main" id="{89B57DC2-1B0E-0539-FAFD-2F6EDA663B02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6" name="Google Shape;1641;p22">
              <a:extLst>
                <a:ext uri="{FF2B5EF4-FFF2-40B4-BE49-F238E27FC236}">
                  <a16:creationId xmlns:a16="http://schemas.microsoft.com/office/drawing/2014/main" id="{43961CBB-8575-EA52-B18D-7AB340765ADA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7" name="Google Shape;1642;p22">
              <a:extLst>
                <a:ext uri="{FF2B5EF4-FFF2-40B4-BE49-F238E27FC236}">
                  <a16:creationId xmlns:a16="http://schemas.microsoft.com/office/drawing/2014/main" id="{968C77A7-FB69-FEC8-579A-04090E3AF8B1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8" name="Google Shape;1643;p22">
              <a:extLst>
                <a:ext uri="{FF2B5EF4-FFF2-40B4-BE49-F238E27FC236}">
                  <a16:creationId xmlns:a16="http://schemas.microsoft.com/office/drawing/2014/main" id="{59F3EC7B-33A6-5737-99E1-6B213C17A2DF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9" name="Google Shape;1644;p22">
              <a:extLst>
                <a:ext uri="{FF2B5EF4-FFF2-40B4-BE49-F238E27FC236}">
                  <a16:creationId xmlns:a16="http://schemas.microsoft.com/office/drawing/2014/main" id="{C1FF5EC2-C7C2-ECE5-527D-0DEBAAE98233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0" name="Google Shape;1645;p22">
              <a:extLst>
                <a:ext uri="{FF2B5EF4-FFF2-40B4-BE49-F238E27FC236}">
                  <a16:creationId xmlns:a16="http://schemas.microsoft.com/office/drawing/2014/main" id="{96414423-DAD7-0BF7-705E-094D0D6F1408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1" name="Google Shape;1646;p22">
              <a:extLst>
                <a:ext uri="{FF2B5EF4-FFF2-40B4-BE49-F238E27FC236}">
                  <a16:creationId xmlns:a16="http://schemas.microsoft.com/office/drawing/2014/main" id="{0EE4E0E5-E751-CDEF-39CB-49F900E382EC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2" name="Google Shape;1647;p22">
              <a:extLst>
                <a:ext uri="{FF2B5EF4-FFF2-40B4-BE49-F238E27FC236}">
                  <a16:creationId xmlns:a16="http://schemas.microsoft.com/office/drawing/2014/main" id="{5EACC6FE-8DFD-0E0D-7F9B-D63538BA58E1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3" name="Google Shape;1648;p22">
              <a:extLst>
                <a:ext uri="{FF2B5EF4-FFF2-40B4-BE49-F238E27FC236}">
                  <a16:creationId xmlns:a16="http://schemas.microsoft.com/office/drawing/2014/main" id="{38232BA2-6D23-3079-8560-FD8A47685031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4" name="Google Shape;1649;p22">
              <a:extLst>
                <a:ext uri="{FF2B5EF4-FFF2-40B4-BE49-F238E27FC236}">
                  <a16:creationId xmlns:a16="http://schemas.microsoft.com/office/drawing/2014/main" id="{1236DA31-76DD-BB20-747C-80D9B2A0DEAA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5" name="Google Shape;1650;p22">
              <a:extLst>
                <a:ext uri="{FF2B5EF4-FFF2-40B4-BE49-F238E27FC236}">
                  <a16:creationId xmlns:a16="http://schemas.microsoft.com/office/drawing/2014/main" id="{3E8B27C8-97D8-89B8-BEC2-A9835E3188EF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6" name="Google Shape;1651;p22">
              <a:extLst>
                <a:ext uri="{FF2B5EF4-FFF2-40B4-BE49-F238E27FC236}">
                  <a16:creationId xmlns:a16="http://schemas.microsoft.com/office/drawing/2014/main" id="{EB537147-4F51-8BC4-8F10-83515BBA604E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7" name="Google Shape;1652;p22">
              <a:extLst>
                <a:ext uri="{FF2B5EF4-FFF2-40B4-BE49-F238E27FC236}">
                  <a16:creationId xmlns:a16="http://schemas.microsoft.com/office/drawing/2014/main" id="{7409E23A-B53D-1EDD-433A-30732A18DAAD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8" name="Google Shape;1653;p22">
              <a:extLst>
                <a:ext uri="{FF2B5EF4-FFF2-40B4-BE49-F238E27FC236}">
                  <a16:creationId xmlns:a16="http://schemas.microsoft.com/office/drawing/2014/main" id="{9FC45A0D-9BB3-99EA-2085-49CD8B183AA1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Google Shape;1654;p22">
              <a:extLst>
                <a:ext uri="{FF2B5EF4-FFF2-40B4-BE49-F238E27FC236}">
                  <a16:creationId xmlns:a16="http://schemas.microsoft.com/office/drawing/2014/main" id="{6E119F6D-3196-D6EC-33EF-E9C2E338EA78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0" name="Google Shape;1655;p22">
              <a:extLst>
                <a:ext uri="{FF2B5EF4-FFF2-40B4-BE49-F238E27FC236}">
                  <a16:creationId xmlns:a16="http://schemas.microsoft.com/office/drawing/2014/main" id="{76FDE2A8-52CE-40DC-1889-3FE945C46C61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Google Shape;1656;p22">
              <a:extLst>
                <a:ext uri="{FF2B5EF4-FFF2-40B4-BE49-F238E27FC236}">
                  <a16:creationId xmlns:a16="http://schemas.microsoft.com/office/drawing/2014/main" id="{9588D1E0-90B3-6796-4E12-D939869297E7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2" name="Google Shape;1657;p22">
              <a:extLst>
                <a:ext uri="{FF2B5EF4-FFF2-40B4-BE49-F238E27FC236}">
                  <a16:creationId xmlns:a16="http://schemas.microsoft.com/office/drawing/2014/main" id="{36689129-F3AB-CB35-45E2-FD0994D57894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3" name="Google Shape;1658;p22">
              <a:extLst>
                <a:ext uri="{FF2B5EF4-FFF2-40B4-BE49-F238E27FC236}">
                  <a16:creationId xmlns:a16="http://schemas.microsoft.com/office/drawing/2014/main" id="{EC9344F8-93B9-52EB-35E1-E231868BA296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4" name="Google Shape;1659;p22">
              <a:extLst>
                <a:ext uri="{FF2B5EF4-FFF2-40B4-BE49-F238E27FC236}">
                  <a16:creationId xmlns:a16="http://schemas.microsoft.com/office/drawing/2014/main" id="{D6E6A149-EEC7-84D4-43F6-9B4ACF028C69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5" name="Google Shape;1660;p22">
              <a:extLst>
                <a:ext uri="{FF2B5EF4-FFF2-40B4-BE49-F238E27FC236}">
                  <a16:creationId xmlns:a16="http://schemas.microsoft.com/office/drawing/2014/main" id="{FFE89AFC-6BF5-5D63-D574-EBCCC10E0D1D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6" name="Google Shape;1661;p22">
              <a:extLst>
                <a:ext uri="{FF2B5EF4-FFF2-40B4-BE49-F238E27FC236}">
                  <a16:creationId xmlns:a16="http://schemas.microsoft.com/office/drawing/2014/main" id="{3ECF523D-EC5D-D502-70C1-770099421B66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7" name="Google Shape;1662;p22">
              <a:extLst>
                <a:ext uri="{FF2B5EF4-FFF2-40B4-BE49-F238E27FC236}">
                  <a16:creationId xmlns:a16="http://schemas.microsoft.com/office/drawing/2014/main" id="{55D288CC-08BD-F7A9-A960-75A6A53A5B0B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8" name="Google Shape;1663;p22">
              <a:extLst>
                <a:ext uri="{FF2B5EF4-FFF2-40B4-BE49-F238E27FC236}">
                  <a16:creationId xmlns:a16="http://schemas.microsoft.com/office/drawing/2014/main" id="{4E77A832-FB5B-573B-64E2-E7E0ED1053EA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9" name="Google Shape;1664;p22">
              <a:extLst>
                <a:ext uri="{FF2B5EF4-FFF2-40B4-BE49-F238E27FC236}">
                  <a16:creationId xmlns:a16="http://schemas.microsoft.com/office/drawing/2014/main" id="{0CA63E3B-B9C7-D520-E63E-81D180BC68EB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0" name="Google Shape;1665;p22">
              <a:extLst>
                <a:ext uri="{FF2B5EF4-FFF2-40B4-BE49-F238E27FC236}">
                  <a16:creationId xmlns:a16="http://schemas.microsoft.com/office/drawing/2014/main" id="{A57F7DF7-A857-FF95-49A9-50DCF8B2DB75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1" name="Google Shape;1666;p22">
              <a:extLst>
                <a:ext uri="{FF2B5EF4-FFF2-40B4-BE49-F238E27FC236}">
                  <a16:creationId xmlns:a16="http://schemas.microsoft.com/office/drawing/2014/main" id="{8F345928-2CA9-AF0E-927B-33533BD35DB0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2" name="Google Shape;1667;p22">
              <a:extLst>
                <a:ext uri="{FF2B5EF4-FFF2-40B4-BE49-F238E27FC236}">
                  <a16:creationId xmlns:a16="http://schemas.microsoft.com/office/drawing/2014/main" id="{726F2F8C-31C0-CD67-CF4E-30215E2F62DD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3" name="Google Shape;1668;p22">
              <a:extLst>
                <a:ext uri="{FF2B5EF4-FFF2-40B4-BE49-F238E27FC236}">
                  <a16:creationId xmlns:a16="http://schemas.microsoft.com/office/drawing/2014/main" id="{F33CB460-EA5C-B4AF-BD52-5E6BE1DBAE98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4" name="Google Shape;1669;p22">
              <a:extLst>
                <a:ext uri="{FF2B5EF4-FFF2-40B4-BE49-F238E27FC236}">
                  <a16:creationId xmlns:a16="http://schemas.microsoft.com/office/drawing/2014/main" id="{BA489304-CF4A-013A-A837-B341CCA057CF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5" name="Google Shape;1670;p22">
              <a:extLst>
                <a:ext uri="{FF2B5EF4-FFF2-40B4-BE49-F238E27FC236}">
                  <a16:creationId xmlns:a16="http://schemas.microsoft.com/office/drawing/2014/main" id="{706191B8-B5F0-7F3C-070E-9829A3F2D297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6" name="Google Shape;1671;p22">
              <a:extLst>
                <a:ext uri="{FF2B5EF4-FFF2-40B4-BE49-F238E27FC236}">
                  <a16:creationId xmlns:a16="http://schemas.microsoft.com/office/drawing/2014/main" id="{57F1E4A0-7516-57EB-45F5-0ED988EBA695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7" name="Google Shape;1672;p22">
              <a:extLst>
                <a:ext uri="{FF2B5EF4-FFF2-40B4-BE49-F238E27FC236}">
                  <a16:creationId xmlns:a16="http://schemas.microsoft.com/office/drawing/2014/main" id="{E6EB7DFB-8AA9-802B-D910-430B134A0701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8" name="Google Shape;1673;p22">
              <a:extLst>
                <a:ext uri="{FF2B5EF4-FFF2-40B4-BE49-F238E27FC236}">
                  <a16:creationId xmlns:a16="http://schemas.microsoft.com/office/drawing/2014/main" id="{A9254614-3708-6580-4310-75D788AE514B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9" name="Google Shape;1674;p22">
              <a:extLst>
                <a:ext uri="{FF2B5EF4-FFF2-40B4-BE49-F238E27FC236}">
                  <a16:creationId xmlns:a16="http://schemas.microsoft.com/office/drawing/2014/main" id="{BAC4E349-05B0-4071-5D8B-FD1DA6477741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0" name="Google Shape;1675;p22">
              <a:extLst>
                <a:ext uri="{FF2B5EF4-FFF2-40B4-BE49-F238E27FC236}">
                  <a16:creationId xmlns:a16="http://schemas.microsoft.com/office/drawing/2014/main" id="{4A16732C-93E1-5D70-0CE4-D65AEFC110CA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1" name="Google Shape;1676;p22">
              <a:extLst>
                <a:ext uri="{FF2B5EF4-FFF2-40B4-BE49-F238E27FC236}">
                  <a16:creationId xmlns:a16="http://schemas.microsoft.com/office/drawing/2014/main" id="{5EEF8526-D3E1-A65F-D772-6D6C81E25DCF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2" name="Google Shape;1677;p22">
              <a:extLst>
                <a:ext uri="{FF2B5EF4-FFF2-40B4-BE49-F238E27FC236}">
                  <a16:creationId xmlns:a16="http://schemas.microsoft.com/office/drawing/2014/main" id="{E1BC5ACF-975E-B737-31DA-5474A3C475D0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3" name="Google Shape;1678;p22">
              <a:extLst>
                <a:ext uri="{FF2B5EF4-FFF2-40B4-BE49-F238E27FC236}">
                  <a16:creationId xmlns:a16="http://schemas.microsoft.com/office/drawing/2014/main" id="{D443A9A1-B541-F7A0-7962-3A40DCAAA83B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4" name="Google Shape;1679;p22">
              <a:extLst>
                <a:ext uri="{FF2B5EF4-FFF2-40B4-BE49-F238E27FC236}">
                  <a16:creationId xmlns:a16="http://schemas.microsoft.com/office/drawing/2014/main" id="{45CFC1CB-5751-A1C6-A4F2-6177FF988A03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5" name="Google Shape;1680;p22">
              <a:extLst>
                <a:ext uri="{FF2B5EF4-FFF2-40B4-BE49-F238E27FC236}">
                  <a16:creationId xmlns:a16="http://schemas.microsoft.com/office/drawing/2014/main" id="{C607DDEC-5A67-0048-B1CB-1D825F64EA71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6" name="Google Shape;1681;p22">
              <a:extLst>
                <a:ext uri="{FF2B5EF4-FFF2-40B4-BE49-F238E27FC236}">
                  <a16:creationId xmlns:a16="http://schemas.microsoft.com/office/drawing/2014/main" id="{30336D2C-40CA-17C9-3B38-7F06B73A1281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7" name="Google Shape;1682;p22">
              <a:extLst>
                <a:ext uri="{FF2B5EF4-FFF2-40B4-BE49-F238E27FC236}">
                  <a16:creationId xmlns:a16="http://schemas.microsoft.com/office/drawing/2014/main" id="{80FB43BD-8C44-ADB1-A8E6-13E07ADF4888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8" name="Google Shape;1683;p22">
              <a:extLst>
                <a:ext uri="{FF2B5EF4-FFF2-40B4-BE49-F238E27FC236}">
                  <a16:creationId xmlns:a16="http://schemas.microsoft.com/office/drawing/2014/main" id="{9F5625E6-F636-B424-AD3F-B27C83CDEEBA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9" name="Google Shape;1684;p22">
              <a:extLst>
                <a:ext uri="{FF2B5EF4-FFF2-40B4-BE49-F238E27FC236}">
                  <a16:creationId xmlns:a16="http://schemas.microsoft.com/office/drawing/2014/main" id="{D0240E9E-2C10-BE7C-B047-15D9B6CA3ACD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0" name="Google Shape;1685;p22">
              <a:extLst>
                <a:ext uri="{FF2B5EF4-FFF2-40B4-BE49-F238E27FC236}">
                  <a16:creationId xmlns:a16="http://schemas.microsoft.com/office/drawing/2014/main" id="{A59089CC-0044-9574-CB74-B3577D8E8374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1" name="Google Shape;1686;p22">
              <a:extLst>
                <a:ext uri="{FF2B5EF4-FFF2-40B4-BE49-F238E27FC236}">
                  <a16:creationId xmlns:a16="http://schemas.microsoft.com/office/drawing/2014/main" id="{40343C32-E203-D1C5-707B-A7B8611019AB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2" name="Google Shape;1687;p22">
              <a:extLst>
                <a:ext uri="{FF2B5EF4-FFF2-40B4-BE49-F238E27FC236}">
                  <a16:creationId xmlns:a16="http://schemas.microsoft.com/office/drawing/2014/main" id="{37DD6605-0748-674A-366C-C2AF155BA959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3" name="Google Shape;1688;p22">
              <a:extLst>
                <a:ext uri="{FF2B5EF4-FFF2-40B4-BE49-F238E27FC236}">
                  <a16:creationId xmlns:a16="http://schemas.microsoft.com/office/drawing/2014/main" id="{B56F4C39-F0F9-0582-1742-01E161D7B315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4" name="Google Shape;1689;p22">
              <a:extLst>
                <a:ext uri="{FF2B5EF4-FFF2-40B4-BE49-F238E27FC236}">
                  <a16:creationId xmlns:a16="http://schemas.microsoft.com/office/drawing/2014/main" id="{F4A816E2-5089-D042-D15A-1BBBFFECE7FE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5" name="Google Shape;1690;p22">
              <a:extLst>
                <a:ext uri="{FF2B5EF4-FFF2-40B4-BE49-F238E27FC236}">
                  <a16:creationId xmlns:a16="http://schemas.microsoft.com/office/drawing/2014/main" id="{06308474-2294-339D-9A06-89F4B40959A3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6" name="Google Shape;1691;p22">
              <a:extLst>
                <a:ext uri="{FF2B5EF4-FFF2-40B4-BE49-F238E27FC236}">
                  <a16:creationId xmlns:a16="http://schemas.microsoft.com/office/drawing/2014/main" id="{85F1C550-2487-3F41-727A-7D40C9AF6A3C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7" name="Google Shape;1692;p22">
              <a:extLst>
                <a:ext uri="{FF2B5EF4-FFF2-40B4-BE49-F238E27FC236}">
                  <a16:creationId xmlns:a16="http://schemas.microsoft.com/office/drawing/2014/main" id="{2221CA9B-09D3-FD59-6678-08204D3B9F1D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8" name="Google Shape;1693;p22">
              <a:extLst>
                <a:ext uri="{FF2B5EF4-FFF2-40B4-BE49-F238E27FC236}">
                  <a16:creationId xmlns:a16="http://schemas.microsoft.com/office/drawing/2014/main" id="{C7331462-AF02-6AAD-B96A-2A80E5A0A17B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9" name="Google Shape;1694;p22">
              <a:extLst>
                <a:ext uri="{FF2B5EF4-FFF2-40B4-BE49-F238E27FC236}">
                  <a16:creationId xmlns:a16="http://schemas.microsoft.com/office/drawing/2014/main" id="{580AA576-9474-7A38-739D-A2960317D779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0" name="Google Shape;1695;p22">
              <a:extLst>
                <a:ext uri="{FF2B5EF4-FFF2-40B4-BE49-F238E27FC236}">
                  <a16:creationId xmlns:a16="http://schemas.microsoft.com/office/drawing/2014/main" id="{6BE52EFA-99AF-6784-C967-0DD9C778D9F6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1" name="Google Shape;1696;p22">
              <a:extLst>
                <a:ext uri="{FF2B5EF4-FFF2-40B4-BE49-F238E27FC236}">
                  <a16:creationId xmlns:a16="http://schemas.microsoft.com/office/drawing/2014/main" id="{1EDD28DC-BE80-D658-DDE7-80E20C0B5B50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2" name="Google Shape;1697;p22">
              <a:extLst>
                <a:ext uri="{FF2B5EF4-FFF2-40B4-BE49-F238E27FC236}">
                  <a16:creationId xmlns:a16="http://schemas.microsoft.com/office/drawing/2014/main" id="{E0127624-D9F3-B35C-4EEB-389F08883E36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3" name="Google Shape;1698;p22">
              <a:extLst>
                <a:ext uri="{FF2B5EF4-FFF2-40B4-BE49-F238E27FC236}">
                  <a16:creationId xmlns:a16="http://schemas.microsoft.com/office/drawing/2014/main" id="{8746A060-19AB-9536-96BB-A92215FA336C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4" name="Google Shape;1699;p22">
              <a:extLst>
                <a:ext uri="{FF2B5EF4-FFF2-40B4-BE49-F238E27FC236}">
                  <a16:creationId xmlns:a16="http://schemas.microsoft.com/office/drawing/2014/main" id="{FC27B44A-AE02-357F-06C7-0AA93891BFEA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5" name="Google Shape;1700;p22">
              <a:extLst>
                <a:ext uri="{FF2B5EF4-FFF2-40B4-BE49-F238E27FC236}">
                  <a16:creationId xmlns:a16="http://schemas.microsoft.com/office/drawing/2014/main" id="{89CA358C-C89F-3603-558F-8A8210DDD773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6" name="Google Shape;1701;p22">
              <a:extLst>
                <a:ext uri="{FF2B5EF4-FFF2-40B4-BE49-F238E27FC236}">
                  <a16:creationId xmlns:a16="http://schemas.microsoft.com/office/drawing/2014/main" id="{162B4754-ED36-1E76-7FC0-2127E1E4D676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7" name="Google Shape;1702;p22">
              <a:extLst>
                <a:ext uri="{FF2B5EF4-FFF2-40B4-BE49-F238E27FC236}">
                  <a16:creationId xmlns:a16="http://schemas.microsoft.com/office/drawing/2014/main" id="{F8E73CAF-A9BF-6D9D-B402-E94367D4A559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8" name="Google Shape;1703;p22">
              <a:extLst>
                <a:ext uri="{FF2B5EF4-FFF2-40B4-BE49-F238E27FC236}">
                  <a16:creationId xmlns:a16="http://schemas.microsoft.com/office/drawing/2014/main" id="{5362FF1E-CF76-4C5B-91E3-FC91E9AEB5A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9" name="Google Shape;1704;p22">
              <a:extLst>
                <a:ext uri="{FF2B5EF4-FFF2-40B4-BE49-F238E27FC236}">
                  <a16:creationId xmlns:a16="http://schemas.microsoft.com/office/drawing/2014/main" id="{DA4A53C5-F6B1-EE02-BF16-ED154E431624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0" name="Google Shape;1705;p22">
              <a:extLst>
                <a:ext uri="{FF2B5EF4-FFF2-40B4-BE49-F238E27FC236}">
                  <a16:creationId xmlns:a16="http://schemas.microsoft.com/office/drawing/2014/main" id="{43EA7E13-2541-2A72-771D-E4C0611A9002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1" name="Google Shape;1706;p22">
              <a:extLst>
                <a:ext uri="{FF2B5EF4-FFF2-40B4-BE49-F238E27FC236}">
                  <a16:creationId xmlns:a16="http://schemas.microsoft.com/office/drawing/2014/main" id="{64D3F570-E10F-1F69-DA73-11E724327489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2" name="Google Shape;1707;p22">
              <a:extLst>
                <a:ext uri="{FF2B5EF4-FFF2-40B4-BE49-F238E27FC236}">
                  <a16:creationId xmlns:a16="http://schemas.microsoft.com/office/drawing/2014/main" id="{1EE8D67D-08B4-5074-09B6-245A57949F0B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Google Shape;1708;p22">
              <a:extLst>
                <a:ext uri="{FF2B5EF4-FFF2-40B4-BE49-F238E27FC236}">
                  <a16:creationId xmlns:a16="http://schemas.microsoft.com/office/drawing/2014/main" id="{66BD7CD1-6349-C790-3AD6-6746A72C2076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Google Shape;1709;p22">
              <a:extLst>
                <a:ext uri="{FF2B5EF4-FFF2-40B4-BE49-F238E27FC236}">
                  <a16:creationId xmlns:a16="http://schemas.microsoft.com/office/drawing/2014/main" id="{14E39393-3368-C02F-6BB5-F47B0AD15BA2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5" name="Google Shape;1710;p22">
              <a:extLst>
                <a:ext uri="{FF2B5EF4-FFF2-40B4-BE49-F238E27FC236}">
                  <a16:creationId xmlns:a16="http://schemas.microsoft.com/office/drawing/2014/main" id="{71ABCE21-FD2D-3AA1-2D14-B5A413F18576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Google Shape;1711;p22">
              <a:extLst>
                <a:ext uri="{FF2B5EF4-FFF2-40B4-BE49-F238E27FC236}">
                  <a16:creationId xmlns:a16="http://schemas.microsoft.com/office/drawing/2014/main" id="{6ECDF9F9-6137-B816-0414-2556C6826FF5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7" name="Google Shape;1712;p22">
              <a:extLst>
                <a:ext uri="{FF2B5EF4-FFF2-40B4-BE49-F238E27FC236}">
                  <a16:creationId xmlns:a16="http://schemas.microsoft.com/office/drawing/2014/main" id="{9A52C3E3-0CF4-8216-6F71-E5FC0F843006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8" name="Google Shape;1713;p22">
              <a:extLst>
                <a:ext uri="{FF2B5EF4-FFF2-40B4-BE49-F238E27FC236}">
                  <a16:creationId xmlns:a16="http://schemas.microsoft.com/office/drawing/2014/main" id="{A283C186-DFCA-84CC-4FB3-07059CE704E4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9" name="Google Shape;1714;p22">
              <a:extLst>
                <a:ext uri="{FF2B5EF4-FFF2-40B4-BE49-F238E27FC236}">
                  <a16:creationId xmlns:a16="http://schemas.microsoft.com/office/drawing/2014/main" id="{0740AC13-9102-B004-A26E-ACCC12B85C5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0" name="Google Shape;1715;p22">
              <a:extLst>
                <a:ext uri="{FF2B5EF4-FFF2-40B4-BE49-F238E27FC236}">
                  <a16:creationId xmlns:a16="http://schemas.microsoft.com/office/drawing/2014/main" id="{F5EBECE8-AFDD-9D7E-50C3-6CCE18DF6EA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1" name="Google Shape;1716;p22">
              <a:extLst>
                <a:ext uri="{FF2B5EF4-FFF2-40B4-BE49-F238E27FC236}">
                  <a16:creationId xmlns:a16="http://schemas.microsoft.com/office/drawing/2014/main" id="{551077C5-F4AA-FFAA-6114-B587A94117FC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2" name="Google Shape;1717;p22">
              <a:extLst>
                <a:ext uri="{FF2B5EF4-FFF2-40B4-BE49-F238E27FC236}">
                  <a16:creationId xmlns:a16="http://schemas.microsoft.com/office/drawing/2014/main" id="{B32B4526-8CEB-23CF-D48F-AD19BF34FE9B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3" name="Google Shape;1718;p22">
              <a:extLst>
                <a:ext uri="{FF2B5EF4-FFF2-40B4-BE49-F238E27FC236}">
                  <a16:creationId xmlns:a16="http://schemas.microsoft.com/office/drawing/2014/main" id="{2268B314-285C-E23A-C532-643160C7C146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4" name="Google Shape;1719;p22">
              <a:extLst>
                <a:ext uri="{FF2B5EF4-FFF2-40B4-BE49-F238E27FC236}">
                  <a16:creationId xmlns:a16="http://schemas.microsoft.com/office/drawing/2014/main" id="{5F253C4D-94C7-2E80-46C6-52174DCFAC39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5" name="Google Shape;1720;p22">
              <a:extLst>
                <a:ext uri="{FF2B5EF4-FFF2-40B4-BE49-F238E27FC236}">
                  <a16:creationId xmlns:a16="http://schemas.microsoft.com/office/drawing/2014/main" id="{131B4A2E-7B1F-0D96-CEAC-FFD4CC149FFC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6" name="Google Shape;1721;p22">
              <a:extLst>
                <a:ext uri="{FF2B5EF4-FFF2-40B4-BE49-F238E27FC236}">
                  <a16:creationId xmlns:a16="http://schemas.microsoft.com/office/drawing/2014/main" id="{4567323D-607D-C2D6-0770-F0C4B3DFF003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7" name="Google Shape;1722;p22">
              <a:extLst>
                <a:ext uri="{FF2B5EF4-FFF2-40B4-BE49-F238E27FC236}">
                  <a16:creationId xmlns:a16="http://schemas.microsoft.com/office/drawing/2014/main" id="{486330CA-5308-9410-5E04-E6FBAAB8762D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8" name="Google Shape;1723;p22">
              <a:extLst>
                <a:ext uri="{FF2B5EF4-FFF2-40B4-BE49-F238E27FC236}">
                  <a16:creationId xmlns:a16="http://schemas.microsoft.com/office/drawing/2014/main" id="{19E9486F-04F4-3700-1DA4-5EA7E17DBDDC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9" name="Google Shape;1724;p22">
              <a:extLst>
                <a:ext uri="{FF2B5EF4-FFF2-40B4-BE49-F238E27FC236}">
                  <a16:creationId xmlns:a16="http://schemas.microsoft.com/office/drawing/2014/main" id="{A9D7D32F-5337-E6AD-58E5-C375DB74BCEB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0" name="Google Shape;1725;p22">
              <a:extLst>
                <a:ext uri="{FF2B5EF4-FFF2-40B4-BE49-F238E27FC236}">
                  <a16:creationId xmlns:a16="http://schemas.microsoft.com/office/drawing/2014/main" id="{C841601C-7F1F-50AA-B784-4E294AECA419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1" name="Google Shape;1726;p22">
              <a:extLst>
                <a:ext uri="{FF2B5EF4-FFF2-40B4-BE49-F238E27FC236}">
                  <a16:creationId xmlns:a16="http://schemas.microsoft.com/office/drawing/2014/main" id="{76EAD271-7DDE-15C5-80FD-53AE6E2C01BA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2" name="Google Shape;1727;p22">
              <a:extLst>
                <a:ext uri="{FF2B5EF4-FFF2-40B4-BE49-F238E27FC236}">
                  <a16:creationId xmlns:a16="http://schemas.microsoft.com/office/drawing/2014/main" id="{6CD9B229-3FF9-C617-F0E2-84C190AECAA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3" name="Google Shape;1728;p22">
              <a:extLst>
                <a:ext uri="{FF2B5EF4-FFF2-40B4-BE49-F238E27FC236}">
                  <a16:creationId xmlns:a16="http://schemas.microsoft.com/office/drawing/2014/main" id="{7FAD98BE-8A61-371B-8C0F-233E9A13086E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4" name="Google Shape;1729;p22">
              <a:extLst>
                <a:ext uri="{FF2B5EF4-FFF2-40B4-BE49-F238E27FC236}">
                  <a16:creationId xmlns:a16="http://schemas.microsoft.com/office/drawing/2014/main" id="{E5D6B097-79E8-6249-C208-3B22475624C9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5" name="Google Shape;1730;p22">
              <a:extLst>
                <a:ext uri="{FF2B5EF4-FFF2-40B4-BE49-F238E27FC236}">
                  <a16:creationId xmlns:a16="http://schemas.microsoft.com/office/drawing/2014/main" id="{FF6F7351-C24C-6BBC-662C-A973C047FB90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6" name="Google Shape;1731;p22">
              <a:extLst>
                <a:ext uri="{FF2B5EF4-FFF2-40B4-BE49-F238E27FC236}">
                  <a16:creationId xmlns:a16="http://schemas.microsoft.com/office/drawing/2014/main" id="{821E61DF-7248-93A0-9204-4F69C6E1C93A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7" name="Google Shape;1732;p22">
              <a:extLst>
                <a:ext uri="{FF2B5EF4-FFF2-40B4-BE49-F238E27FC236}">
                  <a16:creationId xmlns:a16="http://schemas.microsoft.com/office/drawing/2014/main" id="{A2D4EF61-A37D-3FB0-73EF-DEB01285D791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8" name="Google Shape;1733;p22">
              <a:extLst>
                <a:ext uri="{FF2B5EF4-FFF2-40B4-BE49-F238E27FC236}">
                  <a16:creationId xmlns:a16="http://schemas.microsoft.com/office/drawing/2014/main" id="{E817B67C-C3FB-D969-2BE8-0162CFF1A495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9" name="Google Shape;1734;p22">
              <a:extLst>
                <a:ext uri="{FF2B5EF4-FFF2-40B4-BE49-F238E27FC236}">
                  <a16:creationId xmlns:a16="http://schemas.microsoft.com/office/drawing/2014/main" id="{561070FA-E600-B637-2CB7-C26FF2C83AE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0" name="Google Shape;1735;p22">
              <a:extLst>
                <a:ext uri="{FF2B5EF4-FFF2-40B4-BE49-F238E27FC236}">
                  <a16:creationId xmlns:a16="http://schemas.microsoft.com/office/drawing/2014/main" id="{3C4DB650-DC4F-48D2-A9D1-355CF68EE948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1" name="Google Shape;1736;p22">
              <a:extLst>
                <a:ext uri="{FF2B5EF4-FFF2-40B4-BE49-F238E27FC236}">
                  <a16:creationId xmlns:a16="http://schemas.microsoft.com/office/drawing/2014/main" id="{2EBAD0CD-BF12-F08C-2E06-4BF3BF697CBA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2" name="Google Shape;1737;p22">
              <a:extLst>
                <a:ext uri="{FF2B5EF4-FFF2-40B4-BE49-F238E27FC236}">
                  <a16:creationId xmlns:a16="http://schemas.microsoft.com/office/drawing/2014/main" id="{A43B9CDE-3138-5ED2-A94A-AFBCCA1AC7F2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3" name="Google Shape;1738;p22">
              <a:extLst>
                <a:ext uri="{FF2B5EF4-FFF2-40B4-BE49-F238E27FC236}">
                  <a16:creationId xmlns:a16="http://schemas.microsoft.com/office/drawing/2014/main" id="{15507909-9F45-F6C6-D172-7412AA4BBCBE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4" name="Google Shape;1739;p22">
              <a:extLst>
                <a:ext uri="{FF2B5EF4-FFF2-40B4-BE49-F238E27FC236}">
                  <a16:creationId xmlns:a16="http://schemas.microsoft.com/office/drawing/2014/main" id="{451D878F-084C-8557-6AE6-D9F273AD1FF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5" name="Google Shape;1740;p22">
              <a:extLst>
                <a:ext uri="{FF2B5EF4-FFF2-40B4-BE49-F238E27FC236}">
                  <a16:creationId xmlns:a16="http://schemas.microsoft.com/office/drawing/2014/main" id="{F570B16D-E864-66E8-D75A-6F83241A0461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6" name="Google Shape;1741;p22">
              <a:extLst>
                <a:ext uri="{FF2B5EF4-FFF2-40B4-BE49-F238E27FC236}">
                  <a16:creationId xmlns:a16="http://schemas.microsoft.com/office/drawing/2014/main" id="{4AE05FA3-6971-3122-A15F-2F1E5851E59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7" name="Google Shape;1742;p22">
              <a:extLst>
                <a:ext uri="{FF2B5EF4-FFF2-40B4-BE49-F238E27FC236}">
                  <a16:creationId xmlns:a16="http://schemas.microsoft.com/office/drawing/2014/main" id="{B7E42E9F-C83A-AFDC-65F5-503A442D2C15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8" name="Google Shape;1743;p22">
              <a:extLst>
                <a:ext uri="{FF2B5EF4-FFF2-40B4-BE49-F238E27FC236}">
                  <a16:creationId xmlns:a16="http://schemas.microsoft.com/office/drawing/2014/main" id="{379BBA68-B085-B2D0-8347-57AAAC88B27A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9" name="Google Shape;1744;p22">
              <a:extLst>
                <a:ext uri="{FF2B5EF4-FFF2-40B4-BE49-F238E27FC236}">
                  <a16:creationId xmlns:a16="http://schemas.microsoft.com/office/drawing/2014/main" id="{CB1C3E15-0326-9AC5-CA26-178898C59D64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0" name="Google Shape;1745;p22">
              <a:extLst>
                <a:ext uri="{FF2B5EF4-FFF2-40B4-BE49-F238E27FC236}">
                  <a16:creationId xmlns:a16="http://schemas.microsoft.com/office/drawing/2014/main" id="{070B782B-6A15-F1D7-DA42-935B114FBAFC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1" name="Google Shape;1746;p22">
              <a:extLst>
                <a:ext uri="{FF2B5EF4-FFF2-40B4-BE49-F238E27FC236}">
                  <a16:creationId xmlns:a16="http://schemas.microsoft.com/office/drawing/2014/main" id="{A4B67B60-91A0-4A74-A692-C951FDE735ED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2" name="Google Shape;1747;p22">
              <a:extLst>
                <a:ext uri="{FF2B5EF4-FFF2-40B4-BE49-F238E27FC236}">
                  <a16:creationId xmlns:a16="http://schemas.microsoft.com/office/drawing/2014/main" id="{1AC8B33D-8D85-5956-B702-65E95379D58B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3" name="Google Shape;1748;p22">
              <a:extLst>
                <a:ext uri="{FF2B5EF4-FFF2-40B4-BE49-F238E27FC236}">
                  <a16:creationId xmlns:a16="http://schemas.microsoft.com/office/drawing/2014/main" id="{AFFA6D01-87AF-E440-9B94-6730356B409E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4" name="Google Shape;1749;p22">
              <a:extLst>
                <a:ext uri="{FF2B5EF4-FFF2-40B4-BE49-F238E27FC236}">
                  <a16:creationId xmlns:a16="http://schemas.microsoft.com/office/drawing/2014/main" id="{EE4C2A54-7A4D-83F5-A3E6-67679C6B0E87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5" name="Google Shape;1750;p22">
              <a:extLst>
                <a:ext uri="{FF2B5EF4-FFF2-40B4-BE49-F238E27FC236}">
                  <a16:creationId xmlns:a16="http://schemas.microsoft.com/office/drawing/2014/main" id="{F294CEBD-FE0A-CC4B-7323-9BD72AE9F2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6" name="Google Shape;1751;p22">
              <a:extLst>
                <a:ext uri="{FF2B5EF4-FFF2-40B4-BE49-F238E27FC236}">
                  <a16:creationId xmlns:a16="http://schemas.microsoft.com/office/drawing/2014/main" id="{C0CE563D-87F5-81E4-0291-6B41159FC8BF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7" name="Google Shape;1752;p22">
              <a:extLst>
                <a:ext uri="{FF2B5EF4-FFF2-40B4-BE49-F238E27FC236}">
                  <a16:creationId xmlns:a16="http://schemas.microsoft.com/office/drawing/2014/main" id="{0B5F2D84-998A-CFCB-8619-B787C4CB1541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8" name="Google Shape;1753;p22">
              <a:extLst>
                <a:ext uri="{FF2B5EF4-FFF2-40B4-BE49-F238E27FC236}">
                  <a16:creationId xmlns:a16="http://schemas.microsoft.com/office/drawing/2014/main" id="{37C279DE-EAA2-E38D-982E-230218601AAB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9" name="Google Shape;1754;p22">
              <a:extLst>
                <a:ext uri="{FF2B5EF4-FFF2-40B4-BE49-F238E27FC236}">
                  <a16:creationId xmlns:a16="http://schemas.microsoft.com/office/drawing/2014/main" id="{EE4B4966-6606-B309-4554-AFCC0CF115F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0" name="Google Shape;1755;p22">
              <a:extLst>
                <a:ext uri="{FF2B5EF4-FFF2-40B4-BE49-F238E27FC236}">
                  <a16:creationId xmlns:a16="http://schemas.microsoft.com/office/drawing/2014/main" id="{55233AD4-084A-8E3F-86E3-AC48EB64FEF5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1" name="Google Shape;1756;p22">
              <a:extLst>
                <a:ext uri="{FF2B5EF4-FFF2-40B4-BE49-F238E27FC236}">
                  <a16:creationId xmlns:a16="http://schemas.microsoft.com/office/drawing/2014/main" id="{E9BF6273-BBC1-1541-4947-86624ACF28B2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2" name="Google Shape;1757;p22">
              <a:extLst>
                <a:ext uri="{FF2B5EF4-FFF2-40B4-BE49-F238E27FC236}">
                  <a16:creationId xmlns:a16="http://schemas.microsoft.com/office/drawing/2014/main" id="{245EE816-3F9A-3029-FA3D-654D65B3FEAE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3" name="Google Shape;1758;p22">
              <a:extLst>
                <a:ext uri="{FF2B5EF4-FFF2-40B4-BE49-F238E27FC236}">
                  <a16:creationId xmlns:a16="http://schemas.microsoft.com/office/drawing/2014/main" id="{9AEEF236-6AF3-0287-C63B-7079096541F6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4" name="Google Shape;1759;p22">
              <a:extLst>
                <a:ext uri="{FF2B5EF4-FFF2-40B4-BE49-F238E27FC236}">
                  <a16:creationId xmlns:a16="http://schemas.microsoft.com/office/drawing/2014/main" id="{80064EA3-9501-A757-62F6-48AEC9E00301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5" name="Google Shape;1760;p22">
              <a:extLst>
                <a:ext uri="{FF2B5EF4-FFF2-40B4-BE49-F238E27FC236}">
                  <a16:creationId xmlns:a16="http://schemas.microsoft.com/office/drawing/2014/main" id="{C1004E61-F171-77C8-E84E-A788788F2B18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6" name="Google Shape;1761;p22">
              <a:extLst>
                <a:ext uri="{FF2B5EF4-FFF2-40B4-BE49-F238E27FC236}">
                  <a16:creationId xmlns:a16="http://schemas.microsoft.com/office/drawing/2014/main" id="{6E44E65C-9828-DD88-9FC0-D2450EF49B79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7" name="Google Shape;1762;p22">
              <a:extLst>
                <a:ext uri="{FF2B5EF4-FFF2-40B4-BE49-F238E27FC236}">
                  <a16:creationId xmlns:a16="http://schemas.microsoft.com/office/drawing/2014/main" id="{78AF45AD-EC9F-8A8C-DA02-268971930925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8" name="Google Shape;1763;p22">
              <a:extLst>
                <a:ext uri="{FF2B5EF4-FFF2-40B4-BE49-F238E27FC236}">
                  <a16:creationId xmlns:a16="http://schemas.microsoft.com/office/drawing/2014/main" id="{939DE49E-CC06-E512-32BC-6C95E9D03F22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9" name="Google Shape;1764;p22">
              <a:extLst>
                <a:ext uri="{FF2B5EF4-FFF2-40B4-BE49-F238E27FC236}">
                  <a16:creationId xmlns:a16="http://schemas.microsoft.com/office/drawing/2014/main" id="{32D6691E-D7ED-78F0-A51A-880ABF8FF27A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0" name="Google Shape;1765;p22">
              <a:extLst>
                <a:ext uri="{FF2B5EF4-FFF2-40B4-BE49-F238E27FC236}">
                  <a16:creationId xmlns:a16="http://schemas.microsoft.com/office/drawing/2014/main" id="{6759D280-01F1-E75C-1149-FCBA5D608958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1" name="Google Shape;1766;p22">
              <a:extLst>
                <a:ext uri="{FF2B5EF4-FFF2-40B4-BE49-F238E27FC236}">
                  <a16:creationId xmlns:a16="http://schemas.microsoft.com/office/drawing/2014/main" id="{650268FB-DB47-D1DC-1A5D-FEC135BCC945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2" name="Google Shape;1767;p22">
              <a:extLst>
                <a:ext uri="{FF2B5EF4-FFF2-40B4-BE49-F238E27FC236}">
                  <a16:creationId xmlns:a16="http://schemas.microsoft.com/office/drawing/2014/main" id="{5F26408B-A759-AD18-4E7C-19220E10D5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3" name="Google Shape;1768;p22">
              <a:extLst>
                <a:ext uri="{FF2B5EF4-FFF2-40B4-BE49-F238E27FC236}">
                  <a16:creationId xmlns:a16="http://schemas.microsoft.com/office/drawing/2014/main" id="{E5F4D74F-FB8F-DFCC-1691-A83D5693D77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4" name="Google Shape;1769;p22">
              <a:extLst>
                <a:ext uri="{FF2B5EF4-FFF2-40B4-BE49-F238E27FC236}">
                  <a16:creationId xmlns:a16="http://schemas.microsoft.com/office/drawing/2014/main" id="{0A30E8C6-A225-D02A-3937-6A31FABEF8EC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5" name="Google Shape;1770;p22">
              <a:extLst>
                <a:ext uri="{FF2B5EF4-FFF2-40B4-BE49-F238E27FC236}">
                  <a16:creationId xmlns:a16="http://schemas.microsoft.com/office/drawing/2014/main" id="{1F9EC253-C967-564C-437B-83F2E9711426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6" name="Google Shape;1771;p22">
              <a:extLst>
                <a:ext uri="{FF2B5EF4-FFF2-40B4-BE49-F238E27FC236}">
                  <a16:creationId xmlns:a16="http://schemas.microsoft.com/office/drawing/2014/main" id="{593E5940-31A6-27F4-7975-0EF3858105DB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7" name="Google Shape;1772;p22">
              <a:extLst>
                <a:ext uri="{FF2B5EF4-FFF2-40B4-BE49-F238E27FC236}">
                  <a16:creationId xmlns:a16="http://schemas.microsoft.com/office/drawing/2014/main" id="{67FADFC9-6D18-58F7-2A62-E498AFC0824F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" name="Google Shape;1773;p22">
              <a:extLst>
                <a:ext uri="{FF2B5EF4-FFF2-40B4-BE49-F238E27FC236}">
                  <a16:creationId xmlns:a16="http://schemas.microsoft.com/office/drawing/2014/main" id="{BA99B7B3-949D-C4A1-5B58-2F26E220E9B6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" name="Google Shape;1774;p22">
              <a:extLst>
                <a:ext uri="{FF2B5EF4-FFF2-40B4-BE49-F238E27FC236}">
                  <a16:creationId xmlns:a16="http://schemas.microsoft.com/office/drawing/2014/main" id="{197515A9-BAE9-981C-1626-045FF2C11C93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0" name="Google Shape;1775;p22">
              <a:extLst>
                <a:ext uri="{FF2B5EF4-FFF2-40B4-BE49-F238E27FC236}">
                  <a16:creationId xmlns:a16="http://schemas.microsoft.com/office/drawing/2014/main" id="{95AFA02B-DF4E-9899-F97E-6C57973E2109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1" name="Google Shape;1776;p22">
              <a:extLst>
                <a:ext uri="{FF2B5EF4-FFF2-40B4-BE49-F238E27FC236}">
                  <a16:creationId xmlns:a16="http://schemas.microsoft.com/office/drawing/2014/main" id="{E07788DA-BA17-55DD-1374-2B1340F9AFEB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2" name="Google Shape;1777;p22">
              <a:extLst>
                <a:ext uri="{FF2B5EF4-FFF2-40B4-BE49-F238E27FC236}">
                  <a16:creationId xmlns:a16="http://schemas.microsoft.com/office/drawing/2014/main" id="{C83EFC85-E6D3-D7AF-3C98-DCBB6E0A02E8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3" name="Google Shape;1778;p22">
              <a:extLst>
                <a:ext uri="{FF2B5EF4-FFF2-40B4-BE49-F238E27FC236}">
                  <a16:creationId xmlns:a16="http://schemas.microsoft.com/office/drawing/2014/main" id="{1C4CF22F-3B92-874A-F2E2-1B89797E3037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4" name="Google Shape;1779;p22">
              <a:extLst>
                <a:ext uri="{FF2B5EF4-FFF2-40B4-BE49-F238E27FC236}">
                  <a16:creationId xmlns:a16="http://schemas.microsoft.com/office/drawing/2014/main" id="{CE1BEAE0-706B-B21C-3358-6AED7150163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5" name="Google Shape;1780;p22">
              <a:extLst>
                <a:ext uri="{FF2B5EF4-FFF2-40B4-BE49-F238E27FC236}">
                  <a16:creationId xmlns:a16="http://schemas.microsoft.com/office/drawing/2014/main" id="{3D0B1FA9-DDF3-E1AD-4879-4224234AB838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6" name="Google Shape;1781;p22">
              <a:extLst>
                <a:ext uri="{FF2B5EF4-FFF2-40B4-BE49-F238E27FC236}">
                  <a16:creationId xmlns:a16="http://schemas.microsoft.com/office/drawing/2014/main" id="{75AADDAF-70C5-D008-DB2B-F6E56863EABA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7" name="Google Shape;1782;p22">
              <a:extLst>
                <a:ext uri="{FF2B5EF4-FFF2-40B4-BE49-F238E27FC236}">
                  <a16:creationId xmlns:a16="http://schemas.microsoft.com/office/drawing/2014/main" id="{BD1010E4-4A19-FB67-8E47-0716A3D2DBCC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8" name="Google Shape;1783;p22">
              <a:extLst>
                <a:ext uri="{FF2B5EF4-FFF2-40B4-BE49-F238E27FC236}">
                  <a16:creationId xmlns:a16="http://schemas.microsoft.com/office/drawing/2014/main" id="{7E3BE0EC-EC29-0A41-A2DD-528BFB931EA0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9" name="Google Shape;1784;p22">
              <a:extLst>
                <a:ext uri="{FF2B5EF4-FFF2-40B4-BE49-F238E27FC236}">
                  <a16:creationId xmlns:a16="http://schemas.microsoft.com/office/drawing/2014/main" id="{CB55C4BB-A640-D7AF-5162-B88B5FEFEC19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0" name="Google Shape;1785;p22">
              <a:extLst>
                <a:ext uri="{FF2B5EF4-FFF2-40B4-BE49-F238E27FC236}">
                  <a16:creationId xmlns:a16="http://schemas.microsoft.com/office/drawing/2014/main" id="{B25CE589-E695-0411-0A34-14CE0658685F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1" name="Google Shape;1786;p22">
              <a:extLst>
                <a:ext uri="{FF2B5EF4-FFF2-40B4-BE49-F238E27FC236}">
                  <a16:creationId xmlns:a16="http://schemas.microsoft.com/office/drawing/2014/main" id="{1E27C818-BE1F-1276-5046-9B9D48B00F97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2" name="Google Shape;1787;p22">
              <a:extLst>
                <a:ext uri="{FF2B5EF4-FFF2-40B4-BE49-F238E27FC236}">
                  <a16:creationId xmlns:a16="http://schemas.microsoft.com/office/drawing/2014/main" id="{5AB9E11E-23EE-82E8-EC97-ECC7FE45B71E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3" name="Google Shape;1788;p22">
              <a:extLst>
                <a:ext uri="{FF2B5EF4-FFF2-40B4-BE49-F238E27FC236}">
                  <a16:creationId xmlns:a16="http://schemas.microsoft.com/office/drawing/2014/main" id="{99948C8F-56CD-740D-E03B-6DA55C32481E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4" name="Google Shape;1789;p22">
              <a:extLst>
                <a:ext uri="{FF2B5EF4-FFF2-40B4-BE49-F238E27FC236}">
                  <a16:creationId xmlns:a16="http://schemas.microsoft.com/office/drawing/2014/main" id="{0FFB2B5D-6F50-CE8D-8382-0DDF49192BB2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5" name="Google Shape;1790;p22">
              <a:extLst>
                <a:ext uri="{FF2B5EF4-FFF2-40B4-BE49-F238E27FC236}">
                  <a16:creationId xmlns:a16="http://schemas.microsoft.com/office/drawing/2014/main" id="{DF992DC6-5576-0188-CD8A-1509E6A52E18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6" name="Google Shape;1791;p22">
              <a:extLst>
                <a:ext uri="{FF2B5EF4-FFF2-40B4-BE49-F238E27FC236}">
                  <a16:creationId xmlns:a16="http://schemas.microsoft.com/office/drawing/2014/main" id="{EC63BED2-AE37-EE31-17F0-87E7005497EA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7" name="Google Shape;1792;p22">
              <a:extLst>
                <a:ext uri="{FF2B5EF4-FFF2-40B4-BE49-F238E27FC236}">
                  <a16:creationId xmlns:a16="http://schemas.microsoft.com/office/drawing/2014/main" id="{E19C2822-5E8C-E23B-B974-63134321330E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8" name="Google Shape;1793;p22">
              <a:extLst>
                <a:ext uri="{FF2B5EF4-FFF2-40B4-BE49-F238E27FC236}">
                  <a16:creationId xmlns:a16="http://schemas.microsoft.com/office/drawing/2014/main" id="{F05E087F-B795-05E8-903F-D797D036BF62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9" name="Google Shape;1794;p22">
              <a:extLst>
                <a:ext uri="{FF2B5EF4-FFF2-40B4-BE49-F238E27FC236}">
                  <a16:creationId xmlns:a16="http://schemas.microsoft.com/office/drawing/2014/main" id="{2F7863B9-7510-ABBD-700B-E492CE1939B7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0" name="Google Shape;1795;p22">
              <a:extLst>
                <a:ext uri="{FF2B5EF4-FFF2-40B4-BE49-F238E27FC236}">
                  <a16:creationId xmlns:a16="http://schemas.microsoft.com/office/drawing/2014/main" id="{889979DE-9991-3999-68E0-EEDFFA383196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1" name="Google Shape;1796;p22">
              <a:extLst>
                <a:ext uri="{FF2B5EF4-FFF2-40B4-BE49-F238E27FC236}">
                  <a16:creationId xmlns:a16="http://schemas.microsoft.com/office/drawing/2014/main" id="{038E096A-C4A1-8B66-6484-50EEF987495C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2" name="Google Shape;1797;p22">
              <a:extLst>
                <a:ext uri="{FF2B5EF4-FFF2-40B4-BE49-F238E27FC236}">
                  <a16:creationId xmlns:a16="http://schemas.microsoft.com/office/drawing/2014/main" id="{B7FCFED7-7CEB-E2E1-F2E4-353FBBF3162A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3" name="Google Shape;1798;p22">
              <a:extLst>
                <a:ext uri="{FF2B5EF4-FFF2-40B4-BE49-F238E27FC236}">
                  <a16:creationId xmlns:a16="http://schemas.microsoft.com/office/drawing/2014/main" id="{DC4864EF-E804-920C-D59F-6B878CDD9487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4" name="Google Shape;1799;p22">
              <a:extLst>
                <a:ext uri="{FF2B5EF4-FFF2-40B4-BE49-F238E27FC236}">
                  <a16:creationId xmlns:a16="http://schemas.microsoft.com/office/drawing/2014/main" id="{427E62FB-90F7-B979-342F-061C05191B30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5" name="Google Shape;1800;p22">
              <a:extLst>
                <a:ext uri="{FF2B5EF4-FFF2-40B4-BE49-F238E27FC236}">
                  <a16:creationId xmlns:a16="http://schemas.microsoft.com/office/drawing/2014/main" id="{5EFAEF93-B613-58C6-3AAB-5F717E36F048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6" name="Google Shape;1801;p22">
              <a:extLst>
                <a:ext uri="{FF2B5EF4-FFF2-40B4-BE49-F238E27FC236}">
                  <a16:creationId xmlns:a16="http://schemas.microsoft.com/office/drawing/2014/main" id="{AD9D5A61-96F6-6275-A443-A14AF575CFEE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7" name="Google Shape;1802;p22">
              <a:extLst>
                <a:ext uri="{FF2B5EF4-FFF2-40B4-BE49-F238E27FC236}">
                  <a16:creationId xmlns:a16="http://schemas.microsoft.com/office/drawing/2014/main" id="{617B06C6-1DEA-D3FB-33CC-2C136C9BC7FD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8" name="Google Shape;1803;p22">
              <a:extLst>
                <a:ext uri="{FF2B5EF4-FFF2-40B4-BE49-F238E27FC236}">
                  <a16:creationId xmlns:a16="http://schemas.microsoft.com/office/drawing/2014/main" id="{B5D17AD3-B281-2F34-0BA6-B8B2ABC6DBF9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9" name="Google Shape;1804;p22">
              <a:extLst>
                <a:ext uri="{FF2B5EF4-FFF2-40B4-BE49-F238E27FC236}">
                  <a16:creationId xmlns:a16="http://schemas.microsoft.com/office/drawing/2014/main" id="{6149C84E-0D7B-D5FF-6020-EC170CD6A0B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0" name="Google Shape;1805;p22">
              <a:extLst>
                <a:ext uri="{FF2B5EF4-FFF2-40B4-BE49-F238E27FC236}">
                  <a16:creationId xmlns:a16="http://schemas.microsoft.com/office/drawing/2014/main" id="{DDF914E0-A20C-91FB-618B-88832DDA5224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1" name="Google Shape;1806;p22">
              <a:extLst>
                <a:ext uri="{FF2B5EF4-FFF2-40B4-BE49-F238E27FC236}">
                  <a16:creationId xmlns:a16="http://schemas.microsoft.com/office/drawing/2014/main" id="{195802EB-A24F-9177-E2A4-5984808098A0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2" name="Google Shape;1807;p22">
              <a:extLst>
                <a:ext uri="{FF2B5EF4-FFF2-40B4-BE49-F238E27FC236}">
                  <a16:creationId xmlns:a16="http://schemas.microsoft.com/office/drawing/2014/main" id="{159D4C0F-1FED-3FF4-3F68-80F1557B6DCE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3" name="Google Shape;1808;p22">
              <a:extLst>
                <a:ext uri="{FF2B5EF4-FFF2-40B4-BE49-F238E27FC236}">
                  <a16:creationId xmlns:a16="http://schemas.microsoft.com/office/drawing/2014/main" id="{D5DD2358-5EEA-5B37-9634-4FA48C3A2FB7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4" name="Google Shape;1809;p22">
              <a:extLst>
                <a:ext uri="{FF2B5EF4-FFF2-40B4-BE49-F238E27FC236}">
                  <a16:creationId xmlns:a16="http://schemas.microsoft.com/office/drawing/2014/main" id="{4B58B579-3AFB-12BE-D7F5-34C2CDE7A427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5" name="Google Shape;1810;p22">
              <a:extLst>
                <a:ext uri="{FF2B5EF4-FFF2-40B4-BE49-F238E27FC236}">
                  <a16:creationId xmlns:a16="http://schemas.microsoft.com/office/drawing/2014/main" id="{C2071BD8-C1FA-C019-295D-6C76D5290A62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6" name="Google Shape;1811;p22">
              <a:extLst>
                <a:ext uri="{FF2B5EF4-FFF2-40B4-BE49-F238E27FC236}">
                  <a16:creationId xmlns:a16="http://schemas.microsoft.com/office/drawing/2014/main" id="{6D655BA4-1971-C298-683E-6DBCD59BF143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7" name="Google Shape;1812;p22">
              <a:extLst>
                <a:ext uri="{FF2B5EF4-FFF2-40B4-BE49-F238E27FC236}">
                  <a16:creationId xmlns:a16="http://schemas.microsoft.com/office/drawing/2014/main" id="{5B6A6801-6B45-26E5-1020-264776F9065F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8" name="Google Shape;1813;p22">
              <a:extLst>
                <a:ext uri="{FF2B5EF4-FFF2-40B4-BE49-F238E27FC236}">
                  <a16:creationId xmlns:a16="http://schemas.microsoft.com/office/drawing/2014/main" id="{23E001CB-AADC-6286-40B6-4E2F262806F7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9" name="Google Shape;1814;p22">
              <a:extLst>
                <a:ext uri="{FF2B5EF4-FFF2-40B4-BE49-F238E27FC236}">
                  <a16:creationId xmlns:a16="http://schemas.microsoft.com/office/drawing/2014/main" id="{0158D5E0-3C89-1269-8EC9-967CB413D9A4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0" name="Google Shape;1815;p22">
              <a:extLst>
                <a:ext uri="{FF2B5EF4-FFF2-40B4-BE49-F238E27FC236}">
                  <a16:creationId xmlns:a16="http://schemas.microsoft.com/office/drawing/2014/main" id="{C5F4E034-D83A-9FE1-6D0B-6DCC67E713FC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1" name="Google Shape;1816;p22">
              <a:extLst>
                <a:ext uri="{FF2B5EF4-FFF2-40B4-BE49-F238E27FC236}">
                  <a16:creationId xmlns:a16="http://schemas.microsoft.com/office/drawing/2014/main" id="{47E89F3C-CC00-E90E-E124-90AB70E35FE4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2" name="Google Shape;1817;p22">
              <a:extLst>
                <a:ext uri="{FF2B5EF4-FFF2-40B4-BE49-F238E27FC236}">
                  <a16:creationId xmlns:a16="http://schemas.microsoft.com/office/drawing/2014/main" id="{7833E62A-1CF3-D8F1-D751-6A16430528B1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3" name="Google Shape;1818;p22">
              <a:extLst>
                <a:ext uri="{FF2B5EF4-FFF2-40B4-BE49-F238E27FC236}">
                  <a16:creationId xmlns:a16="http://schemas.microsoft.com/office/drawing/2014/main" id="{653B5F9A-00D8-B3A2-5962-12BCFD18E7AF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4" name="Google Shape;1819;p22">
              <a:extLst>
                <a:ext uri="{FF2B5EF4-FFF2-40B4-BE49-F238E27FC236}">
                  <a16:creationId xmlns:a16="http://schemas.microsoft.com/office/drawing/2014/main" id="{35E46682-9843-CC6A-4EAE-68F5561583F5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5" name="Google Shape;1820;p22">
              <a:extLst>
                <a:ext uri="{FF2B5EF4-FFF2-40B4-BE49-F238E27FC236}">
                  <a16:creationId xmlns:a16="http://schemas.microsoft.com/office/drawing/2014/main" id="{89BD8BC2-B751-BF79-958D-58082F442CF6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6" name="Google Shape;1821;p22">
              <a:extLst>
                <a:ext uri="{FF2B5EF4-FFF2-40B4-BE49-F238E27FC236}">
                  <a16:creationId xmlns:a16="http://schemas.microsoft.com/office/drawing/2014/main" id="{E16F5CA5-8D1A-4A46-DFE9-9B639D3D73DE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7" name="Google Shape;1822;p22">
              <a:extLst>
                <a:ext uri="{FF2B5EF4-FFF2-40B4-BE49-F238E27FC236}">
                  <a16:creationId xmlns:a16="http://schemas.microsoft.com/office/drawing/2014/main" id="{9F9126D7-8580-4643-4EE9-8A0A0DBE3C84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8" name="Google Shape;1823;p22">
              <a:extLst>
                <a:ext uri="{FF2B5EF4-FFF2-40B4-BE49-F238E27FC236}">
                  <a16:creationId xmlns:a16="http://schemas.microsoft.com/office/drawing/2014/main" id="{3E05F168-F7A5-1EAA-6400-252103F1EEEA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9" name="Google Shape;1824;p22">
              <a:extLst>
                <a:ext uri="{FF2B5EF4-FFF2-40B4-BE49-F238E27FC236}">
                  <a16:creationId xmlns:a16="http://schemas.microsoft.com/office/drawing/2014/main" id="{8B344162-2ACE-4724-BEFB-DABBB8759E74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0" name="Google Shape;1825;p22">
              <a:extLst>
                <a:ext uri="{FF2B5EF4-FFF2-40B4-BE49-F238E27FC236}">
                  <a16:creationId xmlns:a16="http://schemas.microsoft.com/office/drawing/2014/main" id="{5D9C6919-71F9-48A9-AB64-45C6B5CDCAD3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1" name="Google Shape;1826;p22">
              <a:extLst>
                <a:ext uri="{FF2B5EF4-FFF2-40B4-BE49-F238E27FC236}">
                  <a16:creationId xmlns:a16="http://schemas.microsoft.com/office/drawing/2014/main" id="{A67ABF89-971B-DD0B-FAF3-44A654392004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2" name="Google Shape;1827;p22">
              <a:extLst>
                <a:ext uri="{FF2B5EF4-FFF2-40B4-BE49-F238E27FC236}">
                  <a16:creationId xmlns:a16="http://schemas.microsoft.com/office/drawing/2014/main" id="{F6870248-59D7-21D1-32C1-C7B40757FFAB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3" name="Google Shape;1828;p22">
              <a:extLst>
                <a:ext uri="{FF2B5EF4-FFF2-40B4-BE49-F238E27FC236}">
                  <a16:creationId xmlns:a16="http://schemas.microsoft.com/office/drawing/2014/main" id="{78917F03-182A-72D8-D580-AA5A4A58BA5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4" name="Google Shape;1829;p22">
              <a:extLst>
                <a:ext uri="{FF2B5EF4-FFF2-40B4-BE49-F238E27FC236}">
                  <a16:creationId xmlns:a16="http://schemas.microsoft.com/office/drawing/2014/main" id="{489CF4F5-17A2-A301-E1AC-05CC809A81FD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5" name="Google Shape;1830;p22">
              <a:extLst>
                <a:ext uri="{FF2B5EF4-FFF2-40B4-BE49-F238E27FC236}">
                  <a16:creationId xmlns:a16="http://schemas.microsoft.com/office/drawing/2014/main" id="{027992BF-1630-F7D0-2B11-445AB4913E21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6" name="Google Shape;1831;p22">
              <a:extLst>
                <a:ext uri="{FF2B5EF4-FFF2-40B4-BE49-F238E27FC236}">
                  <a16:creationId xmlns:a16="http://schemas.microsoft.com/office/drawing/2014/main" id="{F05AAD2B-223E-D6D9-39D3-8973D35EB0EA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7" name="Google Shape;1832;p22">
              <a:extLst>
                <a:ext uri="{FF2B5EF4-FFF2-40B4-BE49-F238E27FC236}">
                  <a16:creationId xmlns:a16="http://schemas.microsoft.com/office/drawing/2014/main" id="{560DD5E3-B778-9A34-FAA2-FD3E64E6343E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8" name="Google Shape;1833;p22">
              <a:extLst>
                <a:ext uri="{FF2B5EF4-FFF2-40B4-BE49-F238E27FC236}">
                  <a16:creationId xmlns:a16="http://schemas.microsoft.com/office/drawing/2014/main" id="{BBC3EB56-054B-F48F-8AE6-55B2EB0D9194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9" name="Google Shape;1834;p22">
              <a:extLst>
                <a:ext uri="{FF2B5EF4-FFF2-40B4-BE49-F238E27FC236}">
                  <a16:creationId xmlns:a16="http://schemas.microsoft.com/office/drawing/2014/main" id="{7B05D2F4-F9EA-D941-538C-C814A58BEF39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0" name="Google Shape;1835;p22">
              <a:extLst>
                <a:ext uri="{FF2B5EF4-FFF2-40B4-BE49-F238E27FC236}">
                  <a16:creationId xmlns:a16="http://schemas.microsoft.com/office/drawing/2014/main" id="{A562F839-AB06-0ED9-BF59-1C4991B53EA9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1" name="Google Shape;1836;p22">
              <a:extLst>
                <a:ext uri="{FF2B5EF4-FFF2-40B4-BE49-F238E27FC236}">
                  <a16:creationId xmlns:a16="http://schemas.microsoft.com/office/drawing/2014/main" id="{1226589A-12F0-6BF6-59AF-15DC62AA30B3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2" name="Google Shape;1837;p22">
              <a:extLst>
                <a:ext uri="{FF2B5EF4-FFF2-40B4-BE49-F238E27FC236}">
                  <a16:creationId xmlns:a16="http://schemas.microsoft.com/office/drawing/2014/main" id="{366818B0-071D-F0A2-4438-88E8956EE762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3" name="Google Shape;1838;p22">
              <a:extLst>
                <a:ext uri="{FF2B5EF4-FFF2-40B4-BE49-F238E27FC236}">
                  <a16:creationId xmlns:a16="http://schemas.microsoft.com/office/drawing/2014/main" id="{CF330641-BB7C-2AFF-3692-85AF17970D33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4" name="Google Shape;1839;p22">
              <a:extLst>
                <a:ext uri="{FF2B5EF4-FFF2-40B4-BE49-F238E27FC236}">
                  <a16:creationId xmlns:a16="http://schemas.microsoft.com/office/drawing/2014/main" id="{B1EB7C42-2592-CF72-2B70-DDA19AEFB72F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5" name="Google Shape;1840;p22">
              <a:extLst>
                <a:ext uri="{FF2B5EF4-FFF2-40B4-BE49-F238E27FC236}">
                  <a16:creationId xmlns:a16="http://schemas.microsoft.com/office/drawing/2014/main" id="{F979CAE6-4BD2-4A22-5605-BA46A77925F7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6" name="Google Shape;1841;p22">
              <a:extLst>
                <a:ext uri="{FF2B5EF4-FFF2-40B4-BE49-F238E27FC236}">
                  <a16:creationId xmlns:a16="http://schemas.microsoft.com/office/drawing/2014/main" id="{F4741DDE-1799-4F15-6BA8-5BECDB3D3761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7" name="Google Shape;1842;p22">
              <a:extLst>
                <a:ext uri="{FF2B5EF4-FFF2-40B4-BE49-F238E27FC236}">
                  <a16:creationId xmlns:a16="http://schemas.microsoft.com/office/drawing/2014/main" id="{D35F5082-223E-7130-F6CF-05187ED99276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8" name="Google Shape;1843;p22">
              <a:extLst>
                <a:ext uri="{FF2B5EF4-FFF2-40B4-BE49-F238E27FC236}">
                  <a16:creationId xmlns:a16="http://schemas.microsoft.com/office/drawing/2014/main" id="{8C99DB4D-77B3-A38B-3143-3E20F01685C8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9" name="Google Shape;1844;p22">
              <a:extLst>
                <a:ext uri="{FF2B5EF4-FFF2-40B4-BE49-F238E27FC236}">
                  <a16:creationId xmlns:a16="http://schemas.microsoft.com/office/drawing/2014/main" id="{9DCE8E55-B948-B006-216E-D03AF8A90C31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0" name="Google Shape;1845;p22">
              <a:extLst>
                <a:ext uri="{FF2B5EF4-FFF2-40B4-BE49-F238E27FC236}">
                  <a16:creationId xmlns:a16="http://schemas.microsoft.com/office/drawing/2014/main" id="{34550DEB-6044-BC67-B584-49E8208936D9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1" name="Google Shape;1846;p22">
              <a:extLst>
                <a:ext uri="{FF2B5EF4-FFF2-40B4-BE49-F238E27FC236}">
                  <a16:creationId xmlns:a16="http://schemas.microsoft.com/office/drawing/2014/main" id="{E94592EB-D280-493C-22A7-35B21F8F26FD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2" name="Google Shape;1847;p22">
              <a:extLst>
                <a:ext uri="{FF2B5EF4-FFF2-40B4-BE49-F238E27FC236}">
                  <a16:creationId xmlns:a16="http://schemas.microsoft.com/office/drawing/2014/main" id="{6FB3FEFA-9EB1-94D8-20C5-D0E871E9349D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3" name="Google Shape;1848;p22">
              <a:extLst>
                <a:ext uri="{FF2B5EF4-FFF2-40B4-BE49-F238E27FC236}">
                  <a16:creationId xmlns:a16="http://schemas.microsoft.com/office/drawing/2014/main" id="{5D52BF61-93C6-EE08-4FBC-47B301B72B1E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4" name="Google Shape;1849;p22">
              <a:extLst>
                <a:ext uri="{FF2B5EF4-FFF2-40B4-BE49-F238E27FC236}">
                  <a16:creationId xmlns:a16="http://schemas.microsoft.com/office/drawing/2014/main" id="{EA95BBC2-29C2-6921-4BBF-73CF4BD24AA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5" name="Google Shape;1850;p22">
              <a:extLst>
                <a:ext uri="{FF2B5EF4-FFF2-40B4-BE49-F238E27FC236}">
                  <a16:creationId xmlns:a16="http://schemas.microsoft.com/office/drawing/2014/main" id="{8E743CDB-F352-B4AC-3702-7C356F4E6B9B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6" name="Google Shape;1851;p22">
              <a:extLst>
                <a:ext uri="{FF2B5EF4-FFF2-40B4-BE49-F238E27FC236}">
                  <a16:creationId xmlns:a16="http://schemas.microsoft.com/office/drawing/2014/main" id="{F616172B-0FBE-95F4-2A08-E69A919C8A0A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7" name="Google Shape;1852;p22">
              <a:extLst>
                <a:ext uri="{FF2B5EF4-FFF2-40B4-BE49-F238E27FC236}">
                  <a16:creationId xmlns:a16="http://schemas.microsoft.com/office/drawing/2014/main" id="{C97D533A-ACF8-C870-9A04-071B884C246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8" name="Google Shape;1853;p22">
              <a:extLst>
                <a:ext uri="{FF2B5EF4-FFF2-40B4-BE49-F238E27FC236}">
                  <a16:creationId xmlns:a16="http://schemas.microsoft.com/office/drawing/2014/main" id="{17874C99-EA01-D528-7E36-B964313C317C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9" name="Google Shape;1854;p22">
              <a:extLst>
                <a:ext uri="{FF2B5EF4-FFF2-40B4-BE49-F238E27FC236}">
                  <a16:creationId xmlns:a16="http://schemas.microsoft.com/office/drawing/2014/main" id="{76967259-8191-C105-C077-9442534E2250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0" name="Google Shape;1855;p22">
              <a:extLst>
                <a:ext uri="{FF2B5EF4-FFF2-40B4-BE49-F238E27FC236}">
                  <a16:creationId xmlns:a16="http://schemas.microsoft.com/office/drawing/2014/main" id="{673489AC-E62A-356B-628A-1DAD607D50C4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" name="Google Shape;1856;p22">
              <a:extLst>
                <a:ext uri="{FF2B5EF4-FFF2-40B4-BE49-F238E27FC236}">
                  <a16:creationId xmlns:a16="http://schemas.microsoft.com/office/drawing/2014/main" id="{BFEA4798-317A-469E-7518-632BFF33188B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" name="Google Shape;1857;p22">
              <a:extLst>
                <a:ext uri="{FF2B5EF4-FFF2-40B4-BE49-F238E27FC236}">
                  <a16:creationId xmlns:a16="http://schemas.microsoft.com/office/drawing/2014/main" id="{6A738463-BB28-98D3-B740-B04AB4B1902F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3" name="Google Shape;1858;p22">
              <a:extLst>
                <a:ext uri="{FF2B5EF4-FFF2-40B4-BE49-F238E27FC236}">
                  <a16:creationId xmlns:a16="http://schemas.microsoft.com/office/drawing/2014/main" id="{E8534821-9BDF-9E5E-A5C3-3388B0D59E26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4" name="Google Shape;1859;p22">
              <a:extLst>
                <a:ext uri="{FF2B5EF4-FFF2-40B4-BE49-F238E27FC236}">
                  <a16:creationId xmlns:a16="http://schemas.microsoft.com/office/drawing/2014/main" id="{14C094A9-6515-70A6-3F12-CC57BEE24B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5" name="Google Shape;1860;p22">
              <a:extLst>
                <a:ext uri="{FF2B5EF4-FFF2-40B4-BE49-F238E27FC236}">
                  <a16:creationId xmlns:a16="http://schemas.microsoft.com/office/drawing/2014/main" id="{0CDA0764-3055-16B7-9D57-2EE6F479018E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6" name="Google Shape;1861;p22">
              <a:extLst>
                <a:ext uri="{FF2B5EF4-FFF2-40B4-BE49-F238E27FC236}">
                  <a16:creationId xmlns:a16="http://schemas.microsoft.com/office/drawing/2014/main" id="{DD7C9C71-B5A9-52F3-D20B-AB56D4885522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7" name="Google Shape;1862;p22">
              <a:extLst>
                <a:ext uri="{FF2B5EF4-FFF2-40B4-BE49-F238E27FC236}">
                  <a16:creationId xmlns:a16="http://schemas.microsoft.com/office/drawing/2014/main" id="{9B6F279F-D73F-CFD8-6AB7-C8394C884716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8" name="Google Shape;1863;p22">
              <a:extLst>
                <a:ext uri="{FF2B5EF4-FFF2-40B4-BE49-F238E27FC236}">
                  <a16:creationId xmlns:a16="http://schemas.microsoft.com/office/drawing/2014/main" id="{BE3E9381-7342-7E06-E6CD-12A251726DC6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9" name="Google Shape;1864;p22">
              <a:extLst>
                <a:ext uri="{FF2B5EF4-FFF2-40B4-BE49-F238E27FC236}">
                  <a16:creationId xmlns:a16="http://schemas.microsoft.com/office/drawing/2014/main" id="{71E5A87B-E4C4-2325-C0EA-5E65E5EDED28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0" name="Google Shape;1865;p22">
              <a:extLst>
                <a:ext uri="{FF2B5EF4-FFF2-40B4-BE49-F238E27FC236}">
                  <a16:creationId xmlns:a16="http://schemas.microsoft.com/office/drawing/2014/main" id="{FE81746A-EA01-EB79-3B20-A845B8136C05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1" name="Google Shape;1866;p22">
              <a:extLst>
                <a:ext uri="{FF2B5EF4-FFF2-40B4-BE49-F238E27FC236}">
                  <a16:creationId xmlns:a16="http://schemas.microsoft.com/office/drawing/2014/main" id="{EE13288D-FB85-9034-633E-8EBF6D63E291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2" name="Google Shape;1867;p22">
              <a:extLst>
                <a:ext uri="{FF2B5EF4-FFF2-40B4-BE49-F238E27FC236}">
                  <a16:creationId xmlns:a16="http://schemas.microsoft.com/office/drawing/2014/main" id="{B6DC247C-EF46-344E-ACFE-F366C144F958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3" name="Google Shape;1868;p22">
              <a:extLst>
                <a:ext uri="{FF2B5EF4-FFF2-40B4-BE49-F238E27FC236}">
                  <a16:creationId xmlns:a16="http://schemas.microsoft.com/office/drawing/2014/main" id="{9205A61B-532A-2C96-65D9-3CF41A250904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4" name="Google Shape;1869;p22">
              <a:extLst>
                <a:ext uri="{FF2B5EF4-FFF2-40B4-BE49-F238E27FC236}">
                  <a16:creationId xmlns:a16="http://schemas.microsoft.com/office/drawing/2014/main" id="{555A1523-8EBF-9DD8-3050-A491E95DA9B7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5" name="Google Shape;1870;p22">
              <a:extLst>
                <a:ext uri="{FF2B5EF4-FFF2-40B4-BE49-F238E27FC236}">
                  <a16:creationId xmlns:a16="http://schemas.microsoft.com/office/drawing/2014/main" id="{807F5DC3-84F8-D7F0-2463-61DF92D4B0C9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6" name="Google Shape;1871;p22">
              <a:extLst>
                <a:ext uri="{FF2B5EF4-FFF2-40B4-BE49-F238E27FC236}">
                  <a16:creationId xmlns:a16="http://schemas.microsoft.com/office/drawing/2014/main" id="{1DC31254-5F3A-2FA6-26A8-4358DF1D5F5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7" name="Google Shape;1872;p22">
              <a:extLst>
                <a:ext uri="{FF2B5EF4-FFF2-40B4-BE49-F238E27FC236}">
                  <a16:creationId xmlns:a16="http://schemas.microsoft.com/office/drawing/2014/main" id="{C5FA99DC-E883-B676-FF7E-1C0FAD2934FF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8" name="Google Shape;1873;p22">
              <a:extLst>
                <a:ext uri="{FF2B5EF4-FFF2-40B4-BE49-F238E27FC236}">
                  <a16:creationId xmlns:a16="http://schemas.microsoft.com/office/drawing/2014/main" id="{049095E7-0B29-C4AC-1934-2E7BF81AF7F5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9" name="Google Shape;1874;p22">
              <a:extLst>
                <a:ext uri="{FF2B5EF4-FFF2-40B4-BE49-F238E27FC236}">
                  <a16:creationId xmlns:a16="http://schemas.microsoft.com/office/drawing/2014/main" id="{AFA00CFB-53D4-6322-F3B6-EB1DDEAC824A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0" name="Google Shape;1875;p22">
              <a:extLst>
                <a:ext uri="{FF2B5EF4-FFF2-40B4-BE49-F238E27FC236}">
                  <a16:creationId xmlns:a16="http://schemas.microsoft.com/office/drawing/2014/main" id="{CB73D39E-CAA7-838C-75F4-E55AC0F7679A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1" name="Google Shape;1876;p22">
              <a:extLst>
                <a:ext uri="{FF2B5EF4-FFF2-40B4-BE49-F238E27FC236}">
                  <a16:creationId xmlns:a16="http://schemas.microsoft.com/office/drawing/2014/main" id="{8213A75F-69E7-A665-8B1E-A1547708BA7D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2" name="Google Shape;1877;p22">
              <a:extLst>
                <a:ext uri="{FF2B5EF4-FFF2-40B4-BE49-F238E27FC236}">
                  <a16:creationId xmlns:a16="http://schemas.microsoft.com/office/drawing/2014/main" id="{FBA88589-A180-A3A0-6C69-E0E515143445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3" name="Google Shape;1878;p22">
              <a:extLst>
                <a:ext uri="{FF2B5EF4-FFF2-40B4-BE49-F238E27FC236}">
                  <a16:creationId xmlns:a16="http://schemas.microsoft.com/office/drawing/2014/main" id="{C80952D8-D636-2895-7E30-2C4B6ED45C7D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4" name="Google Shape;1879;p22">
              <a:extLst>
                <a:ext uri="{FF2B5EF4-FFF2-40B4-BE49-F238E27FC236}">
                  <a16:creationId xmlns:a16="http://schemas.microsoft.com/office/drawing/2014/main" id="{AF12B16C-7425-58A6-FB46-869D5C986AD6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5" name="Google Shape;1880;p22">
              <a:extLst>
                <a:ext uri="{FF2B5EF4-FFF2-40B4-BE49-F238E27FC236}">
                  <a16:creationId xmlns:a16="http://schemas.microsoft.com/office/drawing/2014/main" id="{517F3328-368F-73CA-8B1B-7E546620F870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6" name="Google Shape;1881;p22">
              <a:extLst>
                <a:ext uri="{FF2B5EF4-FFF2-40B4-BE49-F238E27FC236}">
                  <a16:creationId xmlns:a16="http://schemas.microsoft.com/office/drawing/2014/main" id="{A26C3000-96FD-E9AD-1117-316985452786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7" name="Google Shape;1882;p22">
              <a:extLst>
                <a:ext uri="{FF2B5EF4-FFF2-40B4-BE49-F238E27FC236}">
                  <a16:creationId xmlns:a16="http://schemas.microsoft.com/office/drawing/2014/main" id="{049C83ED-4B48-2064-5854-DFC785154122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8" name="Google Shape;1883;p22">
              <a:extLst>
                <a:ext uri="{FF2B5EF4-FFF2-40B4-BE49-F238E27FC236}">
                  <a16:creationId xmlns:a16="http://schemas.microsoft.com/office/drawing/2014/main" id="{7ACC22D8-8697-600A-BAA6-4377C0B69CA0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9" name="Google Shape;1884;p22">
              <a:extLst>
                <a:ext uri="{FF2B5EF4-FFF2-40B4-BE49-F238E27FC236}">
                  <a16:creationId xmlns:a16="http://schemas.microsoft.com/office/drawing/2014/main" id="{30608C2C-ACA6-8121-9F3B-CB7033050620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0" name="Google Shape;1885;p22">
              <a:extLst>
                <a:ext uri="{FF2B5EF4-FFF2-40B4-BE49-F238E27FC236}">
                  <a16:creationId xmlns:a16="http://schemas.microsoft.com/office/drawing/2014/main" id="{04443B6E-CAE2-59DA-FB2F-5EF3150CC248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1" name="Google Shape;1886;p22">
              <a:extLst>
                <a:ext uri="{FF2B5EF4-FFF2-40B4-BE49-F238E27FC236}">
                  <a16:creationId xmlns:a16="http://schemas.microsoft.com/office/drawing/2014/main" id="{36F7A757-1531-EEF3-B8D0-EE221FE44BCD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2" name="Google Shape;1887;p22">
              <a:extLst>
                <a:ext uri="{FF2B5EF4-FFF2-40B4-BE49-F238E27FC236}">
                  <a16:creationId xmlns:a16="http://schemas.microsoft.com/office/drawing/2014/main" id="{F0AFB812-6500-0F04-58DC-85ACCAA4B99D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3" name="Google Shape;1888;p22">
              <a:extLst>
                <a:ext uri="{FF2B5EF4-FFF2-40B4-BE49-F238E27FC236}">
                  <a16:creationId xmlns:a16="http://schemas.microsoft.com/office/drawing/2014/main" id="{8134589A-4CDE-9419-22A9-24651D73A314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4" name="Google Shape;1889;p22">
              <a:extLst>
                <a:ext uri="{FF2B5EF4-FFF2-40B4-BE49-F238E27FC236}">
                  <a16:creationId xmlns:a16="http://schemas.microsoft.com/office/drawing/2014/main" id="{CA7E566A-68A8-2E86-5A05-150B396DC266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5" name="Google Shape;1890;p22">
              <a:extLst>
                <a:ext uri="{FF2B5EF4-FFF2-40B4-BE49-F238E27FC236}">
                  <a16:creationId xmlns:a16="http://schemas.microsoft.com/office/drawing/2014/main" id="{E87DDDDD-6423-B640-A5A6-6988B9E93F1D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6" name="Google Shape;1891;p22">
              <a:extLst>
                <a:ext uri="{FF2B5EF4-FFF2-40B4-BE49-F238E27FC236}">
                  <a16:creationId xmlns:a16="http://schemas.microsoft.com/office/drawing/2014/main" id="{C7B0F398-CBF6-1010-041D-9E8005AB1A20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7" name="Google Shape;1892;p22">
              <a:extLst>
                <a:ext uri="{FF2B5EF4-FFF2-40B4-BE49-F238E27FC236}">
                  <a16:creationId xmlns:a16="http://schemas.microsoft.com/office/drawing/2014/main" id="{C3B39565-E7C4-80DB-DB67-E5CC4C5C1A88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8" name="Google Shape;1893;p22">
              <a:extLst>
                <a:ext uri="{FF2B5EF4-FFF2-40B4-BE49-F238E27FC236}">
                  <a16:creationId xmlns:a16="http://schemas.microsoft.com/office/drawing/2014/main" id="{E509132B-C648-277B-1776-87BAAFC01FEA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9" name="Google Shape;1894;p22">
              <a:extLst>
                <a:ext uri="{FF2B5EF4-FFF2-40B4-BE49-F238E27FC236}">
                  <a16:creationId xmlns:a16="http://schemas.microsoft.com/office/drawing/2014/main" id="{04EF7539-A245-1FBB-C7C0-9B8809E41F00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0" name="Google Shape;1895;p22">
              <a:extLst>
                <a:ext uri="{FF2B5EF4-FFF2-40B4-BE49-F238E27FC236}">
                  <a16:creationId xmlns:a16="http://schemas.microsoft.com/office/drawing/2014/main" id="{480CBA83-A107-9573-E4D5-A5E6ACF7FF8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1" name="Google Shape;1896;p22">
              <a:extLst>
                <a:ext uri="{FF2B5EF4-FFF2-40B4-BE49-F238E27FC236}">
                  <a16:creationId xmlns:a16="http://schemas.microsoft.com/office/drawing/2014/main" id="{BAC5C074-C5F2-3B27-D3AF-3CCC602D5B27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2" name="Google Shape;1897;p22">
              <a:extLst>
                <a:ext uri="{FF2B5EF4-FFF2-40B4-BE49-F238E27FC236}">
                  <a16:creationId xmlns:a16="http://schemas.microsoft.com/office/drawing/2014/main" id="{2B970F2B-4C08-D911-61DF-C353DCC27527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3" name="Google Shape;1898;p22">
              <a:extLst>
                <a:ext uri="{FF2B5EF4-FFF2-40B4-BE49-F238E27FC236}">
                  <a16:creationId xmlns:a16="http://schemas.microsoft.com/office/drawing/2014/main" id="{42C397FF-ADBD-E1C8-7B79-21224754C42F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4" name="Google Shape;1899;p22">
              <a:extLst>
                <a:ext uri="{FF2B5EF4-FFF2-40B4-BE49-F238E27FC236}">
                  <a16:creationId xmlns:a16="http://schemas.microsoft.com/office/drawing/2014/main" id="{94DDF8B1-590C-C0CF-A30F-FDC0B28AD74B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5" name="Google Shape;1900;p22">
              <a:extLst>
                <a:ext uri="{FF2B5EF4-FFF2-40B4-BE49-F238E27FC236}">
                  <a16:creationId xmlns:a16="http://schemas.microsoft.com/office/drawing/2014/main" id="{FD836F77-BFD4-07AF-2C35-899C997E6333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6" name="Google Shape;1901;p22">
              <a:extLst>
                <a:ext uri="{FF2B5EF4-FFF2-40B4-BE49-F238E27FC236}">
                  <a16:creationId xmlns:a16="http://schemas.microsoft.com/office/drawing/2014/main" id="{357085ED-2882-2938-3138-867C9B772BD1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7" name="Google Shape;1902;p22">
              <a:extLst>
                <a:ext uri="{FF2B5EF4-FFF2-40B4-BE49-F238E27FC236}">
                  <a16:creationId xmlns:a16="http://schemas.microsoft.com/office/drawing/2014/main" id="{2FCBE436-D1A6-6251-7FC2-F9467C67EB05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8" name="Google Shape;1903;p22">
              <a:extLst>
                <a:ext uri="{FF2B5EF4-FFF2-40B4-BE49-F238E27FC236}">
                  <a16:creationId xmlns:a16="http://schemas.microsoft.com/office/drawing/2014/main" id="{B49A66B2-DA43-0AF2-CC24-91BC83248D7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9" name="Google Shape;1904;p22">
              <a:extLst>
                <a:ext uri="{FF2B5EF4-FFF2-40B4-BE49-F238E27FC236}">
                  <a16:creationId xmlns:a16="http://schemas.microsoft.com/office/drawing/2014/main" id="{CDD0137B-6FE6-5B51-B6DA-B9F9CD92B577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0" name="Google Shape;1905;p22">
              <a:extLst>
                <a:ext uri="{FF2B5EF4-FFF2-40B4-BE49-F238E27FC236}">
                  <a16:creationId xmlns:a16="http://schemas.microsoft.com/office/drawing/2014/main" id="{580C41DE-3CFB-9178-7DB1-386DD1E0ED6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1" name="Google Shape;1906;p22">
              <a:extLst>
                <a:ext uri="{FF2B5EF4-FFF2-40B4-BE49-F238E27FC236}">
                  <a16:creationId xmlns:a16="http://schemas.microsoft.com/office/drawing/2014/main" id="{CCDE2D59-2ED6-A5A7-C08C-935235815EFE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2" name="Google Shape;1907;p22">
              <a:extLst>
                <a:ext uri="{FF2B5EF4-FFF2-40B4-BE49-F238E27FC236}">
                  <a16:creationId xmlns:a16="http://schemas.microsoft.com/office/drawing/2014/main" id="{8B90C455-8400-85DF-D130-98C26DDA6FE6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3" name="Google Shape;1908;p22">
              <a:extLst>
                <a:ext uri="{FF2B5EF4-FFF2-40B4-BE49-F238E27FC236}">
                  <a16:creationId xmlns:a16="http://schemas.microsoft.com/office/drawing/2014/main" id="{1DC00015-D327-B899-039F-6D456CE65529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4" name="Google Shape;1909;p22">
              <a:extLst>
                <a:ext uri="{FF2B5EF4-FFF2-40B4-BE49-F238E27FC236}">
                  <a16:creationId xmlns:a16="http://schemas.microsoft.com/office/drawing/2014/main" id="{9928B9CD-B78B-49AF-1C31-E5015AB1545D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5" name="Google Shape;1910;p22">
              <a:extLst>
                <a:ext uri="{FF2B5EF4-FFF2-40B4-BE49-F238E27FC236}">
                  <a16:creationId xmlns:a16="http://schemas.microsoft.com/office/drawing/2014/main" id="{1EB086F3-D565-EB95-A5E0-19421D340F4A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6" name="Google Shape;1911;p22">
              <a:extLst>
                <a:ext uri="{FF2B5EF4-FFF2-40B4-BE49-F238E27FC236}">
                  <a16:creationId xmlns:a16="http://schemas.microsoft.com/office/drawing/2014/main" id="{6BD68116-5B4D-77BA-89AE-FFADC10E19F6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7" name="Google Shape;1912;p22">
              <a:extLst>
                <a:ext uri="{FF2B5EF4-FFF2-40B4-BE49-F238E27FC236}">
                  <a16:creationId xmlns:a16="http://schemas.microsoft.com/office/drawing/2014/main" id="{BCD8F5C0-F407-08FE-AF5B-033565A117AE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8" name="Google Shape;1913;p22">
              <a:extLst>
                <a:ext uri="{FF2B5EF4-FFF2-40B4-BE49-F238E27FC236}">
                  <a16:creationId xmlns:a16="http://schemas.microsoft.com/office/drawing/2014/main" id="{2505C1CF-E807-AE37-70C5-135076584AE0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9" name="Google Shape;1914;p22">
              <a:extLst>
                <a:ext uri="{FF2B5EF4-FFF2-40B4-BE49-F238E27FC236}">
                  <a16:creationId xmlns:a16="http://schemas.microsoft.com/office/drawing/2014/main" id="{CE386BFA-333C-DC53-A805-A88F091B2264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0" name="Google Shape;1915;p22">
              <a:extLst>
                <a:ext uri="{FF2B5EF4-FFF2-40B4-BE49-F238E27FC236}">
                  <a16:creationId xmlns:a16="http://schemas.microsoft.com/office/drawing/2014/main" id="{4BB7EBCF-DF40-7A3B-2434-8221933D76AC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1" name="Google Shape;1916;p22">
              <a:extLst>
                <a:ext uri="{FF2B5EF4-FFF2-40B4-BE49-F238E27FC236}">
                  <a16:creationId xmlns:a16="http://schemas.microsoft.com/office/drawing/2014/main" id="{469415E7-1754-4421-C28E-8125BBAAC3E6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2" name="Google Shape;1917;p22">
              <a:extLst>
                <a:ext uri="{FF2B5EF4-FFF2-40B4-BE49-F238E27FC236}">
                  <a16:creationId xmlns:a16="http://schemas.microsoft.com/office/drawing/2014/main" id="{F2660988-9D33-1ABE-6B95-FBA3A3681542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3" name="Google Shape;1918;p22">
              <a:extLst>
                <a:ext uri="{FF2B5EF4-FFF2-40B4-BE49-F238E27FC236}">
                  <a16:creationId xmlns:a16="http://schemas.microsoft.com/office/drawing/2014/main" id="{9A88645C-CEB6-6962-84A1-2C7BCDCF8C18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4" name="Google Shape;1919;p22">
              <a:extLst>
                <a:ext uri="{FF2B5EF4-FFF2-40B4-BE49-F238E27FC236}">
                  <a16:creationId xmlns:a16="http://schemas.microsoft.com/office/drawing/2014/main" id="{DDA232FF-E3F6-B12D-C9CC-5FD0FD3F0017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5" name="Google Shape;1920;p22">
              <a:extLst>
                <a:ext uri="{FF2B5EF4-FFF2-40B4-BE49-F238E27FC236}">
                  <a16:creationId xmlns:a16="http://schemas.microsoft.com/office/drawing/2014/main" id="{61F3FC7D-2E59-F09D-47A0-95233B7A64BD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6" name="Google Shape;1921;p22">
              <a:extLst>
                <a:ext uri="{FF2B5EF4-FFF2-40B4-BE49-F238E27FC236}">
                  <a16:creationId xmlns:a16="http://schemas.microsoft.com/office/drawing/2014/main" id="{292B7866-FE9A-C0AD-24A0-AA083845CDD4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7" name="Google Shape;1922;p22">
              <a:extLst>
                <a:ext uri="{FF2B5EF4-FFF2-40B4-BE49-F238E27FC236}">
                  <a16:creationId xmlns:a16="http://schemas.microsoft.com/office/drawing/2014/main" id="{605AC6F3-B4FF-B926-B885-78A04F7EA2D3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8" name="Google Shape;1923;p22">
              <a:extLst>
                <a:ext uri="{FF2B5EF4-FFF2-40B4-BE49-F238E27FC236}">
                  <a16:creationId xmlns:a16="http://schemas.microsoft.com/office/drawing/2014/main" id="{96597D06-EACF-9174-393C-D46A80868F7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9" name="Google Shape;1924;p22">
              <a:extLst>
                <a:ext uri="{FF2B5EF4-FFF2-40B4-BE49-F238E27FC236}">
                  <a16:creationId xmlns:a16="http://schemas.microsoft.com/office/drawing/2014/main" id="{67BE7184-1194-CD91-8BAE-855878BF0AF5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0" name="Google Shape;1925;p22">
              <a:extLst>
                <a:ext uri="{FF2B5EF4-FFF2-40B4-BE49-F238E27FC236}">
                  <a16:creationId xmlns:a16="http://schemas.microsoft.com/office/drawing/2014/main" id="{CEB13CDD-61F9-7618-E351-5FC1CA02C6E7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1" name="Google Shape;1926;p22">
              <a:extLst>
                <a:ext uri="{FF2B5EF4-FFF2-40B4-BE49-F238E27FC236}">
                  <a16:creationId xmlns:a16="http://schemas.microsoft.com/office/drawing/2014/main" id="{1B073F55-2659-BE27-0877-E5E312CBA645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2" name="Google Shape;1927;p22">
              <a:extLst>
                <a:ext uri="{FF2B5EF4-FFF2-40B4-BE49-F238E27FC236}">
                  <a16:creationId xmlns:a16="http://schemas.microsoft.com/office/drawing/2014/main" id="{E1326753-6A93-341D-A378-492D7E9B5992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3" name="Google Shape;1928;p22">
              <a:extLst>
                <a:ext uri="{FF2B5EF4-FFF2-40B4-BE49-F238E27FC236}">
                  <a16:creationId xmlns:a16="http://schemas.microsoft.com/office/drawing/2014/main" id="{847E547E-855A-9D44-BA26-307975F434FC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4" name="Google Shape;1929;p22">
              <a:extLst>
                <a:ext uri="{FF2B5EF4-FFF2-40B4-BE49-F238E27FC236}">
                  <a16:creationId xmlns:a16="http://schemas.microsoft.com/office/drawing/2014/main" id="{74E4C6D3-E43E-913B-34DD-A1A493AB6181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5" name="Google Shape;1930;p22">
              <a:extLst>
                <a:ext uri="{FF2B5EF4-FFF2-40B4-BE49-F238E27FC236}">
                  <a16:creationId xmlns:a16="http://schemas.microsoft.com/office/drawing/2014/main" id="{71A0BC43-1FAF-7155-28E9-3EFF08A4E3C2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6" name="Google Shape;1931;p22">
              <a:extLst>
                <a:ext uri="{FF2B5EF4-FFF2-40B4-BE49-F238E27FC236}">
                  <a16:creationId xmlns:a16="http://schemas.microsoft.com/office/drawing/2014/main" id="{1194A73D-9144-0DE0-D701-E2796BACCC2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7" name="Google Shape;1932;p22">
              <a:extLst>
                <a:ext uri="{FF2B5EF4-FFF2-40B4-BE49-F238E27FC236}">
                  <a16:creationId xmlns:a16="http://schemas.microsoft.com/office/drawing/2014/main" id="{A8EAE82E-E1D8-9510-8AB4-77D871BFE170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8" name="Google Shape;1933;p22">
              <a:extLst>
                <a:ext uri="{FF2B5EF4-FFF2-40B4-BE49-F238E27FC236}">
                  <a16:creationId xmlns:a16="http://schemas.microsoft.com/office/drawing/2014/main" id="{10AA5594-7D30-7D13-FE18-7F417A5D8A88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9" name="Google Shape;1934;p22">
              <a:extLst>
                <a:ext uri="{FF2B5EF4-FFF2-40B4-BE49-F238E27FC236}">
                  <a16:creationId xmlns:a16="http://schemas.microsoft.com/office/drawing/2014/main" id="{E0F465D0-E03E-CA6C-FADA-780A8CEF0C40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0" name="Google Shape;1935;p22">
              <a:extLst>
                <a:ext uri="{FF2B5EF4-FFF2-40B4-BE49-F238E27FC236}">
                  <a16:creationId xmlns:a16="http://schemas.microsoft.com/office/drawing/2014/main" id="{07DB3DE9-3E53-0AE0-0D93-DCC4C6E5CFD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1" name="Google Shape;1936;p22">
              <a:extLst>
                <a:ext uri="{FF2B5EF4-FFF2-40B4-BE49-F238E27FC236}">
                  <a16:creationId xmlns:a16="http://schemas.microsoft.com/office/drawing/2014/main" id="{AEAA5CD3-8544-6F7C-DEB2-4B7D405D4C0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2" name="Google Shape;1937;p22">
              <a:extLst>
                <a:ext uri="{FF2B5EF4-FFF2-40B4-BE49-F238E27FC236}">
                  <a16:creationId xmlns:a16="http://schemas.microsoft.com/office/drawing/2014/main" id="{8B4F74E8-461E-48E7-6C7A-36C51371DEAE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3" name="Google Shape;1938;p22">
              <a:extLst>
                <a:ext uri="{FF2B5EF4-FFF2-40B4-BE49-F238E27FC236}">
                  <a16:creationId xmlns:a16="http://schemas.microsoft.com/office/drawing/2014/main" id="{83F4DCBA-05A6-1070-FB6C-75BC901A4CEC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4" name="Google Shape;1939;p22">
              <a:extLst>
                <a:ext uri="{FF2B5EF4-FFF2-40B4-BE49-F238E27FC236}">
                  <a16:creationId xmlns:a16="http://schemas.microsoft.com/office/drawing/2014/main" id="{94BC8EA6-B7E7-0925-46F0-81C9F9570429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5" name="Google Shape;1940;p22">
              <a:extLst>
                <a:ext uri="{FF2B5EF4-FFF2-40B4-BE49-F238E27FC236}">
                  <a16:creationId xmlns:a16="http://schemas.microsoft.com/office/drawing/2014/main" id="{1FB82295-C627-D018-F118-EB470B0DC6D7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6" name="Google Shape;1941;p22">
              <a:extLst>
                <a:ext uri="{FF2B5EF4-FFF2-40B4-BE49-F238E27FC236}">
                  <a16:creationId xmlns:a16="http://schemas.microsoft.com/office/drawing/2014/main" id="{7E8E7614-ED23-A28C-F66C-82905AF4056E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7" name="Google Shape;1942;p22">
              <a:extLst>
                <a:ext uri="{FF2B5EF4-FFF2-40B4-BE49-F238E27FC236}">
                  <a16:creationId xmlns:a16="http://schemas.microsoft.com/office/drawing/2014/main" id="{3AFC3E84-2D66-E84C-0666-2DE31B32ABD3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8" name="Google Shape;1943;p22">
              <a:extLst>
                <a:ext uri="{FF2B5EF4-FFF2-40B4-BE49-F238E27FC236}">
                  <a16:creationId xmlns:a16="http://schemas.microsoft.com/office/drawing/2014/main" id="{9D7F874A-B7B4-BBCB-AABA-56AABC7D29D4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9" name="Google Shape;1944;p22">
              <a:extLst>
                <a:ext uri="{FF2B5EF4-FFF2-40B4-BE49-F238E27FC236}">
                  <a16:creationId xmlns:a16="http://schemas.microsoft.com/office/drawing/2014/main" id="{411BB6FA-4B04-5B08-E48A-28867BBA118B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0" name="Google Shape;1945;p22">
              <a:extLst>
                <a:ext uri="{FF2B5EF4-FFF2-40B4-BE49-F238E27FC236}">
                  <a16:creationId xmlns:a16="http://schemas.microsoft.com/office/drawing/2014/main" id="{159CDFC3-F544-9381-3C4C-0D94C451F17C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1" name="Google Shape;1946;p22">
              <a:extLst>
                <a:ext uri="{FF2B5EF4-FFF2-40B4-BE49-F238E27FC236}">
                  <a16:creationId xmlns:a16="http://schemas.microsoft.com/office/drawing/2014/main" id="{370FCA03-D2EF-B0A0-9975-A8D41D2017EA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2" name="Google Shape;1947;p22">
              <a:extLst>
                <a:ext uri="{FF2B5EF4-FFF2-40B4-BE49-F238E27FC236}">
                  <a16:creationId xmlns:a16="http://schemas.microsoft.com/office/drawing/2014/main" id="{AD0C4439-0ADE-6B7B-8FAE-84836EC2EA86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3" name="Google Shape;1948;p22">
              <a:extLst>
                <a:ext uri="{FF2B5EF4-FFF2-40B4-BE49-F238E27FC236}">
                  <a16:creationId xmlns:a16="http://schemas.microsoft.com/office/drawing/2014/main" id="{94FD9221-89FF-747B-270C-E616C857C7A5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4" name="Google Shape;1949;p22">
              <a:extLst>
                <a:ext uri="{FF2B5EF4-FFF2-40B4-BE49-F238E27FC236}">
                  <a16:creationId xmlns:a16="http://schemas.microsoft.com/office/drawing/2014/main" id="{AA7F6FE1-E5DA-5A4D-EE62-AABE0DA4EF2C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5" name="Google Shape;1950;p22">
              <a:extLst>
                <a:ext uri="{FF2B5EF4-FFF2-40B4-BE49-F238E27FC236}">
                  <a16:creationId xmlns:a16="http://schemas.microsoft.com/office/drawing/2014/main" id="{6BE139AC-417B-B447-9BDB-DE9B93297EE3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6" name="Google Shape;1951;p22">
              <a:extLst>
                <a:ext uri="{FF2B5EF4-FFF2-40B4-BE49-F238E27FC236}">
                  <a16:creationId xmlns:a16="http://schemas.microsoft.com/office/drawing/2014/main" id="{FE66EE60-0EE6-4A3E-574D-663D9CEB2321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7" name="Google Shape;1952;p22">
              <a:extLst>
                <a:ext uri="{FF2B5EF4-FFF2-40B4-BE49-F238E27FC236}">
                  <a16:creationId xmlns:a16="http://schemas.microsoft.com/office/drawing/2014/main" id="{EC43C03C-CC65-0630-2307-DDA8B2070884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8" name="Google Shape;1953;p22">
              <a:extLst>
                <a:ext uri="{FF2B5EF4-FFF2-40B4-BE49-F238E27FC236}">
                  <a16:creationId xmlns:a16="http://schemas.microsoft.com/office/drawing/2014/main" id="{6EBD41C7-0885-4C54-B4DE-027125827708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9" name="Google Shape;1954;p22">
              <a:extLst>
                <a:ext uri="{FF2B5EF4-FFF2-40B4-BE49-F238E27FC236}">
                  <a16:creationId xmlns:a16="http://schemas.microsoft.com/office/drawing/2014/main" id="{DC525448-DF4C-FEF6-0DAB-46959415A698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0" name="Google Shape;1955;p22">
              <a:extLst>
                <a:ext uri="{FF2B5EF4-FFF2-40B4-BE49-F238E27FC236}">
                  <a16:creationId xmlns:a16="http://schemas.microsoft.com/office/drawing/2014/main" id="{52F39DAD-ABD2-6F02-3E84-121432F2B5D8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1" name="Google Shape;1956;p22">
              <a:extLst>
                <a:ext uri="{FF2B5EF4-FFF2-40B4-BE49-F238E27FC236}">
                  <a16:creationId xmlns:a16="http://schemas.microsoft.com/office/drawing/2014/main" id="{C4A991D0-D2D2-1BFD-9160-CE03DDECCF4D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2" name="Google Shape;1957;p22">
              <a:extLst>
                <a:ext uri="{FF2B5EF4-FFF2-40B4-BE49-F238E27FC236}">
                  <a16:creationId xmlns:a16="http://schemas.microsoft.com/office/drawing/2014/main" id="{81A9B218-1F59-0298-39AD-2F35D2B5801E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3" name="Google Shape;1958;p22">
              <a:extLst>
                <a:ext uri="{FF2B5EF4-FFF2-40B4-BE49-F238E27FC236}">
                  <a16:creationId xmlns:a16="http://schemas.microsoft.com/office/drawing/2014/main" id="{31DFFDE5-1B6F-1859-E3F3-5F08A8A4C22C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4" name="Google Shape;1959;p22">
              <a:extLst>
                <a:ext uri="{FF2B5EF4-FFF2-40B4-BE49-F238E27FC236}">
                  <a16:creationId xmlns:a16="http://schemas.microsoft.com/office/drawing/2014/main" id="{3035EF33-4B69-BF90-F1F7-C52BF03ADC04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5" name="Google Shape;1960;p22">
              <a:extLst>
                <a:ext uri="{FF2B5EF4-FFF2-40B4-BE49-F238E27FC236}">
                  <a16:creationId xmlns:a16="http://schemas.microsoft.com/office/drawing/2014/main" id="{A34F5C0E-23B4-F95F-0A5B-36C6B20EBF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6" name="Google Shape;1961;p22">
              <a:extLst>
                <a:ext uri="{FF2B5EF4-FFF2-40B4-BE49-F238E27FC236}">
                  <a16:creationId xmlns:a16="http://schemas.microsoft.com/office/drawing/2014/main" id="{A9ED5C29-87AE-EB44-24FC-A78EFA353499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7" name="Google Shape;1962;p22">
              <a:extLst>
                <a:ext uri="{FF2B5EF4-FFF2-40B4-BE49-F238E27FC236}">
                  <a16:creationId xmlns:a16="http://schemas.microsoft.com/office/drawing/2014/main" id="{3714E78E-82E2-EACA-71B7-8495875F5971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8" name="Google Shape;1963;p22">
              <a:extLst>
                <a:ext uri="{FF2B5EF4-FFF2-40B4-BE49-F238E27FC236}">
                  <a16:creationId xmlns:a16="http://schemas.microsoft.com/office/drawing/2014/main" id="{1C5E19AB-DF5B-C551-5984-42ED5642509A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9" name="Google Shape;1964;p22">
              <a:extLst>
                <a:ext uri="{FF2B5EF4-FFF2-40B4-BE49-F238E27FC236}">
                  <a16:creationId xmlns:a16="http://schemas.microsoft.com/office/drawing/2014/main" id="{0E585EAE-2808-1D03-546D-45105C34C7E5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0" name="Google Shape;1965;p22">
              <a:extLst>
                <a:ext uri="{FF2B5EF4-FFF2-40B4-BE49-F238E27FC236}">
                  <a16:creationId xmlns:a16="http://schemas.microsoft.com/office/drawing/2014/main" id="{48E3160E-1643-CBBA-E320-3ED7E894D7F6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1" name="Google Shape;1966;p22">
              <a:extLst>
                <a:ext uri="{FF2B5EF4-FFF2-40B4-BE49-F238E27FC236}">
                  <a16:creationId xmlns:a16="http://schemas.microsoft.com/office/drawing/2014/main" id="{35252C8F-D25D-8877-CE3E-12C293A0EE53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2" name="Google Shape;1967;p22">
              <a:extLst>
                <a:ext uri="{FF2B5EF4-FFF2-40B4-BE49-F238E27FC236}">
                  <a16:creationId xmlns:a16="http://schemas.microsoft.com/office/drawing/2014/main" id="{AF38382C-BAB5-A97A-6E47-7BBCFCDE6FFE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3" name="Google Shape;1968;p22">
              <a:extLst>
                <a:ext uri="{FF2B5EF4-FFF2-40B4-BE49-F238E27FC236}">
                  <a16:creationId xmlns:a16="http://schemas.microsoft.com/office/drawing/2014/main" id="{AEEDB434-822D-77EA-C1C6-535D49D4ADFD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4" name="Google Shape;1969;p22">
              <a:extLst>
                <a:ext uri="{FF2B5EF4-FFF2-40B4-BE49-F238E27FC236}">
                  <a16:creationId xmlns:a16="http://schemas.microsoft.com/office/drawing/2014/main" id="{393C0336-5B8A-3554-4E54-7F69C2545F2B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5" name="Google Shape;1970;p22">
              <a:extLst>
                <a:ext uri="{FF2B5EF4-FFF2-40B4-BE49-F238E27FC236}">
                  <a16:creationId xmlns:a16="http://schemas.microsoft.com/office/drawing/2014/main" id="{706F979A-78EB-F791-DAB2-100FDD6E6B72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6" name="Google Shape;1971;p22">
              <a:extLst>
                <a:ext uri="{FF2B5EF4-FFF2-40B4-BE49-F238E27FC236}">
                  <a16:creationId xmlns:a16="http://schemas.microsoft.com/office/drawing/2014/main" id="{E1685B32-80BF-C295-5B4A-F69A566DE7A3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7" name="Google Shape;1972;p22">
              <a:extLst>
                <a:ext uri="{FF2B5EF4-FFF2-40B4-BE49-F238E27FC236}">
                  <a16:creationId xmlns:a16="http://schemas.microsoft.com/office/drawing/2014/main" id="{85A6741C-4805-9FDB-E9DC-975B62375ED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8" name="Google Shape;1973;p22">
              <a:extLst>
                <a:ext uri="{FF2B5EF4-FFF2-40B4-BE49-F238E27FC236}">
                  <a16:creationId xmlns:a16="http://schemas.microsoft.com/office/drawing/2014/main" id="{93EB6678-1A94-3401-9128-4B3EF108552A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9" name="Google Shape;1974;p22">
              <a:extLst>
                <a:ext uri="{FF2B5EF4-FFF2-40B4-BE49-F238E27FC236}">
                  <a16:creationId xmlns:a16="http://schemas.microsoft.com/office/drawing/2014/main" id="{843F53BF-D6B0-661F-D4F9-580D9E290BD7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0" name="Google Shape;1975;p22">
              <a:extLst>
                <a:ext uri="{FF2B5EF4-FFF2-40B4-BE49-F238E27FC236}">
                  <a16:creationId xmlns:a16="http://schemas.microsoft.com/office/drawing/2014/main" id="{50A0FB83-788E-8F47-8D37-715E6E1A6EAC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1" name="Google Shape;1976;p22">
              <a:extLst>
                <a:ext uri="{FF2B5EF4-FFF2-40B4-BE49-F238E27FC236}">
                  <a16:creationId xmlns:a16="http://schemas.microsoft.com/office/drawing/2014/main" id="{7AFB103E-BD7E-716E-3B6B-7D209875E373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2" name="Google Shape;1977;p22">
              <a:extLst>
                <a:ext uri="{FF2B5EF4-FFF2-40B4-BE49-F238E27FC236}">
                  <a16:creationId xmlns:a16="http://schemas.microsoft.com/office/drawing/2014/main" id="{A58EEBA1-1822-2AED-3F14-81F45372DC3F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3" name="Google Shape;1978;p22">
              <a:extLst>
                <a:ext uri="{FF2B5EF4-FFF2-40B4-BE49-F238E27FC236}">
                  <a16:creationId xmlns:a16="http://schemas.microsoft.com/office/drawing/2014/main" id="{48B146AD-0AD9-8004-FE9A-957D65E398E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4" name="Google Shape;1979;p22">
              <a:extLst>
                <a:ext uri="{FF2B5EF4-FFF2-40B4-BE49-F238E27FC236}">
                  <a16:creationId xmlns:a16="http://schemas.microsoft.com/office/drawing/2014/main" id="{151157C8-83AA-A269-6F3E-FA68E4068D9E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5" name="Google Shape;1980;p22">
              <a:extLst>
                <a:ext uri="{FF2B5EF4-FFF2-40B4-BE49-F238E27FC236}">
                  <a16:creationId xmlns:a16="http://schemas.microsoft.com/office/drawing/2014/main" id="{02BE679D-6C51-9EB9-004D-4B573EF1C3FC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6" name="Google Shape;1981;p22">
              <a:extLst>
                <a:ext uri="{FF2B5EF4-FFF2-40B4-BE49-F238E27FC236}">
                  <a16:creationId xmlns:a16="http://schemas.microsoft.com/office/drawing/2014/main" id="{FAA77EE2-FFCE-A6B3-D798-37074D93324A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7" name="Google Shape;1982;p22">
              <a:extLst>
                <a:ext uri="{FF2B5EF4-FFF2-40B4-BE49-F238E27FC236}">
                  <a16:creationId xmlns:a16="http://schemas.microsoft.com/office/drawing/2014/main" id="{B06887FE-5556-7ED4-2596-8671B774D73C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8" name="Google Shape;1983;p22">
              <a:extLst>
                <a:ext uri="{FF2B5EF4-FFF2-40B4-BE49-F238E27FC236}">
                  <a16:creationId xmlns:a16="http://schemas.microsoft.com/office/drawing/2014/main" id="{6D5A3CFA-2938-AABE-2197-9312E4537B37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9" name="Google Shape;1984;p22">
              <a:extLst>
                <a:ext uri="{FF2B5EF4-FFF2-40B4-BE49-F238E27FC236}">
                  <a16:creationId xmlns:a16="http://schemas.microsoft.com/office/drawing/2014/main" id="{557338D8-AB3D-0537-39CE-0507738C054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0" name="Google Shape;1985;p22">
              <a:extLst>
                <a:ext uri="{FF2B5EF4-FFF2-40B4-BE49-F238E27FC236}">
                  <a16:creationId xmlns:a16="http://schemas.microsoft.com/office/drawing/2014/main" id="{37F78E84-4D52-BA0E-2AE5-CDD52E285F67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1" name="Google Shape;1986;p22">
              <a:extLst>
                <a:ext uri="{FF2B5EF4-FFF2-40B4-BE49-F238E27FC236}">
                  <a16:creationId xmlns:a16="http://schemas.microsoft.com/office/drawing/2014/main" id="{84F553E1-3A2D-89BD-D666-3B094663A5C4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2" name="Google Shape;1987;p22">
              <a:extLst>
                <a:ext uri="{FF2B5EF4-FFF2-40B4-BE49-F238E27FC236}">
                  <a16:creationId xmlns:a16="http://schemas.microsoft.com/office/drawing/2014/main" id="{6ACC9549-2AA2-119C-06D6-1DE10500B130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3" name="Google Shape;1988;p22">
              <a:extLst>
                <a:ext uri="{FF2B5EF4-FFF2-40B4-BE49-F238E27FC236}">
                  <a16:creationId xmlns:a16="http://schemas.microsoft.com/office/drawing/2014/main" id="{F47690F7-C02C-EAFD-15FF-2B981374A749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4" name="Google Shape;1989;p22">
              <a:extLst>
                <a:ext uri="{FF2B5EF4-FFF2-40B4-BE49-F238E27FC236}">
                  <a16:creationId xmlns:a16="http://schemas.microsoft.com/office/drawing/2014/main" id="{239E0AAF-756C-1D7C-1B2B-D1F6CC3273E9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5" name="Google Shape;1990;p22">
              <a:extLst>
                <a:ext uri="{FF2B5EF4-FFF2-40B4-BE49-F238E27FC236}">
                  <a16:creationId xmlns:a16="http://schemas.microsoft.com/office/drawing/2014/main" id="{9EB72DC3-76A3-59A2-0D2C-75E605EDA709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6" name="Google Shape;1991;p22">
              <a:extLst>
                <a:ext uri="{FF2B5EF4-FFF2-40B4-BE49-F238E27FC236}">
                  <a16:creationId xmlns:a16="http://schemas.microsoft.com/office/drawing/2014/main" id="{8BA334B5-99DE-85FE-B482-2FB0201496B6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7" name="Google Shape;1992;p22">
              <a:extLst>
                <a:ext uri="{FF2B5EF4-FFF2-40B4-BE49-F238E27FC236}">
                  <a16:creationId xmlns:a16="http://schemas.microsoft.com/office/drawing/2014/main" id="{40743FA0-D024-51BC-F2BE-15DF1D7AB969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8" name="Google Shape;1993;p22">
              <a:extLst>
                <a:ext uri="{FF2B5EF4-FFF2-40B4-BE49-F238E27FC236}">
                  <a16:creationId xmlns:a16="http://schemas.microsoft.com/office/drawing/2014/main" id="{728A4D60-E15D-D969-AA9F-E16E8075B2F0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9" name="Google Shape;1994;p22">
              <a:extLst>
                <a:ext uri="{FF2B5EF4-FFF2-40B4-BE49-F238E27FC236}">
                  <a16:creationId xmlns:a16="http://schemas.microsoft.com/office/drawing/2014/main" id="{1855BF89-981A-89FB-F787-B624D56CC95B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0" name="Google Shape;1995;p22">
              <a:extLst>
                <a:ext uri="{FF2B5EF4-FFF2-40B4-BE49-F238E27FC236}">
                  <a16:creationId xmlns:a16="http://schemas.microsoft.com/office/drawing/2014/main" id="{C7FA19E2-5DB4-22E7-79A4-0B1062078919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1" name="Google Shape;1996;p22">
              <a:extLst>
                <a:ext uri="{FF2B5EF4-FFF2-40B4-BE49-F238E27FC236}">
                  <a16:creationId xmlns:a16="http://schemas.microsoft.com/office/drawing/2014/main" id="{8EE3D54D-78C6-9B1B-FE19-C206F9E3928A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2" name="Google Shape;1997;p22">
              <a:extLst>
                <a:ext uri="{FF2B5EF4-FFF2-40B4-BE49-F238E27FC236}">
                  <a16:creationId xmlns:a16="http://schemas.microsoft.com/office/drawing/2014/main" id="{7134BD6F-67DB-A7FB-B7F7-007DE97EDC34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3" name="Google Shape;1998;p22">
              <a:extLst>
                <a:ext uri="{FF2B5EF4-FFF2-40B4-BE49-F238E27FC236}">
                  <a16:creationId xmlns:a16="http://schemas.microsoft.com/office/drawing/2014/main" id="{2CA9B689-9F9A-6DFB-47F8-CD8E46061BEE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4" name="Google Shape;1999;p22">
              <a:extLst>
                <a:ext uri="{FF2B5EF4-FFF2-40B4-BE49-F238E27FC236}">
                  <a16:creationId xmlns:a16="http://schemas.microsoft.com/office/drawing/2014/main" id="{FB9710D4-0566-4A5F-709E-F81A82B27108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5" name="Google Shape;2000;p22">
              <a:extLst>
                <a:ext uri="{FF2B5EF4-FFF2-40B4-BE49-F238E27FC236}">
                  <a16:creationId xmlns:a16="http://schemas.microsoft.com/office/drawing/2014/main" id="{A426799C-BAD8-E068-7298-FCAD8A8F929F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6" name="Google Shape;2001;p22">
              <a:extLst>
                <a:ext uri="{FF2B5EF4-FFF2-40B4-BE49-F238E27FC236}">
                  <a16:creationId xmlns:a16="http://schemas.microsoft.com/office/drawing/2014/main" id="{D1275CCA-A98F-8D62-762A-2A8134AA1A2C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7" name="Google Shape;2002;p22">
              <a:extLst>
                <a:ext uri="{FF2B5EF4-FFF2-40B4-BE49-F238E27FC236}">
                  <a16:creationId xmlns:a16="http://schemas.microsoft.com/office/drawing/2014/main" id="{8AC14FBC-4B92-A4D6-1139-09530D1F6EE0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8" name="Google Shape;2003;p22">
              <a:extLst>
                <a:ext uri="{FF2B5EF4-FFF2-40B4-BE49-F238E27FC236}">
                  <a16:creationId xmlns:a16="http://schemas.microsoft.com/office/drawing/2014/main" id="{1831F11C-B899-AAE8-64EE-F14470B82DD7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9" name="Google Shape;2004;p22">
              <a:extLst>
                <a:ext uri="{FF2B5EF4-FFF2-40B4-BE49-F238E27FC236}">
                  <a16:creationId xmlns:a16="http://schemas.microsoft.com/office/drawing/2014/main" id="{5E6249D1-4A6C-00B8-EFCE-4BDBFDD28116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0" name="Google Shape;2005;p22">
              <a:extLst>
                <a:ext uri="{FF2B5EF4-FFF2-40B4-BE49-F238E27FC236}">
                  <a16:creationId xmlns:a16="http://schemas.microsoft.com/office/drawing/2014/main" id="{DADDA898-0CAD-34BA-5AFF-816F678ADE3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1" name="Google Shape;2006;p22">
              <a:extLst>
                <a:ext uri="{FF2B5EF4-FFF2-40B4-BE49-F238E27FC236}">
                  <a16:creationId xmlns:a16="http://schemas.microsoft.com/office/drawing/2014/main" id="{C53BE898-9794-74B3-0284-60B047656E2D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2" name="Google Shape;2007;p22">
              <a:extLst>
                <a:ext uri="{FF2B5EF4-FFF2-40B4-BE49-F238E27FC236}">
                  <a16:creationId xmlns:a16="http://schemas.microsoft.com/office/drawing/2014/main" id="{427C143C-FFCD-25AF-B93A-6FD82EA5EF82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3" name="Google Shape;2008;p22">
              <a:extLst>
                <a:ext uri="{FF2B5EF4-FFF2-40B4-BE49-F238E27FC236}">
                  <a16:creationId xmlns:a16="http://schemas.microsoft.com/office/drawing/2014/main" id="{3C1DF08C-CBBA-74D5-A91E-9BFD225CB1A4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4" name="Google Shape;2009;p22">
              <a:extLst>
                <a:ext uri="{FF2B5EF4-FFF2-40B4-BE49-F238E27FC236}">
                  <a16:creationId xmlns:a16="http://schemas.microsoft.com/office/drawing/2014/main" id="{4E7AA358-E288-1AD6-F044-0A3210536E1D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5" name="Google Shape;2010;p22">
              <a:extLst>
                <a:ext uri="{FF2B5EF4-FFF2-40B4-BE49-F238E27FC236}">
                  <a16:creationId xmlns:a16="http://schemas.microsoft.com/office/drawing/2014/main" id="{DDC7DB66-EBCA-D75F-9A3F-22BDEACE2088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6" name="Google Shape;2011;p22">
              <a:extLst>
                <a:ext uri="{FF2B5EF4-FFF2-40B4-BE49-F238E27FC236}">
                  <a16:creationId xmlns:a16="http://schemas.microsoft.com/office/drawing/2014/main" id="{A4FC1B63-3126-7F35-DCD2-D511AA5DABC5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7" name="Google Shape;2012;p22">
              <a:extLst>
                <a:ext uri="{FF2B5EF4-FFF2-40B4-BE49-F238E27FC236}">
                  <a16:creationId xmlns:a16="http://schemas.microsoft.com/office/drawing/2014/main" id="{F288597A-138D-5F8D-3276-B21151BEB3AF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8" name="Google Shape;2013;p22">
              <a:extLst>
                <a:ext uri="{FF2B5EF4-FFF2-40B4-BE49-F238E27FC236}">
                  <a16:creationId xmlns:a16="http://schemas.microsoft.com/office/drawing/2014/main" id="{6BB9AF8A-19D7-A69F-D192-8DC8DCF3B944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9" name="Google Shape;2014;p22">
              <a:extLst>
                <a:ext uri="{FF2B5EF4-FFF2-40B4-BE49-F238E27FC236}">
                  <a16:creationId xmlns:a16="http://schemas.microsoft.com/office/drawing/2014/main" id="{8F8D18EA-E07D-714D-46DB-CF23B9DE5A82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0" name="Google Shape;2015;p22">
              <a:extLst>
                <a:ext uri="{FF2B5EF4-FFF2-40B4-BE49-F238E27FC236}">
                  <a16:creationId xmlns:a16="http://schemas.microsoft.com/office/drawing/2014/main" id="{1A471C88-FD63-AF07-3700-CDFC5415DDBD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1" name="Google Shape;2016;p22">
              <a:extLst>
                <a:ext uri="{FF2B5EF4-FFF2-40B4-BE49-F238E27FC236}">
                  <a16:creationId xmlns:a16="http://schemas.microsoft.com/office/drawing/2014/main" id="{161078CD-E636-F138-1B47-EEBA08AF3A3B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2" name="Google Shape;2017;p22">
              <a:extLst>
                <a:ext uri="{FF2B5EF4-FFF2-40B4-BE49-F238E27FC236}">
                  <a16:creationId xmlns:a16="http://schemas.microsoft.com/office/drawing/2014/main" id="{A8915DD8-5190-52F0-0B75-EB9715EE84BD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3" name="Google Shape;2018;p22">
              <a:extLst>
                <a:ext uri="{FF2B5EF4-FFF2-40B4-BE49-F238E27FC236}">
                  <a16:creationId xmlns:a16="http://schemas.microsoft.com/office/drawing/2014/main" id="{6AD6A221-45B4-57BA-365F-4CE980164709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4" name="Google Shape;2019;p22">
              <a:extLst>
                <a:ext uri="{FF2B5EF4-FFF2-40B4-BE49-F238E27FC236}">
                  <a16:creationId xmlns:a16="http://schemas.microsoft.com/office/drawing/2014/main" id="{E5AC6A82-50C4-7C35-CA44-8EF1218FFCA4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5" name="Google Shape;2020;p22">
              <a:extLst>
                <a:ext uri="{FF2B5EF4-FFF2-40B4-BE49-F238E27FC236}">
                  <a16:creationId xmlns:a16="http://schemas.microsoft.com/office/drawing/2014/main" id="{25B11FA0-9098-6525-287F-2D80835553E4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6" name="Google Shape;2021;p22">
              <a:extLst>
                <a:ext uri="{FF2B5EF4-FFF2-40B4-BE49-F238E27FC236}">
                  <a16:creationId xmlns:a16="http://schemas.microsoft.com/office/drawing/2014/main" id="{07A0FD5B-DBCA-8AB9-F226-56C1C51CE34C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7" name="Google Shape;2022;p22">
              <a:extLst>
                <a:ext uri="{FF2B5EF4-FFF2-40B4-BE49-F238E27FC236}">
                  <a16:creationId xmlns:a16="http://schemas.microsoft.com/office/drawing/2014/main" id="{43BED9E8-9026-5331-062B-6D776E83C06C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8" name="Google Shape;2023;p22">
              <a:extLst>
                <a:ext uri="{FF2B5EF4-FFF2-40B4-BE49-F238E27FC236}">
                  <a16:creationId xmlns:a16="http://schemas.microsoft.com/office/drawing/2014/main" id="{DD0BA2AC-83AD-CE70-7BF3-EE35A89B1A1F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9" name="Google Shape;2024;p22">
              <a:extLst>
                <a:ext uri="{FF2B5EF4-FFF2-40B4-BE49-F238E27FC236}">
                  <a16:creationId xmlns:a16="http://schemas.microsoft.com/office/drawing/2014/main" id="{E714DE01-5EAF-F05A-D96D-5A35130E0EEC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0" name="Google Shape;2025;p22">
              <a:extLst>
                <a:ext uri="{FF2B5EF4-FFF2-40B4-BE49-F238E27FC236}">
                  <a16:creationId xmlns:a16="http://schemas.microsoft.com/office/drawing/2014/main" id="{970AF6E7-8722-80CE-0852-7D9F916CA115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1" name="Google Shape;2026;p22">
              <a:extLst>
                <a:ext uri="{FF2B5EF4-FFF2-40B4-BE49-F238E27FC236}">
                  <a16:creationId xmlns:a16="http://schemas.microsoft.com/office/drawing/2014/main" id="{8C544C3B-AF78-F4AC-E87B-D131EDD109E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2" name="Google Shape;2027;p22">
              <a:extLst>
                <a:ext uri="{FF2B5EF4-FFF2-40B4-BE49-F238E27FC236}">
                  <a16:creationId xmlns:a16="http://schemas.microsoft.com/office/drawing/2014/main" id="{B1DAC09B-F40F-148B-4C21-8FE40DB240B5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3" name="Google Shape;2028;p22">
              <a:extLst>
                <a:ext uri="{FF2B5EF4-FFF2-40B4-BE49-F238E27FC236}">
                  <a16:creationId xmlns:a16="http://schemas.microsoft.com/office/drawing/2014/main" id="{113B0A3D-11A6-EEB5-7AC9-CDDC65457D64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4" name="Google Shape;2029;p22">
              <a:extLst>
                <a:ext uri="{FF2B5EF4-FFF2-40B4-BE49-F238E27FC236}">
                  <a16:creationId xmlns:a16="http://schemas.microsoft.com/office/drawing/2014/main" id="{9860C228-EC59-0DB9-F92E-202B08B14A8C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5" name="Google Shape;2030;p22">
              <a:extLst>
                <a:ext uri="{FF2B5EF4-FFF2-40B4-BE49-F238E27FC236}">
                  <a16:creationId xmlns:a16="http://schemas.microsoft.com/office/drawing/2014/main" id="{E7FB944B-097E-AD15-70C6-7B8DE84C0BB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6" name="Google Shape;2031;p22">
              <a:extLst>
                <a:ext uri="{FF2B5EF4-FFF2-40B4-BE49-F238E27FC236}">
                  <a16:creationId xmlns:a16="http://schemas.microsoft.com/office/drawing/2014/main" id="{CF62323F-7AA9-4DB3-3162-E94844200CF6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7" name="Google Shape;2032;p22">
              <a:extLst>
                <a:ext uri="{FF2B5EF4-FFF2-40B4-BE49-F238E27FC236}">
                  <a16:creationId xmlns:a16="http://schemas.microsoft.com/office/drawing/2014/main" id="{07499D39-0502-B6BA-7AC3-7E80BC3B9EE5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8" name="Google Shape;2033;p22">
              <a:extLst>
                <a:ext uri="{FF2B5EF4-FFF2-40B4-BE49-F238E27FC236}">
                  <a16:creationId xmlns:a16="http://schemas.microsoft.com/office/drawing/2014/main" id="{3FDBE6DD-7495-B96A-97A4-D183B2919E2F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9" name="Google Shape;2034;p22">
              <a:extLst>
                <a:ext uri="{FF2B5EF4-FFF2-40B4-BE49-F238E27FC236}">
                  <a16:creationId xmlns:a16="http://schemas.microsoft.com/office/drawing/2014/main" id="{0715B12A-2DB8-EEC1-1754-791A79BD009E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0" name="Google Shape;2035;p22">
              <a:extLst>
                <a:ext uri="{FF2B5EF4-FFF2-40B4-BE49-F238E27FC236}">
                  <a16:creationId xmlns:a16="http://schemas.microsoft.com/office/drawing/2014/main" id="{AA40A74E-287A-F64E-D55E-0C2D68F24A07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1" name="Google Shape;2036;p22">
              <a:extLst>
                <a:ext uri="{FF2B5EF4-FFF2-40B4-BE49-F238E27FC236}">
                  <a16:creationId xmlns:a16="http://schemas.microsoft.com/office/drawing/2014/main" id="{C18FC230-78BA-D077-6331-911635F937A5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2" name="Google Shape;2037;p22">
              <a:extLst>
                <a:ext uri="{FF2B5EF4-FFF2-40B4-BE49-F238E27FC236}">
                  <a16:creationId xmlns:a16="http://schemas.microsoft.com/office/drawing/2014/main" id="{49D7121F-9F9A-978D-62A9-3F76514E1E90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3" name="Google Shape;2038;p22">
              <a:extLst>
                <a:ext uri="{FF2B5EF4-FFF2-40B4-BE49-F238E27FC236}">
                  <a16:creationId xmlns:a16="http://schemas.microsoft.com/office/drawing/2014/main" id="{A6BE867B-7E8F-DBEC-8A61-CEF4472FD18D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4" name="Google Shape;2039;p22">
              <a:extLst>
                <a:ext uri="{FF2B5EF4-FFF2-40B4-BE49-F238E27FC236}">
                  <a16:creationId xmlns:a16="http://schemas.microsoft.com/office/drawing/2014/main" id="{587ED340-A61C-7FAC-3430-85CBD68990F4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5" name="Google Shape;2040;p22">
              <a:extLst>
                <a:ext uri="{FF2B5EF4-FFF2-40B4-BE49-F238E27FC236}">
                  <a16:creationId xmlns:a16="http://schemas.microsoft.com/office/drawing/2014/main" id="{08089D58-402C-7132-7CA3-D0963AD27FF4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6" name="Google Shape;2041;p22">
              <a:extLst>
                <a:ext uri="{FF2B5EF4-FFF2-40B4-BE49-F238E27FC236}">
                  <a16:creationId xmlns:a16="http://schemas.microsoft.com/office/drawing/2014/main" id="{5769F3A2-DF3D-CAD6-5FAA-7DEA99470F35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7" name="Google Shape;2042;p22">
              <a:extLst>
                <a:ext uri="{FF2B5EF4-FFF2-40B4-BE49-F238E27FC236}">
                  <a16:creationId xmlns:a16="http://schemas.microsoft.com/office/drawing/2014/main" id="{13D0A124-DA88-EAB5-0F9F-796102220746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8" name="Google Shape;2043;p22">
              <a:extLst>
                <a:ext uri="{FF2B5EF4-FFF2-40B4-BE49-F238E27FC236}">
                  <a16:creationId xmlns:a16="http://schemas.microsoft.com/office/drawing/2014/main" id="{6A3F08B5-D03D-3775-72D5-3C1A0AA420CD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9" name="Google Shape;2044;p22">
              <a:extLst>
                <a:ext uri="{FF2B5EF4-FFF2-40B4-BE49-F238E27FC236}">
                  <a16:creationId xmlns:a16="http://schemas.microsoft.com/office/drawing/2014/main" id="{1EAB2E7B-A43F-AD9E-DF4C-50D557C6B1D7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0" name="Google Shape;2045;p22">
              <a:extLst>
                <a:ext uri="{FF2B5EF4-FFF2-40B4-BE49-F238E27FC236}">
                  <a16:creationId xmlns:a16="http://schemas.microsoft.com/office/drawing/2014/main" id="{3A1B753D-B685-77AA-697D-87A7C6FDF4E7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1" name="Google Shape;2046;p22">
              <a:extLst>
                <a:ext uri="{FF2B5EF4-FFF2-40B4-BE49-F238E27FC236}">
                  <a16:creationId xmlns:a16="http://schemas.microsoft.com/office/drawing/2014/main" id="{8014C4D3-D891-0CC6-67D0-A3DEB19F014C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2" name="Google Shape;2047;p22">
              <a:extLst>
                <a:ext uri="{FF2B5EF4-FFF2-40B4-BE49-F238E27FC236}">
                  <a16:creationId xmlns:a16="http://schemas.microsoft.com/office/drawing/2014/main" id="{447F69EC-52AD-BEC1-2968-0E5677C0FB6C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3" name="Google Shape;2048;p22">
              <a:extLst>
                <a:ext uri="{FF2B5EF4-FFF2-40B4-BE49-F238E27FC236}">
                  <a16:creationId xmlns:a16="http://schemas.microsoft.com/office/drawing/2014/main" id="{24AA9A0D-C80B-DFAC-3B7C-AF491E0CD97B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4" name="Google Shape;2049;p22">
              <a:extLst>
                <a:ext uri="{FF2B5EF4-FFF2-40B4-BE49-F238E27FC236}">
                  <a16:creationId xmlns:a16="http://schemas.microsoft.com/office/drawing/2014/main" id="{6E79A8E9-1738-0DEE-2ED6-A33C91F675C3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5" name="Google Shape;2050;p22">
              <a:extLst>
                <a:ext uri="{FF2B5EF4-FFF2-40B4-BE49-F238E27FC236}">
                  <a16:creationId xmlns:a16="http://schemas.microsoft.com/office/drawing/2014/main" id="{EE587A16-CB03-019F-E354-1860972B88A9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6" name="Google Shape;2051;p22">
              <a:extLst>
                <a:ext uri="{FF2B5EF4-FFF2-40B4-BE49-F238E27FC236}">
                  <a16:creationId xmlns:a16="http://schemas.microsoft.com/office/drawing/2014/main" id="{542305C9-3525-F416-72F3-CEEBA3784D64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7" name="Google Shape;2052;p22">
              <a:extLst>
                <a:ext uri="{FF2B5EF4-FFF2-40B4-BE49-F238E27FC236}">
                  <a16:creationId xmlns:a16="http://schemas.microsoft.com/office/drawing/2014/main" id="{1B99DC6B-C266-8600-FFC3-78740FFE65EE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8" name="Google Shape;2053;p22">
              <a:extLst>
                <a:ext uri="{FF2B5EF4-FFF2-40B4-BE49-F238E27FC236}">
                  <a16:creationId xmlns:a16="http://schemas.microsoft.com/office/drawing/2014/main" id="{79E9F819-D6AB-8E8E-3F50-C1AE8AD157DA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9" name="Google Shape;2054;p22">
              <a:extLst>
                <a:ext uri="{FF2B5EF4-FFF2-40B4-BE49-F238E27FC236}">
                  <a16:creationId xmlns:a16="http://schemas.microsoft.com/office/drawing/2014/main" id="{B85F3B70-6A50-6CD5-87B5-129334E09A6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0" name="Google Shape;2055;p22">
              <a:extLst>
                <a:ext uri="{FF2B5EF4-FFF2-40B4-BE49-F238E27FC236}">
                  <a16:creationId xmlns:a16="http://schemas.microsoft.com/office/drawing/2014/main" id="{D324BFBC-FE1F-C2E5-5569-2891D7FEB20D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1" name="Google Shape;2056;p22">
              <a:extLst>
                <a:ext uri="{FF2B5EF4-FFF2-40B4-BE49-F238E27FC236}">
                  <a16:creationId xmlns:a16="http://schemas.microsoft.com/office/drawing/2014/main" id="{CC9F4F3F-FC6E-F7DC-17B1-81B73363CD83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2" name="Google Shape;2057;p22">
              <a:extLst>
                <a:ext uri="{FF2B5EF4-FFF2-40B4-BE49-F238E27FC236}">
                  <a16:creationId xmlns:a16="http://schemas.microsoft.com/office/drawing/2014/main" id="{4C1EC676-B91A-6A0C-FFEB-7AB769CB3D8D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3" name="Google Shape;2058;p22">
              <a:extLst>
                <a:ext uri="{FF2B5EF4-FFF2-40B4-BE49-F238E27FC236}">
                  <a16:creationId xmlns:a16="http://schemas.microsoft.com/office/drawing/2014/main" id="{133BAB3D-153C-AD3D-C0CA-EC06DD60C771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4" name="Google Shape;2059;p22">
              <a:extLst>
                <a:ext uri="{FF2B5EF4-FFF2-40B4-BE49-F238E27FC236}">
                  <a16:creationId xmlns:a16="http://schemas.microsoft.com/office/drawing/2014/main" id="{55A55F3F-16F7-76CC-1E1E-1D157D8286CC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5" name="Google Shape;2060;p22">
              <a:extLst>
                <a:ext uri="{FF2B5EF4-FFF2-40B4-BE49-F238E27FC236}">
                  <a16:creationId xmlns:a16="http://schemas.microsoft.com/office/drawing/2014/main" id="{04BB40E7-769D-EC4F-0E9B-93B37C746643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6" name="Google Shape;2061;p22">
              <a:extLst>
                <a:ext uri="{FF2B5EF4-FFF2-40B4-BE49-F238E27FC236}">
                  <a16:creationId xmlns:a16="http://schemas.microsoft.com/office/drawing/2014/main" id="{1D256E03-330C-EC21-12F4-E7CA45479919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7" name="Google Shape;2062;p22">
              <a:extLst>
                <a:ext uri="{FF2B5EF4-FFF2-40B4-BE49-F238E27FC236}">
                  <a16:creationId xmlns:a16="http://schemas.microsoft.com/office/drawing/2014/main" id="{D01E1489-1065-BAA9-42ED-71557DACA58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8" name="Google Shape;2063;p22">
              <a:extLst>
                <a:ext uri="{FF2B5EF4-FFF2-40B4-BE49-F238E27FC236}">
                  <a16:creationId xmlns:a16="http://schemas.microsoft.com/office/drawing/2014/main" id="{8CFDEAAC-16B8-FBDC-F5CF-0B7F80F29BA4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9" name="Google Shape;2064;p22">
              <a:extLst>
                <a:ext uri="{FF2B5EF4-FFF2-40B4-BE49-F238E27FC236}">
                  <a16:creationId xmlns:a16="http://schemas.microsoft.com/office/drawing/2014/main" id="{C7A83BE8-EE7E-9A09-1358-CEB9FE099CA4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0" name="Google Shape;2065;p22">
              <a:extLst>
                <a:ext uri="{FF2B5EF4-FFF2-40B4-BE49-F238E27FC236}">
                  <a16:creationId xmlns:a16="http://schemas.microsoft.com/office/drawing/2014/main" id="{58FB4A29-965F-53B0-FF71-36D1C3858703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1" name="Google Shape;2066;p22">
              <a:extLst>
                <a:ext uri="{FF2B5EF4-FFF2-40B4-BE49-F238E27FC236}">
                  <a16:creationId xmlns:a16="http://schemas.microsoft.com/office/drawing/2014/main" id="{14C9DC0B-A558-56FC-0F62-C5047E61EEC6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2" name="Google Shape;2067;p22">
              <a:extLst>
                <a:ext uri="{FF2B5EF4-FFF2-40B4-BE49-F238E27FC236}">
                  <a16:creationId xmlns:a16="http://schemas.microsoft.com/office/drawing/2014/main" id="{DA1EB137-57FB-1816-93D8-B67A7FC39647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3" name="Google Shape;2068;p22">
              <a:extLst>
                <a:ext uri="{FF2B5EF4-FFF2-40B4-BE49-F238E27FC236}">
                  <a16:creationId xmlns:a16="http://schemas.microsoft.com/office/drawing/2014/main" id="{974C0199-5F2A-E571-FB7F-05FE97FB9995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4" name="Google Shape;2069;p22">
              <a:extLst>
                <a:ext uri="{FF2B5EF4-FFF2-40B4-BE49-F238E27FC236}">
                  <a16:creationId xmlns:a16="http://schemas.microsoft.com/office/drawing/2014/main" id="{C912CF88-F529-CAF9-C40C-D40CB4957FA1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5" name="Google Shape;2070;p22">
              <a:extLst>
                <a:ext uri="{FF2B5EF4-FFF2-40B4-BE49-F238E27FC236}">
                  <a16:creationId xmlns:a16="http://schemas.microsoft.com/office/drawing/2014/main" id="{2E262AD8-0509-3141-BB53-CBE058F6664C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6" name="Google Shape;2071;p22">
              <a:extLst>
                <a:ext uri="{FF2B5EF4-FFF2-40B4-BE49-F238E27FC236}">
                  <a16:creationId xmlns:a16="http://schemas.microsoft.com/office/drawing/2014/main" id="{E7C48F26-486A-5CFB-0B35-03E8A0C121EE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7" name="Google Shape;2072;p22">
              <a:extLst>
                <a:ext uri="{FF2B5EF4-FFF2-40B4-BE49-F238E27FC236}">
                  <a16:creationId xmlns:a16="http://schemas.microsoft.com/office/drawing/2014/main" id="{7A0816B6-16ED-F217-EC5B-26A3FEFDF38C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8" name="Google Shape;2073;p22">
              <a:extLst>
                <a:ext uri="{FF2B5EF4-FFF2-40B4-BE49-F238E27FC236}">
                  <a16:creationId xmlns:a16="http://schemas.microsoft.com/office/drawing/2014/main" id="{E3865753-A585-8FF6-3F12-96A35205BCB1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9" name="Google Shape;2074;p22">
              <a:extLst>
                <a:ext uri="{FF2B5EF4-FFF2-40B4-BE49-F238E27FC236}">
                  <a16:creationId xmlns:a16="http://schemas.microsoft.com/office/drawing/2014/main" id="{A18BED7A-4A61-0775-93BA-A646F39083B3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0" name="Google Shape;2075;p22">
              <a:extLst>
                <a:ext uri="{FF2B5EF4-FFF2-40B4-BE49-F238E27FC236}">
                  <a16:creationId xmlns:a16="http://schemas.microsoft.com/office/drawing/2014/main" id="{DDB6C51C-C043-3684-A8C4-2249FAC58EEA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1" name="Google Shape;2076;p22">
              <a:extLst>
                <a:ext uri="{FF2B5EF4-FFF2-40B4-BE49-F238E27FC236}">
                  <a16:creationId xmlns:a16="http://schemas.microsoft.com/office/drawing/2014/main" id="{3A8CD44D-4DC0-052D-B6EE-D48CD3D5CA4B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2" name="Google Shape;2077;p22">
              <a:extLst>
                <a:ext uri="{FF2B5EF4-FFF2-40B4-BE49-F238E27FC236}">
                  <a16:creationId xmlns:a16="http://schemas.microsoft.com/office/drawing/2014/main" id="{0DFBCE3E-1B05-0F92-4E73-CB1236BED1B4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3" name="Google Shape;2078;p22">
              <a:extLst>
                <a:ext uri="{FF2B5EF4-FFF2-40B4-BE49-F238E27FC236}">
                  <a16:creationId xmlns:a16="http://schemas.microsoft.com/office/drawing/2014/main" id="{A5E7C14A-7EA5-CF81-D164-950C766C11DE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4" name="Google Shape;2079;p22">
              <a:extLst>
                <a:ext uri="{FF2B5EF4-FFF2-40B4-BE49-F238E27FC236}">
                  <a16:creationId xmlns:a16="http://schemas.microsoft.com/office/drawing/2014/main" id="{C34489C1-DFB8-2AB2-448D-86C66D65CB95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5" name="Google Shape;2080;p22">
              <a:extLst>
                <a:ext uri="{FF2B5EF4-FFF2-40B4-BE49-F238E27FC236}">
                  <a16:creationId xmlns:a16="http://schemas.microsoft.com/office/drawing/2014/main" id="{6878858E-FFD8-2CF2-C62C-DB9C3BE6168C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6" name="Google Shape;2081;p22">
              <a:extLst>
                <a:ext uri="{FF2B5EF4-FFF2-40B4-BE49-F238E27FC236}">
                  <a16:creationId xmlns:a16="http://schemas.microsoft.com/office/drawing/2014/main" id="{3AEE6078-B545-004C-16D4-6033E23AD267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7" name="Google Shape;2082;p22">
              <a:extLst>
                <a:ext uri="{FF2B5EF4-FFF2-40B4-BE49-F238E27FC236}">
                  <a16:creationId xmlns:a16="http://schemas.microsoft.com/office/drawing/2014/main" id="{6D81E371-30FF-C4C2-D17D-C2DF6A9AD4CF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8" name="Google Shape;2083;p22">
              <a:extLst>
                <a:ext uri="{FF2B5EF4-FFF2-40B4-BE49-F238E27FC236}">
                  <a16:creationId xmlns:a16="http://schemas.microsoft.com/office/drawing/2014/main" id="{2D5635D9-AEB3-8B5F-853F-CDC556B9F65D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9" name="Google Shape;2084;p22">
              <a:extLst>
                <a:ext uri="{FF2B5EF4-FFF2-40B4-BE49-F238E27FC236}">
                  <a16:creationId xmlns:a16="http://schemas.microsoft.com/office/drawing/2014/main" id="{BD34594A-420B-9DE5-7FF6-6D78BBB8D212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0" name="Google Shape;2085;p22">
              <a:extLst>
                <a:ext uri="{FF2B5EF4-FFF2-40B4-BE49-F238E27FC236}">
                  <a16:creationId xmlns:a16="http://schemas.microsoft.com/office/drawing/2014/main" id="{397B8E27-A20B-77B6-7491-8423EB14D53B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1" name="Google Shape;2086;p22">
              <a:extLst>
                <a:ext uri="{FF2B5EF4-FFF2-40B4-BE49-F238E27FC236}">
                  <a16:creationId xmlns:a16="http://schemas.microsoft.com/office/drawing/2014/main" id="{322C2E0A-59AC-6F2F-4873-E9B35051E3E5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2" name="Google Shape;2087;p22">
              <a:extLst>
                <a:ext uri="{FF2B5EF4-FFF2-40B4-BE49-F238E27FC236}">
                  <a16:creationId xmlns:a16="http://schemas.microsoft.com/office/drawing/2014/main" id="{A3B6F4EB-22E2-0808-4CCB-67FD4C1D5B02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3" name="Google Shape;2088;p22">
              <a:extLst>
                <a:ext uri="{FF2B5EF4-FFF2-40B4-BE49-F238E27FC236}">
                  <a16:creationId xmlns:a16="http://schemas.microsoft.com/office/drawing/2014/main" id="{07C52AFA-349C-5ACB-9AAA-3648DBE8D71E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4" name="Google Shape;2089;p22">
              <a:extLst>
                <a:ext uri="{FF2B5EF4-FFF2-40B4-BE49-F238E27FC236}">
                  <a16:creationId xmlns:a16="http://schemas.microsoft.com/office/drawing/2014/main" id="{E005364F-A292-2579-4A43-C621EECAC61E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5" name="Google Shape;2090;p22">
              <a:extLst>
                <a:ext uri="{FF2B5EF4-FFF2-40B4-BE49-F238E27FC236}">
                  <a16:creationId xmlns:a16="http://schemas.microsoft.com/office/drawing/2014/main" id="{16FC61E4-15D7-0625-535A-969FF46CF32F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6" name="Google Shape;2091;p22">
              <a:extLst>
                <a:ext uri="{FF2B5EF4-FFF2-40B4-BE49-F238E27FC236}">
                  <a16:creationId xmlns:a16="http://schemas.microsoft.com/office/drawing/2014/main" id="{08B9A046-7544-D980-3FC9-748A5561940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7" name="Google Shape;2092;p22">
              <a:extLst>
                <a:ext uri="{FF2B5EF4-FFF2-40B4-BE49-F238E27FC236}">
                  <a16:creationId xmlns:a16="http://schemas.microsoft.com/office/drawing/2014/main" id="{DFEADA9C-7C9C-DC23-5691-8AEA43D12CD9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8" name="Google Shape;2093;p22">
              <a:extLst>
                <a:ext uri="{FF2B5EF4-FFF2-40B4-BE49-F238E27FC236}">
                  <a16:creationId xmlns:a16="http://schemas.microsoft.com/office/drawing/2014/main" id="{7CCE32AD-E636-FDD6-8759-497CBE1941D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9" name="Google Shape;2094;p22">
              <a:extLst>
                <a:ext uri="{FF2B5EF4-FFF2-40B4-BE49-F238E27FC236}">
                  <a16:creationId xmlns:a16="http://schemas.microsoft.com/office/drawing/2014/main" id="{78943F15-4711-29E2-0949-B8706C7494C2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0" name="Google Shape;2095;p22">
              <a:extLst>
                <a:ext uri="{FF2B5EF4-FFF2-40B4-BE49-F238E27FC236}">
                  <a16:creationId xmlns:a16="http://schemas.microsoft.com/office/drawing/2014/main" id="{FB988000-0B35-D93E-C870-AC8826DB0E80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1" name="Google Shape;2096;p22">
              <a:extLst>
                <a:ext uri="{FF2B5EF4-FFF2-40B4-BE49-F238E27FC236}">
                  <a16:creationId xmlns:a16="http://schemas.microsoft.com/office/drawing/2014/main" id="{3FDBF9C7-2F54-6871-8526-F6292205874E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2" name="Google Shape;2097;p22">
              <a:extLst>
                <a:ext uri="{FF2B5EF4-FFF2-40B4-BE49-F238E27FC236}">
                  <a16:creationId xmlns:a16="http://schemas.microsoft.com/office/drawing/2014/main" id="{080F4CCE-6250-1CF8-527C-BA2D0F1A2BB1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3" name="Google Shape;2098;p22">
              <a:extLst>
                <a:ext uri="{FF2B5EF4-FFF2-40B4-BE49-F238E27FC236}">
                  <a16:creationId xmlns:a16="http://schemas.microsoft.com/office/drawing/2014/main" id="{9A85F1E8-AC60-CDE1-8353-E545E752C866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4" name="Google Shape;2099;p22">
              <a:extLst>
                <a:ext uri="{FF2B5EF4-FFF2-40B4-BE49-F238E27FC236}">
                  <a16:creationId xmlns:a16="http://schemas.microsoft.com/office/drawing/2014/main" id="{5FD3CBD5-9E09-8C39-DFB0-7E6F50EA91EF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5" name="Google Shape;2100;p22">
              <a:extLst>
                <a:ext uri="{FF2B5EF4-FFF2-40B4-BE49-F238E27FC236}">
                  <a16:creationId xmlns:a16="http://schemas.microsoft.com/office/drawing/2014/main" id="{5E78B77E-04A0-5CD8-E77F-1CCFC4210798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6" name="Google Shape;2101;p22">
              <a:extLst>
                <a:ext uri="{FF2B5EF4-FFF2-40B4-BE49-F238E27FC236}">
                  <a16:creationId xmlns:a16="http://schemas.microsoft.com/office/drawing/2014/main" id="{C0EC9A08-6B2A-082C-BFEC-0FD3145FD95F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7" name="Google Shape;2102;p22">
              <a:extLst>
                <a:ext uri="{FF2B5EF4-FFF2-40B4-BE49-F238E27FC236}">
                  <a16:creationId xmlns:a16="http://schemas.microsoft.com/office/drawing/2014/main" id="{5F05CEF3-1A52-5E24-7C22-3939DC2A45BB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8" name="Google Shape;2103;p22">
              <a:extLst>
                <a:ext uri="{FF2B5EF4-FFF2-40B4-BE49-F238E27FC236}">
                  <a16:creationId xmlns:a16="http://schemas.microsoft.com/office/drawing/2014/main" id="{519A5ECE-491F-B12A-B6B8-C31E566D8CDF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9" name="Google Shape;2104;p22">
              <a:extLst>
                <a:ext uri="{FF2B5EF4-FFF2-40B4-BE49-F238E27FC236}">
                  <a16:creationId xmlns:a16="http://schemas.microsoft.com/office/drawing/2014/main" id="{42D3ACB6-C3CA-03EA-3FF9-0EEEE53A903F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0" name="Google Shape;2105;p22">
              <a:extLst>
                <a:ext uri="{FF2B5EF4-FFF2-40B4-BE49-F238E27FC236}">
                  <a16:creationId xmlns:a16="http://schemas.microsoft.com/office/drawing/2014/main" id="{E56B73E7-2953-E320-6A64-3322E395DCF8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1" name="Google Shape;2106;p22">
              <a:extLst>
                <a:ext uri="{FF2B5EF4-FFF2-40B4-BE49-F238E27FC236}">
                  <a16:creationId xmlns:a16="http://schemas.microsoft.com/office/drawing/2014/main" id="{6036F468-E663-C456-8A12-06FF31B127D9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2" name="Google Shape;2107;p22">
              <a:extLst>
                <a:ext uri="{FF2B5EF4-FFF2-40B4-BE49-F238E27FC236}">
                  <a16:creationId xmlns:a16="http://schemas.microsoft.com/office/drawing/2014/main" id="{F42FC041-C79F-647A-7245-5B1A8FB8EA2E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3" name="Google Shape;2108;p22">
              <a:extLst>
                <a:ext uri="{FF2B5EF4-FFF2-40B4-BE49-F238E27FC236}">
                  <a16:creationId xmlns:a16="http://schemas.microsoft.com/office/drawing/2014/main" id="{7967F5AC-5086-DE3F-CCC2-3A1C369BB9D7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4" name="Google Shape;2109;p22">
              <a:extLst>
                <a:ext uri="{FF2B5EF4-FFF2-40B4-BE49-F238E27FC236}">
                  <a16:creationId xmlns:a16="http://schemas.microsoft.com/office/drawing/2014/main" id="{C3A4DA13-CAD1-CAE6-764F-E1DC5BB7BC7D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5" name="Google Shape;2110;p22">
              <a:extLst>
                <a:ext uri="{FF2B5EF4-FFF2-40B4-BE49-F238E27FC236}">
                  <a16:creationId xmlns:a16="http://schemas.microsoft.com/office/drawing/2014/main" id="{768AAD1D-F1CD-330A-E204-1C4AA0538838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6" name="Google Shape;2111;p22">
              <a:extLst>
                <a:ext uri="{FF2B5EF4-FFF2-40B4-BE49-F238E27FC236}">
                  <a16:creationId xmlns:a16="http://schemas.microsoft.com/office/drawing/2014/main" id="{07EA0625-85F2-572C-8A9B-DE17F037114E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7" name="Google Shape;2112;p22">
              <a:extLst>
                <a:ext uri="{FF2B5EF4-FFF2-40B4-BE49-F238E27FC236}">
                  <a16:creationId xmlns:a16="http://schemas.microsoft.com/office/drawing/2014/main" id="{093F9FE2-D28F-C92A-1DFF-D88E76AFB80E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8" name="Google Shape;2113;p22">
              <a:extLst>
                <a:ext uri="{FF2B5EF4-FFF2-40B4-BE49-F238E27FC236}">
                  <a16:creationId xmlns:a16="http://schemas.microsoft.com/office/drawing/2014/main" id="{8FF0B5B3-937A-198C-E893-EE2E65657F8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9" name="Google Shape;2114;p22">
              <a:extLst>
                <a:ext uri="{FF2B5EF4-FFF2-40B4-BE49-F238E27FC236}">
                  <a16:creationId xmlns:a16="http://schemas.microsoft.com/office/drawing/2014/main" id="{95F13292-95E7-E753-4580-F6B49237D97D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0" name="Google Shape;2115;p22">
              <a:extLst>
                <a:ext uri="{FF2B5EF4-FFF2-40B4-BE49-F238E27FC236}">
                  <a16:creationId xmlns:a16="http://schemas.microsoft.com/office/drawing/2014/main" id="{D05654A2-7040-E9DC-E5D5-9BF694452192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1" name="Google Shape;2116;p22">
              <a:extLst>
                <a:ext uri="{FF2B5EF4-FFF2-40B4-BE49-F238E27FC236}">
                  <a16:creationId xmlns:a16="http://schemas.microsoft.com/office/drawing/2014/main" id="{FF00208A-79A9-DBCD-6995-0F25A8BE07C5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2" name="Google Shape;2117;p22">
              <a:extLst>
                <a:ext uri="{FF2B5EF4-FFF2-40B4-BE49-F238E27FC236}">
                  <a16:creationId xmlns:a16="http://schemas.microsoft.com/office/drawing/2014/main" id="{51C94666-1B4A-757B-A37A-DB77DD8EA0DD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3" name="Google Shape;2118;p22">
              <a:extLst>
                <a:ext uri="{FF2B5EF4-FFF2-40B4-BE49-F238E27FC236}">
                  <a16:creationId xmlns:a16="http://schemas.microsoft.com/office/drawing/2014/main" id="{935AB936-A2AF-ACEC-EAFC-7B9824D559DA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4" name="Google Shape;2119;p22">
              <a:extLst>
                <a:ext uri="{FF2B5EF4-FFF2-40B4-BE49-F238E27FC236}">
                  <a16:creationId xmlns:a16="http://schemas.microsoft.com/office/drawing/2014/main" id="{48FCD515-24F4-F5E0-2C21-CB22153CD05A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5" name="Google Shape;2120;p22">
              <a:extLst>
                <a:ext uri="{FF2B5EF4-FFF2-40B4-BE49-F238E27FC236}">
                  <a16:creationId xmlns:a16="http://schemas.microsoft.com/office/drawing/2014/main" id="{99632419-D7F7-D91B-B90E-77937F52E6FC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6" name="Google Shape;2121;p22">
              <a:extLst>
                <a:ext uri="{FF2B5EF4-FFF2-40B4-BE49-F238E27FC236}">
                  <a16:creationId xmlns:a16="http://schemas.microsoft.com/office/drawing/2014/main" id="{2353F199-6376-FE1F-92D4-929F5BC39777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7" name="Google Shape;2122;p22">
              <a:extLst>
                <a:ext uri="{FF2B5EF4-FFF2-40B4-BE49-F238E27FC236}">
                  <a16:creationId xmlns:a16="http://schemas.microsoft.com/office/drawing/2014/main" id="{B6326456-400F-4513-35E6-8FC93D3A0D2D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8" name="Google Shape;2123;p22">
              <a:extLst>
                <a:ext uri="{FF2B5EF4-FFF2-40B4-BE49-F238E27FC236}">
                  <a16:creationId xmlns:a16="http://schemas.microsoft.com/office/drawing/2014/main" id="{F106421D-4B4F-E798-7B85-072562693DD3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9" name="Google Shape;2124;p22">
              <a:extLst>
                <a:ext uri="{FF2B5EF4-FFF2-40B4-BE49-F238E27FC236}">
                  <a16:creationId xmlns:a16="http://schemas.microsoft.com/office/drawing/2014/main" id="{001FF150-B056-06C2-67A9-04771BCFF87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0" name="Google Shape;2125;p22">
              <a:extLst>
                <a:ext uri="{FF2B5EF4-FFF2-40B4-BE49-F238E27FC236}">
                  <a16:creationId xmlns:a16="http://schemas.microsoft.com/office/drawing/2014/main" id="{544DDB95-8176-9759-B084-E3AE2D842BAA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1" name="Google Shape;2126;p22">
              <a:extLst>
                <a:ext uri="{FF2B5EF4-FFF2-40B4-BE49-F238E27FC236}">
                  <a16:creationId xmlns:a16="http://schemas.microsoft.com/office/drawing/2014/main" id="{97363039-4AEC-E378-B63A-DEC6EA2C8C40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2" name="Google Shape;2127;p22">
              <a:extLst>
                <a:ext uri="{FF2B5EF4-FFF2-40B4-BE49-F238E27FC236}">
                  <a16:creationId xmlns:a16="http://schemas.microsoft.com/office/drawing/2014/main" id="{5A923081-7795-AECD-BA15-8B04B800820E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3" name="Google Shape;2128;p22">
              <a:extLst>
                <a:ext uri="{FF2B5EF4-FFF2-40B4-BE49-F238E27FC236}">
                  <a16:creationId xmlns:a16="http://schemas.microsoft.com/office/drawing/2014/main" id="{564A482E-0E33-B4CF-485E-3102079E3138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4" name="Google Shape;2129;p22">
              <a:extLst>
                <a:ext uri="{FF2B5EF4-FFF2-40B4-BE49-F238E27FC236}">
                  <a16:creationId xmlns:a16="http://schemas.microsoft.com/office/drawing/2014/main" id="{6C738D11-D3ED-4F60-6B6E-3976198A45EB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5" name="Google Shape;2130;p22">
              <a:extLst>
                <a:ext uri="{FF2B5EF4-FFF2-40B4-BE49-F238E27FC236}">
                  <a16:creationId xmlns:a16="http://schemas.microsoft.com/office/drawing/2014/main" id="{9281FCF2-5592-2E8C-9642-3E86223FE821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6" name="Google Shape;2131;p22">
              <a:extLst>
                <a:ext uri="{FF2B5EF4-FFF2-40B4-BE49-F238E27FC236}">
                  <a16:creationId xmlns:a16="http://schemas.microsoft.com/office/drawing/2014/main" id="{AE718739-CED6-4884-8FFE-1BA52003FB8E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7" name="Google Shape;2132;p22">
              <a:extLst>
                <a:ext uri="{FF2B5EF4-FFF2-40B4-BE49-F238E27FC236}">
                  <a16:creationId xmlns:a16="http://schemas.microsoft.com/office/drawing/2014/main" id="{E43ACB98-F561-0FD5-5C34-A16F8DFAF669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8" name="Google Shape;2133;p22">
              <a:extLst>
                <a:ext uri="{FF2B5EF4-FFF2-40B4-BE49-F238E27FC236}">
                  <a16:creationId xmlns:a16="http://schemas.microsoft.com/office/drawing/2014/main" id="{E59BBB3C-E785-6AA9-0F11-DD70C160E0A3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9" name="Google Shape;2134;p22">
              <a:extLst>
                <a:ext uri="{FF2B5EF4-FFF2-40B4-BE49-F238E27FC236}">
                  <a16:creationId xmlns:a16="http://schemas.microsoft.com/office/drawing/2014/main" id="{7D31B4B1-1CF7-5351-5854-592E8962F49F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0" name="Google Shape;2135;p22">
              <a:extLst>
                <a:ext uri="{FF2B5EF4-FFF2-40B4-BE49-F238E27FC236}">
                  <a16:creationId xmlns:a16="http://schemas.microsoft.com/office/drawing/2014/main" id="{D7EEF170-AAB3-8A04-0432-D4A90E72937C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1" name="Google Shape;2136;p22">
              <a:extLst>
                <a:ext uri="{FF2B5EF4-FFF2-40B4-BE49-F238E27FC236}">
                  <a16:creationId xmlns:a16="http://schemas.microsoft.com/office/drawing/2014/main" id="{1DEFE653-F574-750E-5E01-AF17DA66B043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2" name="Google Shape;2137;p22">
              <a:extLst>
                <a:ext uri="{FF2B5EF4-FFF2-40B4-BE49-F238E27FC236}">
                  <a16:creationId xmlns:a16="http://schemas.microsoft.com/office/drawing/2014/main" id="{D5F2F65D-B01C-7482-DA9C-A7B9DDD1064D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3" name="Google Shape;2138;p22">
              <a:extLst>
                <a:ext uri="{FF2B5EF4-FFF2-40B4-BE49-F238E27FC236}">
                  <a16:creationId xmlns:a16="http://schemas.microsoft.com/office/drawing/2014/main" id="{FEEB4909-E3B7-F605-F105-BB21F1666888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4" name="Google Shape;2139;p22">
              <a:extLst>
                <a:ext uri="{FF2B5EF4-FFF2-40B4-BE49-F238E27FC236}">
                  <a16:creationId xmlns:a16="http://schemas.microsoft.com/office/drawing/2014/main" id="{35C9B7D0-4F64-02BE-3D41-F53AE072C6DE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5" name="Google Shape;2140;p22">
              <a:extLst>
                <a:ext uri="{FF2B5EF4-FFF2-40B4-BE49-F238E27FC236}">
                  <a16:creationId xmlns:a16="http://schemas.microsoft.com/office/drawing/2014/main" id="{F95769DD-9E85-7A10-7AA0-82561A76A4B9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6" name="Google Shape;2141;p22">
              <a:extLst>
                <a:ext uri="{FF2B5EF4-FFF2-40B4-BE49-F238E27FC236}">
                  <a16:creationId xmlns:a16="http://schemas.microsoft.com/office/drawing/2014/main" id="{5DAA73EB-5252-62B9-D25D-DFE433500326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7" name="Google Shape;2142;p22">
              <a:extLst>
                <a:ext uri="{FF2B5EF4-FFF2-40B4-BE49-F238E27FC236}">
                  <a16:creationId xmlns:a16="http://schemas.microsoft.com/office/drawing/2014/main" id="{141D7F15-2EEF-6D7A-AD8A-1B9914B44A34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8" name="Google Shape;2143;p22">
              <a:extLst>
                <a:ext uri="{FF2B5EF4-FFF2-40B4-BE49-F238E27FC236}">
                  <a16:creationId xmlns:a16="http://schemas.microsoft.com/office/drawing/2014/main" id="{78CDB196-9EED-B1C4-7422-C7ADB7D25607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9" name="Google Shape;2144;p22">
              <a:extLst>
                <a:ext uri="{FF2B5EF4-FFF2-40B4-BE49-F238E27FC236}">
                  <a16:creationId xmlns:a16="http://schemas.microsoft.com/office/drawing/2014/main" id="{4E23D9BF-40F5-6478-F79B-EF172ECC5238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0" name="Google Shape;2145;p22">
              <a:extLst>
                <a:ext uri="{FF2B5EF4-FFF2-40B4-BE49-F238E27FC236}">
                  <a16:creationId xmlns:a16="http://schemas.microsoft.com/office/drawing/2014/main" id="{48772E14-8EB6-A154-ADB8-01349A5694BD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1" name="Google Shape;2146;p22">
              <a:extLst>
                <a:ext uri="{FF2B5EF4-FFF2-40B4-BE49-F238E27FC236}">
                  <a16:creationId xmlns:a16="http://schemas.microsoft.com/office/drawing/2014/main" id="{8343D1E6-2754-582A-39CA-029173BA4B9C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2" name="Google Shape;2147;p22">
              <a:extLst>
                <a:ext uri="{FF2B5EF4-FFF2-40B4-BE49-F238E27FC236}">
                  <a16:creationId xmlns:a16="http://schemas.microsoft.com/office/drawing/2014/main" id="{158E3132-EB82-3B3C-309C-CF578CF5706F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3" name="Google Shape;2148;p22">
              <a:extLst>
                <a:ext uri="{FF2B5EF4-FFF2-40B4-BE49-F238E27FC236}">
                  <a16:creationId xmlns:a16="http://schemas.microsoft.com/office/drawing/2014/main" id="{9A1B2D48-E660-5E63-5AC8-D2B9481D3013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4" name="Google Shape;2149;p22">
              <a:extLst>
                <a:ext uri="{FF2B5EF4-FFF2-40B4-BE49-F238E27FC236}">
                  <a16:creationId xmlns:a16="http://schemas.microsoft.com/office/drawing/2014/main" id="{DBDE8BC3-0D03-2C69-BD69-9D6F87074C8B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5" name="Google Shape;2150;p22">
              <a:extLst>
                <a:ext uri="{FF2B5EF4-FFF2-40B4-BE49-F238E27FC236}">
                  <a16:creationId xmlns:a16="http://schemas.microsoft.com/office/drawing/2014/main" id="{AB1E01AB-93B5-5BF1-8D9F-82D02854A987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6" name="Google Shape;2151;p22">
              <a:extLst>
                <a:ext uri="{FF2B5EF4-FFF2-40B4-BE49-F238E27FC236}">
                  <a16:creationId xmlns:a16="http://schemas.microsoft.com/office/drawing/2014/main" id="{F09C9432-1F95-6102-3DD9-C31BD7466678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7" name="Google Shape;2152;p22">
              <a:extLst>
                <a:ext uri="{FF2B5EF4-FFF2-40B4-BE49-F238E27FC236}">
                  <a16:creationId xmlns:a16="http://schemas.microsoft.com/office/drawing/2014/main" id="{8A4C4F5D-C0A4-8F36-D481-B55F4F72F479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8" name="Google Shape;2153;p22">
              <a:extLst>
                <a:ext uri="{FF2B5EF4-FFF2-40B4-BE49-F238E27FC236}">
                  <a16:creationId xmlns:a16="http://schemas.microsoft.com/office/drawing/2014/main" id="{BC1CC711-C488-A1EC-F57A-07C7BADBC8E2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9" name="Google Shape;2154;p22">
              <a:extLst>
                <a:ext uri="{FF2B5EF4-FFF2-40B4-BE49-F238E27FC236}">
                  <a16:creationId xmlns:a16="http://schemas.microsoft.com/office/drawing/2014/main" id="{0A01DF01-DC6D-4E27-A13F-E4EA300144C1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0" name="Google Shape;2155;p22">
              <a:extLst>
                <a:ext uri="{FF2B5EF4-FFF2-40B4-BE49-F238E27FC236}">
                  <a16:creationId xmlns:a16="http://schemas.microsoft.com/office/drawing/2014/main" id="{61A86D8D-B7CF-E5ED-D65B-756450F51382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1" name="Google Shape;2156;p22">
              <a:extLst>
                <a:ext uri="{FF2B5EF4-FFF2-40B4-BE49-F238E27FC236}">
                  <a16:creationId xmlns:a16="http://schemas.microsoft.com/office/drawing/2014/main" id="{A660A18D-F49C-A590-120D-EEF497DDB618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2" name="Google Shape;2157;p22">
              <a:extLst>
                <a:ext uri="{FF2B5EF4-FFF2-40B4-BE49-F238E27FC236}">
                  <a16:creationId xmlns:a16="http://schemas.microsoft.com/office/drawing/2014/main" id="{E8111164-CC4E-8DBE-AC7F-F7A4A43F310D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3" name="Google Shape;2158;p22">
              <a:extLst>
                <a:ext uri="{FF2B5EF4-FFF2-40B4-BE49-F238E27FC236}">
                  <a16:creationId xmlns:a16="http://schemas.microsoft.com/office/drawing/2014/main" id="{B85FACAD-ACCA-8835-FE60-CE006E6E4EC1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4" name="Google Shape;2159;p22">
              <a:extLst>
                <a:ext uri="{FF2B5EF4-FFF2-40B4-BE49-F238E27FC236}">
                  <a16:creationId xmlns:a16="http://schemas.microsoft.com/office/drawing/2014/main" id="{DAAB80E5-2ACC-5089-6C51-B3D08CFD6B45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5" name="Google Shape;2160;p22">
              <a:extLst>
                <a:ext uri="{FF2B5EF4-FFF2-40B4-BE49-F238E27FC236}">
                  <a16:creationId xmlns:a16="http://schemas.microsoft.com/office/drawing/2014/main" id="{615932F6-2B21-731F-E919-3DD822D23425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6" name="Google Shape;2161;p22">
              <a:extLst>
                <a:ext uri="{FF2B5EF4-FFF2-40B4-BE49-F238E27FC236}">
                  <a16:creationId xmlns:a16="http://schemas.microsoft.com/office/drawing/2014/main" id="{E399068B-74DE-0CD6-0A44-46CEA42FF688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7" name="Google Shape;2162;p22">
              <a:extLst>
                <a:ext uri="{FF2B5EF4-FFF2-40B4-BE49-F238E27FC236}">
                  <a16:creationId xmlns:a16="http://schemas.microsoft.com/office/drawing/2014/main" id="{0222B7E4-9A64-5C00-F767-7313584A3C4B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8" name="Google Shape;2163;p22">
              <a:extLst>
                <a:ext uri="{FF2B5EF4-FFF2-40B4-BE49-F238E27FC236}">
                  <a16:creationId xmlns:a16="http://schemas.microsoft.com/office/drawing/2014/main" id="{D9DAA16E-5477-89F3-DC81-72DD4520A76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9" name="Google Shape;2164;p22">
              <a:extLst>
                <a:ext uri="{FF2B5EF4-FFF2-40B4-BE49-F238E27FC236}">
                  <a16:creationId xmlns:a16="http://schemas.microsoft.com/office/drawing/2014/main" id="{0E65436B-626C-A327-9B3A-563E3072426E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0" name="Google Shape;2165;p22">
              <a:extLst>
                <a:ext uri="{FF2B5EF4-FFF2-40B4-BE49-F238E27FC236}">
                  <a16:creationId xmlns:a16="http://schemas.microsoft.com/office/drawing/2014/main" id="{F264088D-4F1C-3DF3-E5CB-A16A57F3D799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1" name="Google Shape;2166;p22">
              <a:extLst>
                <a:ext uri="{FF2B5EF4-FFF2-40B4-BE49-F238E27FC236}">
                  <a16:creationId xmlns:a16="http://schemas.microsoft.com/office/drawing/2014/main" id="{48C77D29-B729-2C26-DCBD-3D2B44CB103A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2" name="Google Shape;2167;p22">
              <a:extLst>
                <a:ext uri="{FF2B5EF4-FFF2-40B4-BE49-F238E27FC236}">
                  <a16:creationId xmlns:a16="http://schemas.microsoft.com/office/drawing/2014/main" id="{9812065F-7942-4198-4E11-CFD6E07FFFC6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3" name="Google Shape;2168;p22">
              <a:extLst>
                <a:ext uri="{FF2B5EF4-FFF2-40B4-BE49-F238E27FC236}">
                  <a16:creationId xmlns:a16="http://schemas.microsoft.com/office/drawing/2014/main" id="{077C308E-4913-394C-C35A-B61DA297D1D8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solidFill>
              <a:srgbClr val="E7E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4" name="Google Shape;2169;p22">
              <a:extLst>
                <a:ext uri="{FF2B5EF4-FFF2-40B4-BE49-F238E27FC236}">
                  <a16:creationId xmlns:a16="http://schemas.microsoft.com/office/drawing/2014/main" id="{69AF4DE4-7BE9-2F64-2929-72235D7EE44A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5" name="Google Shape;2170;p22">
              <a:extLst>
                <a:ext uri="{FF2B5EF4-FFF2-40B4-BE49-F238E27FC236}">
                  <a16:creationId xmlns:a16="http://schemas.microsoft.com/office/drawing/2014/main" id="{AF96E6F4-B9E4-85D1-C1AA-74DA2EFB49DE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6" name="Google Shape;2171;p22">
              <a:extLst>
                <a:ext uri="{FF2B5EF4-FFF2-40B4-BE49-F238E27FC236}">
                  <a16:creationId xmlns:a16="http://schemas.microsoft.com/office/drawing/2014/main" id="{C5E7358D-9C8A-66BD-D73F-F14BDA7C38D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7" name="Google Shape;2172;p22">
              <a:extLst>
                <a:ext uri="{FF2B5EF4-FFF2-40B4-BE49-F238E27FC236}">
                  <a16:creationId xmlns:a16="http://schemas.microsoft.com/office/drawing/2014/main" id="{DE49B31F-44E0-3DC9-0216-0B0606893C0D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8" name="Google Shape;2173;p22">
              <a:extLst>
                <a:ext uri="{FF2B5EF4-FFF2-40B4-BE49-F238E27FC236}">
                  <a16:creationId xmlns:a16="http://schemas.microsoft.com/office/drawing/2014/main" id="{1363C2DF-4238-FA78-2F27-6D6CC4A4A717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9" name="Google Shape;2174;p22">
              <a:extLst>
                <a:ext uri="{FF2B5EF4-FFF2-40B4-BE49-F238E27FC236}">
                  <a16:creationId xmlns:a16="http://schemas.microsoft.com/office/drawing/2014/main" id="{3572FCF4-751E-F8E4-BC95-FB75EFB12F15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0" name="Google Shape;2175;p22">
              <a:extLst>
                <a:ext uri="{FF2B5EF4-FFF2-40B4-BE49-F238E27FC236}">
                  <a16:creationId xmlns:a16="http://schemas.microsoft.com/office/drawing/2014/main" id="{3B3A08B2-79D2-39DE-B6ED-CF8ABDE5A005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1" name="Google Shape;2176;p22">
              <a:extLst>
                <a:ext uri="{FF2B5EF4-FFF2-40B4-BE49-F238E27FC236}">
                  <a16:creationId xmlns:a16="http://schemas.microsoft.com/office/drawing/2014/main" id="{C04024F9-D3D5-698A-72E3-2F8DB060BC10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2" name="Google Shape;2177;p22">
              <a:extLst>
                <a:ext uri="{FF2B5EF4-FFF2-40B4-BE49-F238E27FC236}">
                  <a16:creationId xmlns:a16="http://schemas.microsoft.com/office/drawing/2014/main" id="{983E0CDC-6041-30EA-DF64-15563D62E4DA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3" name="Google Shape;2178;p22">
              <a:extLst>
                <a:ext uri="{FF2B5EF4-FFF2-40B4-BE49-F238E27FC236}">
                  <a16:creationId xmlns:a16="http://schemas.microsoft.com/office/drawing/2014/main" id="{395D83AC-4333-AA9E-5B02-459189804A71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4" name="Google Shape;2179;p22">
              <a:extLst>
                <a:ext uri="{FF2B5EF4-FFF2-40B4-BE49-F238E27FC236}">
                  <a16:creationId xmlns:a16="http://schemas.microsoft.com/office/drawing/2014/main" id="{CF5129BC-942C-024F-9123-E4126A73E1C8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5" name="Google Shape;2180;p22">
              <a:extLst>
                <a:ext uri="{FF2B5EF4-FFF2-40B4-BE49-F238E27FC236}">
                  <a16:creationId xmlns:a16="http://schemas.microsoft.com/office/drawing/2014/main" id="{A056AFBA-3BCD-E9B1-91CE-7275AC76FCEF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6" name="Google Shape;2181;p22">
              <a:extLst>
                <a:ext uri="{FF2B5EF4-FFF2-40B4-BE49-F238E27FC236}">
                  <a16:creationId xmlns:a16="http://schemas.microsoft.com/office/drawing/2014/main" id="{122C443D-8243-4F12-7CF8-1C69B33FB4EC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7" name="Google Shape;2182;p22">
              <a:extLst>
                <a:ext uri="{FF2B5EF4-FFF2-40B4-BE49-F238E27FC236}">
                  <a16:creationId xmlns:a16="http://schemas.microsoft.com/office/drawing/2014/main" id="{0C145EEA-2438-132D-682B-1EF8F5F37EF2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8" name="Google Shape;2183;p22">
              <a:extLst>
                <a:ext uri="{FF2B5EF4-FFF2-40B4-BE49-F238E27FC236}">
                  <a16:creationId xmlns:a16="http://schemas.microsoft.com/office/drawing/2014/main" id="{98B144F7-71D0-53C4-8A93-0A519D2CA018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9" name="Google Shape;2184;p22">
              <a:extLst>
                <a:ext uri="{FF2B5EF4-FFF2-40B4-BE49-F238E27FC236}">
                  <a16:creationId xmlns:a16="http://schemas.microsoft.com/office/drawing/2014/main" id="{CC14D59E-45A2-5135-3A37-BC0CE6F1FF7B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0" name="Google Shape;2185;p22">
              <a:extLst>
                <a:ext uri="{FF2B5EF4-FFF2-40B4-BE49-F238E27FC236}">
                  <a16:creationId xmlns:a16="http://schemas.microsoft.com/office/drawing/2014/main" id="{78790F9B-7834-52B6-EDB1-04AB7E30A1E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1" name="Google Shape;2186;p22">
              <a:extLst>
                <a:ext uri="{FF2B5EF4-FFF2-40B4-BE49-F238E27FC236}">
                  <a16:creationId xmlns:a16="http://schemas.microsoft.com/office/drawing/2014/main" id="{B9E27280-7999-070C-F6B2-FD69F9E9465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2" name="Google Shape;2187;p22">
              <a:extLst>
                <a:ext uri="{FF2B5EF4-FFF2-40B4-BE49-F238E27FC236}">
                  <a16:creationId xmlns:a16="http://schemas.microsoft.com/office/drawing/2014/main" id="{21D9F597-A529-9BF4-469F-2014F9F25D7C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3" name="Google Shape;2188;p22">
              <a:extLst>
                <a:ext uri="{FF2B5EF4-FFF2-40B4-BE49-F238E27FC236}">
                  <a16:creationId xmlns:a16="http://schemas.microsoft.com/office/drawing/2014/main" id="{416D067E-55BE-DD22-7418-6C2676C45F2D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4" name="Google Shape;2189;p22">
              <a:extLst>
                <a:ext uri="{FF2B5EF4-FFF2-40B4-BE49-F238E27FC236}">
                  <a16:creationId xmlns:a16="http://schemas.microsoft.com/office/drawing/2014/main" id="{E8BE9E14-FB72-2AB3-6EC5-13FD2335C992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5" name="Google Shape;2190;p22">
              <a:extLst>
                <a:ext uri="{FF2B5EF4-FFF2-40B4-BE49-F238E27FC236}">
                  <a16:creationId xmlns:a16="http://schemas.microsoft.com/office/drawing/2014/main" id="{CBF40D15-6C85-5DD6-47B7-250E116D3260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6" name="Google Shape;2191;p22">
              <a:extLst>
                <a:ext uri="{FF2B5EF4-FFF2-40B4-BE49-F238E27FC236}">
                  <a16:creationId xmlns:a16="http://schemas.microsoft.com/office/drawing/2014/main" id="{78EF5C3F-46D8-9586-0825-E7483DB38241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7" name="Google Shape;2192;p22">
              <a:extLst>
                <a:ext uri="{FF2B5EF4-FFF2-40B4-BE49-F238E27FC236}">
                  <a16:creationId xmlns:a16="http://schemas.microsoft.com/office/drawing/2014/main" id="{AF99194A-1332-E522-5F70-2CE161F4AE4D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8" name="Google Shape;2193;p22">
              <a:extLst>
                <a:ext uri="{FF2B5EF4-FFF2-40B4-BE49-F238E27FC236}">
                  <a16:creationId xmlns:a16="http://schemas.microsoft.com/office/drawing/2014/main" id="{3D7922FE-6AAD-E2DC-B106-E07DD1A46E27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9" name="Google Shape;2194;p22">
              <a:extLst>
                <a:ext uri="{FF2B5EF4-FFF2-40B4-BE49-F238E27FC236}">
                  <a16:creationId xmlns:a16="http://schemas.microsoft.com/office/drawing/2014/main" id="{0008B7E3-5AAE-F12A-BE11-C57CB4065AC2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0" name="Google Shape;2195;p22">
              <a:extLst>
                <a:ext uri="{FF2B5EF4-FFF2-40B4-BE49-F238E27FC236}">
                  <a16:creationId xmlns:a16="http://schemas.microsoft.com/office/drawing/2014/main" id="{B4A576A6-321B-B72A-D1D2-819CA6F89162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1" name="Google Shape;2196;p22">
              <a:extLst>
                <a:ext uri="{FF2B5EF4-FFF2-40B4-BE49-F238E27FC236}">
                  <a16:creationId xmlns:a16="http://schemas.microsoft.com/office/drawing/2014/main" id="{7F3769A9-0BBE-179F-649D-B92B0663DFD9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2" name="Google Shape;2197;p22">
              <a:extLst>
                <a:ext uri="{FF2B5EF4-FFF2-40B4-BE49-F238E27FC236}">
                  <a16:creationId xmlns:a16="http://schemas.microsoft.com/office/drawing/2014/main" id="{C8238388-1795-BD61-52E5-0FC425796873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3" name="Google Shape;2198;p22">
              <a:extLst>
                <a:ext uri="{FF2B5EF4-FFF2-40B4-BE49-F238E27FC236}">
                  <a16:creationId xmlns:a16="http://schemas.microsoft.com/office/drawing/2014/main" id="{5E90880E-8AC1-EA72-C2C3-7A115C1A8CA4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4" name="Google Shape;2199;p22">
              <a:extLst>
                <a:ext uri="{FF2B5EF4-FFF2-40B4-BE49-F238E27FC236}">
                  <a16:creationId xmlns:a16="http://schemas.microsoft.com/office/drawing/2014/main" id="{531ED8EF-829A-4978-12AC-38B8DCD29C4C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solidFill>
              <a:srgbClr val="E7E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5" name="Google Shape;2200;p22">
              <a:extLst>
                <a:ext uri="{FF2B5EF4-FFF2-40B4-BE49-F238E27FC236}">
                  <a16:creationId xmlns:a16="http://schemas.microsoft.com/office/drawing/2014/main" id="{A5046D27-5F48-6BE4-D6D4-C62F490A7CD6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6" name="Google Shape;2201;p22">
              <a:extLst>
                <a:ext uri="{FF2B5EF4-FFF2-40B4-BE49-F238E27FC236}">
                  <a16:creationId xmlns:a16="http://schemas.microsoft.com/office/drawing/2014/main" id="{9B0A6A19-6549-603D-E68F-618EF5E4664D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7" name="Google Shape;2202;p22">
              <a:extLst>
                <a:ext uri="{FF2B5EF4-FFF2-40B4-BE49-F238E27FC236}">
                  <a16:creationId xmlns:a16="http://schemas.microsoft.com/office/drawing/2014/main" id="{5D2DA3DC-DE84-F69E-12E4-AD5EED93A884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8" name="Google Shape;2203;p22">
              <a:extLst>
                <a:ext uri="{FF2B5EF4-FFF2-40B4-BE49-F238E27FC236}">
                  <a16:creationId xmlns:a16="http://schemas.microsoft.com/office/drawing/2014/main" id="{A9736BAA-FEE3-3566-1F90-8FD052D459C3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9" name="Google Shape;2204;p22">
              <a:extLst>
                <a:ext uri="{FF2B5EF4-FFF2-40B4-BE49-F238E27FC236}">
                  <a16:creationId xmlns:a16="http://schemas.microsoft.com/office/drawing/2014/main" id="{3AAF193C-49EB-0424-4A81-686039769019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0" name="Google Shape;2205;p22">
              <a:extLst>
                <a:ext uri="{FF2B5EF4-FFF2-40B4-BE49-F238E27FC236}">
                  <a16:creationId xmlns:a16="http://schemas.microsoft.com/office/drawing/2014/main" id="{FD716E20-03BF-5A75-C7BA-151AA6CA484A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1" name="Google Shape;2206;p22">
              <a:extLst>
                <a:ext uri="{FF2B5EF4-FFF2-40B4-BE49-F238E27FC236}">
                  <a16:creationId xmlns:a16="http://schemas.microsoft.com/office/drawing/2014/main" id="{C2D100FA-C248-71EB-93ED-B2C4D8C6CED4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2" name="Google Shape;2207;p22">
              <a:extLst>
                <a:ext uri="{FF2B5EF4-FFF2-40B4-BE49-F238E27FC236}">
                  <a16:creationId xmlns:a16="http://schemas.microsoft.com/office/drawing/2014/main" id="{3B5EBDC4-1511-F9D5-2D67-3936FAB823FA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3" name="Google Shape;2208;p22">
              <a:extLst>
                <a:ext uri="{FF2B5EF4-FFF2-40B4-BE49-F238E27FC236}">
                  <a16:creationId xmlns:a16="http://schemas.microsoft.com/office/drawing/2014/main" id="{D2017FFB-110A-AD10-EA8E-46A8BA3515EA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4" name="Google Shape;2209;p22">
              <a:extLst>
                <a:ext uri="{FF2B5EF4-FFF2-40B4-BE49-F238E27FC236}">
                  <a16:creationId xmlns:a16="http://schemas.microsoft.com/office/drawing/2014/main" id="{37A54375-3067-5C8F-484D-15157D8A1D9B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5" name="Google Shape;2210;p22">
              <a:extLst>
                <a:ext uri="{FF2B5EF4-FFF2-40B4-BE49-F238E27FC236}">
                  <a16:creationId xmlns:a16="http://schemas.microsoft.com/office/drawing/2014/main" id="{FF790555-2BC6-3F85-DACA-CB629B99F847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6" name="Google Shape;2211;p22">
              <a:extLst>
                <a:ext uri="{FF2B5EF4-FFF2-40B4-BE49-F238E27FC236}">
                  <a16:creationId xmlns:a16="http://schemas.microsoft.com/office/drawing/2014/main" id="{05CF07FC-83DA-D28A-335F-BC13EF125D69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7" name="Google Shape;2212;p22">
              <a:extLst>
                <a:ext uri="{FF2B5EF4-FFF2-40B4-BE49-F238E27FC236}">
                  <a16:creationId xmlns:a16="http://schemas.microsoft.com/office/drawing/2014/main" id="{76CA97B2-C0BB-CB4B-C9B6-3905E60E38F3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8" name="Google Shape;2213;p22">
              <a:extLst>
                <a:ext uri="{FF2B5EF4-FFF2-40B4-BE49-F238E27FC236}">
                  <a16:creationId xmlns:a16="http://schemas.microsoft.com/office/drawing/2014/main" id="{DC149ACC-453B-304A-28F7-2BF2A1A9BE99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9" name="Google Shape;2214;p22">
              <a:extLst>
                <a:ext uri="{FF2B5EF4-FFF2-40B4-BE49-F238E27FC236}">
                  <a16:creationId xmlns:a16="http://schemas.microsoft.com/office/drawing/2014/main" id="{65A72438-360A-ACA0-6A12-7DB908C09581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0" name="Google Shape;2215;p22">
              <a:extLst>
                <a:ext uri="{FF2B5EF4-FFF2-40B4-BE49-F238E27FC236}">
                  <a16:creationId xmlns:a16="http://schemas.microsoft.com/office/drawing/2014/main" id="{32988215-DBDD-520E-C0C6-F60B049AB73C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1" name="Google Shape;2216;p22">
              <a:extLst>
                <a:ext uri="{FF2B5EF4-FFF2-40B4-BE49-F238E27FC236}">
                  <a16:creationId xmlns:a16="http://schemas.microsoft.com/office/drawing/2014/main" id="{D122E537-B868-ED85-A5B8-5BEB6321EBA6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2" name="Google Shape;2217;p22">
              <a:extLst>
                <a:ext uri="{FF2B5EF4-FFF2-40B4-BE49-F238E27FC236}">
                  <a16:creationId xmlns:a16="http://schemas.microsoft.com/office/drawing/2014/main" id="{EA7FB602-5702-FFAF-A357-EC01E9ECC8EA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3" name="Google Shape;2218;p22">
              <a:extLst>
                <a:ext uri="{FF2B5EF4-FFF2-40B4-BE49-F238E27FC236}">
                  <a16:creationId xmlns:a16="http://schemas.microsoft.com/office/drawing/2014/main" id="{59613A08-5C8A-08CE-ED55-A86DB1EFFCBE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4" name="Google Shape;2219;p22">
              <a:extLst>
                <a:ext uri="{FF2B5EF4-FFF2-40B4-BE49-F238E27FC236}">
                  <a16:creationId xmlns:a16="http://schemas.microsoft.com/office/drawing/2014/main" id="{401D2854-544C-535A-C895-B393D785AE6A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5" name="Google Shape;2220;p22">
              <a:extLst>
                <a:ext uri="{FF2B5EF4-FFF2-40B4-BE49-F238E27FC236}">
                  <a16:creationId xmlns:a16="http://schemas.microsoft.com/office/drawing/2014/main" id="{9DF87B73-EC13-FE12-41F7-D1D2746F9032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6" name="Google Shape;2221;p22">
              <a:extLst>
                <a:ext uri="{FF2B5EF4-FFF2-40B4-BE49-F238E27FC236}">
                  <a16:creationId xmlns:a16="http://schemas.microsoft.com/office/drawing/2014/main" id="{B3B0F684-4DEF-A29C-C7C2-527D57C5EBC3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7" name="Google Shape;2222;p22">
              <a:extLst>
                <a:ext uri="{FF2B5EF4-FFF2-40B4-BE49-F238E27FC236}">
                  <a16:creationId xmlns:a16="http://schemas.microsoft.com/office/drawing/2014/main" id="{2817B9DD-0F24-CB14-3736-04ED43C0D2D1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8" name="Google Shape;2223;p22">
              <a:extLst>
                <a:ext uri="{FF2B5EF4-FFF2-40B4-BE49-F238E27FC236}">
                  <a16:creationId xmlns:a16="http://schemas.microsoft.com/office/drawing/2014/main" id="{0440660D-35DB-AED0-5786-7345DCDCB73E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9" name="Google Shape;2224;p22">
              <a:extLst>
                <a:ext uri="{FF2B5EF4-FFF2-40B4-BE49-F238E27FC236}">
                  <a16:creationId xmlns:a16="http://schemas.microsoft.com/office/drawing/2014/main" id="{C11640B2-C9CF-00D7-EB5B-4D3E2490C637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0" name="Google Shape;2225;p22">
              <a:extLst>
                <a:ext uri="{FF2B5EF4-FFF2-40B4-BE49-F238E27FC236}">
                  <a16:creationId xmlns:a16="http://schemas.microsoft.com/office/drawing/2014/main" id="{640DC0F8-B23A-0282-3320-F7738F87B6CC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1" name="Google Shape;2226;p22">
              <a:extLst>
                <a:ext uri="{FF2B5EF4-FFF2-40B4-BE49-F238E27FC236}">
                  <a16:creationId xmlns:a16="http://schemas.microsoft.com/office/drawing/2014/main" id="{CCFC1F83-A754-7A46-714C-32E49F744926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2" name="Google Shape;2227;p22">
              <a:extLst>
                <a:ext uri="{FF2B5EF4-FFF2-40B4-BE49-F238E27FC236}">
                  <a16:creationId xmlns:a16="http://schemas.microsoft.com/office/drawing/2014/main" id="{ECF27BA3-C806-7275-B852-4836E55DEAC4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3" name="Google Shape;2228;p22">
              <a:extLst>
                <a:ext uri="{FF2B5EF4-FFF2-40B4-BE49-F238E27FC236}">
                  <a16:creationId xmlns:a16="http://schemas.microsoft.com/office/drawing/2014/main" id="{6B72A961-E78B-E8D3-341B-68D2F0FDEFC5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4" name="Google Shape;2229;p22">
              <a:extLst>
                <a:ext uri="{FF2B5EF4-FFF2-40B4-BE49-F238E27FC236}">
                  <a16:creationId xmlns:a16="http://schemas.microsoft.com/office/drawing/2014/main" id="{4648FAFA-8FD5-73D1-250D-6E630D8F1663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5" name="Google Shape;2230;p22">
              <a:extLst>
                <a:ext uri="{FF2B5EF4-FFF2-40B4-BE49-F238E27FC236}">
                  <a16:creationId xmlns:a16="http://schemas.microsoft.com/office/drawing/2014/main" id="{F798B184-A244-FD47-A718-140DA681C3DD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6" name="Google Shape;2231;p22">
              <a:extLst>
                <a:ext uri="{FF2B5EF4-FFF2-40B4-BE49-F238E27FC236}">
                  <a16:creationId xmlns:a16="http://schemas.microsoft.com/office/drawing/2014/main" id="{6F1249E1-A355-A2FB-B45A-0D0EA77E3834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7" name="Google Shape;2232;p22">
              <a:extLst>
                <a:ext uri="{FF2B5EF4-FFF2-40B4-BE49-F238E27FC236}">
                  <a16:creationId xmlns:a16="http://schemas.microsoft.com/office/drawing/2014/main" id="{2D231FFE-F563-57D6-AE65-E47F44FB2C8E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8" name="Google Shape;2233;p22">
              <a:extLst>
                <a:ext uri="{FF2B5EF4-FFF2-40B4-BE49-F238E27FC236}">
                  <a16:creationId xmlns:a16="http://schemas.microsoft.com/office/drawing/2014/main" id="{1C7B19A7-81DA-3D3C-8955-DBBDD2CBFD04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9" name="Google Shape;2234;p22">
              <a:extLst>
                <a:ext uri="{FF2B5EF4-FFF2-40B4-BE49-F238E27FC236}">
                  <a16:creationId xmlns:a16="http://schemas.microsoft.com/office/drawing/2014/main" id="{2F97F07F-CEB4-09FC-5AA0-DD0F179FC8F7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0" name="Google Shape;2235;p22">
              <a:extLst>
                <a:ext uri="{FF2B5EF4-FFF2-40B4-BE49-F238E27FC236}">
                  <a16:creationId xmlns:a16="http://schemas.microsoft.com/office/drawing/2014/main" id="{2AF0D4CF-78E4-47B4-4778-063D57630E73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1" name="Google Shape;2236;p22">
              <a:extLst>
                <a:ext uri="{FF2B5EF4-FFF2-40B4-BE49-F238E27FC236}">
                  <a16:creationId xmlns:a16="http://schemas.microsoft.com/office/drawing/2014/main" id="{C294535F-C647-1F3B-3E16-F403ED31D9FB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2" name="Google Shape;2237;p22">
              <a:extLst>
                <a:ext uri="{FF2B5EF4-FFF2-40B4-BE49-F238E27FC236}">
                  <a16:creationId xmlns:a16="http://schemas.microsoft.com/office/drawing/2014/main" id="{FD855CDD-9C85-BC77-9C63-67844CD50521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3" name="Google Shape;2238;p22">
              <a:extLst>
                <a:ext uri="{FF2B5EF4-FFF2-40B4-BE49-F238E27FC236}">
                  <a16:creationId xmlns:a16="http://schemas.microsoft.com/office/drawing/2014/main" id="{C37271F2-6CE1-4FDA-25FE-0711F9576A00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4" name="Google Shape;2239;p22">
              <a:extLst>
                <a:ext uri="{FF2B5EF4-FFF2-40B4-BE49-F238E27FC236}">
                  <a16:creationId xmlns:a16="http://schemas.microsoft.com/office/drawing/2014/main" id="{DA300ADF-37E4-0CD6-1AD6-12244D0A5026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5" name="Google Shape;2240;p22">
              <a:extLst>
                <a:ext uri="{FF2B5EF4-FFF2-40B4-BE49-F238E27FC236}">
                  <a16:creationId xmlns:a16="http://schemas.microsoft.com/office/drawing/2014/main" id="{F6ABDE27-43D9-C4B4-8157-0828FF5CAF4C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6" name="Google Shape;2241;p22">
              <a:extLst>
                <a:ext uri="{FF2B5EF4-FFF2-40B4-BE49-F238E27FC236}">
                  <a16:creationId xmlns:a16="http://schemas.microsoft.com/office/drawing/2014/main" id="{5B8AAEF5-5739-CBBC-14FC-CCC35D392311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7" name="Google Shape;2242;p22">
              <a:extLst>
                <a:ext uri="{FF2B5EF4-FFF2-40B4-BE49-F238E27FC236}">
                  <a16:creationId xmlns:a16="http://schemas.microsoft.com/office/drawing/2014/main" id="{9669BB4C-7B6C-8F55-49D0-B433DCFF987C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8" name="Google Shape;2243;p22">
              <a:extLst>
                <a:ext uri="{FF2B5EF4-FFF2-40B4-BE49-F238E27FC236}">
                  <a16:creationId xmlns:a16="http://schemas.microsoft.com/office/drawing/2014/main" id="{0C3C7FEE-EA53-CB7F-8209-49BECA5B0794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9" name="Google Shape;2244;p22">
              <a:extLst>
                <a:ext uri="{FF2B5EF4-FFF2-40B4-BE49-F238E27FC236}">
                  <a16:creationId xmlns:a16="http://schemas.microsoft.com/office/drawing/2014/main" id="{DEA68184-6095-E2F3-228D-718B0C044800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0" name="Google Shape;2245;p22">
              <a:extLst>
                <a:ext uri="{FF2B5EF4-FFF2-40B4-BE49-F238E27FC236}">
                  <a16:creationId xmlns:a16="http://schemas.microsoft.com/office/drawing/2014/main" id="{2A38E94C-1E36-B571-D91F-FFE77551A80D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1" name="Google Shape;2246;p22">
              <a:extLst>
                <a:ext uri="{FF2B5EF4-FFF2-40B4-BE49-F238E27FC236}">
                  <a16:creationId xmlns:a16="http://schemas.microsoft.com/office/drawing/2014/main" id="{D8898690-E5B4-190C-03C0-87E11D8C6544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2" name="Google Shape;2247;p22">
              <a:extLst>
                <a:ext uri="{FF2B5EF4-FFF2-40B4-BE49-F238E27FC236}">
                  <a16:creationId xmlns:a16="http://schemas.microsoft.com/office/drawing/2014/main" id="{9D3BB31A-35FF-EDCD-F48C-B2A43BEDEFA0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3" name="Google Shape;2248;p22">
              <a:extLst>
                <a:ext uri="{FF2B5EF4-FFF2-40B4-BE49-F238E27FC236}">
                  <a16:creationId xmlns:a16="http://schemas.microsoft.com/office/drawing/2014/main" id="{DB2D0B02-D756-25EB-1AA8-0CF461D66859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4" name="Google Shape;2249;p22">
              <a:extLst>
                <a:ext uri="{FF2B5EF4-FFF2-40B4-BE49-F238E27FC236}">
                  <a16:creationId xmlns:a16="http://schemas.microsoft.com/office/drawing/2014/main" id="{1341E91F-85C4-88F8-9FC1-DABD6CD5EAF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5" name="Google Shape;2250;p22">
              <a:extLst>
                <a:ext uri="{FF2B5EF4-FFF2-40B4-BE49-F238E27FC236}">
                  <a16:creationId xmlns:a16="http://schemas.microsoft.com/office/drawing/2014/main" id="{85B3D887-1728-C7A7-CD85-69903446E895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6" name="Google Shape;2251;p22">
              <a:extLst>
                <a:ext uri="{FF2B5EF4-FFF2-40B4-BE49-F238E27FC236}">
                  <a16:creationId xmlns:a16="http://schemas.microsoft.com/office/drawing/2014/main" id="{F4AA7AB5-D28D-0AFD-2A50-345694AA8077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7" name="Google Shape;2252;p22">
              <a:extLst>
                <a:ext uri="{FF2B5EF4-FFF2-40B4-BE49-F238E27FC236}">
                  <a16:creationId xmlns:a16="http://schemas.microsoft.com/office/drawing/2014/main" id="{5E4BA94F-FD6A-CE00-D4BF-B7237F54245B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8" name="Google Shape;2253;p22">
              <a:extLst>
                <a:ext uri="{FF2B5EF4-FFF2-40B4-BE49-F238E27FC236}">
                  <a16:creationId xmlns:a16="http://schemas.microsoft.com/office/drawing/2014/main" id="{1C4B6B73-1E9C-025C-2EB3-6759F3FDF424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9" name="Google Shape;2254;p22">
              <a:extLst>
                <a:ext uri="{FF2B5EF4-FFF2-40B4-BE49-F238E27FC236}">
                  <a16:creationId xmlns:a16="http://schemas.microsoft.com/office/drawing/2014/main" id="{7F0B378E-0C02-F255-2F07-0DC1E9084F33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0" name="Google Shape;2255;p22">
              <a:extLst>
                <a:ext uri="{FF2B5EF4-FFF2-40B4-BE49-F238E27FC236}">
                  <a16:creationId xmlns:a16="http://schemas.microsoft.com/office/drawing/2014/main" id="{7B199E6D-C829-30EC-741E-C4141032A407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1" name="Google Shape;2256;p22">
              <a:extLst>
                <a:ext uri="{FF2B5EF4-FFF2-40B4-BE49-F238E27FC236}">
                  <a16:creationId xmlns:a16="http://schemas.microsoft.com/office/drawing/2014/main" id="{6DE8A567-5982-3DEB-78DA-8C15676E5B5C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2" name="Google Shape;2257;p22">
              <a:extLst>
                <a:ext uri="{FF2B5EF4-FFF2-40B4-BE49-F238E27FC236}">
                  <a16:creationId xmlns:a16="http://schemas.microsoft.com/office/drawing/2014/main" id="{9888CF4F-8266-9082-6B20-E5774AFD6F6D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3" name="Google Shape;2258;p22">
              <a:extLst>
                <a:ext uri="{FF2B5EF4-FFF2-40B4-BE49-F238E27FC236}">
                  <a16:creationId xmlns:a16="http://schemas.microsoft.com/office/drawing/2014/main" id="{F1047E08-1A8D-D15E-FF6D-805362CF9E93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4" name="Google Shape;2259;p22">
              <a:extLst>
                <a:ext uri="{FF2B5EF4-FFF2-40B4-BE49-F238E27FC236}">
                  <a16:creationId xmlns:a16="http://schemas.microsoft.com/office/drawing/2014/main" id="{077D0B44-2D5B-0E11-FCFC-F32B3076AE9C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5" name="Google Shape;2260;p22">
              <a:extLst>
                <a:ext uri="{FF2B5EF4-FFF2-40B4-BE49-F238E27FC236}">
                  <a16:creationId xmlns:a16="http://schemas.microsoft.com/office/drawing/2014/main" id="{2E71994F-B011-613E-A0D2-BD886B1A9D8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6" name="Google Shape;2261;p22">
              <a:extLst>
                <a:ext uri="{FF2B5EF4-FFF2-40B4-BE49-F238E27FC236}">
                  <a16:creationId xmlns:a16="http://schemas.microsoft.com/office/drawing/2014/main" id="{FEA2758A-53BF-B041-24DE-53C29E7FC0C2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7" name="Google Shape;2262;p22">
              <a:extLst>
                <a:ext uri="{FF2B5EF4-FFF2-40B4-BE49-F238E27FC236}">
                  <a16:creationId xmlns:a16="http://schemas.microsoft.com/office/drawing/2014/main" id="{7A3F6B8B-00E4-17CB-7CAC-E5C6BC925DFE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8" name="Google Shape;2263;p22">
              <a:extLst>
                <a:ext uri="{FF2B5EF4-FFF2-40B4-BE49-F238E27FC236}">
                  <a16:creationId xmlns:a16="http://schemas.microsoft.com/office/drawing/2014/main" id="{17421538-ED7C-2132-525B-A8449BAE3360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9" name="Google Shape;2264;p22">
              <a:extLst>
                <a:ext uri="{FF2B5EF4-FFF2-40B4-BE49-F238E27FC236}">
                  <a16:creationId xmlns:a16="http://schemas.microsoft.com/office/drawing/2014/main" id="{75E2BAB6-E4D5-40CC-982F-44CB51670134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0" name="Google Shape;2265;p22">
              <a:extLst>
                <a:ext uri="{FF2B5EF4-FFF2-40B4-BE49-F238E27FC236}">
                  <a16:creationId xmlns:a16="http://schemas.microsoft.com/office/drawing/2014/main" id="{4510F3E3-BBF9-0F40-E7AB-3642E8F3D0EF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1" name="Google Shape;2266;p22">
              <a:extLst>
                <a:ext uri="{FF2B5EF4-FFF2-40B4-BE49-F238E27FC236}">
                  <a16:creationId xmlns:a16="http://schemas.microsoft.com/office/drawing/2014/main" id="{A646C3EA-24BF-BBC7-1C4A-8D9C80FE82FA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2" name="Google Shape;2267;p22">
              <a:extLst>
                <a:ext uri="{FF2B5EF4-FFF2-40B4-BE49-F238E27FC236}">
                  <a16:creationId xmlns:a16="http://schemas.microsoft.com/office/drawing/2014/main" id="{96305DE0-8AA7-177A-609B-9A2F458E11E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3" name="Google Shape;2268;p22">
              <a:extLst>
                <a:ext uri="{FF2B5EF4-FFF2-40B4-BE49-F238E27FC236}">
                  <a16:creationId xmlns:a16="http://schemas.microsoft.com/office/drawing/2014/main" id="{E5148793-A01A-F152-A6E1-7ABEC709D53F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4" name="Google Shape;2269;p22">
              <a:extLst>
                <a:ext uri="{FF2B5EF4-FFF2-40B4-BE49-F238E27FC236}">
                  <a16:creationId xmlns:a16="http://schemas.microsoft.com/office/drawing/2014/main" id="{60C3BEF9-1131-0626-062A-938DFE1F7763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5" name="Google Shape;2270;p22">
              <a:extLst>
                <a:ext uri="{FF2B5EF4-FFF2-40B4-BE49-F238E27FC236}">
                  <a16:creationId xmlns:a16="http://schemas.microsoft.com/office/drawing/2014/main" id="{294A4247-EA15-FF15-178F-4216CF32EA52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6" name="Google Shape;2271;p22">
              <a:extLst>
                <a:ext uri="{FF2B5EF4-FFF2-40B4-BE49-F238E27FC236}">
                  <a16:creationId xmlns:a16="http://schemas.microsoft.com/office/drawing/2014/main" id="{3749455A-B7D9-DA7D-75A2-CCD15C8E1309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7" name="Google Shape;2272;p22">
              <a:extLst>
                <a:ext uri="{FF2B5EF4-FFF2-40B4-BE49-F238E27FC236}">
                  <a16:creationId xmlns:a16="http://schemas.microsoft.com/office/drawing/2014/main" id="{E1259CBE-7C02-91B7-A7CC-C5DE34801912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8" name="Google Shape;2273;p22">
              <a:extLst>
                <a:ext uri="{FF2B5EF4-FFF2-40B4-BE49-F238E27FC236}">
                  <a16:creationId xmlns:a16="http://schemas.microsoft.com/office/drawing/2014/main" id="{5D35143E-AACF-AD17-1E2E-46653CE4F585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9" name="Google Shape;2274;p22">
              <a:extLst>
                <a:ext uri="{FF2B5EF4-FFF2-40B4-BE49-F238E27FC236}">
                  <a16:creationId xmlns:a16="http://schemas.microsoft.com/office/drawing/2014/main" id="{831B74D2-CA80-E4A4-E762-B7DC2F390392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0" name="Google Shape;2275;p22">
              <a:extLst>
                <a:ext uri="{FF2B5EF4-FFF2-40B4-BE49-F238E27FC236}">
                  <a16:creationId xmlns:a16="http://schemas.microsoft.com/office/drawing/2014/main" id="{71BE95A4-D60A-9114-D25C-1E7A7B2C1F59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1" name="Google Shape;2276;p22">
              <a:extLst>
                <a:ext uri="{FF2B5EF4-FFF2-40B4-BE49-F238E27FC236}">
                  <a16:creationId xmlns:a16="http://schemas.microsoft.com/office/drawing/2014/main" id="{33B21FDA-EC2F-5A99-A45D-F434E43F46FF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2" name="Google Shape;2277;p22">
              <a:extLst>
                <a:ext uri="{FF2B5EF4-FFF2-40B4-BE49-F238E27FC236}">
                  <a16:creationId xmlns:a16="http://schemas.microsoft.com/office/drawing/2014/main" id="{0647FC6B-7DF4-1B56-F4CA-4484CD5C8A4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3" name="Google Shape;2278;p22">
              <a:extLst>
                <a:ext uri="{FF2B5EF4-FFF2-40B4-BE49-F238E27FC236}">
                  <a16:creationId xmlns:a16="http://schemas.microsoft.com/office/drawing/2014/main" id="{B94E7C16-15BF-F829-EDE7-61A931F7E33D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4" name="Google Shape;2279;p22">
              <a:extLst>
                <a:ext uri="{FF2B5EF4-FFF2-40B4-BE49-F238E27FC236}">
                  <a16:creationId xmlns:a16="http://schemas.microsoft.com/office/drawing/2014/main" id="{282C03D7-7686-C339-512E-EC36AC5E8896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5" name="Google Shape;2280;p22">
              <a:extLst>
                <a:ext uri="{FF2B5EF4-FFF2-40B4-BE49-F238E27FC236}">
                  <a16:creationId xmlns:a16="http://schemas.microsoft.com/office/drawing/2014/main" id="{069826CC-8FB1-735B-0BAF-47BED68BB309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6" name="Google Shape;2281;p22">
              <a:extLst>
                <a:ext uri="{FF2B5EF4-FFF2-40B4-BE49-F238E27FC236}">
                  <a16:creationId xmlns:a16="http://schemas.microsoft.com/office/drawing/2014/main" id="{52419D1B-D99E-FCC6-5755-BF125E13EB7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7" name="Google Shape;2282;p22">
              <a:extLst>
                <a:ext uri="{FF2B5EF4-FFF2-40B4-BE49-F238E27FC236}">
                  <a16:creationId xmlns:a16="http://schemas.microsoft.com/office/drawing/2014/main" id="{88C03F91-7B6D-016E-4FC6-162EDE6E72CB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8" name="Google Shape;2283;p22">
              <a:extLst>
                <a:ext uri="{FF2B5EF4-FFF2-40B4-BE49-F238E27FC236}">
                  <a16:creationId xmlns:a16="http://schemas.microsoft.com/office/drawing/2014/main" id="{A69EF577-A756-EF64-3FA4-57F4937F58AC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9" name="Google Shape;2284;p22">
              <a:extLst>
                <a:ext uri="{FF2B5EF4-FFF2-40B4-BE49-F238E27FC236}">
                  <a16:creationId xmlns:a16="http://schemas.microsoft.com/office/drawing/2014/main" id="{F4C21F79-73DE-52ED-5DD7-0B6B77D5F2C0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0" name="Google Shape;2285;p22">
              <a:extLst>
                <a:ext uri="{FF2B5EF4-FFF2-40B4-BE49-F238E27FC236}">
                  <a16:creationId xmlns:a16="http://schemas.microsoft.com/office/drawing/2014/main" id="{F8BF355B-6794-3A5F-C387-851F238ADB24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1" name="Google Shape;2286;p22">
              <a:extLst>
                <a:ext uri="{FF2B5EF4-FFF2-40B4-BE49-F238E27FC236}">
                  <a16:creationId xmlns:a16="http://schemas.microsoft.com/office/drawing/2014/main" id="{9C2301CD-C224-1D47-676C-EE96054A3FD4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2" name="Google Shape;2287;p22">
              <a:extLst>
                <a:ext uri="{FF2B5EF4-FFF2-40B4-BE49-F238E27FC236}">
                  <a16:creationId xmlns:a16="http://schemas.microsoft.com/office/drawing/2014/main" id="{B305296D-0C46-10C9-B35C-DF7C6E8B7748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3" name="Google Shape;2288;p22">
              <a:extLst>
                <a:ext uri="{FF2B5EF4-FFF2-40B4-BE49-F238E27FC236}">
                  <a16:creationId xmlns:a16="http://schemas.microsoft.com/office/drawing/2014/main" id="{B65F4785-F14D-00A8-CDEF-4469928B1FD2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4" name="Google Shape;2289;p22">
              <a:extLst>
                <a:ext uri="{FF2B5EF4-FFF2-40B4-BE49-F238E27FC236}">
                  <a16:creationId xmlns:a16="http://schemas.microsoft.com/office/drawing/2014/main" id="{676E386B-54E8-B458-3DC2-A61694C7D1BE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5" name="Google Shape;2290;p22">
              <a:extLst>
                <a:ext uri="{FF2B5EF4-FFF2-40B4-BE49-F238E27FC236}">
                  <a16:creationId xmlns:a16="http://schemas.microsoft.com/office/drawing/2014/main" id="{1EED181F-A20E-56BB-3146-40D788025D6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6" name="Google Shape;2291;p22">
              <a:extLst>
                <a:ext uri="{FF2B5EF4-FFF2-40B4-BE49-F238E27FC236}">
                  <a16:creationId xmlns:a16="http://schemas.microsoft.com/office/drawing/2014/main" id="{A5923F25-E179-76FB-2070-398F70604E66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7" name="Google Shape;2292;p22">
              <a:extLst>
                <a:ext uri="{FF2B5EF4-FFF2-40B4-BE49-F238E27FC236}">
                  <a16:creationId xmlns:a16="http://schemas.microsoft.com/office/drawing/2014/main" id="{AFBDB872-0754-CA20-8A7D-0B232195EB43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8" name="Google Shape;2293;p22">
              <a:extLst>
                <a:ext uri="{FF2B5EF4-FFF2-40B4-BE49-F238E27FC236}">
                  <a16:creationId xmlns:a16="http://schemas.microsoft.com/office/drawing/2014/main" id="{3B080787-15BF-48DF-A793-0BA9D8644C9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9" name="Google Shape;2294;p22">
              <a:extLst>
                <a:ext uri="{FF2B5EF4-FFF2-40B4-BE49-F238E27FC236}">
                  <a16:creationId xmlns:a16="http://schemas.microsoft.com/office/drawing/2014/main" id="{1F1AD8F6-F41A-06BA-5D69-5D57442E0EC9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0" name="Google Shape;2295;p22">
              <a:extLst>
                <a:ext uri="{FF2B5EF4-FFF2-40B4-BE49-F238E27FC236}">
                  <a16:creationId xmlns:a16="http://schemas.microsoft.com/office/drawing/2014/main" id="{68791AE0-C58F-39EB-44D4-ACF692DF70C2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1" name="Google Shape;2296;p22">
              <a:extLst>
                <a:ext uri="{FF2B5EF4-FFF2-40B4-BE49-F238E27FC236}">
                  <a16:creationId xmlns:a16="http://schemas.microsoft.com/office/drawing/2014/main" id="{436A2647-BC64-D41F-5B84-8D78E67D487B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2" name="Google Shape;2297;p22">
              <a:extLst>
                <a:ext uri="{FF2B5EF4-FFF2-40B4-BE49-F238E27FC236}">
                  <a16:creationId xmlns:a16="http://schemas.microsoft.com/office/drawing/2014/main" id="{D11163B7-89B0-1830-7C41-F44D2B90F127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3" name="Google Shape;2298;p22">
              <a:extLst>
                <a:ext uri="{FF2B5EF4-FFF2-40B4-BE49-F238E27FC236}">
                  <a16:creationId xmlns:a16="http://schemas.microsoft.com/office/drawing/2014/main" id="{20CA9941-1A87-26E7-6034-A749176AD7E3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4" name="Google Shape;2299;p22">
              <a:extLst>
                <a:ext uri="{FF2B5EF4-FFF2-40B4-BE49-F238E27FC236}">
                  <a16:creationId xmlns:a16="http://schemas.microsoft.com/office/drawing/2014/main" id="{C5E7BEED-C397-3FB3-941D-38675FD99679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5" name="Google Shape;2300;p22">
              <a:extLst>
                <a:ext uri="{FF2B5EF4-FFF2-40B4-BE49-F238E27FC236}">
                  <a16:creationId xmlns:a16="http://schemas.microsoft.com/office/drawing/2014/main" id="{247F7715-8131-DC8F-D46F-3E51A9AC6FB0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6" name="Google Shape;2301;p22">
              <a:extLst>
                <a:ext uri="{FF2B5EF4-FFF2-40B4-BE49-F238E27FC236}">
                  <a16:creationId xmlns:a16="http://schemas.microsoft.com/office/drawing/2014/main" id="{EA710826-7AD2-A987-3174-6373F6ED125D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7" name="Google Shape;2302;p22">
              <a:extLst>
                <a:ext uri="{FF2B5EF4-FFF2-40B4-BE49-F238E27FC236}">
                  <a16:creationId xmlns:a16="http://schemas.microsoft.com/office/drawing/2014/main" id="{E55F8236-1EBD-5443-1D5C-BC9C2999B2C6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8" name="Google Shape;2303;p22">
              <a:extLst>
                <a:ext uri="{FF2B5EF4-FFF2-40B4-BE49-F238E27FC236}">
                  <a16:creationId xmlns:a16="http://schemas.microsoft.com/office/drawing/2014/main" id="{FE7DF974-0A3A-5DB2-0BDA-04783B0CE2ED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9" name="Google Shape;2304;p22">
              <a:extLst>
                <a:ext uri="{FF2B5EF4-FFF2-40B4-BE49-F238E27FC236}">
                  <a16:creationId xmlns:a16="http://schemas.microsoft.com/office/drawing/2014/main" id="{FF1945A3-78C4-A0E6-C5C5-D0141D6655FD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0" name="Google Shape;2305;p22">
              <a:extLst>
                <a:ext uri="{FF2B5EF4-FFF2-40B4-BE49-F238E27FC236}">
                  <a16:creationId xmlns:a16="http://schemas.microsoft.com/office/drawing/2014/main" id="{2BDE1182-56D8-BDE2-92E0-75B5254C38D8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1" name="Google Shape;2306;p22">
              <a:extLst>
                <a:ext uri="{FF2B5EF4-FFF2-40B4-BE49-F238E27FC236}">
                  <a16:creationId xmlns:a16="http://schemas.microsoft.com/office/drawing/2014/main" id="{1A9FC3B7-76A4-20EA-E654-F0E5D4F59011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2" name="Google Shape;2307;p22">
              <a:extLst>
                <a:ext uri="{FF2B5EF4-FFF2-40B4-BE49-F238E27FC236}">
                  <a16:creationId xmlns:a16="http://schemas.microsoft.com/office/drawing/2014/main" id="{2D58D39A-747D-FA1C-793C-2B429983947A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3" name="Google Shape;2308;p22">
              <a:extLst>
                <a:ext uri="{FF2B5EF4-FFF2-40B4-BE49-F238E27FC236}">
                  <a16:creationId xmlns:a16="http://schemas.microsoft.com/office/drawing/2014/main" id="{11B6467D-310A-2F68-123F-456E9829FA4A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4" name="Google Shape;2309;p22">
              <a:extLst>
                <a:ext uri="{FF2B5EF4-FFF2-40B4-BE49-F238E27FC236}">
                  <a16:creationId xmlns:a16="http://schemas.microsoft.com/office/drawing/2014/main" id="{6E17F5FD-E7E9-0532-A71A-C1970D3CE906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5" name="Google Shape;2310;p22">
              <a:extLst>
                <a:ext uri="{FF2B5EF4-FFF2-40B4-BE49-F238E27FC236}">
                  <a16:creationId xmlns:a16="http://schemas.microsoft.com/office/drawing/2014/main" id="{7A54CA4F-6FA2-2028-C364-3AA1A6E3B5ED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6" name="Google Shape;2311;p22">
              <a:extLst>
                <a:ext uri="{FF2B5EF4-FFF2-40B4-BE49-F238E27FC236}">
                  <a16:creationId xmlns:a16="http://schemas.microsoft.com/office/drawing/2014/main" id="{7C7BB4A3-2C31-0FC9-A527-37608B59B965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7" name="Google Shape;2312;p22">
              <a:extLst>
                <a:ext uri="{FF2B5EF4-FFF2-40B4-BE49-F238E27FC236}">
                  <a16:creationId xmlns:a16="http://schemas.microsoft.com/office/drawing/2014/main" id="{EF43EA2F-FE04-EC56-9D0D-03A3D6E72BE4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8" name="Google Shape;2313;p22">
              <a:extLst>
                <a:ext uri="{FF2B5EF4-FFF2-40B4-BE49-F238E27FC236}">
                  <a16:creationId xmlns:a16="http://schemas.microsoft.com/office/drawing/2014/main" id="{8EA2D9EA-98A5-B78B-6545-22E80803A8B4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9" name="Google Shape;2314;p22">
              <a:extLst>
                <a:ext uri="{FF2B5EF4-FFF2-40B4-BE49-F238E27FC236}">
                  <a16:creationId xmlns:a16="http://schemas.microsoft.com/office/drawing/2014/main" id="{9E241379-F96B-A504-9109-45DCB634F788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0" name="Google Shape;2315;p22">
              <a:extLst>
                <a:ext uri="{FF2B5EF4-FFF2-40B4-BE49-F238E27FC236}">
                  <a16:creationId xmlns:a16="http://schemas.microsoft.com/office/drawing/2014/main" id="{86F828F2-0823-D6FA-448F-2FBC5C6959A3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1" name="Google Shape;2316;p22">
              <a:extLst>
                <a:ext uri="{FF2B5EF4-FFF2-40B4-BE49-F238E27FC236}">
                  <a16:creationId xmlns:a16="http://schemas.microsoft.com/office/drawing/2014/main" id="{ACE9BD24-0366-2889-039A-9F56B5130558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2" name="Google Shape;2317;p22">
              <a:extLst>
                <a:ext uri="{FF2B5EF4-FFF2-40B4-BE49-F238E27FC236}">
                  <a16:creationId xmlns:a16="http://schemas.microsoft.com/office/drawing/2014/main" id="{181C1450-78E9-D68A-D78E-E0FD33D22BD0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3" name="Google Shape;2318;p22">
              <a:extLst>
                <a:ext uri="{FF2B5EF4-FFF2-40B4-BE49-F238E27FC236}">
                  <a16:creationId xmlns:a16="http://schemas.microsoft.com/office/drawing/2014/main" id="{6907D5F9-BB26-6354-F911-95C4C7AD6D64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4" name="Google Shape;2319;p22">
              <a:extLst>
                <a:ext uri="{FF2B5EF4-FFF2-40B4-BE49-F238E27FC236}">
                  <a16:creationId xmlns:a16="http://schemas.microsoft.com/office/drawing/2014/main" id="{AD39150A-E0A0-E02C-AC1D-8901E68D40FB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5" name="Google Shape;2320;p22">
              <a:extLst>
                <a:ext uri="{FF2B5EF4-FFF2-40B4-BE49-F238E27FC236}">
                  <a16:creationId xmlns:a16="http://schemas.microsoft.com/office/drawing/2014/main" id="{93245FF8-53E0-03C3-370C-C1BCDBCB10EC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6" name="Google Shape;2321;p22">
              <a:extLst>
                <a:ext uri="{FF2B5EF4-FFF2-40B4-BE49-F238E27FC236}">
                  <a16:creationId xmlns:a16="http://schemas.microsoft.com/office/drawing/2014/main" id="{97B8B642-B817-05FE-B634-B903ED3B94D5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7" name="Google Shape;2322;p22">
              <a:extLst>
                <a:ext uri="{FF2B5EF4-FFF2-40B4-BE49-F238E27FC236}">
                  <a16:creationId xmlns:a16="http://schemas.microsoft.com/office/drawing/2014/main" id="{DD939C48-7270-7AD0-9ECD-580D4090A11A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8" name="Google Shape;2323;p22">
              <a:extLst>
                <a:ext uri="{FF2B5EF4-FFF2-40B4-BE49-F238E27FC236}">
                  <a16:creationId xmlns:a16="http://schemas.microsoft.com/office/drawing/2014/main" id="{58981173-9A17-54AE-9734-21948FF1C795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9" name="Google Shape;2324;p22">
              <a:extLst>
                <a:ext uri="{FF2B5EF4-FFF2-40B4-BE49-F238E27FC236}">
                  <a16:creationId xmlns:a16="http://schemas.microsoft.com/office/drawing/2014/main" id="{AE9E3E01-88B5-3164-DA06-90E2E49BDAE6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0" name="Google Shape;2325;p22">
              <a:extLst>
                <a:ext uri="{FF2B5EF4-FFF2-40B4-BE49-F238E27FC236}">
                  <a16:creationId xmlns:a16="http://schemas.microsoft.com/office/drawing/2014/main" id="{79CB5D21-487C-9037-7D1D-ED43B03CCEFD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1" name="Google Shape;2326;p22">
              <a:extLst>
                <a:ext uri="{FF2B5EF4-FFF2-40B4-BE49-F238E27FC236}">
                  <a16:creationId xmlns:a16="http://schemas.microsoft.com/office/drawing/2014/main" id="{CD488908-D615-DC60-BC02-1BF148C6FB0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2" name="Google Shape;2327;p22">
              <a:extLst>
                <a:ext uri="{FF2B5EF4-FFF2-40B4-BE49-F238E27FC236}">
                  <a16:creationId xmlns:a16="http://schemas.microsoft.com/office/drawing/2014/main" id="{7CC9CE90-65D5-F962-4857-A7404377CF00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3" name="Google Shape;2328;p22">
              <a:extLst>
                <a:ext uri="{FF2B5EF4-FFF2-40B4-BE49-F238E27FC236}">
                  <a16:creationId xmlns:a16="http://schemas.microsoft.com/office/drawing/2014/main" id="{FAF7FDA9-6740-655F-74BC-7BD7FE50BB6D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4" name="Google Shape;2329;p22">
              <a:extLst>
                <a:ext uri="{FF2B5EF4-FFF2-40B4-BE49-F238E27FC236}">
                  <a16:creationId xmlns:a16="http://schemas.microsoft.com/office/drawing/2014/main" id="{357EA4FB-B3B0-0246-6984-82517DBFBADA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5" name="Google Shape;2330;p22">
              <a:extLst>
                <a:ext uri="{FF2B5EF4-FFF2-40B4-BE49-F238E27FC236}">
                  <a16:creationId xmlns:a16="http://schemas.microsoft.com/office/drawing/2014/main" id="{171CF53B-BF1B-AD54-773B-8F6959DC43D0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6" name="Google Shape;2331;p22">
              <a:extLst>
                <a:ext uri="{FF2B5EF4-FFF2-40B4-BE49-F238E27FC236}">
                  <a16:creationId xmlns:a16="http://schemas.microsoft.com/office/drawing/2014/main" id="{E14247F8-06C9-E4E3-BB34-CB115975C88A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7" name="Google Shape;2332;p22">
              <a:extLst>
                <a:ext uri="{FF2B5EF4-FFF2-40B4-BE49-F238E27FC236}">
                  <a16:creationId xmlns:a16="http://schemas.microsoft.com/office/drawing/2014/main" id="{AD9D5BB2-15F8-3CB1-74C2-3F6739A7A94D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8" name="Google Shape;2333;p22">
              <a:extLst>
                <a:ext uri="{FF2B5EF4-FFF2-40B4-BE49-F238E27FC236}">
                  <a16:creationId xmlns:a16="http://schemas.microsoft.com/office/drawing/2014/main" id="{0BE30678-9B4F-4337-D53C-286A8AA41143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9" name="Google Shape;2334;p22">
              <a:extLst>
                <a:ext uri="{FF2B5EF4-FFF2-40B4-BE49-F238E27FC236}">
                  <a16:creationId xmlns:a16="http://schemas.microsoft.com/office/drawing/2014/main" id="{C771A403-7A07-3558-4530-19E6F98C6A16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0" name="Google Shape;2335;p22">
              <a:extLst>
                <a:ext uri="{FF2B5EF4-FFF2-40B4-BE49-F238E27FC236}">
                  <a16:creationId xmlns:a16="http://schemas.microsoft.com/office/drawing/2014/main" id="{F043CAED-EDED-252A-29BF-77369A4C216D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1" name="Google Shape;2336;p22">
              <a:extLst>
                <a:ext uri="{FF2B5EF4-FFF2-40B4-BE49-F238E27FC236}">
                  <a16:creationId xmlns:a16="http://schemas.microsoft.com/office/drawing/2014/main" id="{AC134445-06E3-ED90-3D19-F263CD05F489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2" name="Google Shape;2337;p22">
              <a:extLst>
                <a:ext uri="{FF2B5EF4-FFF2-40B4-BE49-F238E27FC236}">
                  <a16:creationId xmlns:a16="http://schemas.microsoft.com/office/drawing/2014/main" id="{06AD51CE-19CE-6B26-EAAE-E2D1E8D17B73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3" name="Google Shape;2338;p22">
              <a:extLst>
                <a:ext uri="{FF2B5EF4-FFF2-40B4-BE49-F238E27FC236}">
                  <a16:creationId xmlns:a16="http://schemas.microsoft.com/office/drawing/2014/main" id="{4DBB3F4D-C2FA-C4A9-36D1-6FE9C442BE60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4" name="Google Shape;2339;p22">
              <a:extLst>
                <a:ext uri="{FF2B5EF4-FFF2-40B4-BE49-F238E27FC236}">
                  <a16:creationId xmlns:a16="http://schemas.microsoft.com/office/drawing/2014/main" id="{8A7AF888-11AE-775D-FC78-BA3C8BAD07BF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5" name="Google Shape;2340;p22">
              <a:extLst>
                <a:ext uri="{FF2B5EF4-FFF2-40B4-BE49-F238E27FC236}">
                  <a16:creationId xmlns:a16="http://schemas.microsoft.com/office/drawing/2014/main" id="{87CA52B3-D809-547C-0EBF-12F0C5422BFF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6" name="Google Shape;2341;p22">
              <a:extLst>
                <a:ext uri="{FF2B5EF4-FFF2-40B4-BE49-F238E27FC236}">
                  <a16:creationId xmlns:a16="http://schemas.microsoft.com/office/drawing/2014/main" id="{D1BB0F71-F58A-DA11-581B-171B810A9A66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7" name="Google Shape;2342;p22">
              <a:extLst>
                <a:ext uri="{FF2B5EF4-FFF2-40B4-BE49-F238E27FC236}">
                  <a16:creationId xmlns:a16="http://schemas.microsoft.com/office/drawing/2014/main" id="{956D94E0-D536-A610-4846-3D753AEF9E4C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8" name="Google Shape;2343;p22">
              <a:extLst>
                <a:ext uri="{FF2B5EF4-FFF2-40B4-BE49-F238E27FC236}">
                  <a16:creationId xmlns:a16="http://schemas.microsoft.com/office/drawing/2014/main" id="{860F0C73-EC26-3CDA-A1B6-B13E146A589B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9" name="Google Shape;2344;p22">
              <a:extLst>
                <a:ext uri="{FF2B5EF4-FFF2-40B4-BE49-F238E27FC236}">
                  <a16:creationId xmlns:a16="http://schemas.microsoft.com/office/drawing/2014/main" id="{68980EE6-8985-11BE-D73B-402A1BFD40EF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0" name="Google Shape;2345;p22">
              <a:extLst>
                <a:ext uri="{FF2B5EF4-FFF2-40B4-BE49-F238E27FC236}">
                  <a16:creationId xmlns:a16="http://schemas.microsoft.com/office/drawing/2014/main" id="{10C7D2A7-073A-E152-19C7-D81DF1DD4DE0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1" name="Google Shape;2346;p22">
              <a:extLst>
                <a:ext uri="{FF2B5EF4-FFF2-40B4-BE49-F238E27FC236}">
                  <a16:creationId xmlns:a16="http://schemas.microsoft.com/office/drawing/2014/main" id="{210E2922-B840-B120-DE0F-E84FBCDD6BFB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2" name="Google Shape;2347;p22">
              <a:extLst>
                <a:ext uri="{FF2B5EF4-FFF2-40B4-BE49-F238E27FC236}">
                  <a16:creationId xmlns:a16="http://schemas.microsoft.com/office/drawing/2014/main" id="{F868E490-8D79-B0D0-95EB-1D4E38CAD28B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3" name="Google Shape;2348;p22">
              <a:extLst>
                <a:ext uri="{FF2B5EF4-FFF2-40B4-BE49-F238E27FC236}">
                  <a16:creationId xmlns:a16="http://schemas.microsoft.com/office/drawing/2014/main" id="{B8DA6945-8C5A-3C71-C4C4-82013B4787E0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4" name="Google Shape;2349;p22">
              <a:extLst>
                <a:ext uri="{FF2B5EF4-FFF2-40B4-BE49-F238E27FC236}">
                  <a16:creationId xmlns:a16="http://schemas.microsoft.com/office/drawing/2014/main" id="{EE5C458C-DF99-086C-9E30-37770A4E4FD7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5" name="Google Shape;2350;p22">
              <a:extLst>
                <a:ext uri="{FF2B5EF4-FFF2-40B4-BE49-F238E27FC236}">
                  <a16:creationId xmlns:a16="http://schemas.microsoft.com/office/drawing/2014/main" id="{219AEBDC-A48A-EF90-68AB-9E59C383D045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6" name="Google Shape;2351;p22">
              <a:extLst>
                <a:ext uri="{FF2B5EF4-FFF2-40B4-BE49-F238E27FC236}">
                  <a16:creationId xmlns:a16="http://schemas.microsoft.com/office/drawing/2014/main" id="{41E4222F-0A9A-4709-A53D-72E29375EC08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7" name="Google Shape;2352;p22">
              <a:extLst>
                <a:ext uri="{FF2B5EF4-FFF2-40B4-BE49-F238E27FC236}">
                  <a16:creationId xmlns:a16="http://schemas.microsoft.com/office/drawing/2014/main" id="{1548298B-4AE5-0FD2-EEBD-FE69ABD9FF71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8" name="Google Shape;2353;p22">
              <a:extLst>
                <a:ext uri="{FF2B5EF4-FFF2-40B4-BE49-F238E27FC236}">
                  <a16:creationId xmlns:a16="http://schemas.microsoft.com/office/drawing/2014/main" id="{1497A15C-65A7-E819-5953-8BF6E8FA0226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9" name="Google Shape;2354;p22">
              <a:extLst>
                <a:ext uri="{FF2B5EF4-FFF2-40B4-BE49-F238E27FC236}">
                  <a16:creationId xmlns:a16="http://schemas.microsoft.com/office/drawing/2014/main" id="{2EA11895-7522-F799-E717-F3F203F5883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0" name="Google Shape;2355;p22">
              <a:extLst>
                <a:ext uri="{FF2B5EF4-FFF2-40B4-BE49-F238E27FC236}">
                  <a16:creationId xmlns:a16="http://schemas.microsoft.com/office/drawing/2014/main" id="{B2F3C564-BBFB-6039-7E12-546A64B91C8C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1" name="Google Shape;2356;p22">
              <a:extLst>
                <a:ext uri="{FF2B5EF4-FFF2-40B4-BE49-F238E27FC236}">
                  <a16:creationId xmlns:a16="http://schemas.microsoft.com/office/drawing/2014/main" id="{C291EB8C-8C52-8BD1-D558-C487CBA9AB1D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2" name="Google Shape;2357;p22">
              <a:extLst>
                <a:ext uri="{FF2B5EF4-FFF2-40B4-BE49-F238E27FC236}">
                  <a16:creationId xmlns:a16="http://schemas.microsoft.com/office/drawing/2014/main" id="{7E2265E8-F27D-B26E-4476-4AA77E52F4EE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3" name="Google Shape;2358;p22">
              <a:extLst>
                <a:ext uri="{FF2B5EF4-FFF2-40B4-BE49-F238E27FC236}">
                  <a16:creationId xmlns:a16="http://schemas.microsoft.com/office/drawing/2014/main" id="{1F334A45-AFC9-C230-8F1D-C660D0339977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4" name="Google Shape;2359;p22">
              <a:extLst>
                <a:ext uri="{FF2B5EF4-FFF2-40B4-BE49-F238E27FC236}">
                  <a16:creationId xmlns:a16="http://schemas.microsoft.com/office/drawing/2014/main" id="{9853BCF2-2D2E-B022-C1A3-44415ACFDB7E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5" name="Google Shape;2360;p22">
              <a:extLst>
                <a:ext uri="{FF2B5EF4-FFF2-40B4-BE49-F238E27FC236}">
                  <a16:creationId xmlns:a16="http://schemas.microsoft.com/office/drawing/2014/main" id="{96C728D7-60A3-622F-E07A-B05623E38847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6" name="Google Shape;2361;p22">
              <a:extLst>
                <a:ext uri="{FF2B5EF4-FFF2-40B4-BE49-F238E27FC236}">
                  <a16:creationId xmlns:a16="http://schemas.microsoft.com/office/drawing/2014/main" id="{7EADF725-6F7F-7049-6B3D-5988649A6BA4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7" name="Google Shape;2362;p22">
              <a:extLst>
                <a:ext uri="{FF2B5EF4-FFF2-40B4-BE49-F238E27FC236}">
                  <a16:creationId xmlns:a16="http://schemas.microsoft.com/office/drawing/2014/main" id="{152528F7-A0D6-9B3A-DA56-616F8900EEB2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8" name="Google Shape;2363;p22">
              <a:extLst>
                <a:ext uri="{FF2B5EF4-FFF2-40B4-BE49-F238E27FC236}">
                  <a16:creationId xmlns:a16="http://schemas.microsoft.com/office/drawing/2014/main" id="{B797A3D6-A278-4E2D-31F0-4B4CA4A7EA32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9" name="Google Shape;2364;p22">
              <a:extLst>
                <a:ext uri="{FF2B5EF4-FFF2-40B4-BE49-F238E27FC236}">
                  <a16:creationId xmlns:a16="http://schemas.microsoft.com/office/drawing/2014/main" id="{A4DCB8FA-2076-826F-8EB3-B78307CEEF14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0" name="Google Shape;2365;p22">
              <a:extLst>
                <a:ext uri="{FF2B5EF4-FFF2-40B4-BE49-F238E27FC236}">
                  <a16:creationId xmlns:a16="http://schemas.microsoft.com/office/drawing/2014/main" id="{261AA1DE-5C4D-9A0D-6234-2687AFB0FC7A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1" name="Google Shape;2366;p22">
              <a:extLst>
                <a:ext uri="{FF2B5EF4-FFF2-40B4-BE49-F238E27FC236}">
                  <a16:creationId xmlns:a16="http://schemas.microsoft.com/office/drawing/2014/main" id="{75706A37-77EE-B2F7-F9B7-C72772868654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2" name="Google Shape;2367;p22">
              <a:extLst>
                <a:ext uri="{FF2B5EF4-FFF2-40B4-BE49-F238E27FC236}">
                  <a16:creationId xmlns:a16="http://schemas.microsoft.com/office/drawing/2014/main" id="{EF6073C8-0649-D99D-393D-05B6B04BCA46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3" name="Google Shape;2368;p22">
              <a:extLst>
                <a:ext uri="{FF2B5EF4-FFF2-40B4-BE49-F238E27FC236}">
                  <a16:creationId xmlns:a16="http://schemas.microsoft.com/office/drawing/2014/main" id="{65B51473-1435-D869-BAE9-EB37E03F75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4" name="Google Shape;2369;p22">
              <a:extLst>
                <a:ext uri="{FF2B5EF4-FFF2-40B4-BE49-F238E27FC236}">
                  <a16:creationId xmlns:a16="http://schemas.microsoft.com/office/drawing/2014/main" id="{1F712CB1-4CF0-0818-96A2-A2665BC3CA62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5" name="Google Shape;2370;p22">
              <a:extLst>
                <a:ext uri="{FF2B5EF4-FFF2-40B4-BE49-F238E27FC236}">
                  <a16:creationId xmlns:a16="http://schemas.microsoft.com/office/drawing/2014/main" id="{0590AD99-9881-4EAE-B1ED-29726D558501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6" name="Google Shape;2371;p22">
              <a:extLst>
                <a:ext uri="{FF2B5EF4-FFF2-40B4-BE49-F238E27FC236}">
                  <a16:creationId xmlns:a16="http://schemas.microsoft.com/office/drawing/2014/main" id="{E2294F00-1EB9-AAD7-BC76-C6CA41E01F1A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7" name="Google Shape;2372;p22">
              <a:extLst>
                <a:ext uri="{FF2B5EF4-FFF2-40B4-BE49-F238E27FC236}">
                  <a16:creationId xmlns:a16="http://schemas.microsoft.com/office/drawing/2014/main" id="{2C023276-1239-CB12-01B3-5A5D7929ECC3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8" name="Google Shape;2373;p22">
              <a:extLst>
                <a:ext uri="{FF2B5EF4-FFF2-40B4-BE49-F238E27FC236}">
                  <a16:creationId xmlns:a16="http://schemas.microsoft.com/office/drawing/2014/main" id="{C4886310-D0D1-F982-975C-1708A72E1548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9" name="Google Shape;2374;p22">
              <a:extLst>
                <a:ext uri="{FF2B5EF4-FFF2-40B4-BE49-F238E27FC236}">
                  <a16:creationId xmlns:a16="http://schemas.microsoft.com/office/drawing/2014/main" id="{96733083-A269-4B9B-9DEB-2F427BB0A2DD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0" name="Google Shape;2375;p22">
              <a:extLst>
                <a:ext uri="{FF2B5EF4-FFF2-40B4-BE49-F238E27FC236}">
                  <a16:creationId xmlns:a16="http://schemas.microsoft.com/office/drawing/2014/main" id="{E393BD68-9F40-A334-60C3-48993911416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1" name="Google Shape;2376;p22">
              <a:extLst>
                <a:ext uri="{FF2B5EF4-FFF2-40B4-BE49-F238E27FC236}">
                  <a16:creationId xmlns:a16="http://schemas.microsoft.com/office/drawing/2014/main" id="{76710C2C-FF11-E3DD-A94B-85620285A9AD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2" name="Google Shape;2377;p22">
              <a:extLst>
                <a:ext uri="{FF2B5EF4-FFF2-40B4-BE49-F238E27FC236}">
                  <a16:creationId xmlns:a16="http://schemas.microsoft.com/office/drawing/2014/main" id="{5B194723-EA94-8A8A-CB8B-6C8799FD35E1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3" name="Google Shape;2378;p22">
              <a:extLst>
                <a:ext uri="{FF2B5EF4-FFF2-40B4-BE49-F238E27FC236}">
                  <a16:creationId xmlns:a16="http://schemas.microsoft.com/office/drawing/2014/main" id="{19C66D27-BD18-D45C-D27A-786F4C58EC54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4" name="Google Shape;2379;p22">
              <a:extLst>
                <a:ext uri="{FF2B5EF4-FFF2-40B4-BE49-F238E27FC236}">
                  <a16:creationId xmlns:a16="http://schemas.microsoft.com/office/drawing/2014/main" id="{2FE4F20C-27BA-DE4E-E672-39C39A0B7BC4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5" name="Google Shape;2380;p22">
              <a:extLst>
                <a:ext uri="{FF2B5EF4-FFF2-40B4-BE49-F238E27FC236}">
                  <a16:creationId xmlns:a16="http://schemas.microsoft.com/office/drawing/2014/main" id="{76643F0C-1723-2A40-1461-C1EBE3A4DE7C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6" name="Google Shape;2381;p22">
              <a:extLst>
                <a:ext uri="{FF2B5EF4-FFF2-40B4-BE49-F238E27FC236}">
                  <a16:creationId xmlns:a16="http://schemas.microsoft.com/office/drawing/2014/main" id="{73405024-7FFF-8ECB-DE4E-02803CBDC52F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7" name="Google Shape;2382;p22">
              <a:extLst>
                <a:ext uri="{FF2B5EF4-FFF2-40B4-BE49-F238E27FC236}">
                  <a16:creationId xmlns:a16="http://schemas.microsoft.com/office/drawing/2014/main" id="{671AC58C-16BA-151D-F577-322CCC948118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8" name="Google Shape;2383;p22">
              <a:extLst>
                <a:ext uri="{FF2B5EF4-FFF2-40B4-BE49-F238E27FC236}">
                  <a16:creationId xmlns:a16="http://schemas.microsoft.com/office/drawing/2014/main" id="{E2F98A38-DD08-8F79-02A8-ABA7788BD25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9" name="Google Shape;2384;p22">
              <a:extLst>
                <a:ext uri="{FF2B5EF4-FFF2-40B4-BE49-F238E27FC236}">
                  <a16:creationId xmlns:a16="http://schemas.microsoft.com/office/drawing/2014/main" id="{385CB439-C19F-363A-FAB1-5353EA72A85E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0" name="Google Shape;2385;p22">
              <a:extLst>
                <a:ext uri="{FF2B5EF4-FFF2-40B4-BE49-F238E27FC236}">
                  <a16:creationId xmlns:a16="http://schemas.microsoft.com/office/drawing/2014/main" id="{EFFA43A5-77F4-F9F5-5260-67EF3064BB95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1" name="Google Shape;2386;p22">
              <a:extLst>
                <a:ext uri="{FF2B5EF4-FFF2-40B4-BE49-F238E27FC236}">
                  <a16:creationId xmlns:a16="http://schemas.microsoft.com/office/drawing/2014/main" id="{4321DC43-3281-E81B-9888-B03CF0D1753B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2" name="Google Shape;2387;p22">
              <a:extLst>
                <a:ext uri="{FF2B5EF4-FFF2-40B4-BE49-F238E27FC236}">
                  <a16:creationId xmlns:a16="http://schemas.microsoft.com/office/drawing/2014/main" id="{F6BFFC61-CA55-F749-8FB5-457E683EB094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3" name="Google Shape;2388;p22">
              <a:extLst>
                <a:ext uri="{FF2B5EF4-FFF2-40B4-BE49-F238E27FC236}">
                  <a16:creationId xmlns:a16="http://schemas.microsoft.com/office/drawing/2014/main" id="{1F839550-8A83-59EC-7F3F-392B6C33DF9E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4" name="Google Shape;2389;p22">
              <a:extLst>
                <a:ext uri="{FF2B5EF4-FFF2-40B4-BE49-F238E27FC236}">
                  <a16:creationId xmlns:a16="http://schemas.microsoft.com/office/drawing/2014/main" id="{5006828D-1AE7-C10C-E818-C1283F3E2563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5" name="Google Shape;2390;p22">
              <a:extLst>
                <a:ext uri="{FF2B5EF4-FFF2-40B4-BE49-F238E27FC236}">
                  <a16:creationId xmlns:a16="http://schemas.microsoft.com/office/drawing/2014/main" id="{C36FF127-FD29-FFC5-B491-3C414047F8DD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6" name="Google Shape;2391;p22">
              <a:extLst>
                <a:ext uri="{FF2B5EF4-FFF2-40B4-BE49-F238E27FC236}">
                  <a16:creationId xmlns:a16="http://schemas.microsoft.com/office/drawing/2014/main" id="{A7CE49CE-1D3E-9836-4A83-B1AF3C44E7B6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7" name="Google Shape;2392;p22">
              <a:extLst>
                <a:ext uri="{FF2B5EF4-FFF2-40B4-BE49-F238E27FC236}">
                  <a16:creationId xmlns:a16="http://schemas.microsoft.com/office/drawing/2014/main" id="{330B5DC6-7AFA-11D7-4311-36B929F3712F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8" name="Google Shape;2393;p22">
              <a:extLst>
                <a:ext uri="{FF2B5EF4-FFF2-40B4-BE49-F238E27FC236}">
                  <a16:creationId xmlns:a16="http://schemas.microsoft.com/office/drawing/2014/main" id="{81BA8E7E-C98A-626D-3998-E014B43DD59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9" name="Google Shape;2394;p22">
              <a:extLst>
                <a:ext uri="{FF2B5EF4-FFF2-40B4-BE49-F238E27FC236}">
                  <a16:creationId xmlns:a16="http://schemas.microsoft.com/office/drawing/2014/main" id="{2F906E07-53B5-68D9-A5F6-5E902CA41275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0" name="Google Shape;2395;p22">
              <a:extLst>
                <a:ext uri="{FF2B5EF4-FFF2-40B4-BE49-F238E27FC236}">
                  <a16:creationId xmlns:a16="http://schemas.microsoft.com/office/drawing/2014/main" id="{809BB59F-3BE6-7AA8-F56A-7F72C138FE1F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1" name="Google Shape;2396;p22">
              <a:extLst>
                <a:ext uri="{FF2B5EF4-FFF2-40B4-BE49-F238E27FC236}">
                  <a16:creationId xmlns:a16="http://schemas.microsoft.com/office/drawing/2014/main" id="{D1521BD8-491C-5FEF-F68E-5437294A572E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2" name="Google Shape;2397;p22">
              <a:extLst>
                <a:ext uri="{FF2B5EF4-FFF2-40B4-BE49-F238E27FC236}">
                  <a16:creationId xmlns:a16="http://schemas.microsoft.com/office/drawing/2014/main" id="{A94334F1-78CD-C5ED-D20E-2F34989F5FD1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3" name="Google Shape;2398;p22">
              <a:extLst>
                <a:ext uri="{FF2B5EF4-FFF2-40B4-BE49-F238E27FC236}">
                  <a16:creationId xmlns:a16="http://schemas.microsoft.com/office/drawing/2014/main" id="{AABD2C00-6FF4-9AC4-06ED-D6A87B308E4E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4" name="Google Shape;2399;p22">
              <a:extLst>
                <a:ext uri="{FF2B5EF4-FFF2-40B4-BE49-F238E27FC236}">
                  <a16:creationId xmlns:a16="http://schemas.microsoft.com/office/drawing/2014/main" id="{DB2C1176-9312-BF6A-E5C7-4559B6265EF1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5" name="Google Shape;2400;p22">
              <a:extLst>
                <a:ext uri="{FF2B5EF4-FFF2-40B4-BE49-F238E27FC236}">
                  <a16:creationId xmlns:a16="http://schemas.microsoft.com/office/drawing/2014/main" id="{0238B751-6195-E027-B0C7-90850F40D25C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6" name="Google Shape;2401;p22">
              <a:extLst>
                <a:ext uri="{FF2B5EF4-FFF2-40B4-BE49-F238E27FC236}">
                  <a16:creationId xmlns:a16="http://schemas.microsoft.com/office/drawing/2014/main" id="{7C44A645-7FE9-AA91-B0D5-544289FFBEF0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7" name="Google Shape;2402;p22">
              <a:extLst>
                <a:ext uri="{FF2B5EF4-FFF2-40B4-BE49-F238E27FC236}">
                  <a16:creationId xmlns:a16="http://schemas.microsoft.com/office/drawing/2014/main" id="{4831A72A-CD28-6C45-0DE4-B39CE9224514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8" name="Google Shape;2403;p22">
              <a:extLst>
                <a:ext uri="{FF2B5EF4-FFF2-40B4-BE49-F238E27FC236}">
                  <a16:creationId xmlns:a16="http://schemas.microsoft.com/office/drawing/2014/main" id="{EB025D3C-2943-10D5-0F88-8BF88D0D3616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9" name="Google Shape;2404;p22">
              <a:extLst>
                <a:ext uri="{FF2B5EF4-FFF2-40B4-BE49-F238E27FC236}">
                  <a16:creationId xmlns:a16="http://schemas.microsoft.com/office/drawing/2014/main" id="{229D18B6-6AF1-E319-32CA-4DF2B3B70CDA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0" name="Google Shape;2405;p22">
              <a:extLst>
                <a:ext uri="{FF2B5EF4-FFF2-40B4-BE49-F238E27FC236}">
                  <a16:creationId xmlns:a16="http://schemas.microsoft.com/office/drawing/2014/main" id="{CACC9450-11CB-FE1F-635D-188EFAE8B838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1" name="Google Shape;2406;p22">
              <a:extLst>
                <a:ext uri="{FF2B5EF4-FFF2-40B4-BE49-F238E27FC236}">
                  <a16:creationId xmlns:a16="http://schemas.microsoft.com/office/drawing/2014/main" id="{368D991B-41CE-151A-541E-5EBC2CAD145D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2" name="Google Shape;2407;p22">
              <a:extLst>
                <a:ext uri="{FF2B5EF4-FFF2-40B4-BE49-F238E27FC236}">
                  <a16:creationId xmlns:a16="http://schemas.microsoft.com/office/drawing/2014/main" id="{F363933D-08C2-F0A7-E57F-D8FAC5472C6A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3" name="Google Shape;2408;p22">
              <a:extLst>
                <a:ext uri="{FF2B5EF4-FFF2-40B4-BE49-F238E27FC236}">
                  <a16:creationId xmlns:a16="http://schemas.microsoft.com/office/drawing/2014/main" id="{0249A584-A86F-F7E0-3586-9FA17639E621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4" name="Google Shape;2409;p22">
              <a:extLst>
                <a:ext uri="{FF2B5EF4-FFF2-40B4-BE49-F238E27FC236}">
                  <a16:creationId xmlns:a16="http://schemas.microsoft.com/office/drawing/2014/main" id="{A4CCD158-4B25-34E1-7677-090275DE2E7B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5" name="Google Shape;2410;p22">
              <a:extLst>
                <a:ext uri="{FF2B5EF4-FFF2-40B4-BE49-F238E27FC236}">
                  <a16:creationId xmlns:a16="http://schemas.microsoft.com/office/drawing/2014/main" id="{3A0E8D44-E2F4-1B51-231A-A53487564391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6" name="Google Shape;2411;p22">
              <a:extLst>
                <a:ext uri="{FF2B5EF4-FFF2-40B4-BE49-F238E27FC236}">
                  <a16:creationId xmlns:a16="http://schemas.microsoft.com/office/drawing/2014/main" id="{1E2E0974-B3A8-AB35-1836-61E79A922BCA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7" name="Google Shape;2412;p22">
              <a:extLst>
                <a:ext uri="{FF2B5EF4-FFF2-40B4-BE49-F238E27FC236}">
                  <a16:creationId xmlns:a16="http://schemas.microsoft.com/office/drawing/2014/main" id="{158079F1-E264-A31C-2DDD-14A86F999A1F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8" name="Google Shape;2413;p22">
              <a:extLst>
                <a:ext uri="{FF2B5EF4-FFF2-40B4-BE49-F238E27FC236}">
                  <a16:creationId xmlns:a16="http://schemas.microsoft.com/office/drawing/2014/main" id="{E187EB57-5845-7C62-98B6-6F6D325BAF3B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9" name="Google Shape;2414;p22">
              <a:extLst>
                <a:ext uri="{FF2B5EF4-FFF2-40B4-BE49-F238E27FC236}">
                  <a16:creationId xmlns:a16="http://schemas.microsoft.com/office/drawing/2014/main" id="{C5D1D0BB-D9F3-1A27-56E0-3ACE456D9613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0" name="Google Shape;2415;p22">
              <a:extLst>
                <a:ext uri="{FF2B5EF4-FFF2-40B4-BE49-F238E27FC236}">
                  <a16:creationId xmlns:a16="http://schemas.microsoft.com/office/drawing/2014/main" id="{4234F745-BF8C-053F-C2C2-CBBA44C3E0FD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1" name="Google Shape;2416;p22">
              <a:extLst>
                <a:ext uri="{FF2B5EF4-FFF2-40B4-BE49-F238E27FC236}">
                  <a16:creationId xmlns:a16="http://schemas.microsoft.com/office/drawing/2014/main" id="{41C40911-9CEC-2519-1787-53A2F783DCB9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2" name="Google Shape;2417;p22">
              <a:extLst>
                <a:ext uri="{FF2B5EF4-FFF2-40B4-BE49-F238E27FC236}">
                  <a16:creationId xmlns:a16="http://schemas.microsoft.com/office/drawing/2014/main" id="{9074DB8D-D293-7AC8-6E15-BBA753A9828C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3" name="Google Shape;2418;p22">
              <a:extLst>
                <a:ext uri="{FF2B5EF4-FFF2-40B4-BE49-F238E27FC236}">
                  <a16:creationId xmlns:a16="http://schemas.microsoft.com/office/drawing/2014/main" id="{DB97E181-0FAE-70E1-7E0D-0B8822622D8B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4" name="Google Shape;2419;p22">
              <a:extLst>
                <a:ext uri="{FF2B5EF4-FFF2-40B4-BE49-F238E27FC236}">
                  <a16:creationId xmlns:a16="http://schemas.microsoft.com/office/drawing/2014/main" id="{A38E32FE-BC36-1E29-D073-EFB2278B044F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5" name="Google Shape;2420;p22">
              <a:extLst>
                <a:ext uri="{FF2B5EF4-FFF2-40B4-BE49-F238E27FC236}">
                  <a16:creationId xmlns:a16="http://schemas.microsoft.com/office/drawing/2014/main" id="{411EE1EF-39BA-D4E1-5B6E-254712381670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6" name="Google Shape;2421;p22">
              <a:extLst>
                <a:ext uri="{FF2B5EF4-FFF2-40B4-BE49-F238E27FC236}">
                  <a16:creationId xmlns:a16="http://schemas.microsoft.com/office/drawing/2014/main" id="{DD639625-5D64-5085-0E8B-DFACF42C9DBA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7" name="Google Shape;2422;p22">
              <a:extLst>
                <a:ext uri="{FF2B5EF4-FFF2-40B4-BE49-F238E27FC236}">
                  <a16:creationId xmlns:a16="http://schemas.microsoft.com/office/drawing/2014/main" id="{22B6643E-2F8A-B4A5-1D59-C002F994D68E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8" name="Google Shape;2423;p22">
              <a:extLst>
                <a:ext uri="{FF2B5EF4-FFF2-40B4-BE49-F238E27FC236}">
                  <a16:creationId xmlns:a16="http://schemas.microsoft.com/office/drawing/2014/main" id="{A5431115-304A-1CF7-4893-ECBEFEEA0910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9" name="Google Shape;2424;p22">
              <a:extLst>
                <a:ext uri="{FF2B5EF4-FFF2-40B4-BE49-F238E27FC236}">
                  <a16:creationId xmlns:a16="http://schemas.microsoft.com/office/drawing/2014/main" id="{C557B462-F1E8-618D-A458-F05EC267678C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0" name="Google Shape;2425;p22">
              <a:extLst>
                <a:ext uri="{FF2B5EF4-FFF2-40B4-BE49-F238E27FC236}">
                  <a16:creationId xmlns:a16="http://schemas.microsoft.com/office/drawing/2014/main" id="{4C1BC608-40BD-AE49-E38D-51A200272EE5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1" name="Google Shape;2426;p22">
              <a:extLst>
                <a:ext uri="{FF2B5EF4-FFF2-40B4-BE49-F238E27FC236}">
                  <a16:creationId xmlns:a16="http://schemas.microsoft.com/office/drawing/2014/main" id="{661EC080-DEC0-4429-FCE7-13C7CE3DCAA9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2" name="Google Shape;2427;p22">
              <a:extLst>
                <a:ext uri="{FF2B5EF4-FFF2-40B4-BE49-F238E27FC236}">
                  <a16:creationId xmlns:a16="http://schemas.microsoft.com/office/drawing/2014/main" id="{B91B5F46-F04E-45D6-4DB3-F3FE75E215EB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3" name="Google Shape;2428;p22">
              <a:extLst>
                <a:ext uri="{FF2B5EF4-FFF2-40B4-BE49-F238E27FC236}">
                  <a16:creationId xmlns:a16="http://schemas.microsoft.com/office/drawing/2014/main" id="{F9840644-EDC2-FDBF-9655-5580ECBACB73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4" name="Google Shape;2429;p22">
              <a:extLst>
                <a:ext uri="{FF2B5EF4-FFF2-40B4-BE49-F238E27FC236}">
                  <a16:creationId xmlns:a16="http://schemas.microsoft.com/office/drawing/2014/main" id="{8C4B1149-6B8A-94C4-97AE-B814D22C6E3B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5" name="Google Shape;2430;p22">
              <a:extLst>
                <a:ext uri="{FF2B5EF4-FFF2-40B4-BE49-F238E27FC236}">
                  <a16:creationId xmlns:a16="http://schemas.microsoft.com/office/drawing/2014/main" id="{B8BC4EA3-1EE8-22B6-7A3D-96AEBF61DE21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6" name="Google Shape;2431;p22">
              <a:extLst>
                <a:ext uri="{FF2B5EF4-FFF2-40B4-BE49-F238E27FC236}">
                  <a16:creationId xmlns:a16="http://schemas.microsoft.com/office/drawing/2014/main" id="{C86FFC82-8E52-9D03-3D72-9267DF9FFEF9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7" name="Google Shape;2432;p22">
              <a:extLst>
                <a:ext uri="{FF2B5EF4-FFF2-40B4-BE49-F238E27FC236}">
                  <a16:creationId xmlns:a16="http://schemas.microsoft.com/office/drawing/2014/main" id="{1D7F2FD7-042E-AEFE-5A58-CC8B067A31B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8" name="Google Shape;2433;p22">
              <a:extLst>
                <a:ext uri="{FF2B5EF4-FFF2-40B4-BE49-F238E27FC236}">
                  <a16:creationId xmlns:a16="http://schemas.microsoft.com/office/drawing/2014/main" id="{26B4394A-C0E3-BCB2-ABEB-5D5DAC4194B9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9" name="Google Shape;2434;p22">
              <a:extLst>
                <a:ext uri="{FF2B5EF4-FFF2-40B4-BE49-F238E27FC236}">
                  <a16:creationId xmlns:a16="http://schemas.microsoft.com/office/drawing/2014/main" id="{9A7C452C-DE4D-6728-CB96-3579530D623B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0" name="Google Shape;2435;p22">
              <a:extLst>
                <a:ext uri="{FF2B5EF4-FFF2-40B4-BE49-F238E27FC236}">
                  <a16:creationId xmlns:a16="http://schemas.microsoft.com/office/drawing/2014/main" id="{427A176D-0097-06B3-2C42-FB36D2898814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1" name="Google Shape;2436;p22">
              <a:extLst>
                <a:ext uri="{FF2B5EF4-FFF2-40B4-BE49-F238E27FC236}">
                  <a16:creationId xmlns:a16="http://schemas.microsoft.com/office/drawing/2014/main" id="{AE6F9DAA-F415-E71A-873E-E05B5EA4A609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2" name="Google Shape;2437;p22">
              <a:extLst>
                <a:ext uri="{FF2B5EF4-FFF2-40B4-BE49-F238E27FC236}">
                  <a16:creationId xmlns:a16="http://schemas.microsoft.com/office/drawing/2014/main" id="{3A8CE336-48D1-54E5-8056-3727AB43B07D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3" name="Google Shape;2438;p22">
              <a:extLst>
                <a:ext uri="{FF2B5EF4-FFF2-40B4-BE49-F238E27FC236}">
                  <a16:creationId xmlns:a16="http://schemas.microsoft.com/office/drawing/2014/main" id="{A19B98D7-4F8F-E5E1-E80A-C5C67D3746EE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4" name="Google Shape;2439;p22">
              <a:extLst>
                <a:ext uri="{FF2B5EF4-FFF2-40B4-BE49-F238E27FC236}">
                  <a16:creationId xmlns:a16="http://schemas.microsoft.com/office/drawing/2014/main" id="{880EC045-2205-17F1-DC3C-153F04BAB34A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5" name="Google Shape;2440;p22">
              <a:extLst>
                <a:ext uri="{FF2B5EF4-FFF2-40B4-BE49-F238E27FC236}">
                  <a16:creationId xmlns:a16="http://schemas.microsoft.com/office/drawing/2014/main" id="{F528C474-9D5A-8718-5E95-C779832A8D87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6" name="Google Shape;2441;p22">
              <a:extLst>
                <a:ext uri="{FF2B5EF4-FFF2-40B4-BE49-F238E27FC236}">
                  <a16:creationId xmlns:a16="http://schemas.microsoft.com/office/drawing/2014/main" id="{6F582D45-6250-A384-6C03-CC19FD14092E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7" name="Google Shape;2442;p22">
              <a:extLst>
                <a:ext uri="{FF2B5EF4-FFF2-40B4-BE49-F238E27FC236}">
                  <a16:creationId xmlns:a16="http://schemas.microsoft.com/office/drawing/2014/main" id="{2750ECEE-1D03-A5A9-E4CB-E5AD15D29757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8" name="Google Shape;2443;p22">
              <a:extLst>
                <a:ext uri="{FF2B5EF4-FFF2-40B4-BE49-F238E27FC236}">
                  <a16:creationId xmlns:a16="http://schemas.microsoft.com/office/drawing/2014/main" id="{F062B760-9994-8CA7-9ECD-CE89966CE09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9" name="Google Shape;2444;p22">
              <a:extLst>
                <a:ext uri="{FF2B5EF4-FFF2-40B4-BE49-F238E27FC236}">
                  <a16:creationId xmlns:a16="http://schemas.microsoft.com/office/drawing/2014/main" id="{EDC613C1-418B-C983-3502-9C5C624BB4CB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0" name="Google Shape;2445;p22">
              <a:extLst>
                <a:ext uri="{FF2B5EF4-FFF2-40B4-BE49-F238E27FC236}">
                  <a16:creationId xmlns:a16="http://schemas.microsoft.com/office/drawing/2014/main" id="{DF6D636C-73C6-9857-EBC4-E1234BDB3D2A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1" name="Google Shape;2446;p22">
              <a:extLst>
                <a:ext uri="{FF2B5EF4-FFF2-40B4-BE49-F238E27FC236}">
                  <a16:creationId xmlns:a16="http://schemas.microsoft.com/office/drawing/2014/main" id="{BF8BFCBD-59B8-F75B-7238-FDAD933565BF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2" name="Google Shape;2447;p22">
              <a:extLst>
                <a:ext uri="{FF2B5EF4-FFF2-40B4-BE49-F238E27FC236}">
                  <a16:creationId xmlns:a16="http://schemas.microsoft.com/office/drawing/2014/main" id="{6B35F9C3-C9CA-A632-A360-26647E5E568A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3" name="Google Shape;2448;p22">
              <a:extLst>
                <a:ext uri="{FF2B5EF4-FFF2-40B4-BE49-F238E27FC236}">
                  <a16:creationId xmlns:a16="http://schemas.microsoft.com/office/drawing/2014/main" id="{5528B4D8-8999-6204-AA3D-8FFEE681B5C2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4" name="Google Shape;2449;p22">
              <a:extLst>
                <a:ext uri="{FF2B5EF4-FFF2-40B4-BE49-F238E27FC236}">
                  <a16:creationId xmlns:a16="http://schemas.microsoft.com/office/drawing/2014/main" id="{EE393FBB-52B1-F41C-6E25-8BCCA31BB4AE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5" name="Google Shape;2450;p22">
              <a:extLst>
                <a:ext uri="{FF2B5EF4-FFF2-40B4-BE49-F238E27FC236}">
                  <a16:creationId xmlns:a16="http://schemas.microsoft.com/office/drawing/2014/main" id="{C2E271BD-94D4-2F1D-26AC-F8448C869F5E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6" name="Google Shape;2451;p22">
              <a:extLst>
                <a:ext uri="{FF2B5EF4-FFF2-40B4-BE49-F238E27FC236}">
                  <a16:creationId xmlns:a16="http://schemas.microsoft.com/office/drawing/2014/main" id="{0DB285BD-C850-FECD-54B9-FEF47427B086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7" name="Google Shape;2452;p22">
              <a:extLst>
                <a:ext uri="{FF2B5EF4-FFF2-40B4-BE49-F238E27FC236}">
                  <a16:creationId xmlns:a16="http://schemas.microsoft.com/office/drawing/2014/main" id="{6FA87012-098B-8C0A-D109-910781EA5724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8" name="Google Shape;2453;p22">
              <a:extLst>
                <a:ext uri="{FF2B5EF4-FFF2-40B4-BE49-F238E27FC236}">
                  <a16:creationId xmlns:a16="http://schemas.microsoft.com/office/drawing/2014/main" id="{9E7D0543-185F-52FE-92B6-5C0B15B1F292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solidFill>
              <a:srgbClr val="E7E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9" name="Google Shape;2454;p22">
              <a:extLst>
                <a:ext uri="{FF2B5EF4-FFF2-40B4-BE49-F238E27FC236}">
                  <a16:creationId xmlns:a16="http://schemas.microsoft.com/office/drawing/2014/main" id="{FE590ADB-5293-9722-ADAC-B45AD2F416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0" name="Google Shape;2455;p22">
              <a:extLst>
                <a:ext uri="{FF2B5EF4-FFF2-40B4-BE49-F238E27FC236}">
                  <a16:creationId xmlns:a16="http://schemas.microsoft.com/office/drawing/2014/main" id="{6011C53E-B026-456F-3691-821F19C5428C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1" name="Google Shape;2456;p22">
              <a:extLst>
                <a:ext uri="{FF2B5EF4-FFF2-40B4-BE49-F238E27FC236}">
                  <a16:creationId xmlns:a16="http://schemas.microsoft.com/office/drawing/2014/main" id="{53F02A25-AA46-6754-08DD-3EBCE083E400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2" name="Google Shape;2457;p22">
              <a:extLst>
                <a:ext uri="{FF2B5EF4-FFF2-40B4-BE49-F238E27FC236}">
                  <a16:creationId xmlns:a16="http://schemas.microsoft.com/office/drawing/2014/main" id="{030EE764-1E80-35F6-075D-F6422442FC8A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3" name="Google Shape;2458;p22">
              <a:extLst>
                <a:ext uri="{FF2B5EF4-FFF2-40B4-BE49-F238E27FC236}">
                  <a16:creationId xmlns:a16="http://schemas.microsoft.com/office/drawing/2014/main" id="{8EF89375-D4B7-221A-BC96-E19A98CC6733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4" name="Google Shape;2459;p22">
              <a:extLst>
                <a:ext uri="{FF2B5EF4-FFF2-40B4-BE49-F238E27FC236}">
                  <a16:creationId xmlns:a16="http://schemas.microsoft.com/office/drawing/2014/main" id="{A8FEFD58-C80D-7B16-AFC7-5AE875007664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5" name="Google Shape;2460;p22">
              <a:extLst>
                <a:ext uri="{FF2B5EF4-FFF2-40B4-BE49-F238E27FC236}">
                  <a16:creationId xmlns:a16="http://schemas.microsoft.com/office/drawing/2014/main" id="{F6C87071-FBDC-DFB8-6749-DD1F013ABA34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6" name="Google Shape;2461;p22">
              <a:extLst>
                <a:ext uri="{FF2B5EF4-FFF2-40B4-BE49-F238E27FC236}">
                  <a16:creationId xmlns:a16="http://schemas.microsoft.com/office/drawing/2014/main" id="{6D2F3AB6-A489-A5D7-9648-4B42E83D56A8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7" name="Google Shape;2462;p22">
              <a:extLst>
                <a:ext uri="{FF2B5EF4-FFF2-40B4-BE49-F238E27FC236}">
                  <a16:creationId xmlns:a16="http://schemas.microsoft.com/office/drawing/2014/main" id="{6670E6B1-EF89-D648-1BB5-5EAEFAC3C80F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8" name="Google Shape;2463;p22">
              <a:extLst>
                <a:ext uri="{FF2B5EF4-FFF2-40B4-BE49-F238E27FC236}">
                  <a16:creationId xmlns:a16="http://schemas.microsoft.com/office/drawing/2014/main" id="{1B9C22EA-BDC5-915A-A8C6-8EEE628035E8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9" name="Google Shape;2464;p22">
              <a:extLst>
                <a:ext uri="{FF2B5EF4-FFF2-40B4-BE49-F238E27FC236}">
                  <a16:creationId xmlns:a16="http://schemas.microsoft.com/office/drawing/2014/main" id="{68393EA4-35B7-6126-CCCC-900DAE6B5DB8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0" name="Google Shape;2465;p22">
              <a:extLst>
                <a:ext uri="{FF2B5EF4-FFF2-40B4-BE49-F238E27FC236}">
                  <a16:creationId xmlns:a16="http://schemas.microsoft.com/office/drawing/2014/main" id="{13FD8956-3EEC-4E0E-457E-92A3F9C16A55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1" name="Google Shape;2466;p22">
              <a:extLst>
                <a:ext uri="{FF2B5EF4-FFF2-40B4-BE49-F238E27FC236}">
                  <a16:creationId xmlns:a16="http://schemas.microsoft.com/office/drawing/2014/main" id="{6C6D4A0C-6F12-AC98-1297-47AAFD6412DD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2" name="Google Shape;2467;p22">
              <a:extLst>
                <a:ext uri="{FF2B5EF4-FFF2-40B4-BE49-F238E27FC236}">
                  <a16:creationId xmlns:a16="http://schemas.microsoft.com/office/drawing/2014/main" id="{972A8896-B5A8-C8D4-BD0B-B42918906F5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3" name="Google Shape;2468;p22">
              <a:extLst>
                <a:ext uri="{FF2B5EF4-FFF2-40B4-BE49-F238E27FC236}">
                  <a16:creationId xmlns:a16="http://schemas.microsoft.com/office/drawing/2014/main" id="{C6673F54-4D25-051C-74DC-1983CFF521A2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4" name="Google Shape;2469;p22">
              <a:extLst>
                <a:ext uri="{FF2B5EF4-FFF2-40B4-BE49-F238E27FC236}">
                  <a16:creationId xmlns:a16="http://schemas.microsoft.com/office/drawing/2014/main" id="{B5BB90AD-8264-3F5B-0E2C-4CF29B39644F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5" name="Google Shape;2470;p22">
              <a:extLst>
                <a:ext uri="{FF2B5EF4-FFF2-40B4-BE49-F238E27FC236}">
                  <a16:creationId xmlns:a16="http://schemas.microsoft.com/office/drawing/2014/main" id="{E5C06C42-1193-3651-6FF3-C89D71D71428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6" name="Google Shape;2471;p22">
              <a:extLst>
                <a:ext uri="{FF2B5EF4-FFF2-40B4-BE49-F238E27FC236}">
                  <a16:creationId xmlns:a16="http://schemas.microsoft.com/office/drawing/2014/main" id="{C09989BB-CCF3-A41E-E0D0-29AA04C174D3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7" name="Google Shape;2472;p22">
              <a:extLst>
                <a:ext uri="{FF2B5EF4-FFF2-40B4-BE49-F238E27FC236}">
                  <a16:creationId xmlns:a16="http://schemas.microsoft.com/office/drawing/2014/main" id="{59D1104B-C427-B50C-D650-5F2759A48125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8" name="Google Shape;2473;p22">
              <a:extLst>
                <a:ext uri="{FF2B5EF4-FFF2-40B4-BE49-F238E27FC236}">
                  <a16:creationId xmlns:a16="http://schemas.microsoft.com/office/drawing/2014/main" id="{48AE596A-8F5F-D878-1874-B5A45805CC7E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9" name="Google Shape;2474;p22">
              <a:extLst>
                <a:ext uri="{FF2B5EF4-FFF2-40B4-BE49-F238E27FC236}">
                  <a16:creationId xmlns:a16="http://schemas.microsoft.com/office/drawing/2014/main" id="{2E71DC4B-49C9-A855-DBBB-A8B5DB80140C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0" name="Google Shape;2475;p22">
              <a:extLst>
                <a:ext uri="{FF2B5EF4-FFF2-40B4-BE49-F238E27FC236}">
                  <a16:creationId xmlns:a16="http://schemas.microsoft.com/office/drawing/2014/main" id="{F0C15AC0-E9CE-67B4-7E90-A2FD9B42FC44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1" name="Google Shape;2476;p22">
              <a:extLst>
                <a:ext uri="{FF2B5EF4-FFF2-40B4-BE49-F238E27FC236}">
                  <a16:creationId xmlns:a16="http://schemas.microsoft.com/office/drawing/2014/main" id="{5DA77128-F1D3-2735-F2D3-17D491C8B104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2" name="Google Shape;2477;p22">
              <a:extLst>
                <a:ext uri="{FF2B5EF4-FFF2-40B4-BE49-F238E27FC236}">
                  <a16:creationId xmlns:a16="http://schemas.microsoft.com/office/drawing/2014/main" id="{12A164A7-0359-55D0-8410-879364E85EAB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3" name="Google Shape;2478;p22">
              <a:extLst>
                <a:ext uri="{FF2B5EF4-FFF2-40B4-BE49-F238E27FC236}">
                  <a16:creationId xmlns:a16="http://schemas.microsoft.com/office/drawing/2014/main" id="{340EFEAA-9AD8-A48A-486E-B890CD15C903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4" name="Google Shape;2479;p22">
              <a:extLst>
                <a:ext uri="{FF2B5EF4-FFF2-40B4-BE49-F238E27FC236}">
                  <a16:creationId xmlns:a16="http://schemas.microsoft.com/office/drawing/2014/main" id="{E5CB66EA-3A03-4B6D-AFC1-B053870E2D77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5" name="Google Shape;2480;p22">
              <a:extLst>
                <a:ext uri="{FF2B5EF4-FFF2-40B4-BE49-F238E27FC236}">
                  <a16:creationId xmlns:a16="http://schemas.microsoft.com/office/drawing/2014/main" id="{BB69C243-8B16-9E8C-C6CB-E5B3D07F94EF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6" name="Google Shape;2481;p22">
              <a:extLst>
                <a:ext uri="{FF2B5EF4-FFF2-40B4-BE49-F238E27FC236}">
                  <a16:creationId xmlns:a16="http://schemas.microsoft.com/office/drawing/2014/main" id="{F08E6846-4015-CBFC-2F22-470B17B45D2A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7" name="Google Shape;2482;p22">
              <a:extLst>
                <a:ext uri="{FF2B5EF4-FFF2-40B4-BE49-F238E27FC236}">
                  <a16:creationId xmlns:a16="http://schemas.microsoft.com/office/drawing/2014/main" id="{44EDEAB9-5423-A450-02FD-034DC4D7F3B4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8" name="Google Shape;2483;p22">
              <a:extLst>
                <a:ext uri="{FF2B5EF4-FFF2-40B4-BE49-F238E27FC236}">
                  <a16:creationId xmlns:a16="http://schemas.microsoft.com/office/drawing/2014/main" id="{C4C6918F-AAD9-6438-8E82-0BA7ECB26C5B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9" name="Google Shape;2484;p22">
              <a:extLst>
                <a:ext uri="{FF2B5EF4-FFF2-40B4-BE49-F238E27FC236}">
                  <a16:creationId xmlns:a16="http://schemas.microsoft.com/office/drawing/2014/main" id="{5292C135-1D89-4A36-E53B-561881F76128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0" name="Google Shape;2485;p22">
              <a:extLst>
                <a:ext uri="{FF2B5EF4-FFF2-40B4-BE49-F238E27FC236}">
                  <a16:creationId xmlns:a16="http://schemas.microsoft.com/office/drawing/2014/main" id="{EAB963D3-3DF6-B750-1094-473A2CB3DDCC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1" name="Google Shape;2486;p22">
              <a:extLst>
                <a:ext uri="{FF2B5EF4-FFF2-40B4-BE49-F238E27FC236}">
                  <a16:creationId xmlns:a16="http://schemas.microsoft.com/office/drawing/2014/main" id="{6009D96A-BF09-AF25-19EC-A1C2E262900E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2" name="Google Shape;2487;p22">
              <a:extLst>
                <a:ext uri="{FF2B5EF4-FFF2-40B4-BE49-F238E27FC236}">
                  <a16:creationId xmlns:a16="http://schemas.microsoft.com/office/drawing/2014/main" id="{3A066A9E-F4B6-2ACA-DCAB-862C4C560E01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3" name="Google Shape;2488;p22">
              <a:extLst>
                <a:ext uri="{FF2B5EF4-FFF2-40B4-BE49-F238E27FC236}">
                  <a16:creationId xmlns:a16="http://schemas.microsoft.com/office/drawing/2014/main" id="{3F1D7D56-8FBB-F9C5-BD10-5077B1149493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4" name="Google Shape;2489;p22">
              <a:extLst>
                <a:ext uri="{FF2B5EF4-FFF2-40B4-BE49-F238E27FC236}">
                  <a16:creationId xmlns:a16="http://schemas.microsoft.com/office/drawing/2014/main" id="{2DB6C0DB-CA5B-3047-41E7-53231F8A76EF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5" name="Google Shape;2490;p22">
              <a:extLst>
                <a:ext uri="{FF2B5EF4-FFF2-40B4-BE49-F238E27FC236}">
                  <a16:creationId xmlns:a16="http://schemas.microsoft.com/office/drawing/2014/main" id="{CCEC86CB-92C0-5C99-0690-DA7D6518BD22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6" name="Google Shape;2491;p22">
              <a:extLst>
                <a:ext uri="{FF2B5EF4-FFF2-40B4-BE49-F238E27FC236}">
                  <a16:creationId xmlns:a16="http://schemas.microsoft.com/office/drawing/2014/main" id="{3E4EBCE4-63D1-D461-FEEA-C72B0E79AC2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7" name="Google Shape;2492;p22">
              <a:extLst>
                <a:ext uri="{FF2B5EF4-FFF2-40B4-BE49-F238E27FC236}">
                  <a16:creationId xmlns:a16="http://schemas.microsoft.com/office/drawing/2014/main" id="{9E403A6A-1442-A106-9094-6E4EFAB7759E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8" name="Google Shape;2493;p22">
              <a:extLst>
                <a:ext uri="{FF2B5EF4-FFF2-40B4-BE49-F238E27FC236}">
                  <a16:creationId xmlns:a16="http://schemas.microsoft.com/office/drawing/2014/main" id="{AD92FCC2-DA30-5607-6CFF-99B58913D7B2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9" name="Google Shape;2494;p22">
              <a:extLst>
                <a:ext uri="{FF2B5EF4-FFF2-40B4-BE49-F238E27FC236}">
                  <a16:creationId xmlns:a16="http://schemas.microsoft.com/office/drawing/2014/main" id="{62BA32CE-62AA-C6A1-7BEB-E677E2956E62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0" name="Google Shape;2495;p22">
              <a:extLst>
                <a:ext uri="{FF2B5EF4-FFF2-40B4-BE49-F238E27FC236}">
                  <a16:creationId xmlns:a16="http://schemas.microsoft.com/office/drawing/2014/main" id="{DF56F528-09FC-0280-3E8E-9C1489EB4BC3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1" name="Google Shape;2496;p22">
              <a:extLst>
                <a:ext uri="{FF2B5EF4-FFF2-40B4-BE49-F238E27FC236}">
                  <a16:creationId xmlns:a16="http://schemas.microsoft.com/office/drawing/2014/main" id="{C950A8BC-A281-7240-FA50-57C7108E0052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2" name="Google Shape;2497;p22">
              <a:extLst>
                <a:ext uri="{FF2B5EF4-FFF2-40B4-BE49-F238E27FC236}">
                  <a16:creationId xmlns:a16="http://schemas.microsoft.com/office/drawing/2014/main" id="{A5334BBB-0353-E9B0-4118-50BD1E1F5C92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3" name="Google Shape;2498;p22">
              <a:extLst>
                <a:ext uri="{FF2B5EF4-FFF2-40B4-BE49-F238E27FC236}">
                  <a16:creationId xmlns:a16="http://schemas.microsoft.com/office/drawing/2014/main" id="{C3A71B8E-63BF-31D7-EF46-9B269678EA07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4" name="Google Shape;2499;p22">
              <a:extLst>
                <a:ext uri="{FF2B5EF4-FFF2-40B4-BE49-F238E27FC236}">
                  <a16:creationId xmlns:a16="http://schemas.microsoft.com/office/drawing/2014/main" id="{D887D4E4-8E2F-D51E-1683-96ADE9A4514C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5" name="Google Shape;2500;p22">
              <a:extLst>
                <a:ext uri="{FF2B5EF4-FFF2-40B4-BE49-F238E27FC236}">
                  <a16:creationId xmlns:a16="http://schemas.microsoft.com/office/drawing/2014/main" id="{C5F28965-4A63-A112-5963-A317C35E5793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6" name="Google Shape;2501;p22">
              <a:extLst>
                <a:ext uri="{FF2B5EF4-FFF2-40B4-BE49-F238E27FC236}">
                  <a16:creationId xmlns:a16="http://schemas.microsoft.com/office/drawing/2014/main" id="{C6A81151-6E82-F43F-CCAF-D768CB51C77C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7" name="Google Shape;2502;p22">
              <a:extLst>
                <a:ext uri="{FF2B5EF4-FFF2-40B4-BE49-F238E27FC236}">
                  <a16:creationId xmlns:a16="http://schemas.microsoft.com/office/drawing/2014/main" id="{D3D09DAD-122E-EB58-9271-63610F11B80B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8" name="Google Shape;2503;p22">
              <a:extLst>
                <a:ext uri="{FF2B5EF4-FFF2-40B4-BE49-F238E27FC236}">
                  <a16:creationId xmlns:a16="http://schemas.microsoft.com/office/drawing/2014/main" id="{510713FB-1CDC-0427-86CC-276A56A5CCDC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9" name="Google Shape;2504;p22">
              <a:extLst>
                <a:ext uri="{FF2B5EF4-FFF2-40B4-BE49-F238E27FC236}">
                  <a16:creationId xmlns:a16="http://schemas.microsoft.com/office/drawing/2014/main" id="{F2F84E20-5CE6-97DF-4D59-D02FC948F6A3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0" name="Google Shape;2505;p22">
              <a:extLst>
                <a:ext uri="{FF2B5EF4-FFF2-40B4-BE49-F238E27FC236}">
                  <a16:creationId xmlns:a16="http://schemas.microsoft.com/office/drawing/2014/main" id="{894B9E5D-8032-E9B9-03A9-2D14F755DE93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1" name="Google Shape;2506;p22">
              <a:extLst>
                <a:ext uri="{FF2B5EF4-FFF2-40B4-BE49-F238E27FC236}">
                  <a16:creationId xmlns:a16="http://schemas.microsoft.com/office/drawing/2014/main" id="{0865B5F2-C2CE-49A3-12CC-27070D9D60F1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2" name="Google Shape;2507;p22">
              <a:extLst>
                <a:ext uri="{FF2B5EF4-FFF2-40B4-BE49-F238E27FC236}">
                  <a16:creationId xmlns:a16="http://schemas.microsoft.com/office/drawing/2014/main" id="{4E1E7970-9141-DD36-3E13-BA07B75CEE36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3" name="Google Shape;2508;p22">
              <a:extLst>
                <a:ext uri="{FF2B5EF4-FFF2-40B4-BE49-F238E27FC236}">
                  <a16:creationId xmlns:a16="http://schemas.microsoft.com/office/drawing/2014/main" id="{970C83C6-364A-BD74-6B06-F7B142443177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4" name="Google Shape;2509;p22">
              <a:extLst>
                <a:ext uri="{FF2B5EF4-FFF2-40B4-BE49-F238E27FC236}">
                  <a16:creationId xmlns:a16="http://schemas.microsoft.com/office/drawing/2014/main" id="{1A25DD9F-289D-D9DE-B6F3-8E19471F514E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5" name="Google Shape;2510;p22">
              <a:extLst>
                <a:ext uri="{FF2B5EF4-FFF2-40B4-BE49-F238E27FC236}">
                  <a16:creationId xmlns:a16="http://schemas.microsoft.com/office/drawing/2014/main" id="{6A8D691C-7940-26B1-404F-42F9D0A8747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6" name="Google Shape;2511;p22">
              <a:extLst>
                <a:ext uri="{FF2B5EF4-FFF2-40B4-BE49-F238E27FC236}">
                  <a16:creationId xmlns:a16="http://schemas.microsoft.com/office/drawing/2014/main" id="{C0D77F82-305C-0A07-7FC7-FDAC65D53F7B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7" name="Google Shape;2512;p22">
              <a:extLst>
                <a:ext uri="{FF2B5EF4-FFF2-40B4-BE49-F238E27FC236}">
                  <a16:creationId xmlns:a16="http://schemas.microsoft.com/office/drawing/2014/main" id="{C157B87D-E7DD-58EE-2591-25E35306C8EB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8" name="Google Shape;2513;p22">
              <a:extLst>
                <a:ext uri="{FF2B5EF4-FFF2-40B4-BE49-F238E27FC236}">
                  <a16:creationId xmlns:a16="http://schemas.microsoft.com/office/drawing/2014/main" id="{9D7A4B1E-D25D-F6A4-52E7-DDD9C8544783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9" name="Google Shape;2514;p22">
              <a:extLst>
                <a:ext uri="{FF2B5EF4-FFF2-40B4-BE49-F238E27FC236}">
                  <a16:creationId xmlns:a16="http://schemas.microsoft.com/office/drawing/2014/main" id="{39C78A6A-E7DC-159C-E0E6-C3AE65463533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0" name="Google Shape;2515;p22">
              <a:extLst>
                <a:ext uri="{FF2B5EF4-FFF2-40B4-BE49-F238E27FC236}">
                  <a16:creationId xmlns:a16="http://schemas.microsoft.com/office/drawing/2014/main" id="{2ED6519B-B457-CC5D-977C-9514D2E0A34F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1" name="Google Shape;2516;p22">
              <a:extLst>
                <a:ext uri="{FF2B5EF4-FFF2-40B4-BE49-F238E27FC236}">
                  <a16:creationId xmlns:a16="http://schemas.microsoft.com/office/drawing/2014/main" id="{82FBD74B-238E-FA87-80D9-39A6F1085F90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2" name="Google Shape;2517;p22">
              <a:extLst>
                <a:ext uri="{FF2B5EF4-FFF2-40B4-BE49-F238E27FC236}">
                  <a16:creationId xmlns:a16="http://schemas.microsoft.com/office/drawing/2014/main" id="{2284C4A1-7334-064F-BD6A-F7478E888583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3" name="Google Shape;2518;p22">
              <a:extLst>
                <a:ext uri="{FF2B5EF4-FFF2-40B4-BE49-F238E27FC236}">
                  <a16:creationId xmlns:a16="http://schemas.microsoft.com/office/drawing/2014/main" id="{6879D0FD-372B-5338-DD4B-A6D4BF1F4100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4" name="Google Shape;2519;p22">
              <a:extLst>
                <a:ext uri="{FF2B5EF4-FFF2-40B4-BE49-F238E27FC236}">
                  <a16:creationId xmlns:a16="http://schemas.microsoft.com/office/drawing/2014/main" id="{82383CF1-0E38-FF85-A5D8-CF1A739DED5A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5" name="Google Shape;2520;p22">
              <a:extLst>
                <a:ext uri="{FF2B5EF4-FFF2-40B4-BE49-F238E27FC236}">
                  <a16:creationId xmlns:a16="http://schemas.microsoft.com/office/drawing/2014/main" id="{AED7F524-6A44-51AC-C0D1-E864F0062572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6" name="Google Shape;2521;p22">
              <a:extLst>
                <a:ext uri="{FF2B5EF4-FFF2-40B4-BE49-F238E27FC236}">
                  <a16:creationId xmlns:a16="http://schemas.microsoft.com/office/drawing/2014/main" id="{31338C1F-EE9E-5516-3296-2D9438F35A7F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7" name="Google Shape;2522;p22">
              <a:extLst>
                <a:ext uri="{FF2B5EF4-FFF2-40B4-BE49-F238E27FC236}">
                  <a16:creationId xmlns:a16="http://schemas.microsoft.com/office/drawing/2014/main" id="{B49BAC1D-CC30-0D5F-17DD-CCB14ACEA259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8" name="Google Shape;2523;p22">
              <a:extLst>
                <a:ext uri="{FF2B5EF4-FFF2-40B4-BE49-F238E27FC236}">
                  <a16:creationId xmlns:a16="http://schemas.microsoft.com/office/drawing/2014/main" id="{D9C2D7CD-6125-7B2D-96E4-5069954D651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9" name="Google Shape;2524;p22">
              <a:extLst>
                <a:ext uri="{FF2B5EF4-FFF2-40B4-BE49-F238E27FC236}">
                  <a16:creationId xmlns:a16="http://schemas.microsoft.com/office/drawing/2014/main" id="{1AADC98B-5EAD-0B05-4A73-AAF44E11467C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0" name="Google Shape;2525;p22">
              <a:extLst>
                <a:ext uri="{FF2B5EF4-FFF2-40B4-BE49-F238E27FC236}">
                  <a16:creationId xmlns:a16="http://schemas.microsoft.com/office/drawing/2014/main" id="{6C09ECFE-FCBC-34BE-DDE9-8C22DB1471AE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1" name="Google Shape;2526;p22">
              <a:extLst>
                <a:ext uri="{FF2B5EF4-FFF2-40B4-BE49-F238E27FC236}">
                  <a16:creationId xmlns:a16="http://schemas.microsoft.com/office/drawing/2014/main" id="{0E8A9E45-D29A-78D7-4E14-D934E9574545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2" name="Google Shape;2527;p22">
              <a:extLst>
                <a:ext uri="{FF2B5EF4-FFF2-40B4-BE49-F238E27FC236}">
                  <a16:creationId xmlns:a16="http://schemas.microsoft.com/office/drawing/2014/main" id="{613A89B3-4618-2EAA-DE6E-02C10219E506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3" name="Google Shape;2528;p22">
              <a:extLst>
                <a:ext uri="{FF2B5EF4-FFF2-40B4-BE49-F238E27FC236}">
                  <a16:creationId xmlns:a16="http://schemas.microsoft.com/office/drawing/2014/main" id="{6A50A39B-EA38-39CF-BE5D-62CA94B46F78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4" name="Google Shape;2529;p22">
              <a:extLst>
                <a:ext uri="{FF2B5EF4-FFF2-40B4-BE49-F238E27FC236}">
                  <a16:creationId xmlns:a16="http://schemas.microsoft.com/office/drawing/2014/main" id="{EF5E2FDB-E7C9-5215-1DFA-B162AD447513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5" name="Google Shape;2530;p22">
              <a:extLst>
                <a:ext uri="{FF2B5EF4-FFF2-40B4-BE49-F238E27FC236}">
                  <a16:creationId xmlns:a16="http://schemas.microsoft.com/office/drawing/2014/main" id="{D841ABBF-687F-10C9-3C58-7037094BD534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6" name="Google Shape;2531;p22">
              <a:extLst>
                <a:ext uri="{FF2B5EF4-FFF2-40B4-BE49-F238E27FC236}">
                  <a16:creationId xmlns:a16="http://schemas.microsoft.com/office/drawing/2014/main" id="{A5DAAE40-A0C7-5364-D34A-29E967C8D211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7" name="Google Shape;2532;p22">
              <a:extLst>
                <a:ext uri="{FF2B5EF4-FFF2-40B4-BE49-F238E27FC236}">
                  <a16:creationId xmlns:a16="http://schemas.microsoft.com/office/drawing/2014/main" id="{A992404B-DD92-2795-1486-E179452B5D87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8" name="Google Shape;2533;p22">
              <a:extLst>
                <a:ext uri="{FF2B5EF4-FFF2-40B4-BE49-F238E27FC236}">
                  <a16:creationId xmlns:a16="http://schemas.microsoft.com/office/drawing/2014/main" id="{7CA0388C-B2FC-6485-CE6D-BB40E3C31F67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9" name="Google Shape;2534;p22">
              <a:extLst>
                <a:ext uri="{FF2B5EF4-FFF2-40B4-BE49-F238E27FC236}">
                  <a16:creationId xmlns:a16="http://schemas.microsoft.com/office/drawing/2014/main" id="{7DACAA7A-1E31-AEB5-9927-DEA2C1516E8B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0" name="Google Shape;2535;p22">
              <a:extLst>
                <a:ext uri="{FF2B5EF4-FFF2-40B4-BE49-F238E27FC236}">
                  <a16:creationId xmlns:a16="http://schemas.microsoft.com/office/drawing/2014/main" id="{BB90BB2A-75F9-C2E8-6D18-DEB713AAD3D1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1" name="Google Shape;2536;p22">
              <a:extLst>
                <a:ext uri="{FF2B5EF4-FFF2-40B4-BE49-F238E27FC236}">
                  <a16:creationId xmlns:a16="http://schemas.microsoft.com/office/drawing/2014/main" id="{99D5E9F3-5B29-894D-2CB4-48502E9F57B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2" name="Google Shape;2537;p22">
              <a:extLst>
                <a:ext uri="{FF2B5EF4-FFF2-40B4-BE49-F238E27FC236}">
                  <a16:creationId xmlns:a16="http://schemas.microsoft.com/office/drawing/2014/main" id="{EF6E0C43-6829-C923-215F-8F071B01FDA4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3" name="Google Shape;2538;p22">
              <a:extLst>
                <a:ext uri="{FF2B5EF4-FFF2-40B4-BE49-F238E27FC236}">
                  <a16:creationId xmlns:a16="http://schemas.microsoft.com/office/drawing/2014/main" id="{6290C833-43B3-9799-921B-095B0370D27A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4" name="Google Shape;2539;p22">
              <a:extLst>
                <a:ext uri="{FF2B5EF4-FFF2-40B4-BE49-F238E27FC236}">
                  <a16:creationId xmlns:a16="http://schemas.microsoft.com/office/drawing/2014/main" id="{0C57BEA6-401F-D66C-7DE1-90A37D3CB409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5" name="Google Shape;2540;p22">
              <a:extLst>
                <a:ext uri="{FF2B5EF4-FFF2-40B4-BE49-F238E27FC236}">
                  <a16:creationId xmlns:a16="http://schemas.microsoft.com/office/drawing/2014/main" id="{FBFADC89-E9EA-A66F-5EB9-723B342179A9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6" name="Google Shape;2541;p22">
              <a:extLst>
                <a:ext uri="{FF2B5EF4-FFF2-40B4-BE49-F238E27FC236}">
                  <a16:creationId xmlns:a16="http://schemas.microsoft.com/office/drawing/2014/main" id="{232885A7-984E-DD46-601D-9D7E4DC5BC50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7" name="Google Shape;2542;p22">
              <a:extLst>
                <a:ext uri="{FF2B5EF4-FFF2-40B4-BE49-F238E27FC236}">
                  <a16:creationId xmlns:a16="http://schemas.microsoft.com/office/drawing/2014/main" id="{CBC331C6-6503-C322-F325-984AB57107B6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8" name="Google Shape;2543;p22">
              <a:extLst>
                <a:ext uri="{FF2B5EF4-FFF2-40B4-BE49-F238E27FC236}">
                  <a16:creationId xmlns:a16="http://schemas.microsoft.com/office/drawing/2014/main" id="{DCEAB9DC-8029-CFA3-2EDB-F86E480DC407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9" name="Google Shape;2544;p22">
              <a:extLst>
                <a:ext uri="{FF2B5EF4-FFF2-40B4-BE49-F238E27FC236}">
                  <a16:creationId xmlns:a16="http://schemas.microsoft.com/office/drawing/2014/main" id="{190405B4-6F2C-8427-9927-28F062AF8284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0" name="Google Shape;2545;p22">
              <a:extLst>
                <a:ext uri="{FF2B5EF4-FFF2-40B4-BE49-F238E27FC236}">
                  <a16:creationId xmlns:a16="http://schemas.microsoft.com/office/drawing/2014/main" id="{C33782EC-8174-5AE1-A039-53C402C0EBFA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1" name="Google Shape;2546;p22">
              <a:extLst>
                <a:ext uri="{FF2B5EF4-FFF2-40B4-BE49-F238E27FC236}">
                  <a16:creationId xmlns:a16="http://schemas.microsoft.com/office/drawing/2014/main" id="{867A96CA-516C-75DB-1CCB-1CAB63415E57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2" name="Google Shape;2547;p22">
              <a:extLst>
                <a:ext uri="{FF2B5EF4-FFF2-40B4-BE49-F238E27FC236}">
                  <a16:creationId xmlns:a16="http://schemas.microsoft.com/office/drawing/2014/main" id="{E83F399A-84EB-8F3B-B0F8-D36981C032E4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3" name="Google Shape;2548;p22">
              <a:extLst>
                <a:ext uri="{FF2B5EF4-FFF2-40B4-BE49-F238E27FC236}">
                  <a16:creationId xmlns:a16="http://schemas.microsoft.com/office/drawing/2014/main" id="{5DA323B7-7ADC-4DBF-EDBE-B3CDF71D0509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4" name="Google Shape;2549;p22">
              <a:extLst>
                <a:ext uri="{FF2B5EF4-FFF2-40B4-BE49-F238E27FC236}">
                  <a16:creationId xmlns:a16="http://schemas.microsoft.com/office/drawing/2014/main" id="{5355D612-C31C-D6EE-5073-48D2D7CED341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5" name="Google Shape;2550;p22">
              <a:extLst>
                <a:ext uri="{FF2B5EF4-FFF2-40B4-BE49-F238E27FC236}">
                  <a16:creationId xmlns:a16="http://schemas.microsoft.com/office/drawing/2014/main" id="{DEAD0184-B1F7-DCE2-5CCD-2D6A5746CC5C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6" name="Google Shape;2551;p22">
              <a:extLst>
                <a:ext uri="{FF2B5EF4-FFF2-40B4-BE49-F238E27FC236}">
                  <a16:creationId xmlns:a16="http://schemas.microsoft.com/office/drawing/2014/main" id="{9C73AC14-7D74-0BAE-6E16-55DF29E213A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7" name="Google Shape;2552;p22">
              <a:extLst>
                <a:ext uri="{FF2B5EF4-FFF2-40B4-BE49-F238E27FC236}">
                  <a16:creationId xmlns:a16="http://schemas.microsoft.com/office/drawing/2014/main" id="{BD7021D6-F74E-2960-15A4-F56F8CABE277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8" name="Google Shape;2553;p22">
              <a:extLst>
                <a:ext uri="{FF2B5EF4-FFF2-40B4-BE49-F238E27FC236}">
                  <a16:creationId xmlns:a16="http://schemas.microsoft.com/office/drawing/2014/main" id="{9FEDE927-FF8F-9700-E888-C661767ADA90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9" name="Google Shape;2554;p22">
              <a:extLst>
                <a:ext uri="{FF2B5EF4-FFF2-40B4-BE49-F238E27FC236}">
                  <a16:creationId xmlns:a16="http://schemas.microsoft.com/office/drawing/2014/main" id="{DC75A240-15A5-EA47-2735-2F5B34C51DE6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0" name="Google Shape;2555;p22">
              <a:extLst>
                <a:ext uri="{FF2B5EF4-FFF2-40B4-BE49-F238E27FC236}">
                  <a16:creationId xmlns:a16="http://schemas.microsoft.com/office/drawing/2014/main" id="{682FDC37-ED01-C763-91D0-D12CD0BEFFD2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1" name="Google Shape;2556;p22">
              <a:extLst>
                <a:ext uri="{FF2B5EF4-FFF2-40B4-BE49-F238E27FC236}">
                  <a16:creationId xmlns:a16="http://schemas.microsoft.com/office/drawing/2014/main" id="{47A74414-4AC5-F468-50CC-DE2B17928AD6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2" name="Google Shape;2557;p22">
              <a:extLst>
                <a:ext uri="{FF2B5EF4-FFF2-40B4-BE49-F238E27FC236}">
                  <a16:creationId xmlns:a16="http://schemas.microsoft.com/office/drawing/2014/main" id="{783D4228-271F-8671-7B1F-1D572CB04E92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3" name="Google Shape;2558;p22">
              <a:extLst>
                <a:ext uri="{FF2B5EF4-FFF2-40B4-BE49-F238E27FC236}">
                  <a16:creationId xmlns:a16="http://schemas.microsoft.com/office/drawing/2014/main" id="{3BE8AE9D-E880-33A8-EB1D-3523CB4D0DA7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4" name="Google Shape;2559;p22">
              <a:extLst>
                <a:ext uri="{FF2B5EF4-FFF2-40B4-BE49-F238E27FC236}">
                  <a16:creationId xmlns:a16="http://schemas.microsoft.com/office/drawing/2014/main" id="{4890D6E8-930F-F089-C6C8-80BA6AD9EC85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5" name="Google Shape;2560;p22">
              <a:extLst>
                <a:ext uri="{FF2B5EF4-FFF2-40B4-BE49-F238E27FC236}">
                  <a16:creationId xmlns:a16="http://schemas.microsoft.com/office/drawing/2014/main" id="{2FFB0139-CF0B-81F6-AABC-F9636F1456C5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6" name="Google Shape;2561;p22">
              <a:extLst>
                <a:ext uri="{FF2B5EF4-FFF2-40B4-BE49-F238E27FC236}">
                  <a16:creationId xmlns:a16="http://schemas.microsoft.com/office/drawing/2014/main" id="{E60C8629-D70A-6D57-7DB3-5AF0E9F46835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7" name="Google Shape;2562;p22">
              <a:extLst>
                <a:ext uri="{FF2B5EF4-FFF2-40B4-BE49-F238E27FC236}">
                  <a16:creationId xmlns:a16="http://schemas.microsoft.com/office/drawing/2014/main" id="{3E87B906-F9AD-A955-4B31-A8F5AB8D8C03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8" name="Google Shape;2563;p22">
              <a:extLst>
                <a:ext uri="{FF2B5EF4-FFF2-40B4-BE49-F238E27FC236}">
                  <a16:creationId xmlns:a16="http://schemas.microsoft.com/office/drawing/2014/main" id="{E850C1D0-344B-9E3C-AF8F-E5404D8AD431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9" name="Google Shape;2564;p22">
              <a:extLst>
                <a:ext uri="{FF2B5EF4-FFF2-40B4-BE49-F238E27FC236}">
                  <a16:creationId xmlns:a16="http://schemas.microsoft.com/office/drawing/2014/main" id="{BBCA9693-CFCF-AC2F-D401-FDFE73272049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0" name="Google Shape;2565;p22">
              <a:extLst>
                <a:ext uri="{FF2B5EF4-FFF2-40B4-BE49-F238E27FC236}">
                  <a16:creationId xmlns:a16="http://schemas.microsoft.com/office/drawing/2014/main" id="{347F0C24-14B9-B33B-5B80-048147B0DC3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1" name="Google Shape;2566;p22">
              <a:extLst>
                <a:ext uri="{FF2B5EF4-FFF2-40B4-BE49-F238E27FC236}">
                  <a16:creationId xmlns:a16="http://schemas.microsoft.com/office/drawing/2014/main" id="{5F6A4C0D-7CC3-5851-7252-F58ECE02070F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2" name="Google Shape;2567;p22">
              <a:extLst>
                <a:ext uri="{FF2B5EF4-FFF2-40B4-BE49-F238E27FC236}">
                  <a16:creationId xmlns:a16="http://schemas.microsoft.com/office/drawing/2014/main" id="{161D3A2A-BA8D-A04D-1131-77B6C0C6F243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3" name="Google Shape;2568;p22">
              <a:extLst>
                <a:ext uri="{FF2B5EF4-FFF2-40B4-BE49-F238E27FC236}">
                  <a16:creationId xmlns:a16="http://schemas.microsoft.com/office/drawing/2014/main" id="{5AEF3BFE-FEE8-D66D-44A9-31E8B909A661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4" name="Google Shape;2569;p22">
              <a:extLst>
                <a:ext uri="{FF2B5EF4-FFF2-40B4-BE49-F238E27FC236}">
                  <a16:creationId xmlns:a16="http://schemas.microsoft.com/office/drawing/2014/main" id="{C9B1A392-EBC1-408E-60E5-76C15F203889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5" name="Google Shape;2570;p22">
              <a:extLst>
                <a:ext uri="{FF2B5EF4-FFF2-40B4-BE49-F238E27FC236}">
                  <a16:creationId xmlns:a16="http://schemas.microsoft.com/office/drawing/2014/main" id="{E022324D-8A31-AF30-CDBC-DE56A7999E1B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6" name="Google Shape;2571;p22">
              <a:extLst>
                <a:ext uri="{FF2B5EF4-FFF2-40B4-BE49-F238E27FC236}">
                  <a16:creationId xmlns:a16="http://schemas.microsoft.com/office/drawing/2014/main" id="{DACE646B-8C33-65FB-0C1A-E024382CE85F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7" name="Google Shape;2572;p22">
              <a:extLst>
                <a:ext uri="{FF2B5EF4-FFF2-40B4-BE49-F238E27FC236}">
                  <a16:creationId xmlns:a16="http://schemas.microsoft.com/office/drawing/2014/main" id="{42446B9F-5A83-06DD-5C89-240EBAFC0055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8" name="Google Shape;2573;p22">
              <a:extLst>
                <a:ext uri="{FF2B5EF4-FFF2-40B4-BE49-F238E27FC236}">
                  <a16:creationId xmlns:a16="http://schemas.microsoft.com/office/drawing/2014/main" id="{B15751FB-A1FF-C2D6-78E8-253B268B0DD2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9" name="Google Shape;2574;p22">
              <a:extLst>
                <a:ext uri="{FF2B5EF4-FFF2-40B4-BE49-F238E27FC236}">
                  <a16:creationId xmlns:a16="http://schemas.microsoft.com/office/drawing/2014/main" id="{835B64D8-F3C3-9A02-4BF3-8DCF7866BD53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0" name="Google Shape;2575;p22">
              <a:extLst>
                <a:ext uri="{FF2B5EF4-FFF2-40B4-BE49-F238E27FC236}">
                  <a16:creationId xmlns:a16="http://schemas.microsoft.com/office/drawing/2014/main" id="{B0B6BB62-D418-0CAE-703F-DD45ACC572A7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1" name="Google Shape;2576;p22">
              <a:extLst>
                <a:ext uri="{FF2B5EF4-FFF2-40B4-BE49-F238E27FC236}">
                  <a16:creationId xmlns:a16="http://schemas.microsoft.com/office/drawing/2014/main" id="{1362BC8F-736E-9FC3-5FED-E0A51011A69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2" name="Google Shape;2577;p22">
              <a:extLst>
                <a:ext uri="{FF2B5EF4-FFF2-40B4-BE49-F238E27FC236}">
                  <a16:creationId xmlns:a16="http://schemas.microsoft.com/office/drawing/2014/main" id="{EA3B3B6B-ECBD-F95A-3335-F427B5D9C994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3" name="Google Shape;2578;p22">
              <a:extLst>
                <a:ext uri="{FF2B5EF4-FFF2-40B4-BE49-F238E27FC236}">
                  <a16:creationId xmlns:a16="http://schemas.microsoft.com/office/drawing/2014/main" id="{06AE6BBD-984D-8F8E-66E8-2CBABCDB5550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4" name="Google Shape;2579;p22">
              <a:extLst>
                <a:ext uri="{FF2B5EF4-FFF2-40B4-BE49-F238E27FC236}">
                  <a16:creationId xmlns:a16="http://schemas.microsoft.com/office/drawing/2014/main" id="{E11BC1ED-2147-4E47-4CB0-522E0D648B6C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5" name="Google Shape;2580;p22">
              <a:extLst>
                <a:ext uri="{FF2B5EF4-FFF2-40B4-BE49-F238E27FC236}">
                  <a16:creationId xmlns:a16="http://schemas.microsoft.com/office/drawing/2014/main" id="{66C4223F-FB4B-673D-3E1B-6BFA42D0DFA1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6" name="Google Shape;2581;p22">
              <a:extLst>
                <a:ext uri="{FF2B5EF4-FFF2-40B4-BE49-F238E27FC236}">
                  <a16:creationId xmlns:a16="http://schemas.microsoft.com/office/drawing/2014/main" id="{F0971993-7EE6-2E23-7121-893504FC3010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7" name="Google Shape;2582;p22">
              <a:extLst>
                <a:ext uri="{FF2B5EF4-FFF2-40B4-BE49-F238E27FC236}">
                  <a16:creationId xmlns:a16="http://schemas.microsoft.com/office/drawing/2014/main" id="{CDEB6745-5366-32E8-D508-0B365382D764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8" name="Google Shape;2583;p22">
              <a:extLst>
                <a:ext uri="{FF2B5EF4-FFF2-40B4-BE49-F238E27FC236}">
                  <a16:creationId xmlns:a16="http://schemas.microsoft.com/office/drawing/2014/main" id="{66F1A3F4-B683-3EE7-2F1F-2874BF714D8F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9" name="Google Shape;2584;p22">
              <a:extLst>
                <a:ext uri="{FF2B5EF4-FFF2-40B4-BE49-F238E27FC236}">
                  <a16:creationId xmlns:a16="http://schemas.microsoft.com/office/drawing/2014/main" id="{0A80EBE2-8371-358E-4183-BDF6CF12AC9A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0" name="Google Shape;2585;p22">
              <a:extLst>
                <a:ext uri="{FF2B5EF4-FFF2-40B4-BE49-F238E27FC236}">
                  <a16:creationId xmlns:a16="http://schemas.microsoft.com/office/drawing/2014/main" id="{51064E57-5A66-C0FD-5591-5C4BB5E16C7E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1" name="Google Shape;2586;p22">
              <a:extLst>
                <a:ext uri="{FF2B5EF4-FFF2-40B4-BE49-F238E27FC236}">
                  <a16:creationId xmlns:a16="http://schemas.microsoft.com/office/drawing/2014/main" id="{96F428A0-1F7A-2C94-A0A1-BE289A375053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2" name="Google Shape;2587;p22">
              <a:extLst>
                <a:ext uri="{FF2B5EF4-FFF2-40B4-BE49-F238E27FC236}">
                  <a16:creationId xmlns:a16="http://schemas.microsoft.com/office/drawing/2014/main" id="{6E23F56D-FA62-CD02-E9F0-E5B99732B788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3" name="Google Shape;2588;p22">
              <a:extLst>
                <a:ext uri="{FF2B5EF4-FFF2-40B4-BE49-F238E27FC236}">
                  <a16:creationId xmlns:a16="http://schemas.microsoft.com/office/drawing/2014/main" id="{CC630DD9-7C50-2B4A-1926-21FB62168DE3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4" name="Google Shape;2589;p22">
              <a:extLst>
                <a:ext uri="{FF2B5EF4-FFF2-40B4-BE49-F238E27FC236}">
                  <a16:creationId xmlns:a16="http://schemas.microsoft.com/office/drawing/2014/main" id="{42862DC1-7D9A-D584-1C21-E1A308234CD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5" name="Google Shape;2590;p22">
              <a:extLst>
                <a:ext uri="{FF2B5EF4-FFF2-40B4-BE49-F238E27FC236}">
                  <a16:creationId xmlns:a16="http://schemas.microsoft.com/office/drawing/2014/main" id="{7D7733F7-C5F4-7582-622B-062530BBF40B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6" name="Google Shape;2591;p22">
              <a:extLst>
                <a:ext uri="{FF2B5EF4-FFF2-40B4-BE49-F238E27FC236}">
                  <a16:creationId xmlns:a16="http://schemas.microsoft.com/office/drawing/2014/main" id="{1DDE87F1-8AD8-5CB8-50C9-E7BDB0F5F6E5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7" name="Google Shape;2592;p22">
              <a:extLst>
                <a:ext uri="{FF2B5EF4-FFF2-40B4-BE49-F238E27FC236}">
                  <a16:creationId xmlns:a16="http://schemas.microsoft.com/office/drawing/2014/main" id="{AE28FBF0-91FB-EFA8-A4B5-96BB88DD368E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8" name="Google Shape;2593;p22">
              <a:extLst>
                <a:ext uri="{FF2B5EF4-FFF2-40B4-BE49-F238E27FC236}">
                  <a16:creationId xmlns:a16="http://schemas.microsoft.com/office/drawing/2014/main" id="{F5743EF2-2183-D0CC-A894-8523A74FAE3D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9" name="Google Shape;2594;p22">
              <a:extLst>
                <a:ext uri="{FF2B5EF4-FFF2-40B4-BE49-F238E27FC236}">
                  <a16:creationId xmlns:a16="http://schemas.microsoft.com/office/drawing/2014/main" id="{AFCC57EC-B8D2-2654-E208-EFC4052F6613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0" name="Google Shape;2595;p22">
              <a:extLst>
                <a:ext uri="{FF2B5EF4-FFF2-40B4-BE49-F238E27FC236}">
                  <a16:creationId xmlns:a16="http://schemas.microsoft.com/office/drawing/2014/main" id="{87094A4C-FBF9-6C1A-3006-CDE547F529A0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1" name="Google Shape;2596;p22">
              <a:extLst>
                <a:ext uri="{FF2B5EF4-FFF2-40B4-BE49-F238E27FC236}">
                  <a16:creationId xmlns:a16="http://schemas.microsoft.com/office/drawing/2014/main" id="{B67A1687-1FCE-80E5-FCA1-E36DF8F322DA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2" name="Google Shape;2597;p22">
              <a:extLst>
                <a:ext uri="{FF2B5EF4-FFF2-40B4-BE49-F238E27FC236}">
                  <a16:creationId xmlns:a16="http://schemas.microsoft.com/office/drawing/2014/main" id="{087601B9-F9B3-D4E4-081D-F9B9CCFDF9B5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3" name="Google Shape;2598;p22">
              <a:extLst>
                <a:ext uri="{FF2B5EF4-FFF2-40B4-BE49-F238E27FC236}">
                  <a16:creationId xmlns:a16="http://schemas.microsoft.com/office/drawing/2014/main" id="{3FDD92FC-1BC7-77CE-2F15-0D8761E33B8C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4" name="Google Shape;2599;p22">
              <a:extLst>
                <a:ext uri="{FF2B5EF4-FFF2-40B4-BE49-F238E27FC236}">
                  <a16:creationId xmlns:a16="http://schemas.microsoft.com/office/drawing/2014/main" id="{A404809C-C1CC-3D28-0DD4-70A932678F3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5" name="Google Shape;2600;p22">
              <a:extLst>
                <a:ext uri="{FF2B5EF4-FFF2-40B4-BE49-F238E27FC236}">
                  <a16:creationId xmlns:a16="http://schemas.microsoft.com/office/drawing/2014/main" id="{73548B6F-1D21-26DE-D618-2BFB4057F718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6" name="Google Shape;2601;p22">
              <a:extLst>
                <a:ext uri="{FF2B5EF4-FFF2-40B4-BE49-F238E27FC236}">
                  <a16:creationId xmlns:a16="http://schemas.microsoft.com/office/drawing/2014/main" id="{F8479748-F80F-F5A3-BAAB-E0040C93C9CF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7" name="Google Shape;2602;p22">
              <a:extLst>
                <a:ext uri="{FF2B5EF4-FFF2-40B4-BE49-F238E27FC236}">
                  <a16:creationId xmlns:a16="http://schemas.microsoft.com/office/drawing/2014/main" id="{FF5852F7-2B16-E86E-D45F-6816F096C5F8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8" name="Google Shape;2603;p22">
              <a:extLst>
                <a:ext uri="{FF2B5EF4-FFF2-40B4-BE49-F238E27FC236}">
                  <a16:creationId xmlns:a16="http://schemas.microsoft.com/office/drawing/2014/main" id="{933F17BB-0C46-4DF8-BC6E-F510BD0EF53C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9" name="Google Shape;2604;p22">
              <a:extLst>
                <a:ext uri="{FF2B5EF4-FFF2-40B4-BE49-F238E27FC236}">
                  <a16:creationId xmlns:a16="http://schemas.microsoft.com/office/drawing/2014/main" id="{1FD82385-DAA5-75D2-61AA-E09C06FC744A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0" name="Google Shape;2605;p22">
              <a:extLst>
                <a:ext uri="{FF2B5EF4-FFF2-40B4-BE49-F238E27FC236}">
                  <a16:creationId xmlns:a16="http://schemas.microsoft.com/office/drawing/2014/main" id="{4201F1B2-22D5-A406-8ACD-2F4EEF594036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1" name="Google Shape;2606;p22">
              <a:extLst>
                <a:ext uri="{FF2B5EF4-FFF2-40B4-BE49-F238E27FC236}">
                  <a16:creationId xmlns:a16="http://schemas.microsoft.com/office/drawing/2014/main" id="{9C74A1C7-5B4C-FC3D-0505-03D2EE4A9576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2" name="Google Shape;2607;p22">
              <a:extLst>
                <a:ext uri="{FF2B5EF4-FFF2-40B4-BE49-F238E27FC236}">
                  <a16:creationId xmlns:a16="http://schemas.microsoft.com/office/drawing/2014/main" id="{D9F76CE8-BE7B-0BE6-B47F-04883984728E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3" name="Google Shape;2608;p22">
              <a:extLst>
                <a:ext uri="{FF2B5EF4-FFF2-40B4-BE49-F238E27FC236}">
                  <a16:creationId xmlns:a16="http://schemas.microsoft.com/office/drawing/2014/main" id="{65C1F280-5E32-FBF9-0978-7631A0600FEB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4" name="Google Shape;2609;p22">
              <a:extLst>
                <a:ext uri="{FF2B5EF4-FFF2-40B4-BE49-F238E27FC236}">
                  <a16:creationId xmlns:a16="http://schemas.microsoft.com/office/drawing/2014/main" id="{B243C253-A74B-EA92-BCD2-EB5721C5AA7F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5" name="Google Shape;2610;p22">
              <a:extLst>
                <a:ext uri="{FF2B5EF4-FFF2-40B4-BE49-F238E27FC236}">
                  <a16:creationId xmlns:a16="http://schemas.microsoft.com/office/drawing/2014/main" id="{AC8BAE9A-4530-7068-54B1-707420BBC550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6" name="Google Shape;2611;p22">
              <a:extLst>
                <a:ext uri="{FF2B5EF4-FFF2-40B4-BE49-F238E27FC236}">
                  <a16:creationId xmlns:a16="http://schemas.microsoft.com/office/drawing/2014/main" id="{0574851B-EF00-F971-E103-5A17436816AC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7" name="Google Shape;2612;p22">
              <a:extLst>
                <a:ext uri="{FF2B5EF4-FFF2-40B4-BE49-F238E27FC236}">
                  <a16:creationId xmlns:a16="http://schemas.microsoft.com/office/drawing/2014/main" id="{F8D948FD-9C5D-1CDF-31C2-F825FF99D0CE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8" name="Google Shape;2613;p22">
              <a:extLst>
                <a:ext uri="{FF2B5EF4-FFF2-40B4-BE49-F238E27FC236}">
                  <a16:creationId xmlns:a16="http://schemas.microsoft.com/office/drawing/2014/main" id="{92A3131A-D24A-E99A-D720-F78DC1C80635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9" name="Google Shape;2614;p22">
              <a:extLst>
                <a:ext uri="{FF2B5EF4-FFF2-40B4-BE49-F238E27FC236}">
                  <a16:creationId xmlns:a16="http://schemas.microsoft.com/office/drawing/2014/main" id="{A0402A1B-2D60-9452-2E65-13CDF15ADD55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0" name="Google Shape;2615;p22">
              <a:extLst>
                <a:ext uri="{FF2B5EF4-FFF2-40B4-BE49-F238E27FC236}">
                  <a16:creationId xmlns:a16="http://schemas.microsoft.com/office/drawing/2014/main" id="{9FE1541B-3EC2-AC6D-2FE6-E68A8E4D8B26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1" name="Google Shape;2616;p22">
              <a:extLst>
                <a:ext uri="{FF2B5EF4-FFF2-40B4-BE49-F238E27FC236}">
                  <a16:creationId xmlns:a16="http://schemas.microsoft.com/office/drawing/2014/main" id="{83C9F445-D28A-348B-7471-E52EDEEA2AA5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2" name="Google Shape;2617;p22">
              <a:extLst>
                <a:ext uri="{FF2B5EF4-FFF2-40B4-BE49-F238E27FC236}">
                  <a16:creationId xmlns:a16="http://schemas.microsoft.com/office/drawing/2014/main" id="{FB248A3E-D2C6-46C4-DFBD-93C92E3AE58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3" name="Google Shape;2618;p22">
              <a:extLst>
                <a:ext uri="{FF2B5EF4-FFF2-40B4-BE49-F238E27FC236}">
                  <a16:creationId xmlns:a16="http://schemas.microsoft.com/office/drawing/2014/main" id="{8F79D21B-1615-54B3-16C7-F5E2737DFF4A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4" name="Google Shape;2619;p22">
              <a:extLst>
                <a:ext uri="{FF2B5EF4-FFF2-40B4-BE49-F238E27FC236}">
                  <a16:creationId xmlns:a16="http://schemas.microsoft.com/office/drawing/2014/main" id="{559047F8-E25E-01F3-D3C8-DE7536B93332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5" name="Google Shape;2620;p22">
              <a:extLst>
                <a:ext uri="{FF2B5EF4-FFF2-40B4-BE49-F238E27FC236}">
                  <a16:creationId xmlns:a16="http://schemas.microsoft.com/office/drawing/2014/main" id="{068CA1CC-BB48-17D0-A8A4-4EF7DA3B9CAD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6" name="Google Shape;2621;p22">
              <a:extLst>
                <a:ext uri="{FF2B5EF4-FFF2-40B4-BE49-F238E27FC236}">
                  <a16:creationId xmlns:a16="http://schemas.microsoft.com/office/drawing/2014/main" id="{ABE80B76-F3A6-BD32-12A1-FBEF4353146E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7" name="Google Shape;2622;p22">
              <a:extLst>
                <a:ext uri="{FF2B5EF4-FFF2-40B4-BE49-F238E27FC236}">
                  <a16:creationId xmlns:a16="http://schemas.microsoft.com/office/drawing/2014/main" id="{BDC51ACD-77DB-6DCF-83C0-72936F5AA750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8" name="Google Shape;2623;p22">
              <a:extLst>
                <a:ext uri="{FF2B5EF4-FFF2-40B4-BE49-F238E27FC236}">
                  <a16:creationId xmlns:a16="http://schemas.microsoft.com/office/drawing/2014/main" id="{1C19E1E0-1FE9-E08D-B70E-6B39CEA9A985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9" name="Google Shape;2624;p22">
              <a:extLst>
                <a:ext uri="{FF2B5EF4-FFF2-40B4-BE49-F238E27FC236}">
                  <a16:creationId xmlns:a16="http://schemas.microsoft.com/office/drawing/2014/main" id="{AA8AC786-EEF7-A42A-F5EF-BFE6D8ABA24B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0" name="Google Shape;2625;p22">
              <a:extLst>
                <a:ext uri="{FF2B5EF4-FFF2-40B4-BE49-F238E27FC236}">
                  <a16:creationId xmlns:a16="http://schemas.microsoft.com/office/drawing/2014/main" id="{CEC6E0D9-9892-DDD0-353F-DA24C2E2CF7A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1" name="Google Shape;2626;p22">
              <a:extLst>
                <a:ext uri="{FF2B5EF4-FFF2-40B4-BE49-F238E27FC236}">
                  <a16:creationId xmlns:a16="http://schemas.microsoft.com/office/drawing/2014/main" id="{38F9F0AD-66DB-704A-0C05-782C3FB31404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2" name="Google Shape;2627;p22">
              <a:extLst>
                <a:ext uri="{FF2B5EF4-FFF2-40B4-BE49-F238E27FC236}">
                  <a16:creationId xmlns:a16="http://schemas.microsoft.com/office/drawing/2014/main" id="{1A210C19-1569-3E38-FCE2-DB5FF8678FB0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3" name="Google Shape;2628;p22">
              <a:extLst>
                <a:ext uri="{FF2B5EF4-FFF2-40B4-BE49-F238E27FC236}">
                  <a16:creationId xmlns:a16="http://schemas.microsoft.com/office/drawing/2014/main" id="{F48832CD-64AA-9712-FEAD-707A0F307608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4" name="Google Shape;2629;p22">
              <a:extLst>
                <a:ext uri="{FF2B5EF4-FFF2-40B4-BE49-F238E27FC236}">
                  <a16:creationId xmlns:a16="http://schemas.microsoft.com/office/drawing/2014/main" id="{9ADA0499-DDC3-38EF-372A-617514830AC5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5" name="Google Shape;2630;p22">
              <a:extLst>
                <a:ext uri="{FF2B5EF4-FFF2-40B4-BE49-F238E27FC236}">
                  <a16:creationId xmlns:a16="http://schemas.microsoft.com/office/drawing/2014/main" id="{2B289878-48E9-D7E7-88F3-6CA07737AADF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6" name="Google Shape;2631;p22">
              <a:extLst>
                <a:ext uri="{FF2B5EF4-FFF2-40B4-BE49-F238E27FC236}">
                  <a16:creationId xmlns:a16="http://schemas.microsoft.com/office/drawing/2014/main" id="{01057492-7767-60EB-C558-06DD5793146E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7" name="Google Shape;2632;p22">
              <a:extLst>
                <a:ext uri="{FF2B5EF4-FFF2-40B4-BE49-F238E27FC236}">
                  <a16:creationId xmlns:a16="http://schemas.microsoft.com/office/drawing/2014/main" id="{681C95CB-FD88-9AC9-1DE4-ECF5056DC975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8" name="Google Shape;2633;p22">
              <a:extLst>
                <a:ext uri="{FF2B5EF4-FFF2-40B4-BE49-F238E27FC236}">
                  <a16:creationId xmlns:a16="http://schemas.microsoft.com/office/drawing/2014/main" id="{486238B2-24A9-DBC2-C725-BC7AE9D9B776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9" name="Google Shape;2634;p22">
              <a:extLst>
                <a:ext uri="{FF2B5EF4-FFF2-40B4-BE49-F238E27FC236}">
                  <a16:creationId xmlns:a16="http://schemas.microsoft.com/office/drawing/2014/main" id="{E8BD5900-A9A2-303A-EC24-EAD44669E799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0" name="Google Shape;2635;p22">
              <a:extLst>
                <a:ext uri="{FF2B5EF4-FFF2-40B4-BE49-F238E27FC236}">
                  <a16:creationId xmlns:a16="http://schemas.microsoft.com/office/drawing/2014/main" id="{A554C553-4C8D-0BD2-F82B-78386009F328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1" name="Google Shape;2636;p22">
              <a:extLst>
                <a:ext uri="{FF2B5EF4-FFF2-40B4-BE49-F238E27FC236}">
                  <a16:creationId xmlns:a16="http://schemas.microsoft.com/office/drawing/2014/main" id="{A77B3AED-B1CD-9B72-7984-8048FBCD2846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2" name="Google Shape;2637;p22">
              <a:extLst>
                <a:ext uri="{FF2B5EF4-FFF2-40B4-BE49-F238E27FC236}">
                  <a16:creationId xmlns:a16="http://schemas.microsoft.com/office/drawing/2014/main" id="{1D59402E-FA3F-8522-DD71-A5987890C46D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3" name="Google Shape;2638;p22">
              <a:extLst>
                <a:ext uri="{FF2B5EF4-FFF2-40B4-BE49-F238E27FC236}">
                  <a16:creationId xmlns:a16="http://schemas.microsoft.com/office/drawing/2014/main" id="{35AFC8EB-BB81-8653-A723-532B1ECECDE3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4" name="Google Shape;2639;p22">
              <a:extLst>
                <a:ext uri="{FF2B5EF4-FFF2-40B4-BE49-F238E27FC236}">
                  <a16:creationId xmlns:a16="http://schemas.microsoft.com/office/drawing/2014/main" id="{CD640E9C-11EE-6256-713D-3B93E13E6873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5" name="Google Shape;2640;p22">
              <a:extLst>
                <a:ext uri="{FF2B5EF4-FFF2-40B4-BE49-F238E27FC236}">
                  <a16:creationId xmlns:a16="http://schemas.microsoft.com/office/drawing/2014/main" id="{A30C449A-2635-3C44-3704-78AD5EDE9F60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6" name="Google Shape;2641;p22">
              <a:extLst>
                <a:ext uri="{FF2B5EF4-FFF2-40B4-BE49-F238E27FC236}">
                  <a16:creationId xmlns:a16="http://schemas.microsoft.com/office/drawing/2014/main" id="{5731D774-134A-1DFE-1704-F1C1101E605A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7" name="Google Shape;2642;p22">
              <a:extLst>
                <a:ext uri="{FF2B5EF4-FFF2-40B4-BE49-F238E27FC236}">
                  <a16:creationId xmlns:a16="http://schemas.microsoft.com/office/drawing/2014/main" id="{CEA0283F-4C3A-DD46-0849-3F991D438603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8" name="Google Shape;2643;p22">
              <a:extLst>
                <a:ext uri="{FF2B5EF4-FFF2-40B4-BE49-F238E27FC236}">
                  <a16:creationId xmlns:a16="http://schemas.microsoft.com/office/drawing/2014/main" id="{E89BFD38-1C7C-DCEE-45C6-568BA0A1C232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9" name="Google Shape;2644;p22">
              <a:extLst>
                <a:ext uri="{FF2B5EF4-FFF2-40B4-BE49-F238E27FC236}">
                  <a16:creationId xmlns:a16="http://schemas.microsoft.com/office/drawing/2014/main" id="{1FF3FCC3-D237-8DB3-0999-D863DC2F90C3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0" name="Google Shape;2645;p22">
              <a:extLst>
                <a:ext uri="{FF2B5EF4-FFF2-40B4-BE49-F238E27FC236}">
                  <a16:creationId xmlns:a16="http://schemas.microsoft.com/office/drawing/2014/main" id="{CB936954-2468-CB46-F823-DA349901E893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1" name="Google Shape;2646;p22">
              <a:extLst>
                <a:ext uri="{FF2B5EF4-FFF2-40B4-BE49-F238E27FC236}">
                  <a16:creationId xmlns:a16="http://schemas.microsoft.com/office/drawing/2014/main" id="{D5D52041-9FC5-F5F1-3F37-4CB09831F45B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2" name="Google Shape;2647;p22">
              <a:extLst>
                <a:ext uri="{FF2B5EF4-FFF2-40B4-BE49-F238E27FC236}">
                  <a16:creationId xmlns:a16="http://schemas.microsoft.com/office/drawing/2014/main" id="{C2D50724-1069-4BB3-2FA8-57217866E210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3" name="Google Shape;2648;p22">
              <a:extLst>
                <a:ext uri="{FF2B5EF4-FFF2-40B4-BE49-F238E27FC236}">
                  <a16:creationId xmlns:a16="http://schemas.microsoft.com/office/drawing/2014/main" id="{706F43EB-C4FA-5C11-068E-295CDBFEF1CA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4" name="Google Shape;2649;p22">
              <a:extLst>
                <a:ext uri="{FF2B5EF4-FFF2-40B4-BE49-F238E27FC236}">
                  <a16:creationId xmlns:a16="http://schemas.microsoft.com/office/drawing/2014/main" id="{AF828463-77DA-CF1A-F5B5-4D43215BA8CF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5" name="Google Shape;2650;p22">
              <a:extLst>
                <a:ext uri="{FF2B5EF4-FFF2-40B4-BE49-F238E27FC236}">
                  <a16:creationId xmlns:a16="http://schemas.microsoft.com/office/drawing/2014/main" id="{D5A73984-94B9-B66B-D0CE-EAA7FE224416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6" name="Google Shape;2651;p22">
              <a:extLst>
                <a:ext uri="{FF2B5EF4-FFF2-40B4-BE49-F238E27FC236}">
                  <a16:creationId xmlns:a16="http://schemas.microsoft.com/office/drawing/2014/main" id="{860D98D9-F17D-DBF8-B477-3BC9C926F75B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7" name="Google Shape;2652;p22">
              <a:extLst>
                <a:ext uri="{FF2B5EF4-FFF2-40B4-BE49-F238E27FC236}">
                  <a16:creationId xmlns:a16="http://schemas.microsoft.com/office/drawing/2014/main" id="{14BD23D6-55F1-10EE-C734-50906EA26CA0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8" name="Google Shape;2653;p22">
              <a:extLst>
                <a:ext uri="{FF2B5EF4-FFF2-40B4-BE49-F238E27FC236}">
                  <a16:creationId xmlns:a16="http://schemas.microsoft.com/office/drawing/2014/main" id="{D7C3429A-11C0-3803-C936-AD28E1F644A4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9" name="Google Shape;2654;p22">
              <a:extLst>
                <a:ext uri="{FF2B5EF4-FFF2-40B4-BE49-F238E27FC236}">
                  <a16:creationId xmlns:a16="http://schemas.microsoft.com/office/drawing/2014/main" id="{8E24F69B-B53F-6E6A-1BF2-5050936C3AF9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0" name="Google Shape;2655;p22">
              <a:extLst>
                <a:ext uri="{FF2B5EF4-FFF2-40B4-BE49-F238E27FC236}">
                  <a16:creationId xmlns:a16="http://schemas.microsoft.com/office/drawing/2014/main" id="{EBA1D3B8-B59E-82E2-93D4-FC7A9C27D8A4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1" name="Google Shape;2656;p22">
              <a:extLst>
                <a:ext uri="{FF2B5EF4-FFF2-40B4-BE49-F238E27FC236}">
                  <a16:creationId xmlns:a16="http://schemas.microsoft.com/office/drawing/2014/main" id="{FB10F13A-7ED5-A989-37E6-B942FE396CF6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2" name="Google Shape;2657;p22">
              <a:extLst>
                <a:ext uri="{FF2B5EF4-FFF2-40B4-BE49-F238E27FC236}">
                  <a16:creationId xmlns:a16="http://schemas.microsoft.com/office/drawing/2014/main" id="{A572B2BC-3ADF-12DF-B873-58BDED42D249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3" name="Google Shape;2658;p22">
              <a:extLst>
                <a:ext uri="{FF2B5EF4-FFF2-40B4-BE49-F238E27FC236}">
                  <a16:creationId xmlns:a16="http://schemas.microsoft.com/office/drawing/2014/main" id="{1BC44F34-004B-1F6E-D351-135A0064D5E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4" name="Google Shape;2659;p22">
              <a:extLst>
                <a:ext uri="{FF2B5EF4-FFF2-40B4-BE49-F238E27FC236}">
                  <a16:creationId xmlns:a16="http://schemas.microsoft.com/office/drawing/2014/main" id="{3C1E6F43-7E17-2053-D362-58064E2EB04B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5" name="Google Shape;2660;p22">
              <a:extLst>
                <a:ext uri="{FF2B5EF4-FFF2-40B4-BE49-F238E27FC236}">
                  <a16:creationId xmlns:a16="http://schemas.microsoft.com/office/drawing/2014/main" id="{2D293F7D-6793-7F2C-BC77-9DE628C6F915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6" name="Google Shape;2661;p22">
              <a:extLst>
                <a:ext uri="{FF2B5EF4-FFF2-40B4-BE49-F238E27FC236}">
                  <a16:creationId xmlns:a16="http://schemas.microsoft.com/office/drawing/2014/main" id="{56E70A83-A67E-72A7-0562-0211492B4D21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7" name="Google Shape;2662;p22">
              <a:extLst>
                <a:ext uri="{FF2B5EF4-FFF2-40B4-BE49-F238E27FC236}">
                  <a16:creationId xmlns:a16="http://schemas.microsoft.com/office/drawing/2014/main" id="{FFD4DF2D-CA98-F89A-5736-6912C3C3C20E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8" name="Google Shape;2663;p22">
              <a:extLst>
                <a:ext uri="{FF2B5EF4-FFF2-40B4-BE49-F238E27FC236}">
                  <a16:creationId xmlns:a16="http://schemas.microsoft.com/office/drawing/2014/main" id="{7F70E338-44DB-5625-4531-395C314095A9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9" name="Google Shape;2664;p22">
              <a:extLst>
                <a:ext uri="{FF2B5EF4-FFF2-40B4-BE49-F238E27FC236}">
                  <a16:creationId xmlns:a16="http://schemas.microsoft.com/office/drawing/2014/main" id="{0398AE51-6852-B34E-44CD-5111F0AC27A0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0" name="Google Shape;2665;p22">
              <a:extLst>
                <a:ext uri="{FF2B5EF4-FFF2-40B4-BE49-F238E27FC236}">
                  <a16:creationId xmlns:a16="http://schemas.microsoft.com/office/drawing/2014/main" id="{55717072-AC7E-A9E4-F4EC-9BCA6645FEAF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1" name="Google Shape;2666;p22">
              <a:extLst>
                <a:ext uri="{FF2B5EF4-FFF2-40B4-BE49-F238E27FC236}">
                  <a16:creationId xmlns:a16="http://schemas.microsoft.com/office/drawing/2014/main" id="{7DF4AE19-9E44-4EC8-E52C-3D32775E092B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2" name="Google Shape;2667;p22">
              <a:extLst>
                <a:ext uri="{FF2B5EF4-FFF2-40B4-BE49-F238E27FC236}">
                  <a16:creationId xmlns:a16="http://schemas.microsoft.com/office/drawing/2014/main" id="{05C82D71-54F4-C674-2F76-35818A018F9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3" name="Google Shape;2668;p22">
              <a:extLst>
                <a:ext uri="{FF2B5EF4-FFF2-40B4-BE49-F238E27FC236}">
                  <a16:creationId xmlns:a16="http://schemas.microsoft.com/office/drawing/2014/main" id="{0D757797-A451-9373-C451-FA30EE1235D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4" name="Google Shape;2669;p22">
              <a:extLst>
                <a:ext uri="{FF2B5EF4-FFF2-40B4-BE49-F238E27FC236}">
                  <a16:creationId xmlns:a16="http://schemas.microsoft.com/office/drawing/2014/main" id="{914C1702-AA2C-8843-3B18-0072B842699C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5" name="Google Shape;2670;p22">
              <a:extLst>
                <a:ext uri="{FF2B5EF4-FFF2-40B4-BE49-F238E27FC236}">
                  <a16:creationId xmlns:a16="http://schemas.microsoft.com/office/drawing/2014/main" id="{A0432E0A-61CA-79A4-25E0-9D4A65A33045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6" name="Google Shape;2671;p22">
              <a:extLst>
                <a:ext uri="{FF2B5EF4-FFF2-40B4-BE49-F238E27FC236}">
                  <a16:creationId xmlns:a16="http://schemas.microsoft.com/office/drawing/2014/main" id="{77108149-248C-4A53-22C7-A8D6F722CD7F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7" name="Google Shape;2672;p22">
              <a:extLst>
                <a:ext uri="{FF2B5EF4-FFF2-40B4-BE49-F238E27FC236}">
                  <a16:creationId xmlns:a16="http://schemas.microsoft.com/office/drawing/2014/main" id="{E67F6768-C126-8AAC-A85C-A7490317D039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8" name="Google Shape;2673;p22">
              <a:extLst>
                <a:ext uri="{FF2B5EF4-FFF2-40B4-BE49-F238E27FC236}">
                  <a16:creationId xmlns:a16="http://schemas.microsoft.com/office/drawing/2014/main" id="{140116A8-5B02-9A20-5CDF-CE09D6E78907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9" name="Google Shape;2674;p22">
              <a:extLst>
                <a:ext uri="{FF2B5EF4-FFF2-40B4-BE49-F238E27FC236}">
                  <a16:creationId xmlns:a16="http://schemas.microsoft.com/office/drawing/2014/main" id="{51D5D2EE-100B-5173-BD51-3514A3AC161B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0" name="Google Shape;2675;p22">
              <a:extLst>
                <a:ext uri="{FF2B5EF4-FFF2-40B4-BE49-F238E27FC236}">
                  <a16:creationId xmlns:a16="http://schemas.microsoft.com/office/drawing/2014/main" id="{4FE7AA0B-3C33-B191-9FA3-5E5558B1CDD4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1" name="Google Shape;2676;p22">
              <a:extLst>
                <a:ext uri="{FF2B5EF4-FFF2-40B4-BE49-F238E27FC236}">
                  <a16:creationId xmlns:a16="http://schemas.microsoft.com/office/drawing/2014/main" id="{FC99C726-A508-B919-1181-5B28706809D8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2" name="Google Shape;2677;p22">
              <a:extLst>
                <a:ext uri="{FF2B5EF4-FFF2-40B4-BE49-F238E27FC236}">
                  <a16:creationId xmlns:a16="http://schemas.microsoft.com/office/drawing/2014/main" id="{9209FB8F-7DC6-C11D-62BC-ED3966936355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3" name="Google Shape;2678;p22">
              <a:extLst>
                <a:ext uri="{FF2B5EF4-FFF2-40B4-BE49-F238E27FC236}">
                  <a16:creationId xmlns:a16="http://schemas.microsoft.com/office/drawing/2014/main" id="{6158229E-6598-D3E2-73FC-D3989448877A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4" name="Google Shape;2679;p22">
              <a:extLst>
                <a:ext uri="{FF2B5EF4-FFF2-40B4-BE49-F238E27FC236}">
                  <a16:creationId xmlns:a16="http://schemas.microsoft.com/office/drawing/2014/main" id="{5BF4D3CD-A0F9-1DA2-B59E-0E85A4759F02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5" name="Google Shape;2680;p22">
              <a:extLst>
                <a:ext uri="{FF2B5EF4-FFF2-40B4-BE49-F238E27FC236}">
                  <a16:creationId xmlns:a16="http://schemas.microsoft.com/office/drawing/2014/main" id="{22A5333A-442D-3E65-A291-3B785BDCF85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6" name="Google Shape;2681;p22">
              <a:extLst>
                <a:ext uri="{FF2B5EF4-FFF2-40B4-BE49-F238E27FC236}">
                  <a16:creationId xmlns:a16="http://schemas.microsoft.com/office/drawing/2014/main" id="{DE45B10B-E612-570D-4835-F592EC089003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7" name="Google Shape;2682;p22">
              <a:extLst>
                <a:ext uri="{FF2B5EF4-FFF2-40B4-BE49-F238E27FC236}">
                  <a16:creationId xmlns:a16="http://schemas.microsoft.com/office/drawing/2014/main" id="{9F2C4A48-9429-8621-27D4-5B26B2406FEE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8" name="Google Shape;2683;p22">
              <a:extLst>
                <a:ext uri="{FF2B5EF4-FFF2-40B4-BE49-F238E27FC236}">
                  <a16:creationId xmlns:a16="http://schemas.microsoft.com/office/drawing/2014/main" id="{53DD8AD7-FB0E-E8A2-4380-154D182B3280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9" name="Google Shape;2684;p22">
              <a:extLst>
                <a:ext uri="{FF2B5EF4-FFF2-40B4-BE49-F238E27FC236}">
                  <a16:creationId xmlns:a16="http://schemas.microsoft.com/office/drawing/2014/main" id="{D1C4CEE6-9BC9-2592-FC90-5C187FE99587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0" name="Google Shape;2685;p22">
              <a:extLst>
                <a:ext uri="{FF2B5EF4-FFF2-40B4-BE49-F238E27FC236}">
                  <a16:creationId xmlns:a16="http://schemas.microsoft.com/office/drawing/2014/main" id="{D0CCA838-90DC-9B52-5218-3A29674A8049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1" name="Google Shape;2686;p22">
              <a:extLst>
                <a:ext uri="{FF2B5EF4-FFF2-40B4-BE49-F238E27FC236}">
                  <a16:creationId xmlns:a16="http://schemas.microsoft.com/office/drawing/2014/main" id="{CB98162A-9E4B-0C52-6BD1-AA0C2BBD78F6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2" name="Google Shape;2687;p22">
              <a:extLst>
                <a:ext uri="{FF2B5EF4-FFF2-40B4-BE49-F238E27FC236}">
                  <a16:creationId xmlns:a16="http://schemas.microsoft.com/office/drawing/2014/main" id="{EB75DCC7-7738-1D98-7CDA-18929F766ED9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3" name="Google Shape;2688;p22">
              <a:extLst>
                <a:ext uri="{FF2B5EF4-FFF2-40B4-BE49-F238E27FC236}">
                  <a16:creationId xmlns:a16="http://schemas.microsoft.com/office/drawing/2014/main" id="{24C91560-1DD5-FD6D-2405-81EC266161F5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4" name="Google Shape;2689;p22">
              <a:extLst>
                <a:ext uri="{FF2B5EF4-FFF2-40B4-BE49-F238E27FC236}">
                  <a16:creationId xmlns:a16="http://schemas.microsoft.com/office/drawing/2014/main" id="{3EE79F72-876E-A3B3-2D03-21007E06359B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5" name="Google Shape;2690;p22">
              <a:extLst>
                <a:ext uri="{FF2B5EF4-FFF2-40B4-BE49-F238E27FC236}">
                  <a16:creationId xmlns:a16="http://schemas.microsoft.com/office/drawing/2014/main" id="{4CCE2915-5533-E769-0AC7-0DE3E82DBC1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6" name="Google Shape;2691;p22">
              <a:extLst>
                <a:ext uri="{FF2B5EF4-FFF2-40B4-BE49-F238E27FC236}">
                  <a16:creationId xmlns:a16="http://schemas.microsoft.com/office/drawing/2014/main" id="{25E5FF36-1F5B-8629-E6D1-2604FBA116B1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" name="Google Shape;2692;p22">
              <a:extLst>
                <a:ext uri="{FF2B5EF4-FFF2-40B4-BE49-F238E27FC236}">
                  <a16:creationId xmlns:a16="http://schemas.microsoft.com/office/drawing/2014/main" id="{83D4923F-3274-5F5E-5F4B-FC29902ECC20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8" name="Google Shape;2693;p22">
              <a:extLst>
                <a:ext uri="{FF2B5EF4-FFF2-40B4-BE49-F238E27FC236}">
                  <a16:creationId xmlns:a16="http://schemas.microsoft.com/office/drawing/2014/main" id="{4B2C6D92-0771-DCBD-6257-70CE40CD419D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9" name="Google Shape;2694;p22">
              <a:extLst>
                <a:ext uri="{FF2B5EF4-FFF2-40B4-BE49-F238E27FC236}">
                  <a16:creationId xmlns:a16="http://schemas.microsoft.com/office/drawing/2014/main" id="{3FCC3B7D-2906-AEB2-0015-7DA1F16B9E96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0" name="Google Shape;2695;p22">
              <a:extLst>
                <a:ext uri="{FF2B5EF4-FFF2-40B4-BE49-F238E27FC236}">
                  <a16:creationId xmlns:a16="http://schemas.microsoft.com/office/drawing/2014/main" id="{295637C2-37FD-24CB-00B6-F76ABAA08E2E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1" name="Google Shape;2696;p22">
              <a:extLst>
                <a:ext uri="{FF2B5EF4-FFF2-40B4-BE49-F238E27FC236}">
                  <a16:creationId xmlns:a16="http://schemas.microsoft.com/office/drawing/2014/main" id="{C8D04C97-35DB-76FA-6CD0-D05798CF1D70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2" name="Google Shape;2697;p22">
              <a:extLst>
                <a:ext uri="{FF2B5EF4-FFF2-40B4-BE49-F238E27FC236}">
                  <a16:creationId xmlns:a16="http://schemas.microsoft.com/office/drawing/2014/main" id="{EF6688C8-F05A-6A59-0030-BEF42B7B17CF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3" name="Google Shape;2698;p22">
              <a:extLst>
                <a:ext uri="{FF2B5EF4-FFF2-40B4-BE49-F238E27FC236}">
                  <a16:creationId xmlns:a16="http://schemas.microsoft.com/office/drawing/2014/main" id="{EA3282E5-AB9C-625F-D6B9-0CD07D8BF6BB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4" name="Google Shape;2699;p22">
              <a:extLst>
                <a:ext uri="{FF2B5EF4-FFF2-40B4-BE49-F238E27FC236}">
                  <a16:creationId xmlns:a16="http://schemas.microsoft.com/office/drawing/2014/main" id="{73C06A10-6414-4EB8-F559-EDBDF1700120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5" name="Google Shape;2700;p22">
              <a:extLst>
                <a:ext uri="{FF2B5EF4-FFF2-40B4-BE49-F238E27FC236}">
                  <a16:creationId xmlns:a16="http://schemas.microsoft.com/office/drawing/2014/main" id="{29480BA5-88A6-C86C-34B7-C863DA0455D1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6" name="Google Shape;2701;p22">
              <a:extLst>
                <a:ext uri="{FF2B5EF4-FFF2-40B4-BE49-F238E27FC236}">
                  <a16:creationId xmlns:a16="http://schemas.microsoft.com/office/drawing/2014/main" id="{A61A9A0B-CBC8-CCCD-0317-461CB0DC7190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7" name="Google Shape;2702;p22">
              <a:extLst>
                <a:ext uri="{FF2B5EF4-FFF2-40B4-BE49-F238E27FC236}">
                  <a16:creationId xmlns:a16="http://schemas.microsoft.com/office/drawing/2014/main" id="{F3CA97E6-EF80-4AE6-D587-601782F6A1E0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8" name="Google Shape;2703;p22">
              <a:extLst>
                <a:ext uri="{FF2B5EF4-FFF2-40B4-BE49-F238E27FC236}">
                  <a16:creationId xmlns:a16="http://schemas.microsoft.com/office/drawing/2014/main" id="{F5B50CA6-5C84-3D5F-C837-2307193FC314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9" name="Google Shape;2704;p22">
              <a:extLst>
                <a:ext uri="{FF2B5EF4-FFF2-40B4-BE49-F238E27FC236}">
                  <a16:creationId xmlns:a16="http://schemas.microsoft.com/office/drawing/2014/main" id="{2EC72B7F-9AE0-7A6E-BB8B-1AD7B59D7A59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0" name="Google Shape;2705;p22">
              <a:extLst>
                <a:ext uri="{FF2B5EF4-FFF2-40B4-BE49-F238E27FC236}">
                  <a16:creationId xmlns:a16="http://schemas.microsoft.com/office/drawing/2014/main" id="{020F2438-1C65-0787-D710-EE5E450ED6DD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1" name="Google Shape;2706;p22">
              <a:extLst>
                <a:ext uri="{FF2B5EF4-FFF2-40B4-BE49-F238E27FC236}">
                  <a16:creationId xmlns:a16="http://schemas.microsoft.com/office/drawing/2014/main" id="{5E02A324-E80E-9B1D-1D68-E9BC2CF19D7B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2" name="Google Shape;2707;p22">
              <a:extLst>
                <a:ext uri="{FF2B5EF4-FFF2-40B4-BE49-F238E27FC236}">
                  <a16:creationId xmlns:a16="http://schemas.microsoft.com/office/drawing/2014/main" id="{269EE522-6E8D-29FC-4D89-A9ED696DBB2E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3" name="Google Shape;2708;p22">
              <a:extLst>
                <a:ext uri="{FF2B5EF4-FFF2-40B4-BE49-F238E27FC236}">
                  <a16:creationId xmlns:a16="http://schemas.microsoft.com/office/drawing/2014/main" id="{EAEB6A30-87C6-1256-A9D0-1FF5F6424CC7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4" name="Google Shape;2709;p22">
              <a:extLst>
                <a:ext uri="{FF2B5EF4-FFF2-40B4-BE49-F238E27FC236}">
                  <a16:creationId xmlns:a16="http://schemas.microsoft.com/office/drawing/2014/main" id="{9945BE24-5081-75E0-9440-5884C25010AE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5" name="Google Shape;2710;p22">
              <a:extLst>
                <a:ext uri="{FF2B5EF4-FFF2-40B4-BE49-F238E27FC236}">
                  <a16:creationId xmlns:a16="http://schemas.microsoft.com/office/drawing/2014/main" id="{63AF6A98-8EAE-0AA8-215D-DC5F2B8D18AF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6" name="Google Shape;2711;p22">
              <a:extLst>
                <a:ext uri="{FF2B5EF4-FFF2-40B4-BE49-F238E27FC236}">
                  <a16:creationId xmlns:a16="http://schemas.microsoft.com/office/drawing/2014/main" id="{639EF31F-BE82-DC4B-AC85-4B5AB352AB73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7" name="Google Shape;2712;p22">
              <a:extLst>
                <a:ext uri="{FF2B5EF4-FFF2-40B4-BE49-F238E27FC236}">
                  <a16:creationId xmlns:a16="http://schemas.microsoft.com/office/drawing/2014/main" id="{C8665066-A6FF-7A1D-B304-0EF5E567E6A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8" name="Google Shape;2713;p22">
              <a:extLst>
                <a:ext uri="{FF2B5EF4-FFF2-40B4-BE49-F238E27FC236}">
                  <a16:creationId xmlns:a16="http://schemas.microsoft.com/office/drawing/2014/main" id="{97A18DDA-EE19-4C21-D59F-CA98AA7BCE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9" name="Google Shape;2714;p22">
              <a:extLst>
                <a:ext uri="{FF2B5EF4-FFF2-40B4-BE49-F238E27FC236}">
                  <a16:creationId xmlns:a16="http://schemas.microsoft.com/office/drawing/2014/main" id="{7003264D-E523-11D1-3A11-BF6120E77966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0" name="Google Shape;2715;p22">
              <a:extLst>
                <a:ext uri="{FF2B5EF4-FFF2-40B4-BE49-F238E27FC236}">
                  <a16:creationId xmlns:a16="http://schemas.microsoft.com/office/drawing/2014/main" id="{D58941F0-9A7E-A428-54C8-67060931920B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1" name="Google Shape;2716;p22">
              <a:extLst>
                <a:ext uri="{FF2B5EF4-FFF2-40B4-BE49-F238E27FC236}">
                  <a16:creationId xmlns:a16="http://schemas.microsoft.com/office/drawing/2014/main" id="{DF8BADC6-A626-862F-C3CF-AE45ADF27452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2" name="Google Shape;2717;p22">
              <a:extLst>
                <a:ext uri="{FF2B5EF4-FFF2-40B4-BE49-F238E27FC236}">
                  <a16:creationId xmlns:a16="http://schemas.microsoft.com/office/drawing/2014/main" id="{9C00D1B4-A2E4-0B07-3076-24799C0FA20F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3" name="Google Shape;2718;p22">
              <a:extLst>
                <a:ext uri="{FF2B5EF4-FFF2-40B4-BE49-F238E27FC236}">
                  <a16:creationId xmlns:a16="http://schemas.microsoft.com/office/drawing/2014/main" id="{848EC97A-4FC2-8D6D-E979-6455E8F598C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4" name="Google Shape;2719;p22">
              <a:extLst>
                <a:ext uri="{FF2B5EF4-FFF2-40B4-BE49-F238E27FC236}">
                  <a16:creationId xmlns:a16="http://schemas.microsoft.com/office/drawing/2014/main" id="{57003282-F433-C634-214E-AA25C32609B1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5" name="Google Shape;2720;p22">
              <a:extLst>
                <a:ext uri="{FF2B5EF4-FFF2-40B4-BE49-F238E27FC236}">
                  <a16:creationId xmlns:a16="http://schemas.microsoft.com/office/drawing/2014/main" id="{93064E54-E893-6E35-5ECF-E30F0A63E481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6" name="Google Shape;2721;p22">
              <a:extLst>
                <a:ext uri="{FF2B5EF4-FFF2-40B4-BE49-F238E27FC236}">
                  <a16:creationId xmlns:a16="http://schemas.microsoft.com/office/drawing/2014/main" id="{3E89179D-DED0-9109-04CA-42274EF1F969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7" name="Google Shape;2722;p22">
              <a:extLst>
                <a:ext uri="{FF2B5EF4-FFF2-40B4-BE49-F238E27FC236}">
                  <a16:creationId xmlns:a16="http://schemas.microsoft.com/office/drawing/2014/main" id="{454719D7-4EB1-7E8E-F818-CCB8E8037045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8" name="Google Shape;2723;p22">
              <a:extLst>
                <a:ext uri="{FF2B5EF4-FFF2-40B4-BE49-F238E27FC236}">
                  <a16:creationId xmlns:a16="http://schemas.microsoft.com/office/drawing/2014/main" id="{86610D53-6FBE-B45C-04A8-6D4762ADE15B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9" name="Google Shape;2724;p22">
              <a:extLst>
                <a:ext uri="{FF2B5EF4-FFF2-40B4-BE49-F238E27FC236}">
                  <a16:creationId xmlns:a16="http://schemas.microsoft.com/office/drawing/2014/main" id="{5FE3EFEE-8AE9-F155-9A80-FB603687E497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0" name="Google Shape;2725;p22">
              <a:extLst>
                <a:ext uri="{FF2B5EF4-FFF2-40B4-BE49-F238E27FC236}">
                  <a16:creationId xmlns:a16="http://schemas.microsoft.com/office/drawing/2014/main" id="{0CC53462-8AB3-97CA-D720-17DE20BF45BC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1" name="Google Shape;2726;p22">
              <a:extLst>
                <a:ext uri="{FF2B5EF4-FFF2-40B4-BE49-F238E27FC236}">
                  <a16:creationId xmlns:a16="http://schemas.microsoft.com/office/drawing/2014/main" id="{60AC196E-DA70-2430-50A7-5450AF22CF70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2" name="Google Shape;2727;p22">
              <a:extLst>
                <a:ext uri="{FF2B5EF4-FFF2-40B4-BE49-F238E27FC236}">
                  <a16:creationId xmlns:a16="http://schemas.microsoft.com/office/drawing/2014/main" id="{02E84433-E336-9260-4346-FD51F8CAD01F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3" name="Google Shape;2728;p22">
              <a:extLst>
                <a:ext uri="{FF2B5EF4-FFF2-40B4-BE49-F238E27FC236}">
                  <a16:creationId xmlns:a16="http://schemas.microsoft.com/office/drawing/2014/main" id="{9BEA5E1D-3EB1-64AB-492B-D22659253D7C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4" name="Google Shape;2729;p22">
              <a:extLst>
                <a:ext uri="{FF2B5EF4-FFF2-40B4-BE49-F238E27FC236}">
                  <a16:creationId xmlns:a16="http://schemas.microsoft.com/office/drawing/2014/main" id="{4D7936C7-68C1-7921-4F3A-D4C3B65E0C52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5" name="Google Shape;2730;p22">
              <a:extLst>
                <a:ext uri="{FF2B5EF4-FFF2-40B4-BE49-F238E27FC236}">
                  <a16:creationId xmlns:a16="http://schemas.microsoft.com/office/drawing/2014/main" id="{46B9011E-2080-4341-1856-AA4A54272E43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6" name="Google Shape;2731;p22">
              <a:extLst>
                <a:ext uri="{FF2B5EF4-FFF2-40B4-BE49-F238E27FC236}">
                  <a16:creationId xmlns:a16="http://schemas.microsoft.com/office/drawing/2014/main" id="{9AD1AF53-24C5-AC0E-368D-D1EBCEDEC3B7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7" name="Google Shape;2732;p22">
              <a:extLst>
                <a:ext uri="{FF2B5EF4-FFF2-40B4-BE49-F238E27FC236}">
                  <a16:creationId xmlns:a16="http://schemas.microsoft.com/office/drawing/2014/main" id="{857ADB01-3EB2-F2F4-153A-5F93DB48EB41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8" name="Google Shape;2733;p22">
              <a:extLst>
                <a:ext uri="{FF2B5EF4-FFF2-40B4-BE49-F238E27FC236}">
                  <a16:creationId xmlns:a16="http://schemas.microsoft.com/office/drawing/2014/main" id="{13B36C8E-51CA-45D4-65A5-0897239C6BAA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9" name="Google Shape;2734;p22">
              <a:extLst>
                <a:ext uri="{FF2B5EF4-FFF2-40B4-BE49-F238E27FC236}">
                  <a16:creationId xmlns:a16="http://schemas.microsoft.com/office/drawing/2014/main" id="{F91CF04D-8420-AA81-5C60-0ED4E2AD3C7B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0" name="Google Shape;2735;p22">
              <a:extLst>
                <a:ext uri="{FF2B5EF4-FFF2-40B4-BE49-F238E27FC236}">
                  <a16:creationId xmlns:a16="http://schemas.microsoft.com/office/drawing/2014/main" id="{C1FB4A95-49CF-D5D7-52C8-8D9B4B228861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1" name="Google Shape;2736;p22">
              <a:extLst>
                <a:ext uri="{FF2B5EF4-FFF2-40B4-BE49-F238E27FC236}">
                  <a16:creationId xmlns:a16="http://schemas.microsoft.com/office/drawing/2014/main" id="{CC7DDCDB-9477-6345-0047-D20FD64DFB9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2" name="Google Shape;2737;p22">
              <a:extLst>
                <a:ext uri="{FF2B5EF4-FFF2-40B4-BE49-F238E27FC236}">
                  <a16:creationId xmlns:a16="http://schemas.microsoft.com/office/drawing/2014/main" id="{5A53BA5C-605A-689E-1367-57F3DA604F89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3" name="Google Shape;2738;p22">
              <a:extLst>
                <a:ext uri="{FF2B5EF4-FFF2-40B4-BE49-F238E27FC236}">
                  <a16:creationId xmlns:a16="http://schemas.microsoft.com/office/drawing/2014/main" id="{9A12E331-9714-53D2-8F3D-3A514478E86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4" name="Google Shape;2739;p22">
              <a:extLst>
                <a:ext uri="{FF2B5EF4-FFF2-40B4-BE49-F238E27FC236}">
                  <a16:creationId xmlns:a16="http://schemas.microsoft.com/office/drawing/2014/main" id="{C0D0C7C1-1302-C95C-56B4-4A09CECF5FE7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5" name="Google Shape;2740;p22">
              <a:extLst>
                <a:ext uri="{FF2B5EF4-FFF2-40B4-BE49-F238E27FC236}">
                  <a16:creationId xmlns:a16="http://schemas.microsoft.com/office/drawing/2014/main" id="{14843550-D35D-F3B1-AFB7-9A3A05C698B0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6" name="Google Shape;2741;p22">
              <a:extLst>
                <a:ext uri="{FF2B5EF4-FFF2-40B4-BE49-F238E27FC236}">
                  <a16:creationId xmlns:a16="http://schemas.microsoft.com/office/drawing/2014/main" id="{A60A0362-4F6C-F841-8B17-333B090FC653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7" name="Google Shape;2742;p22">
              <a:extLst>
                <a:ext uri="{FF2B5EF4-FFF2-40B4-BE49-F238E27FC236}">
                  <a16:creationId xmlns:a16="http://schemas.microsoft.com/office/drawing/2014/main" id="{36374388-A201-B598-304A-E1D99BF7AEEB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8" name="Google Shape;2743;p22">
              <a:extLst>
                <a:ext uri="{FF2B5EF4-FFF2-40B4-BE49-F238E27FC236}">
                  <a16:creationId xmlns:a16="http://schemas.microsoft.com/office/drawing/2014/main" id="{409BA418-9E3A-E211-9554-5260CA4AB716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9" name="Google Shape;2744;p22">
              <a:extLst>
                <a:ext uri="{FF2B5EF4-FFF2-40B4-BE49-F238E27FC236}">
                  <a16:creationId xmlns:a16="http://schemas.microsoft.com/office/drawing/2014/main" id="{CCC77970-3537-8758-8DA2-D9FC38AAF03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0" name="Google Shape;2745;p22">
              <a:extLst>
                <a:ext uri="{FF2B5EF4-FFF2-40B4-BE49-F238E27FC236}">
                  <a16:creationId xmlns:a16="http://schemas.microsoft.com/office/drawing/2014/main" id="{05055C36-46E7-4528-74E0-30C507495584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1" name="Google Shape;2746;p22">
              <a:extLst>
                <a:ext uri="{FF2B5EF4-FFF2-40B4-BE49-F238E27FC236}">
                  <a16:creationId xmlns:a16="http://schemas.microsoft.com/office/drawing/2014/main" id="{124221D0-3FEA-E02F-1DE9-00D34B726617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2" name="Google Shape;2747;p22">
              <a:extLst>
                <a:ext uri="{FF2B5EF4-FFF2-40B4-BE49-F238E27FC236}">
                  <a16:creationId xmlns:a16="http://schemas.microsoft.com/office/drawing/2014/main" id="{162BACDC-F9DE-B3FC-6DBE-E88652F84021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3" name="Google Shape;2748;p22">
              <a:extLst>
                <a:ext uri="{FF2B5EF4-FFF2-40B4-BE49-F238E27FC236}">
                  <a16:creationId xmlns:a16="http://schemas.microsoft.com/office/drawing/2014/main" id="{FF2CE4BC-B7FE-88DC-B1E9-B63CF035F1D8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4" name="Google Shape;2749;p22">
              <a:extLst>
                <a:ext uri="{FF2B5EF4-FFF2-40B4-BE49-F238E27FC236}">
                  <a16:creationId xmlns:a16="http://schemas.microsoft.com/office/drawing/2014/main" id="{8694AD90-DE81-6CCF-0F53-87CC9E2D2AA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5" name="Google Shape;2750;p22">
              <a:extLst>
                <a:ext uri="{FF2B5EF4-FFF2-40B4-BE49-F238E27FC236}">
                  <a16:creationId xmlns:a16="http://schemas.microsoft.com/office/drawing/2014/main" id="{0E4B305D-EA8B-9340-435D-D1DDCD6B8216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6" name="Google Shape;2751;p22">
              <a:extLst>
                <a:ext uri="{FF2B5EF4-FFF2-40B4-BE49-F238E27FC236}">
                  <a16:creationId xmlns:a16="http://schemas.microsoft.com/office/drawing/2014/main" id="{EF447D48-79AE-886B-6865-F014EE60C884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7" name="Google Shape;2752;p22">
              <a:extLst>
                <a:ext uri="{FF2B5EF4-FFF2-40B4-BE49-F238E27FC236}">
                  <a16:creationId xmlns:a16="http://schemas.microsoft.com/office/drawing/2014/main" id="{171564A1-C21D-1578-7A45-F53D5E272ADD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8" name="Google Shape;2753;p22">
              <a:extLst>
                <a:ext uri="{FF2B5EF4-FFF2-40B4-BE49-F238E27FC236}">
                  <a16:creationId xmlns:a16="http://schemas.microsoft.com/office/drawing/2014/main" id="{B2DFF555-F343-CF3B-25CB-D2F60A12A69F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9" name="Google Shape;2754;p22">
              <a:extLst>
                <a:ext uri="{FF2B5EF4-FFF2-40B4-BE49-F238E27FC236}">
                  <a16:creationId xmlns:a16="http://schemas.microsoft.com/office/drawing/2014/main" id="{48E48807-3D25-2B25-43DC-B2D9D1E8148B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0" name="Google Shape;2755;p22">
              <a:extLst>
                <a:ext uri="{FF2B5EF4-FFF2-40B4-BE49-F238E27FC236}">
                  <a16:creationId xmlns:a16="http://schemas.microsoft.com/office/drawing/2014/main" id="{E6F27419-8AEA-3642-B37B-EE6C1099ECF6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1" name="Google Shape;2756;p22">
              <a:extLst>
                <a:ext uri="{FF2B5EF4-FFF2-40B4-BE49-F238E27FC236}">
                  <a16:creationId xmlns:a16="http://schemas.microsoft.com/office/drawing/2014/main" id="{FC7520F4-CFED-F726-6C17-8215F3D8943E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2" name="Google Shape;2757;p22">
              <a:extLst>
                <a:ext uri="{FF2B5EF4-FFF2-40B4-BE49-F238E27FC236}">
                  <a16:creationId xmlns:a16="http://schemas.microsoft.com/office/drawing/2014/main" id="{1EAE41EC-CE10-F3C2-B4EB-11EC4360D923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3" name="Google Shape;2758;p22">
              <a:extLst>
                <a:ext uri="{FF2B5EF4-FFF2-40B4-BE49-F238E27FC236}">
                  <a16:creationId xmlns:a16="http://schemas.microsoft.com/office/drawing/2014/main" id="{8D092F4A-59C2-4847-1566-4047C3947C99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4" name="Google Shape;2759;p22">
              <a:extLst>
                <a:ext uri="{FF2B5EF4-FFF2-40B4-BE49-F238E27FC236}">
                  <a16:creationId xmlns:a16="http://schemas.microsoft.com/office/drawing/2014/main" id="{10863598-7551-D6D7-4D78-4EAC32D62D07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5" name="Google Shape;2760;p22">
              <a:extLst>
                <a:ext uri="{FF2B5EF4-FFF2-40B4-BE49-F238E27FC236}">
                  <a16:creationId xmlns:a16="http://schemas.microsoft.com/office/drawing/2014/main" id="{805194C3-C924-A018-258D-35F5EF66A2D8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6" name="Google Shape;2761;p22">
              <a:extLst>
                <a:ext uri="{FF2B5EF4-FFF2-40B4-BE49-F238E27FC236}">
                  <a16:creationId xmlns:a16="http://schemas.microsoft.com/office/drawing/2014/main" id="{C465D18E-1C85-CB1F-C249-CBF8A282C497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7" name="Google Shape;2762;p22">
              <a:extLst>
                <a:ext uri="{FF2B5EF4-FFF2-40B4-BE49-F238E27FC236}">
                  <a16:creationId xmlns:a16="http://schemas.microsoft.com/office/drawing/2014/main" id="{7638BBC8-4E49-3622-9318-F956DFD8B0F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8" name="Google Shape;2763;p22">
              <a:extLst>
                <a:ext uri="{FF2B5EF4-FFF2-40B4-BE49-F238E27FC236}">
                  <a16:creationId xmlns:a16="http://schemas.microsoft.com/office/drawing/2014/main" id="{8CDCFC82-C2E8-072E-120B-67F36146669A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9" name="Google Shape;2764;p22">
              <a:extLst>
                <a:ext uri="{FF2B5EF4-FFF2-40B4-BE49-F238E27FC236}">
                  <a16:creationId xmlns:a16="http://schemas.microsoft.com/office/drawing/2014/main" id="{AB111D7E-A0E0-4340-878C-F0C2460E23A9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0" name="Google Shape;2765;p22">
              <a:extLst>
                <a:ext uri="{FF2B5EF4-FFF2-40B4-BE49-F238E27FC236}">
                  <a16:creationId xmlns:a16="http://schemas.microsoft.com/office/drawing/2014/main" id="{CBCC4860-8FDF-BE56-1E7D-9C506AD49449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1" name="Google Shape;2766;p22">
              <a:extLst>
                <a:ext uri="{FF2B5EF4-FFF2-40B4-BE49-F238E27FC236}">
                  <a16:creationId xmlns:a16="http://schemas.microsoft.com/office/drawing/2014/main" id="{1689EB4E-9EB2-D58F-D1F3-7FA1E659BC7C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2" name="Google Shape;2767;p22">
              <a:extLst>
                <a:ext uri="{FF2B5EF4-FFF2-40B4-BE49-F238E27FC236}">
                  <a16:creationId xmlns:a16="http://schemas.microsoft.com/office/drawing/2014/main" id="{23F54A61-1F84-BA97-13B1-0635740BA513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3" name="Google Shape;2768;p22">
              <a:extLst>
                <a:ext uri="{FF2B5EF4-FFF2-40B4-BE49-F238E27FC236}">
                  <a16:creationId xmlns:a16="http://schemas.microsoft.com/office/drawing/2014/main" id="{8EA1C5A1-FDB8-7780-802B-2E3E9E662A9D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4" name="Google Shape;2769;p22">
              <a:extLst>
                <a:ext uri="{FF2B5EF4-FFF2-40B4-BE49-F238E27FC236}">
                  <a16:creationId xmlns:a16="http://schemas.microsoft.com/office/drawing/2014/main" id="{67477B56-F16A-7952-3852-783E0804F855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5" name="Google Shape;2770;p22">
              <a:extLst>
                <a:ext uri="{FF2B5EF4-FFF2-40B4-BE49-F238E27FC236}">
                  <a16:creationId xmlns:a16="http://schemas.microsoft.com/office/drawing/2014/main" id="{74AAA2AE-7FFF-21A2-54F3-72E7BBC569D0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6" name="Google Shape;2771;p22">
              <a:extLst>
                <a:ext uri="{FF2B5EF4-FFF2-40B4-BE49-F238E27FC236}">
                  <a16:creationId xmlns:a16="http://schemas.microsoft.com/office/drawing/2014/main" id="{BF8BC306-8756-5D2F-B77F-528F08C2544A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7" name="Google Shape;2772;p22">
              <a:extLst>
                <a:ext uri="{FF2B5EF4-FFF2-40B4-BE49-F238E27FC236}">
                  <a16:creationId xmlns:a16="http://schemas.microsoft.com/office/drawing/2014/main" id="{2A43564F-6250-DBE4-580D-746DA04E0A9B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8" name="Google Shape;2773;p22">
              <a:extLst>
                <a:ext uri="{FF2B5EF4-FFF2-40B4-BE49-F238E27FC236}">
                  <a16:creationId xmlns:a16="http://schemas.microsoft.com/office/drawing/2014/main" id="{2BE326D9-06A9-1860-F298-E1DE08F0F50C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9" name="Google Shape;2774;p22">
              <a:extLst>
                <a:ext uri="{FF2B5EF4-FFF2-40B4-BE49-F238E27FC236}">
                  <a16:creationId xmlns:a16="http://schemas.microsoft.com/office/drawing/2014/main" id="{A8F0E730-12A7-B0FE-2200-EA4CE810CFA9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0" name="Google Shape;2775;p22">
              <a:extLst>
                <a:ext uri="{FF2B5EF4-FFF2-40B4-BE49-F238E27FC236}">
                  <a16:creationId xmlns:a16="http://schemas.microsoft.com/office/drawing/2014/main" id="{EBCD6091-1FD4-9ECA-FC14-9A94A7020060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1" name="Google Shape;2776;p22">
              <a:extLst>
                <a:ext uri="{FF2B5EF4-FFF2-40B4-BE49-F238E27FC236}">
                  <a16:creationId xmlns:a16="http://schemas.microsoft.com/office/drawing/2014/main" id="{EC537DA5-CC23-868C-5ACF-4247E9CB1DD5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2" name="Google Shape;2777;p22">
              <a:extLst>
                <a:ext uri="{FF2B5EF4-FFF2-40B4-BE49-F238E27FC236}">
                  <a16:creationId xmlns:a16="http://schemas.microsoft.com/office/drawing/2014/main" id="{06AF37EE-FD5E-91AD-CA82-8841DD5D4DF2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3" name="Google Shape;2778;p22">
              <a:extLst>
                <a:ext uri="{FF2B5EF4-FFF2-40B4-BE49-F238E27FC236}">
                  <a16:creationId xmlns:a16="http://schemas.microsoft.com/office/drawing/2014/main" id="{32BDAE41-4C56-76E4-BF27-A5B0E3B5D2A3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4" name="Google Shape;2779;p22">
              <a:extLst>
                <a:ext uri="{FF2B5EF4-FFF2-40B4-BE49-F238E27FC236}">
                  <a16:creationId xmlns:a16="http://schemas.microsoft.com/office/drawing/2014/main" id="{4BB7AE03-344F-7F29-48E1-9C8AD11EA804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5" name="Google Shape;2780;p22">
              <a:extLst>
                <a:ext uri="{FF2B5EF4-FFF2-40B4-BE49-F238E27FC236}">
                  <a16:creationId xmlns:a16="http://schemas.microsoft.com/office/drawing/2014/main" id="{D1ABA057-D5E0-7177-25D2-BE3CBA8E68F0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6" name="Google Shape;2781;p22">
              <a:extLst>
                <a:ext uri="{FF2B5EF4-FFF2-40B4-BE49-F238E27FC236}">
                  <a16:creationId xmlns:a16="http://schemas.microsoft.com/office/drawing/2014/main" id="{6BDCCA80-EB8C-7607-0CED-E3D7C12EE408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7" name="Google Shape;2782;p22">
              <a:extLst>
                <a:ext uri="{FF2B5EF4-FFF2-40B4-BE49-F238E27FC236}">
                  <a16:creationId xmlns:a16="http://schemas.microsoft.com/office/drawing/2014/main" id="{05D40098-6079-EF25-6AD8-FFED0D73714D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8" name="Google Shape;2783;p22">
              <a:extLst>
                <a:ext uri="{FF2B5EF4-FFF2-40B4-BE49-F238E27FC236}">
                  <a16:creationId xmlns:a16="http://schemas.microsoft.com/office/drawing/2014/main" id="{E105295C-03EC-DA01-AC68-17ECF86DC0AD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9" name="Google Shape;2784;p22">
              <a:extLst>
                <a:ext uri="{FF2B5EF4-FFF2-40B4-BE49-F238E27FC236}">
                  <a16:creationId xmlns:a16="http://schemas.microsoft.com/office/drawing/2014/main" id="{FF3592BC-0456-5B6D-2FA8-8B163AD9A99A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0" name="Google Shape;2785;p22">
              <a:extLst>
                <a:ext uri="{FF2B5EF4-FFF2-40B4-BE49-F238E27FC236}">
                  <a16:creationId xmlns:a16="http://schemas.microsoft.com/office/drawing/2014/main" id="{B334181B-808F-F0C7-DDD8-C9D45515310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1" name="Google Shape;2786;p22">
              <a:extLst>
                <a:ext uri="{FF2B5EF4-FFF2-40B4-BE49-F238E27FC236}">
                  <a16:creationId xmlns:a16="http://schemas.microsoft.com/office/drawing/2014/main" id="{3A940B68-B670-2A3C-CD16-C8957B2E6178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2" name="Google Shape;2787;p22">
              <a:extLst>
                <a:ext uri="{FF2B5EF4-FFF2-40B4-BE49-F238E27FC236}">
                  <a16:creationId xmlns:a16="http://schemas.microsoft.com/office/drawing/2014/main" id="{CB854FA3-1100-E137-21CF-E67327810571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3" name="Google Shape;2788;p22">
              <a:extLst>
                <a:ext uri="{FF2B5EF4-FFF2-40B4-BE49-F238E27FC236}">
                  <a16:creationId xmlns:a16="http://schemas.microsoft.com/office/drawing/2014/main" id="{C202B3F8-94E3-B5E4-6F7B-D3703B3701CE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4" name="Google Shape;2789;p22">
              <a:extLst>
                <a:ext uri="{FF2B5EF4-FFF2-40B4-BE49-F238E27FC236}">
                  <a16:creationId xmlns:a16="http://schemas.microsoft.com/office/drawing/2014/main" id="{1EE08F32-2074-5414-5FBE-0D6AE22A3890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5" name="Google Shape;2790;p22">
              <a:extLst>
                <a:ext uri="{FF2B5EF4-FFF2-40B4-BE49-F238E27FC236}">
                  <a16:creationId xmlns:a16="http://schemas.microsoft.com/office/drawing/2014/main" id="{58C07678-DD59-8F27-EA7D-67B7025CA64C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6" name="Google Shape;2791;p22">
              <a:extLst>
                <a:ext uri="{FF2B5EF4-FFF2-40B4-BE49-F238E27FC236}">
                  <a16:creationId xmlns:a16="http://schemas.microsoft.com/office/drawing/2014/main" id="{BE201043-93EE-5C5E-F2B2-B7E6F49995D8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7" name="Google Shape;2792;p22">
              <a:extLst>
                <a:ext uri="{FF2B5EF4-FFF2-40B4-BE49-F238E27FC236}">
                  <a16:creationId xmlns:a16="http://schemas.microsoft.com/office/drawing/2014/main" id="{1647C538-75D2-6C08-AC7B-0E85D1FEE044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8" name="Google Shape;2793;p22">
              <a:extLst>
                <a:ext uri="{FF2B5EF4-FFF2-40B4-BE49-F238E27FC236}">
                  <a16:creationId xmlns:a16="http://schemas.microsoft.com/office/drawing/2014/main" id="{49A58C64-8CCD-9A8B-D229-7016C14FBC50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9" name="Google Shape;2794;p22">
              <a:extLst>
                <a:ext uri="{FF2B5EF4-FFF2-40B4-BE49-F238E27FC236}">
                  <a16:creationId xmlns:a16="http://schemas.microsoft.com/office/drawing/2014/main" id="{745A7572-6634-900E-DDDA-4BFCF6429301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0" name="Google Shape;2795;p22">
              <a:extLst>
                <a:ext uri="{FF2B5EF4-FFF2-40B4-BE49-F238E27FC236}">
                  <a16:creationId xmlns:a16="http://schemas.microsoft.com/office/drawing/2014/main" id="{7E622E2B-FBA6-5416-013A-8FF0DB84D563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1" name="Google Shape;2796;p22">
              <a:extLst>
                <a:ext uri="{FF2B5EF4-FFF2-40B4-BE49-F238E27FC236}">
                  <a16:creationId xmlns:a16="http://schemas.microsoft.com/office/drawing/2014/main" id="{70C4ADE1-577E-5556-29E1-4781F034B5C4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2" name="Google Shape;2797;p22">
              <a:extLst>
                <a:ext uri="{FF2B5EF4-FFF2-40B4-BE49-F238E27FC236}">
                  <a16:creationId xmlns:a16="http://schemas.microsoft.com/office/drawing/2014/main" id="{FD7A7261-278D-62F1-C36C-71CCED265D46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3" name="Google Shape;2798;p22">
              <a:extLst>
                <a:ext uri="{FF2B5EF4-FFF2-40B4-BE49-F238E27FC236}">
                  <a16:creationId xmlns:a16="http://schemas.microsoft.com/office/drawing/2014/main" id="{06908773-F9EF-953E-6974-BF5913F8C7B5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4" name="Google Shape;2799;p22">
              <a:extLst>
                <a:ext uri="{FF2B5EF4-FFF2-40B4-BE49-F238E27FC236}">
                  <a16:creationId xmlns:a16="http://schemas.microsoft.com/office/drawing/2014/main" id="{95BAD39E-D9AD-B416-F068-F975ACC9DA20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5" name="Google Shape;2800;p22">
              <a:extLst>
                <a:ext uri="{FF2B5EF4-FFF2-40B4-BE49-F238E27FC236}">
                  <a16:creationId xmlns:a16="http://schemas.microsoft.com/office/drawing/2014/main" id="{784F9865-4768-1F76-E6A0-E986FA4F46E7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6" name="Google Shape;2801;p22">
              <a:extLst>
                <a:ext uri="{FF2B5EF4-FFF2-40B4-BE49-F238E27FC236}">
                  <a16:creationId xmlns:a16="http://schemas.microsoft.com/office/drawing/2014/main" id="{9FDF12AB-9511-396D-088E-20F93CDF1A87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7" name="Google Shape;2802;p22">
              <a:extLst>
                <a:ext uri="{FF2B5EF4-FFF2-40B4-BE49-F238E27FC236}">
                  <a16:creationId xmlns:a16="http://schemas.microsoft.com/office/drawing/2014/main" id="{D2DC572F-DAE0-E11F-D18B-A255C78B5F68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8" name="Google Shape;2803;p22">
              <a:extLst>
                <a:ext uri="{FF2B5EF4-FFF2-40B4-BE49-F238E27FC236}">
                  <a16:creationId xmlns:a16="http://schemas.microsoft.com/office/drawing/2014/main" id="{5DD5F55C-3176-34E5-64AE-F37A1FBBA230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9" name="Google Shape;2804;p22">
              <a:extLst>
                <a:ext uri="{FF2B5EF4-FFF2-40B4-BE49-F238E27FC236}">
                  <a16:creationId xmlns:a16="http://schemas.microsoft.com/office/drawing/2014/main" id="{E4163096-C3B0-0681-4F32-44229F29A0CB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0" name="Google Shape;2805;p22">
              <a:extLst>
                <a:ext uri="{FF2B5EF4-FFF2-40B4-BE49-F238E27FC236}">
                  <a16:creationId xmlns:a16="http://schemas.microsoft.com/office/drawing/2014/main" id="{89B54F79-B37B-BD8B-8965-636A63ADD8A6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1" name="Google Shape;2806;p22">
              <a:extLst>
                <a:ext uri="{FF2B5EF4-FFF2-40B4-BE49-F238E27FC236}">
                  <a16:creationId xmlns:a16="http://schemas.microsoft.com/office/drawing/2014/main" id="{E0CDFA30-D49F-A2E5-E776-9ADFA50DBDC1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2" name="Google Shape;2807;p22">
              <a:extLst>
                <a:ext uri="{FF2B5EF4-FFF2-40B4-BE49-F238E27FC236}">
                  <a16:creationId xmlns:a16="http://schemas.microsoft.com/office/drawing/2014/main" id="{B3E22262-4616-115B-D603-29FBB5B0897F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3" name="Google Shape;2808;p22">
              <a:extLst>
                <a:ext uri="{FF2B5EF4-FFF2-40B4-BE49-F238E27FC236}">
                  <a16:creationId xmlns:a16="http://schemas.microsoft.com/office/drawing/2014/main" id="{BDC59B5A-03CD-F4D1-A163-8E132F03824F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4" name="Google Shape;2809;p22">
              <a:extLst>
                <a:ext uri="{FF2B5EF4-FFF2-40B4-BE49-F238E27FC236}">
                  <a16:creationId xmlns:a16="http://schemas.microsoft.com/office/drawing/2014/main" id="{24950274-3F6F-B2AB-3E6B-4723EE03A234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5" name="Google Shape;2810;p22">
              <a:extLst>
                <a:ext uri="{FF2B5EF4-FFF2-40B4-BE49-F238E27FC236}">
                  <a16:creationId xmlns:a16="http://schemas.microsoft.com/office/drawing/2014/main" id="{53D419FB-25DA-592A-7E90-E8FF43A887DB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6" name="Google Shape;2811;p22">
              <a:extLst>
                <a:ext uri="{FF2B5EF4-FFF2-40B4-BE49-F238E27FC236}">
                  <a16:creationId xmlns:a16="http://schemas.microsoft.com/office/drawing/2014/main" id="{A0BF4C9C-35B3-B4DC-77A2-B39C8C16A69F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7" name="Google Shape;2812;p22">
              <a:extLst>
                <a:ext uri="{FF2B5EF4-FFF2-40B4-BE49-F238E27FC236}">
                  <a16:creationId xmlns:a16="http://schemas.microsoft.com/office/drawing/2014/main" id="{57B15A68-3370-6A02-DB30-B1570F1B2182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8" name="Google Shape;2813;p22">
              <a:extLst>
                <a:ext uri="{FF2B5EF4-FFF2-40B4-BE49-F238E27FC236}">
                  <a16:creationId xmlns:a16="http://schemas.microsoft.com/office/drawing/2014/main" id="{AFC37D8A-4D5B-7E9F-789D-505CCD482F0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9" name="Google Shape;2814;p22">
              <a:extLst>
                <a:ext uri="{FF2B5EF4-FFF2-40B4-BE49-F238E27FC236}">
                  <a16:creationId xmlns:a16="http://schemas.microsoft.com/office/drawing/2014/main" id="{40580514-7A6E-A4EF-3CC7-314770F05139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0" name="Google Shape;2815;p22">
              <a:extLst>
                <a:ext uri="{FF2B5EF4-FFF2-40B4-BE49-F238E27FC236}">
                  <a16:creationId xmlns:a16="http://schemas.microsoft.com/office/drawing/2014/main" id="{F60E0BEB-51D5-DEA7-F543-EBA13A31DEE2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1" name="Google Shape;2816;p22">
              <a:extLst>
                <a:ext uri="{FF2B5EF4-FFF2-40B4-BE49-F238E27FC236}">
                  <a16:creationId xmlns:a16="http://schemas.microsoft.com/office/drawing/2014/main" id="{B3BD5B37-E98D-3450-783E-4FE3CF892F7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2" name="Google Shape;2817;p22">
              <a:extLst>
                <a:ext uri="{FF2B5EF4-FFF2-40B4-BE49-F238E27FC236}">
                  <a16:creationId xmlns:a16="http://schemas.microsoft.com/office/drawing/2014/main" id="{2F73FAB2-E956-1930-6D5C-16CF77F6A8DF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3" name="Google Shape;2818;p22">
              <a:extLst>
                <a:ext uri="{FF2B5EF4-FFF2-40B4-BE49-F238E27FC236}">
                  <a16:creationId xmlns:a16="http://schemas.microsoft.com/office/drawing/2014/main" id="{0A9F64E1-6D3C-77A6-7958-81B69C52B0A3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4" name="Google Shape;2819;p22">
              <a:extLst>
                <a:ext uri="{FF2B5EF4-FFF2-40B4-BE49-F238E27FC236}">
                  <a16:creationId xmlns:a16="http://schemas.microsoft.com/office/drawing/2014/main" id="{E11B8CFD-92C9-FD48-6A3C-29A0FCA667D7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5" name="Google Shape;2820;p22">
              <a:extLst>
                <a:ext uri="{FF2B5EF4-FFF2-40B4-BE49-F238E27FC236}">
                  <a16:creationId xmlns:a16="http://schemas.microsoft.com/office/drawing/2014/main" id="{C170F91B-09A6-E156-0AAF-8D41BF77C2C0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6" name="Google Shape;2821;p22">
              <a:extLst>
                <a:ext uri="{FF2B5EF4-FFF2-40B4-BE49-F238E27FC236}">
                  <a16:creationId xmlns:a16="http://schemas.microsoft.com/office/drawing/2014/main" id="{D61DCDFA-B486-CDEF-F3F4-17649A998629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7" name="Google Shape;2822;p22">
              <a:extLst>
                <a:ext uri="{FF2B5EF4-FFF2-40B4-BE49-F238E27FC236}">
                  <a16:creationId xmlns:a16="http://schemas.microsoft.com/office/drawing/2014/main" id="{C86243C7-31A9-F9DA-C73D-206405397FA1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8" name="Google Shape;2823;p22">
              <a:extLst>
                <a:ext uri="{FF2B5EF4-FFF2-40B4-BE49-F238E27FC236}">
                  <a16:creationId xmlns:a16="http://schemas.microsoft.com/office/drawing/2014/main" id="{9DBCD984-E8E4-7F0E-463D-B0ECE222726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9" name="Google Shape;2824;p22">
              <a:extLst>
                <a:ext uri="{FF2B5EF4-FFF2-40B4-BE49-F238E27FC236}">
                  <a16:creationId xmlns:a16="http://schemas.microsoft.com/office/drawing/2014/main" id="{876DCED7-C20E-9AC4-05F9-DE6B6B154566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0" name="Google Shape;2825;p22">
              <a:extLst>
                <a:ext uri="{FF2B5EF4-FFF2-40B4-BE49-F238E27FC236}">
                  <a16:creationId xmlns:a16="http://schemas.microsoft.com/office/drawing/2014/main" id="{2C9EA1E6-1B24-0411-E7B5-3AA0F1CC09D4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1" name="Google Shape;2826;p22">
              <a:extLst>
                <a:ext uri="{FF2B5EF4-FFF2-40B4-BE49-F238E27FC236}">
                  <a16:creationId xmlns:a16="http://schemas.microsoft.com/office/drawing/2014/main" id="{48CA22A0-3E6E-279C-4033-6A4133AE1ECC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2" name="Google Shape;2827;p22">
              <a:extLst>
                <a:ext uri="{FF2B5EF4-FFF2-40B4-BE49-F238E27FC236}">
                  <a16:creationId xmlns:a16="http://schemas.microsoft.com/office/drawing/2014/main" id="{BD4B85B7-E10C-2E17-0608-CCC1A316C03F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3" name="Google Shape;2828;p22">
              <a:extLst>
                <a:ext uri="{FF2B5EF4-FFF2-40B4-BE49-F238E27FC236}">
                  <a16:creationId xmlns:a16="http://schemas.microsoft.com/office/drawing/2014/main" id="{65EF870E-12F4-1B50-A2CD-47B5E85EFD15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4" name="Google Shape;2829;p22">
              <a:extLst>
                <a:ext uri="{FF2B5EF4-FFF2-40B4-BE49-F238E27FC236}">
                  <a16:creationId xmlns:a16="http://schemas.microsoft.com/office/drawing/2014/main" id="{E26A07C9-5199-CCBE-B018-96072731EA6A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5" name="Google Shape;2830;p22">
              <a:extLst>
                <a:ext uri="{FF2B5EF4-FFF2-40B4-BE49-F238E27FC236}">
                  <a16:creationId xmlns:a16="http://schemas.microsoft.com/office/drawing/2014/main" id="{ED8FC8C9-1DD0-4853-3CE3-42A60ACAFFDE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6" name="Google Shape;2831;p22">
              <a:extLst>
                <a:ext uri="{FF2B5EF4-FFF2-40B4-BE49-F238E27FC236}">
                  <a16:creationId xmlns:a16="http://schemas.microsoft.com/office/drawing/2014/main" id="{DBC7C4B8-ADD9-8BD2-728F-B721975FF2A0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7" name="Google Shape;2832;p22">
              <a:extLst>
                <a:ext uri="{FF2B5EF4-FFF2-40B4-BE49-F238E27FC236}">
                  <a16:creationId xmlns:a16="http://schemas.microsoft.com/office/drawing/2014/main" id="{D09ACFE3-A7CD-F704-C00D-E38FADBC96C7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8" name="Google Shape;2833;p22">
              <a:extLst>
                <a:ext uri="{FF2B5EF4-FFF2-40B4-BE49-F238E27FC236}">
                  <a16:creationId xmlns:a16="http://schemas.microsoft.com/office/drawing/2014/main" id="{7054FC3D-4D83-5558-D4AF-784A149B8A01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9" name="Google Shape;2834;p22">
              <a:extLst>
                <a:ext uri="{FF2B5EF4-FFF2-40B4-BE49-F238E27FC236}">
                  <a16:creationId xmlns:a16="http://schemas.microsoft.com/office/drawing/2014/main" id="{354E60AA-5AB2-A3CC-1C2B-FB4E42145F09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0" name="Google Shape;2835;p22">
              <a:extLst>
                <a:ext uri="{FF2B5EF4-FFF2-40B4-BE49-F238E27FC236}">
                  <a16:creationId xmlns:a16="http://schemas.microsoft.com/office/drawing/2014/main" id="{7329CB3D-D737-1546-9FED-7000ADC0B113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1" name="Google Shape;2836;p22">
              <a:extLst>
                <a:ext uri="{FF2B5EF4-FFF2-40B4-BE49-F238E27FC236}">
                  <a16:creationId xmlns:a16="http://schemas.microsoft.com/office/drawing/2014/main" id="{A169A289-0449-909B-60E5-1CFE3B04D02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2" name="Google Shape;2837;p22">
              <a:extLst>
                <a:ext uri="{FF2B5EF4-FFF2-40B4-BE49-F238E27FC236}">
                  <a16:creationId xmlns:a16="http://schemas.microsoft.com/office/drawing/2014/main" id="{FF08892F-0B83-F46E-04ED-12EC49D4C337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3" name="Google Shape;2838;p22">
              <a:extLst>
                <a:ext uri="{FF2B5EF4-FFF2-40B4-BE49-F238E27FC236}">
                  <a16:creationId xmlns:a16="http://schemas.microsoft.com/office/drawing/2014/main" id="{BC31A040-C7E4-5B58-8B24-721F94AE2C08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4" name="Google Shape;2839;p22">
              <a:extLst>
                <a:ext uri="{FF2B5EF4-FFF2-40B4-BE49-F238E27FC236}">
                  <a16:creationId xmlns:a16="http://schemas.microsoft.com/office/drawing/2014/main" id="{ADEC58EC-1C7E-972E-EA04-984C20FE96F0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5" name="Google Shape;2840;p22">
              <a:extLst>
                <a:ext uri="{FF2B5EF4-FFF2-40B4-BE49-F238E27FC236}">
                  <a16:creationId xmlns:a16="http://schemas.microsoft.com/office/drawing/2014/main" id="{E16EDD19-284C-1A4B-0861-E174B7691C9D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6" name="Google Shape;2841;p22">
              <a:extLst>
                <a:ext uri="{FF2B5EF4-FFF2-40B4-BE49-F238E27FC236}">
                  <a16:creationId xmlns:a16="http://schemas.microsoft.com/office/drawing/2014/main" id="{AE7B87BB-7032-BB0E-7988-E2054080BAC6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7" name="Google Shape;2842;p22">
              <a:extLst>
                <a:ext uri="{FF2B5EF4-FFF2-40B4-BE49-F238E27FC236}">
                  <a16:creationId xmlns:a16="http://schemas.microsoft.com/office/drawing/2014/main" id="{83650011-F06F-8226-14EB-D92D86E7D3A1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8" name="Google Shape;2843;p22">
              <a:extLst>
                <a:ext uri="{FF2B5EF4-FFF2-40B4-BE49-F238E27FC236}">
                  <a16:creationId xmlns:a16="http://schemas.microsoft.com/office/drawing/2014/main" id="{EF2C5B7C-513E-A98E-18A3-558983CF3EE1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9" name="Google Shape;2844;p22">
              <a:extLst>
                <a:ext uri="{FF2B5EF4-FFF2-40B4-BE49-F238E27FC236}">
                  <a16:creationId xmlns:a16="http://schemas.microsoft.com/office/drawing/2014/main" id="{E8F4D26A-BA70-DA00-0798-5499C89509EC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0" name="Google Shape;2845;p22">
              <a:extLst>
                <a:ext uri="{FF2B5EF4-FFF2-40B4-BE49-F238E27FC236}">
                  <a16:creationId xmlns:a16="http://schemas.microsoft.com/office/drawing/2014/main" id="{698787A0-3E3F-4864-ECD0-D7CA9561FCBB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1" name="Google Shape;2846;p22">
              <a:extLst>
                <a:ext uri="{FF2B5EF4-FFF2-40B4-BE49-F238E27FC236}">
                  <a16:creationId xmlns:a16="http://schemas.microsoft.com/office/drawing/2014/main" id="{9FC9E3A8-9E9B-B1EE-388F-07F8D833E541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2" name="Google Shape;2847;p22">
              <a:extLst>
                <a:ext uri="{FF2B5EF4-FFF2-40B4-BE49-F238E27FC236}">
                  <a16:creationId xmlns:a16="http://schemas.microsoft.com/office/drawing/2014/main" id="{C6130D45-484B-6A1F-D743-65135F6F9B11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3" name="Google Shape;2848;p22">
              <a:extLst>
                <a:ext uri="{FF2B5EF4-FFF2-40B4-BE49-F238E27FC236}">
                  <a16:creationId xmlns:a16="http://schemas.microsoft.com/office/drawing/2014/main" id="{62191D2E-DF24-3F07-652B-6F04E9A98076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4" name="Google Shape;2849;p22">
              <a:extLst>
                <a:ext uri="{FF2B5EF4-FFF2-40B4-BE49-F238E27FC236}">
                  <a16:creationId xmlns:a16="http://schemas.microsoft.com/office/drawing/2014/main" id="{51CE56BC-18DA-5E51-7942-76633E7F8D88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5" name="Google Shape;2850;p22">
              <a:extLst>
                <a:ext uri="{FF2B5EF4-FFF2-40B4-BE49-F238E27FC236}">
                  <a16:creationId xmlns:a16="http://schemas.microsoft.com/office/drawing/2014/main" id="{F0F69452-24DB-54FC-C76B-2ED58D38A040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6" name="Google Shape;2851;p22">
              <a:extLst>
                <a:ext uri="{FF2B5EF4-FFF2-40B4-BE49-F238E27FC236}">
                  <a16:creationId xmlns:a16="http://schemas.microsoft.com/office/drawing/2014/main" id="{5CDDF281-2925-1E2B-5C22-87C7127B8A08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7" name="Google Shape;2852;p22">
              <a:extLst>
                <a:ext uri="{FF2B5EF4-FFF2-40B4-BE49-F238E27FC236}">
                  <a16:creationId xmlns:a16="http://schemas.microsoft.com/office/drawing/2014/main" id="{FFDCB763-CA23-AEB8-1995-D2F7A26196C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8" name="Google Shape;2853;p22">
              <a:extLst>
                <a:ext uri="{FF2B5EF4-FFF2-40B4-BE49-F238E27FC236}">
                  <a16:creationId xmlns:a16="http://schemas.microsoft.com/office/drawing/2014/main" id="{EFCCF1FA-27D5-7C50-CC2A-B25977D22053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9" name="Google Shape;2854;p22">
              <a:extLst>
                <a:ext uri="{FF2B5EF4-FFF2-40B4-BE49-F238E27FC236}">
                  <a16:creationId xmlns:a16="http://schemas.microsoft.com/office/drawing/2014/main" id="{45D3122D-FEB4-5F69-4BEE-5311F38780C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0" name="Google Shape;2855;p22">
              <a:extLst>
                <a:ext uri="{FF2B5EF4-FFF2-40B4-BE49-F238E27FC236}">
                  <a16:creationId xmlns:a16="http://schemas.microsoft.com/office/drawing/2014/main" id="{9514DBC6-D0BB-3BC4-AA61-A1408FC4CD81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1" name="Google Shape;2856;p22">
              <a:extLst>
                <a:ext uri="{FF2B5EF4-FFF2-40B4-BE49-F238E27FC236}">
                  <a16:creationId xmlns:a16="http://schemas.microsoft.com/office/drawing/2014/main" id="{00840D3D-B89D-6016-B3CB-7D4701345F5D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2" name="Google Shape;2857;p22">
              <a:extLst>
                <a:ext uri="{FF2B5EF4-FFF2-40B4-BE49-F238E27FC236}">
                  <a16:creationId xmlns:a16="http://schemas.microsoft.com/office/drawing/2014/main" id="{AAB27C2D-51B5-0DD2-4513-885D4972823E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3" name="Google Shape;2858;p22">
              <a:extLst>
                <a:ext uri="{FF2B5EF4-FFF2-40B4-BE49-F238E27FC236}">
                  <a16:creationId xmlns:a16="http://schemas.microsoft.com/office/drawing/2014/main" id="{8AD35C1F-ABAE-5B78-7EE1-215CC6F3319C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4" name="Google Shape;2859;p22">
              <a:extLst>
                <a:ext uri="{FF2B5EF4-FFF2-40B4-BE49-F238E27FC236}">
                  <a16:creationId xmlns:a16="http://schemas.microsoft.com/office/drawing/2014/main" id="{2C5AE66A-46BD-2FE3-FA68-764FDBB8A3F5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5" name="Google Shape;2860;p22">
              <a:extLst>
                <a:ext uri="{FF2B5EF4-FFF2-40B4-BE49-F238E27FC236}">
                  <a16:creationId xmlns:a16="http://schemas.microsoft.com/office/drawing/2014/main" id="{64B378A2-738F-8CA4-225D-999DAE5BF10F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6" name="Google Shape;2861;p22">
              <a:extLst>
                <a:ext uri="{FF2B5EF4-FFF2-40B4-BE49-F238E27FC236}">
                  <a16:creationId xmlns:a16="http://schemas.microsoft.com/office/drawing/2014/main" id="{22F47FBC-92D9-7AFB-EF5C-4F37EFB57A5A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7" name="Google Shape;2862;p22">
              <a:extLst>
                <a:ext uri="{FF2B5EF4-FFF2-40B4-BE49-F238E27FC236}">
                  <a16:creationId xmlns:a16="http://schemas.microsoft.com/office/drawing/2014/main" id="{988A10C3-1CB4-6497-E277-4652FD708DE6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8" name="Google Shape;2863;p22">
              <a:extLst>
                <a:ext uri="{FF2B5EF4-FFF2-40B4-BE49-F238E27FC236}">
                  <a16:creationId xmlns:a16="http://schemas.microsoft.com/office/drawing/2014/main" id="{D7286075-A3C5-9800-54A4-ACB651923322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9" name="Google Shape;2864;p22">
              <a:extLst>
                <a:ext uri="{FF2B5EF4-FFF2-40B4-BE49-F238E27FC236}">
                  <a16:creationId xmlns:a16="http://schemas.microsoft.com/office/drawing/2014/main" id="{B4C6A3FB-4BFC-9384-8442-A19BD4CCBB35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0" name="Google Shape;2865;p22">
              <a:extLst>
                <a:ext uri="{FF2B5EF4-FFF2-40B4-BE49-F238E27FC236}">
                  <a16:creationId xmlns:a16="http://schemas.microsoft.com/office/drawing/2014/main" id="{1AFC2F25-885D-EDAD-C4A3-29E98CFB69B5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1" name="Google Shape;2866;p22">
              <a:extLst>
                <a:ext uri="{FF2B5EF4-FFF2-40B4-BE49-F238E27FC236}">
                  <a16:creationId xmlns:a16="http://schemas.microsoft.com/office/drawing/2014/main" id="{79F3704E-7318-9B48-B047-8637460116ED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2" name="Google Shape;2867;p22">
              <a:extLst>
                <a:ext uri="{FF2B5EF4-FFF2-40B4-BE49-F238E27FC236}">
                  <a16:creationId xmlns:a16="http://schemas.microsoft.com/office/drawing/2014/main" id="{C3D33878-DF09-6108-87F4-43431E75D59D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3" name="Google Shape;2868;p22">
              <a:extLst>
                <a:ext uri="{FF2B5EF4-FFF2-40B4-BE49-F238E27FC236}">
                  <a16:creationId xmlns:a16="http://schemas.microsoft.com/office/drawing/2014/main" id="{9C2AB70E-9806-1FBE-688B-E48D2DF5F50E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4" name="Google Shape;2869;p22">
              <a:extLst>
                <a:ext uri="{FF2B5EF4-FFF2-40B4-BE49-F238E27FC236}">
                  <a16:creationId xmlns:a16="http://schemas.microsoft.com/office/drawing/2014/main" id="{96EADB4A-AC68-BFBC-8FEB-DC50DE69FE11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5" name="Google Shape;2870;p22">
              <a:extLst>
                <a:ext uri="{FF2B5EF4-FFF2-40B4-BE49-F238E27FC236}">
                  <a16:creationId xmlns:a16="http://schemas.microsoft.com/office/drawing/2014/main" id="{FCDE0551-69BC-EB91-9CF9-EAEDC5A314BD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6" name="Google Shape;2871;p22">
              <a:extLst>
                <a:ext uri="{FF2B5EF4-FFF2-40B4-BE49-F238E27FC236}">
                  <a16:creationId xmlns:a16="http://schemas.microsoft.com/office/drawing/2014/main" id="{26A90A02-5422-378A-0E5E-6B29FFA73DA8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7" name="Google Shape;2872;p22">
              <a:extLst>
                <a:ext uri="{FF2B5EF4-FFF2-40B4-BE49-F238E27FC236}">
                  <a16:creationId xmlns:a16="http://schemas.microsoft.com/office/drawing/2014/main" id="{1B3C3084-8467-F009-40EB-EF2337DAB649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8" name="Google Shape;2873;p22">
              <a:extLst>
                <a:ext uri="{FF2B5EF4-FFF2-40B4-BE49-F238E27FC236}">
                  <a16:creationId xmlns:a16="http://schemas.microsoft.com/office/drawing/2014/main" id="{5CF23A50-3FC6-F773-BB9F-06BEDCF2A452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9" name="Google Shape;2874;p22">
              <a:extLst>
                <a:ext uri="{FF2B5EF4-FFF2-40B4-BE49-F238E27FC236}">
                  <a16:creationId xmlns:a16="http://schemas.microsoft.com/office/drawing/2014/main" id="{239388F7-D463-FD61-A6A9-19E602C12222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0" name="Google Shape;2875;p22">
              <a:extLst>
                <a:ext uri="{FF2B5EF4-FFF2-40B4-BE49-F238E27FC236}">
                  <a16:creationId xmlns:a16="http://schemas.microsoft.com/office/drawing/2014/main" id="{679C80B0-4726-3152-4ACA-258F770C264E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1" name="Google Shape;2876;p22">
              <a:extLst>
                <a:ext uri="{FF2B5EF4-FFF2-40B4-BE49-F238E27FC236}">
                  <a16:creationId xmlns:a16="http://schemas.microsoft.com/office/drawing/2014/main" id="{2FC11027-664D-8A9C-9D8C-600F54E6301A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2" name="Google Shape;2877;p22">
              <a:extLst>
                <a:ext uri="{FF2B5EF4-FFF2-40B4-BE49-F238E27FC236}">
                  <a16:creationId xmlns:a16="http://schemas.microsoft.com/office/drawing/2014/main" id="{174F03D6-B0B1-492D-3FD9-D7CEB3B71EE5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3" name="Google Shape;2878;p22">
              <a:extLst>
                <a:ext uri="{FF2B5EF4-FFF2-40B4-BE49-F238E27FC236}">
                  <a16:creationId xmlns:a16="http://schemas.microsoft.com/office/drawing/2014/main" id="{3377CAE8-81CD-116B-448F-18B0C950C79B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4" name="Google Shape;2879;p22">
              <a:extLst>
                <a:ext uri="{FF2B5EF4-FFF2-40B4-BE49-F238E27FC236}">
                  <a16:creationId xmlns:a16="http://schemas.microsoft.com/office/drawing/2014/main" id="{39BA9C4B-5BE4-41C0-F744-933CBBD0AFAB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5" name="Google Shape;2880;p22">
              <a:extLst>
                <a:ext uri="{FF2B5EF4-FFF2-40B4-BE49-F238E27FC236}">
                  <a16:creationId xmlns:a16="http://schemas.microsoft.com/office/drawing/2014/main" id="{F6BACC75-F5DD-2137-3265-25A7A5EA4FA6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6" name="Google Shape;2881;p22">
              <a:extLst>
                <a:ext uri="{FF2B5EF4-FFF2-40B4-BE49-F238E27FC236}">
                  <a16:creationId xmlns:a16="http://schemas.microsoft.com/office/drawing/2014/main" id="{E89BEEB4-F98E-63E3-40D9-1A6615D0453F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7" name="Google Shape;2882;p22">
              <a:extLst>
                <a:ext uri="{FF2B5EF4-FFF2-40B4-BE49-F238E27FC236}">
                  <a16:creationId xmlns:a16="http://schemas.microsoft.com/office/drawing/2014/main" id="{165B24E6-42E4-6C6C-3E0F-C13208ED1321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8" name="Google Shape;2883;p22">
              <a:extLst>
                <a:ext uri="{FF2B5EF4-FFF2-40B4-BE49-F238E27FC236}">
                  <a16:creationId xmlns:a16="http://schemas.microsoft.com/office/drawing/2014/main" id="{CF113A81-537B-2186-8B39-FA36F4763D84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9" name="Google Shape;2884;p22">
              <a:extLst>
                <a:ext uri="{FF2B5EF4-FFF2-40B4-BE49-F238E27FC236}">
                  <a16:creationId xmlns:a16="http://schemas.microsoft.com/office/drawing/2014/main" id="{B3E8D6A3-8FE0-AE99-22B1-A23E8802FB2B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0" name="Google Shape;2885;p22">
              <a:extLst>
                <a:ext uri="{FF2B5EF4-FFF2-40B4-BE49-F238E27FC236}">
                  <a16:creationId xmlns:a16="http://schemas.microsoft.com/office/drawing/2014/main" id="{8C3D8E2E-733F-91AB-76C5-7C5039B590C8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1" name="Google Shape;2886;p22">
              <a:extLst>
                <a:ext uri="{FF2B5EF4-FFF2-40B4-BE49-F238E27FC236}">
                  <a16:creationId xmlns:a16="http://schemas.microsoft.com/office/drawing/2014/main" id="{37F0B063-8DF4-F124-E91B-8F9277B9F9CB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2" name="Google Shape;2887;p22">
              <a:extLst>
                <a:ext uri="{FF2B5EF4-FFF2-40B4-BE49-F238E27FC236}">
                  <a16:creationId xmlns:a16="http://schemas.microsoft.com/office/drawing/2014/main" id="{B3570A0A-F9D7-3C19-5D40-9092FC5EBB59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3" name="Google Shape;2888;p22">
              <a:extLst>
                <a:ext uri="{FF2B5EF4-FFF2-40B4-BE49-F238E27FC236}">
                  <a16:creationId xmlns:a16="http://schemas.microsoft.com/office/drawing/2014/main" id="{B639FB79-EBDF-33FA-610C-95D5E4B9489F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4" name="Google Shape;2889;p22">
              <a:extLst>
                <a:ext uri="{FF2B5EF4-FFF2-40B4-BE49-F238E27FC236}">
                  <a16:creationId xmlns:a16="http://schemas.microsoft.com/office/drawing/2014/main" id="{9C51BB40-B3BB-04A3-6F27-F3D24DB21743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5" name="Google Shape;2890;p22">
              <a:extLst>
                <a:ext uri="{FF2B5EF4-FFF2-40B4-BE49-F238E27FC236}">
                  <a16:creationId xmlns:a16="http://schemas.microsoft.com/office/drawing/2014/main" id="{32ABE51A-BE76-8B26-1600-AEBE6CD4FCA9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6" name="Google Shape;2891;p22">
              <a:extLst>
                <a:ext uri="{FF2B5EF4-FFF2-40B4-BE49-F238E27FC236}">
                  <a16:creationId xmlns:a16="http://schemas.microsoft.com/office/drawing/2014/main" id="{4609AFF7-26B0-9918-DB21-3318D01C2B86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7" name="Google Shape;2892;p22">
              <a:extLst>
                <a:ext uri="{FF2B5EF4-FFF2-40B4-BE49-F238E27FC236}">
                  <a16:creationId xmlns:a16="http://schemas.microsoft.com/office/drawing/2014/main" id="{8281358A-FEED-8D93-A4E6-C3229D0C54B7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8" name="Google Shape;2893;p22">
              <a:extLst>
                <a:ext uri="{FF2B5EF4-FFF2-40B4-BE49-F238E27FC236}">
                  <a16:creationId xmlns:a16="http://schemas.microsoft.com/office/drawing/2014/main" id="{C34579B8-1B4D-1A04-0159-C7A64B5E6717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9" name="Google Shape;2894;p22">
              <a:extLst>
                <a:ext uri="{FF2B5EF4-FFF2-40B4-BE49-F238E27FC236}">
                  <a16:creationId xmlns:a16="http://schemas.microsoft.com/office/drawing/2014/main" id="{EDFF1E73-76C2-BF84-AEA4-557195ED2753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0" name="Google Shape;2895;p22">
              <a:extLst>
                <a:ext uri="{FF2B5EF4-FFF2-40B4-BE49-F238E27FC236}">
                  <a16:creationId xmlns:a16="http://schemas.microsoft.com/office/drawing/2014/main" id="{01EED168-010D-536E-A14A-02A24A763905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1" name="Google Shape;2896;p22">
              <a:extLst>
                <a:ext uri="{FF2B5EF4-FFF2-40B4-BE49-F238E27FC236}">
                  <a16:creationId xmlns:a16="http://schemas.microsoft.com/office/drawing/2014/main" id="{C000DE72-C740-3527-0417-D9E9E24D882D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2" name="Google Shape;2897;p22">
              <a:extLst>
                <a:ext uri="{FF2B5EF4-FFF2-40B4-BE49-F238E27FC236}">
                  <a16:creationId xmlns:a16="http://schemas.microsoft.com/office/drawing/2014/main" id="{1EC9CAF8-122F-A20D-C5F9-965A80EAAA33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3" name="Google Shape;2898;p22">
              <a:extLst>
                <a:ext uri="{FF2B5EF4-FFF2-40B4-BE49-F238E27FC236}">
                  <a16:creationId xmlns:a16="http://schemas.microsoft.com/office/drawing/2014/main" id="{E50E6C30-3CFD-408C-F9C1-8289AA81F8B6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4" name="Google Shape;2899;p22">
              <a:extLst>
                <a:ext uri="{FF2B5EF4-FFF2-40B4-BE49-F238E27FC236}">
                  <a16:creationId xmlns:a16="http://schemas.microsoft.com/office/drawing/2014/main" id="{27633CD2-48C5-C04B-EFD3-42769DAE13F7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5" name="Google Shape;2900;p22">
              <a:extLst>
                <a:ext uri="{FF2B5EF4-FFF2-40B4-BE49-F238E27FC236}">
                  <a16:creationId xmlns:a16="http://schemas.microsoft.com/office/drawing/2014/main" id="{1069C8C8-5C06-AA14-2C47-000BD500A1BA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6" name="Google Shape;2901;p22">
              <a:extLst>
                <a:ext uri="{FF2B5EF4-FFF2-40B4-BE49-F238E27FC236}">
                  <a16:creationId xmlns:a16="http://schemas.microsoft.com/office/drawing/2014/main" id="{3048D3A1-786C-6B26-C838-2EBECF007CCE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7" name="Google Shape;2902;p22">
              <a:extLst>
                <a:ext uri="{FF2B5EF4-FFF2-40B4-BE49-F238E27FC236}">
                  <a16:creationId xmlns:a16="http://schemas.microsoft.com/office/drawing/2014/main" id="{319BE4D3-2ECB-9183-5218-EA1B3C73607A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8" name="Google Shape;2903;p22">
              <a:extLst>
                <a:ext uri="{FF2B5EF4-FFF2-40B4-BE49-F238E27FC236}">
                  <a16:creationId xmlns:a16="http://schemas.microsoft.com/office/drawing/2014/main" id="{723CF806-6C12-4ADD-17EF-AAB120E098AD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9" name="Google Shape;2904;p22">
              <a:extLst>
                <a:ext uri="{FF2B5EF4-FFF2-40B4-BE49-F238E27FC236}">
                  <a16:creationId xmlns:a16="http://schemas.microsoft.com/office/drawing/2014/main" id="{9A2C1E44-FD17-A057-1543-B6ED41E595A2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0" name="Google Shape;2905;p22">
              <a:extLst>
                <a:ext uri="{FF2B5EF4-FFF2-40B4-BE49-F238E27FC236}">
                  <a16:creationId xmlns:a16="http://schemas.microsoft.com/office/drawing/2014/main" id="{CE38BF5E-F772-ED5D-CCD7-D8A47A2E67CD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1" name="Google Shape;2906;p22">
              <a:extLst>
                <a:ext uri="{FF2B5EF4-FFF2-40B4-BE49-F238E27FC236}">
                  <a16:creationId xmlns:a16="http://schemas.microsoft.com/office/drawing/2014/main" id="{2AB94DF3-D21D-D289-7E3A-91ACF78D55FA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2" name="Google Shape;2907;p22">
              <a:extLst>
                <a:ext uri="{FF2B5EF4-FFF2-40B4-BE49-F238E27FC236}">
                  <a16:creationId xmlns:a16="http://schemas.microsoft.com/office/drawing/2014/main" id="{9C7540C8-578A-7477-BAF4-451710F7552C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3" name="Google Shape;2908;p22">
              <a:extLst>
                <a:ext uri="{FF2B5EF4-FFF2-40B4-BE49-F238E27FC236}">
                  <a16:creationId xmlns:a16="http://schemas.microsoft.com/office/drawing/2014/main" id="{DB354F76-7403-FD3C-53BF-B273B4B7C00D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4" name="Google Shape;2909;p22">
              <a:extLst>
                <a:ext uri="{FF2B5EF4-FFF2-40B4-BE49-F238E27FC236}">
                  <a16:creationId xmlns:a16="http://schemas.microsoft.com/office/drawing/2014/main" id="{9EFD02E5-B3EF-2C51-58DE-B6720D23E780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5" name="Google Shape;2910;p22">
              <a:extLst>
                <a:ext uri="{FF2B5EF4-FFF2-40B4-BE49-F238E27FC236}">
                  <a16:creationId xmlns:a16="http://schemas.microsoft.com/office/drawing/2014/main" id="{D7A535BF-A922-4172-0C1D-021645CB1DC1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6" name="Google Shape;2911;p22">
              <a:extLst>
                <a:ext uri="{FF2B5EF4-FFF2-40B4-BE49-F238E27FC236}">
                  <a16:creationId xmlns:a16="http://schemas.microsoft.com/office/drawing/2014/main" id="{C3A67FCF-0C01-E60F-8DCA-2523B5CE7157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7" name="Google Shape;2912;p22">
              <a:extLst>
                <a:ext uri="{FF2B5EF4-FFF2-40B4-BE49-F238E27FC236}">
                  <a16:creationId xmlns:a16="http://schemas.microsoft.com/office/drawing/2014/main" id="{36B8FADC-10A9-33F6-E939-D583632F202C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8" name="Google Shape;2913;p22">
              <a:extLst>
                <a:ext uri="{FF2B5EF4-FFF2-40B4-BE49-F238E27FC236}">
                  <a16:creationId xmlns:a16="http://schemas.microsoft.com/office/drawing/2014/main" id="{544D5CE1-34F6-A676-028B-89DCDF0E1010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9" name="Google Shape;2914;p22">
              <a:extLst>
                <a:ext uri="{FF2B5EF4-FFF2-40B4-BE49-F238E27FC236}">
                  <a16:creationId xmlns:a16="http://schemas.microsoft.com/office/drawing/2014/main" id="{5094887B-88DE-423A-93FE-BDD2C86AF8C6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0" name="Google Shape;2915;p22">
              <a:extLst>
                <a:ext uri="{FF2B5EF4-FFF2-40B4-BE49-F238E27FC236}">
                  <a16:creationId xmlns:a16="http://schemas.microsoft.com/office/drawing/2014/main" id="{2CC5EAC6-05E4-B419-9C8C-1AB206C14EF1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1" name="Google Shape;2916;p22">
              <a:extLst>
                <a:ext uri="{FF2B5EF4-FFF2-40B4-BE49-F238E27FC236}">
                  <a16:creationId xmlns:a16="http://schemas.microsoft.com/office/drawing/2014/main" id="{B94A3AB8-B17E-1CCD-AA73-D035016E382A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2" name="Google Shape;2917;p22">
              <a:extLst>
                <a:ext uri="{FF2B5EF4-FFF2-40B4-BE49-F238E27FC236}">
                  <a16:creationId xmlns:a16="http://schemas.microsoft.com/office/drawing/2014/main" id="{6E77F22D-34A5-9092-F82F-E79DDB2112A9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3" name="Google Shape;2918;p22">
              <a:extLst>
                <a:ext uri="{FF2B5EF4-FFF2-40B4-BE49-F238E27FC236}">
                  <a16:creationId xmlns:a16="http://schemas.microsoft.com/office/drawing/2014/main" id="{C3681B83-6236-4E1C-6316-F96D65B86225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4" name="Google Shape;2919;p22">
              <a:extLst>
                <a:ext uri="{FF2B5EF4-FFF2-40B4-BE49-F238E27FC236}">
                  <a16:creationId xmlns:a16="http://schemas.microsoft.com/office/drawing/2014/main" id="{135DD840-370C-8B9C-C40A-544E43D82141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5" name="Google Shape;2920;p22">
              <a:extLst>
                <a:ext uri="{FF2B5EF4-FFF2-40B4-BE49-F238E27FC236}">
                  <a16:creationId xmlns:a16="http://schemas.microsoft.com/office/drawing/2014/main" id="{02AD95AB-B02E-4610-96A4-B8DBB73F2F65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6" name="Google Shape;2921;p22">
              <a:extLst>
                <a:ext uri="{FF2B5EF4-FFF2-40B4-BE49-F238E27FC236}">
                  <a16:creationId xmlns:a16="http://schemas.microsoft.com/office/drawing/2014/main" id="{743C9A78-6EF8-EAA0-528A-09BA63F4D031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7" name="Google Shape;2922;p22">
              <a:extLst>
                <a:ext uri="{FF2B5EF4-FFF2-40B4-BE49-F238E27FC236}">
                  <a16:creationId xmlns:a16="http://schemas.microsoft.com/office/drawing/2014/main" id="{899D2403-BEBE-9F35-EB83-0B24120352D7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8" name="Google Shape;2923;p22">
              <a:extLst>
                <a:ext uri="{FF2B5EF4-FFF2-40B4-BE49-F238E27FC236}">
                  <a16:creationId xmlns:a16="http://schemas.microsoft.com/office/drawing/2014/main" id="{155EA432-4A37-1490-FD41-CC5E2B0E97F5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9" name="Google Shape;2924;p22">
              <a:extLst>
                <a:ext uri="{FF2B5EF4-FFF2-40B4-BE49-F238E27FC236}">
                  <a16:creationId xmlns:a16="http://schemas.microsoft.com/office/drawing/2014/main" id="{FEE1CF67-D22C-CC1A-1E72-37FB968A837D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0" name="Google Shape;2925;p22">
              <a:extLst>
                <a:ext uri="{FF2B5EF4-FFF2-40B4-BE49-F238E27FC236}">
                  <a16:creationId xmlns:a16="http://schemas.microsoft.com/office/drawing/2014/main" id="{92D8BAE2-5F08-7D45-D073-B72B51444065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1" name="Google Shape;2926;p22">
              <a:extLst>
                <a:ext uri="{FF2B5EF4-FFF2-40B4-BE49-F238E27FC236}">
                  <a16:creationId xmlns:a16="http://schemas.microsoft.com/office/drawing/2014/main" id="{5DC97503-2E59-6797-CF13-CD475A204248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2" name="Google Shape;2927;p22">
              <a:extLst>
                <a:ext uri="{FF2B5EF4-FFF2-40B4-BE49-F238E27FC236}">
                  <a16:creationId xmlns:a16="http://schemas.microsoft.com/office/drawing/2014/main" id="{129057E3-05F6-9CBD-EDD4-D52C49D413F3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3" name="Google Shape;2928;p22">
              <a:extLst>
                <a:ext uri="{FF2B5EF4-FFF2-40B4-BE49-F238E27FC236}">
                  <a16:creationId xmlns:a16="http://schemas.microsoft.com/office/drawing/2014/main" id="{CEAD01F9-AD57-857B-AD19-8C5F4D44341E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4" name="Google Shape;2929;p22">
              <a:extLst>
                <a:ext uri="{FF2B5EF4-FFF2-40B4-BE49-F238E27FC236}">
                  <a16:creationId xmlns:a16="http://schemas.microsoft.com/office/drawing/2014/main" id="{6539C5E8-3B97-CD7A-E924-09E95A70D1B6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5" name="Google Shape;2930;p22">
              <a:extLst>
                <a:ext uri="{FF2B5EF4-FFF2-40B4-BE49-F238E27FC236}">
                  <a16:creationId xmlns:a16="http://schemas.microsoft.com/office/drawing/2014/main" id="{113401D6-7C8E-0A5D-9F34-DEF4C112FB39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6" name="Google Shape;2931;p22">
              <a:extLst>
                <a:ext uri="{FF2B5EF4-FFF2-40B4-BE49-F238E27FC236}">
                  <a16:creationId xmlns:a16="http://schemas.microsoft.com/office/drawing/2014/main" id="{654118CD-AF6A-D79A-C32E-83E8D10F849F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7" name="Google Shape;2932;p22">
              <a:extLst>
                <a:ext uri="{FF2B5EF4-FFF2-40B4-BE49-F238E27FC236}">
                  <a16:creationId xmlns:a16="http://schemas.microsoft.com/office/drawing/2014/main" id="{16A08481-04C0-1544-1B8F-AA8B2CD6499F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8" name="Google Shape;2933;p22">
              <a:extLst>
                <a:ext uri="{FF2B5EF4-FFF2-40B4-BE49-F238E27FC236}">
                  <a16:creationId xmlns:a16="http://schemas.microsoft.com/office/drawing/2014/main" id="{C244063A-31B4-E13C-DBFE-793EE40DAF2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9" name="Google Shape;2934;p22">
              <a:extLst>
                <a:ext uri="{FF2B5EF4-FFF2-40B4-BE49-F238E27FC236}">
                  <a16:creationId xmlns:a16="http://schemas.microsoft.com/office/drawing/2014/main" id="{6556FE19-8E9F-4291-7B5D-09A1A9209896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0" name="Google Shape;2935;p22">
              <a:extLst>
                <a:ext uri="{FF2B5EF4-FFF2-40B4-BE49-F238E27FC236}">
                  <a16:creationId xmlns:a16="http://schemas.microsoft.com/office/drawing/2014/main" id="{2BE96C50-7995-030F-501E-6F17C7E94140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1" name="Google Shape;2936;p22">
              <a:extLst>
                <a:ext uri="{FF2B5EF4-FFF2-40B4-BE49-F238E27FC236}">
                  <a16:creationId xmlns:a16="http://schemas.microsoft.com/office/drawing/2014/main" id="{19EE75D3-AECE-476F-7C02-F244B8E7A306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2" name="Google Shape;2937;p22">
              <a:extLst>
                <a:ext uri="{FF2B5EF4-FFF2-40B4-BE49-F238E27FC236}">
                  <a16:creationId xmlns:a16="http://schemas.microsoft.com/office/drawing/2014/main" id="{D25147EE-C02A-38AA-71A4-240B74FDB3B4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3" name="Google Shape;2938;p22">
              <a:extLst>
                <a:ext uri="{FF2B5EF4-FFF2-40B4-BE49-F238E27FC236}">
                  <a16:creationId xmlns:a16="http://schemas.microsoft.com/office/drawing/2014/main" id="{B54144EF-3E42-96DE-90BB-CCDB303FF75A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4" name="Google Shape;2939;p22">
              <a:extLst>
                <a:ext uri="{FF2B5EF4-FFF2-40B4-BE49-F238E27FC236}">
                  <a16:creationId xmlns:a16="http://schemas.microsoft.com/office/drawing/2014/main" id="{C345EDE5-2296-7D00-0F0B-54A579D39339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5" name="Google Shape;2940;p22">
              <a:extLst>
                <a:ext uri="{FF2B5EF4-FFF2-40B4-BE49-F238E27FC236}">
                  <a16:creationId xmlns:a16="http://schemas.microsoft.com/office/drawing/2014/main" id="{E73DBF0A-BF0B-F156-7F51-987487C77101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6" name="Google Shape;2941;p22">
              <a:extLst>
                <a:ext uri="{FF2B5EF4-FFF2-40B4-BE49-F238E27FC236}">
                  <a16:creationId xmlns:a16="http://schemas.microsoft.com/office/drawing/2014/main" id="{E1848A17-E4DE-5810-9153-1D099EA52B66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7" name="Google Shape;2942;p22">
              <a:extLst>
                <a:ext uri="{FF2B5EF4-FFF2-40B4-BE49-F238E27FC236}">
                  <a16:creationId xmlns:a16="http://schemas.microsoft.com/office/drawing/2014/main" id="{6761A20D-C4CE-162A-671A-E7E517B58CA1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8" name="Google Shape;2943;p22">
              <a:extLst>
                <a:ext uri="{FF2B5EF4-FFF2-40B4-BE49-F238E27FC236}">
                  <a16:creationId xmlns:a16="http://schemas.microsoft.com/office/drawing/2014/main" id="{5D6E20E6-3CAD-03D6-834B-CDFDB401EE2C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9" name="Google Shape;2944;p22">
              <a:extLst>
                <a:ext uri="{FF2B5EF4-FFF2-40B4-BE49-F238E27FC236}">
                  <a16:creationId xmlns:a16="http://schemas.microsoft.com/office/drawing/2014/main" id="{BE686B20-954E-AE6A-FA20-D8E792399872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0" name="Google Shape;2945;p22">
              <a:extLst>
                <a:ext uri="{FF2B5EF4-FFF2-40B4-BE49-F238E27FC236}">
                  <a16:creationId xmlns:a16="http://schemas.microsoft.com/office/drawing/2014/main" id="{DF616CF3-7EAF-D487-4B6D-1C901CD3C143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1" name="Google Shape;2946;p22">
              <a:extLst>
                <a:ext uri="{FF2B5EF4-FFF2-40B4-BE49-F238E27FC236}">
                  <a16:creationId xmlns:a16="http://schemas.microsoft.com/office/drawing/2014/main" id="{BA35CAEA-944A-FBA1-4166-020075D4CB9A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2" name="Google Shape;2947;p22">
              <a:extLst>
                <a:ext uri="{FF2B5EF4-FFF2-40B4-BE49-F238E27FC236}">
                  <a16:creationId xmlns:a16="http://schemas.microsoft.com/office/drawing/2014/main" id="{C97AECAC-D233-5528-2AC0-B100662D3D8C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3" name="Google Shape;2948;p22">
              <a:extLst>
                <a:ext uri="{FF2B5EF4-FFF2-40B4-BE49-F238E27FC236}">
                  <a16:creationId xmlns:a16="http://schemas.microsoft.com/office/drawing/2014/main" id="{4F42922C-F441-CEFA-A663-0A89E443E157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4" name="Google Shape;2949;p22">
              <a:extLst>
                <a:ext uri="{FF2B5EF4-FFF2-40B4-BE49-F238E27FC236}">
                  <a16:creationId xmlns:a16="http://schemas.microsoft.com/office/drawing/2014/main" id="{A9640EE9-3042-6EED-1FB1-F92737A2C794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5" name="Google Shape;2950;p22">
              <a:extLst>
                <a:ext uri="{FF2B5EF4-FFF2-40B4-BE49-F238E27FC236}">
                  <a16:creationId xmlns:a16="http://schemas.microsoft.com/office/drawing/2014/main" id="{BDCD66F2-0B05-1DE6-65B1-C6BBC1289218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6" name="Google Shape;2951;p22">
              <a:extLst>
                <a:ext uri="{FF2B5EF4-FFF2-40B4-BE49-F238E27FC236}">
                  <a16:creationId xmlns:a16="http://schemas.microsoft.com/office/drawing/2014/main" id="{CC809CA3-2776-8068-523D-23A841796D7E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7" name="Google Shape;2952;p22">
              <a:extLst>
                <a:ext uri="{FF2B5EF4-FFF2-40B4-BE49-F238E27FC236}">
                  <a16:creationId xmlns:a16="http://schemas.microsoft.com/office/drawing/2014/main" id="{FCCA7FA5-99D9-140F-3863-8F44BE4405B9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8" name="Google Shape;2953;p22">
              <a:extLst>
                <a:ext uri="{FF2B5EF4-FFF2-40B4-BE49-F238E27FC236}">
                  <a16:creationId xmlns:a16="http://schemas.microsoft.com/office/drawing/2014/main" id="{0277152B-D20D-AEE8-F853-0640C12F56A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9" name="Google Shape;2954;p22">
              <a:extLst>
                <a:ext uri="{FF2B5EF4-FFF2-40B4-BE49-F238E27FC236}">
                  <a16:creationId xmlns:a16="http://schemas.microsoft.com/office/drawing/2014/main" id="{102CE10D-A79A-AABD-48F7-0893E07C8386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0" name="Google Shape;2955;p22">
              <a:extLst>
                <a:ext uri="{FF2B5EF4-FFF2-40B4-BE49-F238E27FC236}">
                  <a16:creationId xmlns:a16="http://schemas.microsoft.com/office/drawing/2014/main" id="{54B0108F-5493-525A-31F3-C4CA9A22697C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1" name="Google Shape;2956;p22">
              <a:extLst>
                <a:ext uri="{FF2B5EF4-FFF2-40B4-BE49-F238E27FC236}">
                  <a16:creationId xmlns:a16="http://schemas.microsoft.com/office/drawing/2014/main" id="{41D67E04-4EA6-957F-3DF3-B6724F0117CF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2" name="Google Shape;2957;p22">
              <a:extLst>
                <a:ext uri="{FF2B5EF4-FFF2-40B4-BE49-F238E27FC236}">
                  <a16:creationId xmlns:a16="http://schemas.microsoft.com/office/drawing/2014/main" id="{95E51EAC-DBFA-E20B-EA51-137422CCC586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3" name="Google Shape;2958;p22">
              <a:extLst>
                <a:ext uri="{FF2B5EF4-FFF2-40B4-BE49-F238E27FC236}">
                  <a16:creationId xmlns:a16="http://schemas.microsoft.com/office/drawing/2014/main" id="{EB982C80-F029-615D-EEA5-530C7C8E7AAF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4" name="Google Shape;2959;p22">
              <a:extLst>
                <a:ext uri="{FF2B5EF4-FFF2-40B4-BE49-F238E27FC236}">
                  <a16:creationId xmlns:a16="http://schemas.microsoft.com/office/drawing/2014/main" id="{9A8A6760-5A7B-F1BC-C0D4-BF7FCB7D218C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5" name="Google Shape;2960;p22">
              <a:extLst>
                <a:ext uri="{FF2B5EF4-FFF2-40B4-BE49-F238E27FC236}">
                  <a16:creationId xmlns:a16="http://schemas.microsoft.com/office/drawing/2014/main" id="{3D136BA4-73A8-3260-11D9-7C4477A62B95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6" name="Google Shape;2961;p22">
              <a:extLst>
                <a:ext uri="{FF2B5EF4-FFF2-40B4-BE49-F238E27FC236}">
                  <a16:creationId xmlns:a16="http://schemas.microsoft.com/office/drawing/2014/main" id="{9F493A99-B862-8BFD-340D-5D4C4CCFFD66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7" name="Google Shape;2962;p22">
              <a:extLst>
                <a:ext uri="{FF2B5EF4-FFF2-40B4-BE49-F238E27FC236}">
                  <a16:creationId xmlns:a16="http://schemas.microsoft.com/office/drawing/2014/main" id="{6D1606F0-2050-59F4-F9EB-F1FE85D643B6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8" name="Google Shape;2963;p22">
              <a:extLst>
                <a:ext uri="{FF2B5EF4-FFF2-40B4-BE49-F238E27FC236}">
                  <a16:creationId xmlns:a16="http://schemas.microsoft.com/office/drawing/2014/main" id="{82F61B04-0BBA-EE1C-EDE3-8B3B864277AC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9" name="Google Shape;2964;p22">
              <a:extLst>
                <a:ext uri="{FF2B5EF4-FFF2-40B4-BE49-F238E27FC236}">
                  <a16:creationId xmlns:a16="http://schemas.microsoft.com/office/drawing/2014/main" id="{E3C832E7-6B56-3805-E672-265B441843E3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0" name="Google Shape;2965;p22">
              <a:extLst>
                <a:ext uri="{FF2B5EF4-FFF2-40B4-BE49-F238E27FC236}">
                  <a16:creationId xmlns:a16="http://schemas.microsoft.com/office/drawing/2014/main" id="{1F5472CA-48B3-C5FA-78BA-04C7F77D37F9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1" name="Google Shape;2966;p22">
              <a:extLst>
                <a:ext uri="{FF2B5EF4-FFF2-40B4-BE49-F238E27FC236}">
                  <a16:creationId xmlns:a16="http://schemas.microsoft.com/office/drawing/2014/main" id="{1807B653-393B-D4BA-04F2-A2A644B1DE58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2" name="Google Shape;2967;p22">
              <a:extLst>
                <a:ext uri="{FF2B5EF4-FFF2-40B4-BE49-F238E27FC236}">
                  <a16:creationId xmlns:a16="http://schemas.microsoft.com/office/drawing/2014/main" id="{E8612B6C-B1E4-E272-32BF-6502DBC9500F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3" name="Google Shape;2968;p22">
              <a:extLst>
                <a:ext uri="{FF2B5EF4-FFF2-40B4-BE49-F238E27FC236}">
                  <a16:creationId xmlns:a16="http://schemas.microsoft.com/office/drawing/2014/main" id="{4AAAFF4B-5D1E-C227-EDED-D4F0103E0345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4" name="Google Shape;2969;p22">
              <a:extLst>
                <a:ext uri="{FF2B5EF4-FFF2-40B4-BE49-F238E27FC236}">
                  <a16:creationId xmlns:a16="http://schemas.microsoft.com/office/drawing/2014/main" id="{F6163E35-3755-D71B-3E97-C3EC17B6AEC8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5" name="Google Shape;2970;p22">
              <a:extLst>
                <a:ext uri="{FF2B5EF4-FFF2-40B4-BE49-F238E27FC236}">
                  <a16:creationId xmlns:a16="http://schemas.microsoft.com/office/drawing/2014/main" id="{A3440B2A-368E-FDEE-839D-395965B025D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6" name="Google Shape;2971;p22">
              <a:extLst>
                <a:ext uri="{FF2B5EF4-FFF2-40B4-BE49-F238E27FC236}">
                  <a16:creationId xmlns:a16="http://schemas.microsoft.com/office/drawing/2014/main" id="{84936E8A-6CF2-703D-DBF1-6DF542BBC34D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7" name="Google Shape;2972;p22">
              <a:extLst>
                <a:ext uri="{FF2B5EF4-FFF2-40B4-BE49-F238E27FC236}">
                  <a16:creationId xmlns:a16="http://schemas.microsoft.com/office/drawing/2014/main" id="{25FF530F-90BE-9FA0-CEF3-59860ADCF6B7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8" name="Google Shape;2973;p22">
              <a:extLst>
                <a:ext uri="{FF2B5EF4-FFF2-40B4-BE49-F238E27FC236}">
                  <a16:creationId xmlns:a16="http://schemas.microsoft.com/office/drawing/2014/main" id="{A0C00995-CF7E-973A-A529-A7A28E4ADE5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9" name="Google Shape;2974;p22">
              <a:extLst>
                <a:ext uri="{FF2B5EF4-FFF2-40B4-BE49-F238E27FC236}">
                  <a16:creationId xmlns:a16="http://schemas.microsoft.com/office/drawing/2014/main" id="{C1BEB9D3-A5A2-F9F2-E7E3-148399380FD6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0" name="Google Shape;2975;p22">
              <a:extLst>
                <a:ext uri="{FF2B5EF4-FFF2-40B4-BE49-F238E27FC236}">
                  <a16:creationId xmlns:a16="http://schemas.microsoft.com/office/drawing/2014/main" id="{25D593B0-76BC-F5B2-AAB5-23A12DDF8E51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1" name="Google Shape;2976;p22">
              <a:extLst>
                <a:ext uri="{FF2B5EF4-FFF2-40B4-BE49-F238E27FC236}">
                  <a16:creationId xmlns:a16="http://schemas.microsoft.com/office/drawing/2014/main" id="{0B330A27-35CE-2D3F-B4D8-8F2A989FD8DB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2" name="Google Shape;2977;p22">
              <a:extLst>
                <a:ext uri="{FF2B5EF4-FFF2-40B4-BE49-F238E27FC236}">
                  <a16:creationId xmlns:a16="http://schemas.microsoft.com/office/drawing/2014/main" id="{FB5B1863-3ED8-1CCE-0B1F-299AC0A966FE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3" name="Google Shape;2978;p22">
              <a:extLst>
                <a:ext uri="{FF2B5EF4-FFF2-40B4-BE49-F238E27FC236}">
                  <a16:creationId xmlns:a16="http://schemas.microsoft.com/office/drawing/2014/main" id="{6006739B-058F-EC3A-7139-F0A2FC866AC4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4" name="Google Shape;2979;p22">
              <a:extLst>
                <a:ext uri="{FF2B5EF4-FFF2-40B4-BE49-F238E27FC236}">
                  <a16:creationId xmlns:a16="http://schemas.microsoft.com/office/drawing/2014/main" id="{47974BB5-66D5-CD0D-3996-78E49B69E8D4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5" name="Google Shape;2980;p22">
              <a:extLst>
                <a:ext uri="{FF2B5EF4-FFF2-40B4-BE49-F238E27FC236}">
                  <a16:creationId xmlns:a16="http://schemas.microsoft.com/office/drawing/2014/main" id="{873070EE-D992-C871-E03A-B20A7189D6EF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6" name="Google Shape;2981;p22">
              <a:extLst>
                <a:ext uri="{FF2B5EF4-FFF2-40B4-BE49-F238E27FC236}">
                  <a16:creationId xmlns:a16="http://schemas.microsoft.com/office/drawing/2014/main" id="{2CC255B2-0E63-DAA8-1475-BE2BF201289B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7" name="Google Shape;2982;p22">
              <a:extLst>
                <a:ext uri="{FF2B5EF4-FFF2-40B4-BE49-F238E27FC236}">
                  <a16:creationId xmlns:a16="http://schemas.microsoft.com/office/drawing/2014/main" id="{79FB30D9-7254-F7E4-6C7E-9F5ED91A3C72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8" name="Google Shape;2983;p22">
              <a:extLst>
                <a:ext uri="{FF2B5EF4-FFF2-40B4-BE49-F238E27FC236}">
                  <a16:creationId xmlns:a16="http://schemas.microsoft.com/office/drawing/2014/main" id="{2514DCC2-2C37-EB3B-8D70-E7BEF4446D0B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9" name="Google Shape;2984;p22">
              <a:extLst>
                <a:ext uri="{FF2B5EF4-FFF2-40B4-BE49-F238E27FC236}">
                  <a16:creationId xmlns:a16="http://schemas.microsoft.com/office/drawing/2014/main" id="{DF8128AF-343F-621B-E85F-6BCE99CBF5E9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0" name="Google Shape;2985;p22">
              <a:extLst>
                <a:ext uri="{FF2B5EF4-FFF2-40B4-BE49-F238E27FC236}">
                  <a16:creationId xmlns:a16="http://schemas.microsoft.com/office/drawing/2014/main" id="{47FE0F56-AAE0-1085-B438-0A658807A7D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1" name="Google Shape;2986;p22">
              <a:extLst>
                <a:ext uri="{FF2B5EF4-FFF2-40B4-BE49-F238E27FC236}">
                  <a16:creationId xmlns:a16="http://schemas.microsoft.com/office/drawing/2014/main" id="{F96663BA-A896-747B-20FF-89020EF134FF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2" name="Google Shape;2987;p22">
              <a:extLst>
                <a:ext uri="{FF2B5EF4-FFF2-40B4-BE49-F238E27FC236}">
                  <a16:creationId xmlns:a16="http://schemas.microsoft.com/office/drawing/2014/main" id="{FC163C90-D7DA-6CDF-E635-E619C81461DC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3" name="Google Shape;2988;p22">
              <a:extLst>
                <a:ext uri="{FF2B5EF4-FFF2-40B4-BE49-F238E27FC236}">
                  <a16:creationId xmlns:a16="http://schemas.microsoft.com/office/drawing/2014/main" id="{3364AFB6-F7E2-74F0-F1CA-6CE80D92650B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4" name="Google Shape;2989;p22">
              <a:extLst>
                <a:ext uri="{FF2B5EF4-FFF2-40B4-BE49-F238E27FC236}">
                  <a16:creationId xmlns:a16="http://schemas.microsoft.com/office/drawing/2014/main" id="{691A6088-1FB6-41C0-7814-099CC3E7DC3E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5" name="Google Shape;2990;p22">
              <a:extLst>
                <a:ext uri="{FF2B5EF4-FFF2-40B4-BE49-F238E27FC236}">
                  <a16:creationId xmlns:a16="http://schemas.microsoft.com/office/drawing/2014/main" id="{5DE72F92-5958-1D40-E8BF-C32E04CFFC9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6" name="Google Shape;2991;p22">
              <a:extLst>
                <a:ext uri="{FF2B5EF4-FFF2-40B4-BE49-F238E27FC236}">
                  <a16:creationId xmlns:a16="http://schemas.microsoft.com/office/drawing/2014/main" id="{2E2D8BB9-5E15-3F69-FFAD-CC545884BEAE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7" name="Google Shape;2992;p22">
              <a:extLst>
                <a:ext uri="{FF2B5EF4-FFF2-40B4-BE49-F238E27FC236}">
                  <a16:creationId xmlns:a16="http://schemas.microsoft.com/office/drawing/2014/main" id="{B6EBCC09-D87A-05F9-C88E-EB29E2D72DAA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8" name="Google Shape;2993;p22">
              <a:extLst>
                <a:ext uri="{FF2B5EF4-FFF2-40B4-BE49-F238E27FC236}">
                  <a16:creationId xmlns:a16="http://schemas.microsoft.com/office/drawing/2014/main" id="{15B4E455-62A0-9CB0-4417-F268C47080AA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9" name="Google Shape;2994;p22">
              <a:extLst>
                <a:ext uri="{FF2B5EF4-FFF2-40B4-BE49-F238E27FC236}">
                  <a16:creationId xmlns:a16="http://schemas.microsoft.com/office/drawing/2014/main" id="{0E88C797-7959-5602-3C3B-45C5A02BBF99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0" name="Google Shape;2995;p22">
              <a:extLst>
                <a:ext uri="{FF2B5EF4-FFF2-40B4-BE49-F238E27FC236}">
                  <a16:creationId xmlns:a16="http://schemas.microsoft.com/office/drawing/2014/main" id="{40C600FC-8BEF-1951-57CC-198F05AD3B62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1" name="Google Shape;2996;p22">
              <a:extLst>
                <a:ext uri="{FF2B5EF4-FFF2-40B4-BE49-F238E27FC236}">
                  <a16:creationId xmlns:a16="http://schemas.microsoft.com/office/drawing/2014/main" id="{03FFC575-8FE4-A51D-C82C-F309B10730DE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2" name="Google Shape;2997;p22">
              <a:extLst>
                <a:ext uri="{FF2B5EF4-FFF2-40B4-BE49-F238E27FC236}">
                  <a16:creationId xmlns:a16="http://schemas.microsoft.com/office/drawing/2014/main" id="{E35E742C-94A8-944E-A0EE-A2BCDA445391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3" name="Google Shape;2998;p22">
              <a:extLst>
                <a:ext uri="{FF2B5EF4-FFF2-40B4-BE49-F238E27FC236}">
                  <a16:creationId xmlns:a16="http://schemas.microsoft.com/office/drawing/2014/main" id="{5B87A6FB-4FEC-7BBB-D912-7719B9113963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4" name="Google Shape;2999;p22">
              <a:extLst>
                <a:ext uri="{FF2B5EF4-FFF2-40B4-BE49-F238E27FC236}">
                  <a16:creationId xmlns:a16="http://schemas.microsoft.com/office/drawing/2014/main" id="{57EAD200-495F-13D9-F666-191273363ACE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5" name="Google Shape;3000;p22">
              <a:extLst>
                <a:ext uri="{FF2B5EF4-FFF2-40B4-BE49-F238E27FC236}">
                  <a16:creationId xmlns:a16="http://schemas.microsoft.com/office/drawing/2014/main" id="{68A5EC41-C986-AA8B-3BE2-703B868C28B3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6" name="Google Shape;3001;p22">
              <a:extLst>
                <a:ext uri="{FF2B5EF4-FFF2-40B4-BE49-F238E27FC236}">
                  <a16:creationId xmlns:a16="http://schemas.microsoft.com/office/drawing/2014/main" id="{FBDD5B67-7884-750C-E696-B65E61709CC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7" name="Google Shape;3002;p22">
              <a:extLst>
                <a:ext uri="{FF2B5EF4-FFF2-40B4-BE49-F238E27FC236}">
                  <a16:creationId xmlns:a16="http://schemas.microsoft.com/office/drawing/2014/main" id="{B3CCC1F1-0BDA-DA3C-63D0-B7080318C181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8" name="Google Shape;3003;p22">
              <a:extLst>
                <a:ext uri="{FF2B5EF4-FFF2-40B4-BE49-F238E27FC236}">
                  <a16:creationId xmlns:a16="http://schemas.microsoft.com/office/drawing/2014/main" id="{ACBD35A6-A145-38C2-8AFA-6C4FB0BB216B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9" name="Google Shape;3004;p22">
              <a:extLst>
                <a:ext uri="{FF2B5EF4-FFF2-40B4-BE49-F238E27FC236}">
                  <a16:creationId xmlns:a16="http://schemas.microsoft.com/office/drawing/2014/main" id="{A39B666D-1DD0-5351-F267-7DCC29BD9555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0" name="Google Shape;3005;p22">
              <a:extLst>
                <a:ext uri="{FF2B5EF4-FFF2-40B4-BE49-F238E27FC236}">
                  <a16:creationId xmlns:a16="http://schemas.microsoft.com/office/drawing/2014/main" id="{57E2DC7D-E080-16DF-A90F-6ACE475601BD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1" name="Google Shape;3006;p22">
              <a:extLst>
                <a:ext uri="{FF2B5EF4-FFF2-40B4-BE49-F238E27FC236}">
                  <a16:creationId xmlns:a16="http://schemas.microsoft.com/office/drawing/2014/main" id="{E7BF949F-E7F4-5400-2787-D3812B64942D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2" name="Google Shape;3007;p22">
              <a:extLst>
                <a:ext uri="{FF2B5EF4-FFF2-40B4-BE49-F238E27FC236}">
                  <a16:creationId xmlns:a16="http://schemas.microsoft.com/office/drawing/2014/main" id="{4B227C25-418C-D7B1-9B70-CDD8CB75B0AE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3" name="Google Shape;3008;p22">
              <a:extLst>
                <a:ext uri="{FF2B5EF4-FFF2-40B4-BE49-F238E27FC236}">
                  <a16:creationId xmlns:a16="http://schemas.microsoft.com/office/drawing/2014/main" id="{448C795B-70F5-F7CA-B5A5-FB261CA9181E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4" name="Google Shape;3009;p22">
              <a:extLst>
                <a:ext uri="{FF2B5EF4-FFF2-40B4-BE49-F238E27FC236}">
                  <a16:creationId xmlns:a16="http://schemas.microsoft.com/office/drawing/2014/main" id="{1BC66D4D-DEB7-AB68-3B1C-5F394EE0215A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5" name="Google Shape;3010;p22">
              <a:extLst>
                <a:ext uri="{FF2B5EF4-FFF2-40B4-BE49-F238E27FC236}">
                  <a16:creationId xmlns:a16="http://schemas.microsoft.com/office/drawing/2014/main" id="{DCAF4B6A-2898-3138-F0B7-CF52BF3E0E13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6" name="Google Shape;3011;p22">
              <a:extLst>
                <a:ext uri="{FF2B5EF4-FFF2-40B4-BE49-F238E27FC236}">
                  <a16:creationId xmlns:a16="http://schemas.microsoft.com/office/drawing/2014/main" id="{98AA9866-EAFD-FED1-6AF8-933BC5ADEF09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7" name="Google Shape;3012;p22">
              <a:extLst>
                <a:ext uri="{FF2B5EF4-FFF2-40B4-BE49-F238E27FC236}">
                  <a16:creationId xmlns:a16="http://schemas.microsoft.com/office/drawing/2014/main" id="{202D2B75-B759-3C33-17E2-2BACAFAD9D44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8" name="Google Shape;3013;p22">
              <a:extLst>
                <a:ext uri="{FF2B5EF4-FFF2-40B4-BE49-F238E27FC236}">
                  <a16:creationId xmlns:a16="http://schemas.microsoft.com/office/drawing/2014/main" id="{7B6A4657-B4A1-D394-FEB7-9AA63F2563C2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9" name="Google Shape;3014;p22">
              <a:extLst>
                <a:ext uri="{FF2B5EF4-FFF2-40B4-BE49-F238E27FC236}">
                  <a16:creationId xmlns:a16="http://schemas.microsoft.com/office/drawing/2014/main" id="{A23708BB-3B78-9ACD-1D5E-F01234440597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0" name="Google Shape;3015;p22">
              <a:extLst>
                <a:ext uri="{FF2B5EF4-FFF2-40B4-BE49-F238E27FC236}">
                  <a16:creationId xmlns:a16="http://schemas.microsoft.com/office/drawing/2014/main" id="{79571AF9-A5E3-8D42-CE87-341449DA4872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1" name="Google Shape;3016;p22">
              <a:extLst>
                <a:ext uri="{FF2B5EF4-FFF2-40B4-BE49-F238E27FC236}">
                  <a16:creationId xmlns:a16="http://schemas.microsoft.com/office/drawing/2014/main" id="{9743411F-EE95-660F-65F8-425D643ED06C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2" name="Google Shape;3017;p22">
              <a:extLst>
                <a:ext uri="{FF2B5EF4-FFF2-40B4-BE49-F238E27FC236}">
                  <a16:creationId xmlns:a16="http://schemas.microsoft.com/office/drawing/2014/main" id="{FAB5AE68-E072-894A-0E53-C5A5A9268F11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3" name="Google Shape;3018;p22">
              <a:extLst>
                <a:ext uri="{FF2B5EF4-FFF2-40B4-BE49-F238E27FC236}">
                  <a16:creationId xmlns:a16="http://schemas.microsoft.com/office/drawing/2014/main" id="{019471A0-24F9-2255-588A-BDC3FDDB3ABA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4" name="Google Shape;3019;p22">
              <a:extLst>
                <a:ext uri="{FF2B5EF4-FFF2-40B4-BE49-F238E27FC236}">
                  <a16:creationId xmlns:a16="http://schemas.microsoft.com/office/drawing/2014/main" id="{7C5161DE-CC1A-6FC6-EA25-EB254CD14088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5" name="Google Shape;3020;p22">
              <a:extLst>
                <a:ext uri="{FF2B5EF4-FFF2-40B4-BE49-F238E27FC236}">
                  <a16:creationId xmlns:a16="http://schemas.microsoft.com/office/drawing/2014/main" id="{57332F10-9E6F-CAAC-F2AC-28B1CC6DD1D2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6" name="Google Shape;3021;p22">
              <a:extLst>
                <a:ext uri="{FF2B5EF4-FFF2-40B4-BE49-F238E27FC236}">
                  <a16:creationId xmlns:a16="http://schemas.microsoft.com/office/drawing/2014/main" id="{D30EFC5E-1D2C-FF53-5264-8F351321934D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7" name="Google Shape;3022;p22">
              <a:extLst>
                <a:ext uri="{FF2B5EF4-FFF2-40B4-BE49-F238E27FC236}">
                  <a16:creationId xmlns:a16="http://schemas.microsoft.com/office/drawing/2014/main" id="{8CB09F01-06A8-BA34-91D3-5DE0D8F30C5C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8" name="Google Shape;3023;p22">
              <a:extLst>
                <a:ext uri="{FF2B5EF4-FFF2-40B4-BE49-F238E27FC236}">
                  <a16:creationId xmlns:a16="http://schemas.microsoft.com/office/drawing/2014/main" id="{EB82D85D-D2A3-F4F4-2501-90932F4CFDC1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9" name="Google Shape;3024;p22">
              <a:extLst>
                <a:ext uri="{FF2B5EF4-FFF2-40B4-BE49-F238E27FC236}">
                  <a16:creationId xmlns:a16="http://schemas.microsoft.com/office/drawing/2014/main" id="{6741C69F-A599-E07A-B54D-696E3662E29E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0" name="Google Shape;3025;p22">
              <a:extLst>
                <a:ext uri="{FF2B5EF4-FFF2-40B4-BE49-F238E27FC236}">
                  <a16:creationId xmlns:a16="http://schemas.microsoft.com/office/drawing/2014/main" id="{59544E8B-89EC-1648-5F66-173944A6EF31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1" name="Google Shape;3026;p22">
              <a:extLst>
                <a:ext uri="{FF2B5EF4-FFF2-40B4-BE49-F238E27FC236}">
                  <a16:creationId xmlns:a16="http://schemas.microsoft.com/office/drawing/2014/main" id="{800B489A-9E3C-07CB-817A-6F54AA82B814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2" name="Google Shape;3027;p22">
              <a:extLst>
                <a:ext uri="{FF2B5EF4-FFF2-40B4-BE49-F238E27FC236}">
                  <a16:creationId xmlns:a16="http://schemas.microsoft.com/office/drawing/2014/main" id="{D32630A4-A6DE-5A87-D5EF-B453B07FA6E2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3" name="Google Shape;3028;p22">
              <a:extLst>
                <a:ext uri="{FF2B5EF4-FFF2-40B4-BE49-F238E27FC236}">
                  <a16:creationId xmlns:a16="http://schemas.microsoft.com/office/drawing/2014/main" id="{F2880427-7827-D1EE-0FE8-269995166694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4" name="Google Shape;3029;p22">
              <a:extLst>
                <a:ext uri="{FF2B5EF4-FFF2-40B4-BE49-F238E27FC236}">
                  <a16:creationId xmlns:a16="http://schemas.microsoft.com/office/drawing/2014/main" id="{5C9A434E-8991-C5C3-67B8-D225A9DA381A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5" name="Google Shape;3030;p22">
              <a:extLst>
                <a:ext uri="{FF2B5EF4-FFF2-40B4-BE49-F238E27FC236}">
                  <a16:creationId xmlns:a16="http://schemas.microsoft.com/office/drawing/2014/main" id="{1B95C81B-5929-BDBD-E0B0-9016F1DBCDCD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6" name="Google Shape;3031;p22">
              <a:extLst>
                <a:ext uri="{FF2B5EF4-FFF2-40B4-BE49-F238E27FC236}">
                  <a16:creationId xmlns:a16="http://schemas.microsoft.com/office/drawing/2014/main" id="{5C070388-C2BE-1381-1622-ADC92485652C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7" name="Google Shape;3032;p22">
              <a:extLst>
                <a:ext uri="{FF2B5EF4-FFF2-40B4-BE49-F238E27FC236}">
                  <a16:creationId xmlns:a16="http://schemas.microsoft.com/office/drawing/2014/main" id="{B78A8400-D06F-2F39-A3B1-B7530C482860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8" name="Google Shape;3033;p22">
              <a:extLst>
                <a:ext uri="{FF2B5EF4-FFF2-40B4-BE49-F238E27FC236}">
                  <a16:creationId xmlns:a16="http://schemas.microsoft.com/office/drawing/2014/main" id="{9819E5D9-3999-F34C-1DD4-B91A558D991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9" name="Google Shape;3034;p22">
              <a:extLst>
                <a:ext uri="{FF2B5EF4-FFF2-40B4-BE49-F238E27FC236}">
                  <a16:creationId xmlns:a16="http://schemas.microsoft.com/office/drawing/2014/main" id="{F72020BC-BCE6-D01D-7821-720AAC81EEFD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0" name="Google Shape;3035;p22">
              <a:extLst>
                <a:ext uri="{FF2B5EF4-FFF2-40B4-BE49-F238E27FC236}">
                  <a16:creationId xmlns:a16="http://schemas.microsoft.com/office/drawing/2014/main" id="{9EE7FB02-925C-3F19-5DEE-318A2D48DA49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1" name="Google Shape;3036;p22">
              <a:extLst>
                <a:ext uri="{FF2B5EF4-FFF2-40B4-BE49-F238E27FC236}">
                  <a16:creationId xmlns:a16="http://schemas.microsoft.com/office/drawing/2014/main" id="{0DC94F8E-8EB5-64A7-0C2D-45269EDEB27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2" name="Google Shape;3037;p22">
              <a:extLst>
                <a:ext uri="{FF2B5EF4-FFF2-40B4-BE49-F238E27FC236}">
                  <a16:creationId xmlns:a16="http://schemas.microsoft.com/office/drawing/2014/main" id="{AB3E0713-60A8-F5C1-E7AC-0C3E31EC957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3" name="Google Shape;3038;p22">
              <a:extLst>
                <a:ext uri="{FF2B5EF4-FFF2-40B4-BE49-F238E27FC236}">
                  <a16:creationId xmlns:a16="http://schemas.microsoft.com/office/drawing/2014/main" id="{6D6A9DB2-CE82-2B73-1F44-25856CA8ADC0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4" name="Google Shape;3039;p22">
              <a:extLst>
                <a:ext uri="{FF2B5EF4-FFF2-40B4-BE49-F238E27FC236}">
                  <a16:creationId xmlns:a16="http://schemas.microsoft.com/office/drawing/2014/main" id="{D66303C8-5E34-3D5C-C89B-433B15191A65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5" name="Google Shape;3040;p22">
              <a:extLst>
                <a:ext uri="{FF2B5EF4-FFF2-40B4-BE49-F238E27FC236}">
                  <a16:creationId xmlns:a16="http://schemas.microsoft.com/office/drawing/2014/main" id="{87BFDDD6-D5FD-EA8D-6A65-78F9C8D38CAD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6" name="Google Shape;3041;p22">
              <a:extLst>
                <a:ext uri="{FF2B5EF4-FFF2-40B4-BE49-F238E27FC236}">
                  <a16:creationId xmlns:a16="http://schemas.microsoft.com/office/drawing/2014/main" id="{44053BDA-8E76-1C7F-AD5E-B7D13D9A4A85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7" name="Google Shape;3042;p22">
              <a:extLst>
                <a:ext uri="{FF2B5EF4-FFF2-40B4-BE49-F238E27FC236}">
                  <a16:creationId xmlns:a16="http://schemas.microsoft.com/office/drawing/2014/main" id="{965DD1D8-A153-6168-6364-0564D762521C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8" name="Google Shape;3043;p22">
              <a:extLst>
                <a:ext uri="{FF2B5EF4-FFF2-40B4-BE49-F238E27FC236}">
                  <a16:creationId xmlns:a16="http://schemas.microsoft.com/office/drawing/2014/main" id="{0CFBAE82-FA3B-6BD8-6074-597BF5E8C07B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9" name="Google Shape;3044;p22">
              <a:extLst>
                <a:ext uri="{FF2B5EF4-FFF2-40B4-BE49-F238E27FC236}">
                  <a16:creationId xmlns:a16="http://schemas.microsoft.com/office/drawing/2014/main" id="{C080F425-06FF-3716-506B-67AE1E9612B5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0" name="Google Shape;3045;p22">
              <a:extLst>
                <a:ext uri="{FF2B5EF4-FFF2-40B4-BE49-F238E27FC236}">
                  <a16:creationId xmlns:a16="http://schemas.microsoft.com/office/drawing/2014/main" id="{9368DBB0-A0C6-1267-A5D3-B56348CC2D49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1" name="Google Shape;3046;p22">
              <a:extLst>
                <a:ext uri="{FF2B5EF4-FFF2-40B4-BE49-F238E27FC236}">
                  <a16:creationId xmlns:a16="http://schemas.microsoft.com/office/drawing/2014/main" id="{F4CA8CC9-4CC6-0831-9C17-151972989CAD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2" name="Google Shape;3047;p22">
              <a:extLst>
                <a:ext uri="{FF2B5EF4-FFF2-40B4-BE49-F238E27FC236}">
                  <a16:creationId xmlns:a16="http://schemas.microsoft.com/office/drawing/2014/main" id="{D124FEAB-EF15-2402-5720-ACD6FEE45750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3" name="Google Shape;3048;p22">
              <a:extLst>
                <a:ext uri="{FF2B5EF4-FFF2-40B4-BE49-F238E27FC236}">
                  <a16:creationId xmlns:a16="http://schemas.microsoft.com/office/drawing/2014/main" id="{545FA04B-F5F1-205E-CF7C-028AA2DC4D66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4" name="Google Shape;3049;p22">
              <a:extLst>
                <a:ext uri="{FF2B5EF4-FFF2-40B4-BE49-F238E27FC236}">
                  <a16:creationId xmlns:a16="http://schemas.microsoft.com/office/drawing/2014/main" id="{5C53CBEB-021D-0000-1123-BD96CB78EE82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5" name="Google Shape;3050;p22">
              <a:extLst>
                <a:ext uri="{FF2B5EF4-FFF2-40B4-BE49-F238E27FC236}">
                  <a16:creationId xmlns:a16="http://schemas.microsoft.com/office/drawing/2014/main" id="{6ED8B969-0D0F-6C30-C220-F4BE86813F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6" name="Google Shape;3051;p22">
              <a:extLst>
                <a:ext uri="{FF2B5EF4-FFF2-40B4-BE49-F238E27FC236}">
                  <a16:creationId xmlns:a16="http://schemas.microsoft.com/office/drawing/2014/main" id="{86B62CE1-046C-6D32-FDBF-A611E4F67389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7" name="Google Shape;3052;p22">
              <a:extLst>
                <a:ext uri="{FF2B5EF4-FFF2-40B4-BE49-F238E27FC236}">
                  <a16:creationId xmlns:a16="http://schemas.microsoft.com/office/drawing/2014/main" id="{74640090-1DA0-AECC-7BA5-B91C71855A74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8" name="Google Shape;3053;p22">
              <a:extLst>
                <a:ext uri="{FF2B5EF4-FFF2-40B4-BE49-F238E27FC236}">
                  <a16:creationId xmlns:a16="http://schemas.microsoft.com/office/drawing/2014/main" id="{93760DBC-E62F-C677-FDD7-2FF7679A2BD8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9" name="Google Shape;3054;p22">
              <a:extLst>
                <a:ext uri="{FF2B5EF4-FFF2-40B4-BE49-F238E27FC236}">
                  <a16:creationId xmlns:a16="http://schemas.microsoft.com/office/drawing/2014/main" id="{3DD95C74-D17F-74F7-AC30-B0F455D992CB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0" name="Google Shape;3055;p22">
              <a:extLst>
                <a:ext uri="{FF2B5EF4-FFF2-40B4-BE49-F238E27FC236}">
                  <a16:creationId xmlns:a16="http://schemas.microsoft.com/office/drawing/2014/main" id="{55537F41-66FC-01C0-AE35-1BE6A566A27F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1" name="Google Shape;3056;p22">
              <a:extLst>
                <a:ext uri="{FF2B5EF4-FFF2-40B4-BE49-F238E27FC236}">
                  <a16:creationId xmlns:a16="http://schemas.microsoft.com/office/drawing/2014/main" id="{4B7B9FA8-B375-DA46-5D39-974C06AFD0F6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2" name="Google Shape;3057;p22">
              <a:extLst>
                <a:ext uri="{FF2B5EF4-FFF2-40B4-BE49-F238E27FC236}">
                  <a16:creationId xmlns:a16="http://schemas.microsoft.com/office/drawing/2014/main" id="{0A6E5BBC-B8A1-A584-0FD4-9BA7B537C720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3" name="Google Shape;3058;p22">
              <a:extLst>
                <a:ext uri="{FF2B5EF4-FFF2-40B4-BE49-F238E27FC236}">
                  <a16:creationId xmlns:a16="http://schemas.microsoft.com/office/drawing/2014/main" id="{9332995B-0996-3F78-F74C-959D5B7CF325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4" name="Google Shape;3059;p22">
              <a:extLst>
                <a:ext uri="{FF2B5EF4-FFF2-40B4-BE49-F238E27FC236}">
                  <a16:creationId xmlns:a16="http://schemas.microsoft.com/office/drawing/2014/main" id="{6FB790FA-E248-D562-EC97-8290464DDF3D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5" name="Google Shape;3060;p22">
              <a:extLst>
                <a:ext uri="{FF2B5EF4-FFF2-40B4-BE49-F238E27FC236}">
                  <a16:creationId xmlns:a16="http://schemas.microsoft.com/office/drawing/2014/main" id="{E490C37B-39FA-105D-3A55-6D0A96956640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6" name="Google Shape;3061;p22">
              <a:extLst>
                <a:ext uri="{FF2B5EF4-FFF2-40B4-BE49-F238E27FC236}">
                  <a16:creationId xmlns:a16="http://schemas.microsoft.com/office/drawing/2014/main" id="{D1FACAB8-51A8-02BD-F1AD-B239B9166A82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7" name="Google Shape;3062;p22">
              <a:extLst>
                <a:ext uri="{FF2B5EF4-FFF2-40B4-BE49-F238E27FC236}">
                  <a16:creationId xmlns:a16="http://schemas.microsoft.com/office/drawing/2014/main" id="{7413DD33-2F63-9C41-49E9-0CAAC3BFB478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8" name="Google Shape;3063;p22">
              <a:extLst>
                <a:ext uri="{FF2B5EF4-FFF2-40B4-BE49-F238E27FC236}">
                  <a16:creationId xmlns:a16="http://schemas.microsoft.com/office/drawing/2014/main" id="{676F4EBE-0386-EA3F-5F36-B124C789DDCF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9" name="Google Shape;3064;p22">
              <a:extLst>
                <a:ext uri="{FF2B5EF4-FFF2-40B4-BE49-F238E27FC236}">
                  <a16:creationId xmlns:a16="http://schemas.microsoft.com/office/drawing/2014/main" id="{4391A6A9-A9F6-3A9B-523E-49311C4DE8BC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0" name="Google Shape;3065;p22">
              <a:extLst>
                <a:ext uri="{FF2B5EF4-FFF2-40B4-BE49-F238E27FC236}">
                  <a16:creationId xmlns:a16="http://schemas.microsoft.com/office/drawing/2014/main" id="{3FA46DE8-8BE4-4171-3D68-192AEA445AAC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1" name="Google Shape;3066;p22">
              <a:extLst>
                <a:ext uri="{FF2B5EF4-FFF2-40B4-BE49-F238E27FC236}">
                  <a16:creationId xmlns:a16="http://schemas.microsoft.com/office/drawing/2014/main" id="{FD0FB08F-C76D-9318-6E25-44137252DE4C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2" name="Google Shape;3067;p22">
              <a:extLst>
                <a:ext uri="{FF2B5EF4-FFF2-40B4-BE49-F238E27FC236}">
                  <a16:creationId xmlns:a16="http://schemas.microsoft.com/office/drawing/2014/main" id="{74390306-759A-F104-914B-4C0F3E4CF464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3" name="Google Shape;3068;p22">
              <a:extLst>
                <a:ext uri="{FF2B5EF4-FFF2-40B4-BE49-F238E27FC236}">
                  <a16:creationId xmlns:a16="http://schemas.microsoft.com/office/drawing/2014/main" id="{F2921F1C-272A-9FA6-E1BB-D69CA14826F1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4" name="Google Shape;3069;p22">
              <a:extLst>
                <a:ext uri="{FF2B5EF4-FFF2-40B4-BE49-F238E27FC236}">
                  <a16:creationId xmlns:a16="http://schemas.microsoft.com/office/drawing/2014/main" id="{284767EE-4FDA-5013-B282-5AE86D9F50C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5" name="Google Shape;3070;p22">
              <a:extLst>
                <a:ext uri="{FF2B5EF4-FFF2-40B4-BE49-F238E27FC236}">
                  <a16:creationId xmlns:a16="http://schemas.microsoft.com/office/drawing/2014/main" id="{604CE743-75B1-54AF-F598-5DFC61BD046F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6" name="Google Shape;3071;p22">
              <a:extLst>
                <a:ext uri="{FF2B5EF4-FFF2-40B4-BE49-F238E27FC236}">
                  <a16:creationId xmlns:a16="http://schemas.microsoft.com/office/drawing/2014/main" id="{CE62D60E-B629-1A8C-0370-F66A71E3C0E9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7" name="Google Shape;3072;p22">
              <a:extLst>
                <a:ext uri="{FF2B5EF4-FFF2-40B4-BE49-F238E27FC236}">
                  <a16:creationId xmlns:a16="http://schemas.microsoft.com/office/drawing/2014/main" id="{FC60C0BF-82B5-6310-26AB-108311EEFD22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8" name="Google Shape;3073;p22">
              <a:extLst>
                <a:ext uri="{FF2B5EF4-FFF2-40B4-BE49-F238E27FC236}">
                  <a16:creationId xmlns:a16="http://schemas.microsoft.com/office/drawing/2014/main" id="{6474DB9C-C45D-F09B-8E9A-9C5AB6C97B36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9" name="Google Shape;3074;p22">
              <a:extLst>
                <a:ext uri="{FF2B5EF4-FFF2-40B4-BE49-F238E27FC236}">
                  <a16:creationId xmlns:a16="http://schemas.microsoft.com/office/drawing/2014/main" id="{88173B08-DC57-3416-B271-368E06F1272C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0" name="Google Shape;3075;p22">
              <a:extLst>
                <a:ext uri="{FF2B5EF4-FFF2-40B4-BE49-F238E27FC236}">
                  <a16:creationId xmlns:a16="http://schemas.microsoft.com/office/drawing/2014/main" id="{7CE47C53-0098-1514-009B-4E23A2B13342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1" name="Google Shape;3076;p22">
              <a:extLst>
                <a:ext uri="{FF2B5EF4-FFF2-40B4-BE49-F238E27FC236}">
                  <a16:creationId xmlns:a16="http://schemas.microsoft.com/office/drawing/2014/main" id="{B6C5B386-B960-A152-BB7F-80285D11D50A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2" name="Google Shape;3077;p22">
              <a:extLst>
                <a:ext uri="{FF2B5EF4-FFF2-40B4-BE49-F238E27FC236}">
                  <a16:creationId xmlns:a16="http://schemas.microsoft.com/office/drawing/2014/main" id="{DCEC01B4-3F4F-2DCB-9DC1-D007D8EBA4E8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3" name="Google Shape;3078;p22">
              <a:extLst>
                <a:ext uri="{FF2B5EF4-FFF2-40B4-BE49-F238E27FC236}">
                  <a16:creationId xmlns:a16="http://schemas.microsoft.com/office/drawing/2014/main" id="{E2ABF372-2CB0-0527-B261-0C79657F5119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4" name="Google Shape;3079;p22">
              <a:extLst>
                <a:ext uri="{FF2B5EF4-FFF2-40B4-BE49-F238E27FC236}">
                  <a16:creationId xmlns:a16="http://schemas.microsoft.com/office/drawing/2014/main" id="{A3CCAF26-A7ED-26D3-BC46-30428679113A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5" name="Google Shape;3080;p22">
              <a:extLst>
                <a:ext uri="{FF2B5EF4-FFF2-40B4-BE49-F238E27FC236}">
                  <a16:creationId xmlns:a16="http://schemas.microsoft.com/office/drawing/2014/main" id="{4B579623-6920-DD74-8C2A-788B43BE9BCC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6" name="Google Shape;3081;p22">
              <a:extLst>
                <a:ext uri="{FF2B5EF4-FFF2-40B4-BE49-F238E27FC236}">
                  <a16:creationId xmlns:a16="http://schemas.microsoft.com/office/drawing/2014/main" id="{B0DEC4B8-9F20-943D-3562-67831ECEEE01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7" name="Google Shape;3082;p22">
              <a:extLst>
                <a:ext uri="{FF2B5EF4-FFF2-40B4-BE49-F238E27FC236}">
                  <a16:creationId xmlns:a16="http://schemas.microsoft.com/office/drawing/2014/main" id="{14156FD4-C7EF-0AE8-66A2-9C5FB96D13ED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8" name="Google Shape;3083;p22">
              <a:extLst>
                <a:ext uri="{FF2B5EF4-FFF2-40B4-BE49-F238E27FC236}">
                  <a16:creationId xmlns:a16="http://schemas.microsoft.com/office/drawing/2014/main" id="{C85DA7F4-C9ED-D110-02E6-91DD5BA9056F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9" name="Google Shape;3084;p22">
              <a:extLst>
                <a:ext uri="{FF2B5EF4-FFF2-40B4-BE49-F238E27FC236}">
                  <a16:creationId xmlns:a16="http://schemas.microsoft.com/office/drawing/2014/main" id="{AE999CCD-8429-390C-C88C-CEE7D388E9E4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0" name="Google Shape;3085;p22">
              <a:extLst>
                <a:ext uri="{FF2B5EF4-FFF2-40B4-BE49-F238E27FC236}">
                  <a16:creationId xmlns:a16="http://schemas.microsoft.com/office/drawing/2014/main" id="{F2038CB5-4DBC-22E0-EAA6-D60BA163D7B3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1" name="Google Shape;3086;p22">
              <a:extLst>
                <a:ext uri="{FF2B5EF4-FFF2-40B4-BE49-F238E27FC236}">
                  <a16:creationId xmlns:a16="http://schemas.microsoft.com/office/drawing/2014/main" id="{444A912F-7C26-0BF8-E826-9E72952AC8C5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2" name="Google Shape;3087;p22">
              <a:extLst>
                <a:ext uri="{FF2B5EF4-FFF2-40B4-BE49-F238E27FC236}">
                  <a16:creationId xmlns:a16="http://schemas.microsoft.com/office/drawing/2014/main" id="{A6A8B383-9E37-37FE-247B-2F983FCF2956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3" name="Google Shape;3088;p22">
              <a:extLst>
                <a:ext uri="{FF2B5EF4-FFF2-40B4-BE49-F238E27FC236}">
                  <a16:creationId xmlns:a16="http://schemas.microsoft.com/office/drawing/2014/main" id="{DADD35ED-1B7E-AC22-51C1-D71F8D88A94F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4" name="Google Shape;3089;p22">
              <a:extLst>
                <a:ext uri="{FF2B5EF4-FFF2-40B4-BE49-F238E27FC236}">
                  <a16:creationId xmlns:a16="http://schemas.microsoft.com/office/drawing/2014/main" id="{D4485683-C45D-69EB-CC6D-C937696A89B7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5" name="Google Shape;3090;p22">
              <a:extLst>
                <a:ext uri="{FF2B5EF4-FFF2-40B4-BE49-F238E27FC236}">
                  <a16:creationId xmlns:a16="http://schemas.microsoft.com/office/drawing/2014/main" id="{53C8DCF6-5AF9-1A9A-010F-0BCE5C5ED58D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6" name="Google Shape;3091;p22">
              <a:extLst>
                <a:ext uri="{FF2B5EF4-FFF2-40B4-BE49-F238E27FC236}">
                  <a16:creationId xmlns:a16="http://schemas.microsoft.com/office/drawing/2014/main" id="{DEC0E588-2D7D-597B-2741-E77A7151B7AB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7" name="Google Shape;3092;p22">
              <a:extLst>
                <a:ext uri="{FF2B5EF4-FFF2-40B4-BE49-F238E27FC236}">
                  <a16:creationId xmlns:a16="http://schemas.microsoft.com/office/drawing/2014/main" id="{E794CD1B-28FC-11CB-C425-8C1E99BC45BE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8" name="Google Shape;3093;p22">
              <a:extLst>
                <a:ext uri="{FF2B5EF4-FFF2-40B4-BE49-F238E27FC236}">
                  <a16:creationId xmlns:a16="http://schemas.microsoft.com/office/drawing/2014/main" id="{282379C4-AAB5-C3FA-C7D7-CCCF763F0CA1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9" name="Google Shape;3094;p22">
              <a:extLst>
                <a:ext uri="{FF2B5EF4-FFF2-40B4-BE49-F238E27FC236}">
                  <a16:creationId xmlns:a16="http://schemas.microsoft.com/office/drawing/2014/main" id="{5B1CFC08-B487-6E43-2D0B-9E1267BC7E67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0" name="Google Shape;3095;p22">
              <a:extLst>
                <a:ext uri="{FF2B5EF4-FFF2-40B4-BE49-F238E27FC236}">
                  <a16:creationId xmlns:a16="http://schemas.microsoft.com/office/drawing/2014/main" id="{0D55A4B2-A5D5-CBFD-C9AB-6B46D5B95FAE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1" name="Google Shape;3096;p22">
              <a:extLst>
                <a:ext uri="{FF2B5EF4-FFF2-40B4-BE49-F238E27FC236}">
                  <a16:creationId xmlns:a16="http://schemas.microsoft.com/office/drawing/2014/main" id="{2801D491-75AC-18C6-0DA0-167ED720FA1E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2" name="Google Shape;3097;p22">
              <a:extLst>
                <a:ext uri="{FF2B5EF4-FFF2-40B4-BE49-F238E27FC236}">
                  <a16:creationId xmlns:a16="http://schemas.microsoft.com/office/drawing/2014/main" id="{F077E5F7-93C8-E6D6-A169-FF1D59BA221D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3" name="Google Shape;3098;p22">
              <a:extLst>
                <a:ext uri="{FF2B5EF4-FFF2-40B4-BE49-F238E27FC236}">
                  <a16:creationId xmlns:a16="http://schemas.microsoft.com/office/drawing/2014/main" id="{132B7E4E-A01F-1777-0B8F-0853C8CC8C21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4" name="Google Shape;3099;p22">
              <a:extLst>
                <a:ext uri="{FF2B5EF4-FFF2-40B4-BE49-F238E27FC236}">
                  <a16:creationId xmlns:a16="http://schemas.microsoft.com/office/drawing/2014/main" id="{7782206B-4FC5-C41F-2D4C-BE7DE0512A88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5" name="Google Shape;3100;p22">
              <a:extLst>
                <a:ext uri="{FF2B5EF4-FFF2-40B4-BE49-F238E27FC236}">
                  <a16:creationId xmlns:a16="http://schemas.microsoft.com/office/drawing/2014/main" id="{B2C6F01E-F31C-9A58-926F-C014548FDED1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6" name="Google Shape;3101;p22">
              <a:extLst>
                <a:ext uri="{FF2B5EF4-FFF2-40B4-BE49-F238E27FC236}">
                  <a16:creationId xmlns:a16="http://schemas.microsoft.com/office/drawing/2014/main" id="{C1EE323A-F22F-45AC-ADA1-F47436E82C8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7" name="Google Shape;3102;p22">
              <a:extLst>
                <a:ext uri="{FF2B5EF4-FFF2-40B4-BE49-F238E27FC236}">
                  <a16:creationId xmlns:a16="http://schemas.microsoft.com/office/drawing/2014/main" id="{A28E37E2-D477-A63E-FE1A-004A8F090D86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8" name="Google Shape;3103;p22">
              <a:extLst>
                <a:ext uri="{FF2B5EF4-FFF2-40B4-BE49-F238E27FC236}">
                  <a16:creationId xmlns:a16="http://schemas.microsoft.com/office/drawing/2014/main" id="{2AD95B26-D273-9818-94B8-DC417484A74E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9" name="Google Shape;3104;p22">
              <a:extLst>
                <a:ext uri="{FF2B5EF4-FFF2-40B4-BE49-F238E27FC236}">
                  <a16:creationId xmlns:a16="http://schemas.microsoft.com/office/drawing/2014/main" id="{2DEA26CC-015B-F667-12A6-FD745A65EFE3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0" name="Google Shape;3105;p22">
              <a:extLst>
                <a:ext uri="{FF2B5EF4-FFF2-40B4-BE49-F238E27FC236}">
                  <a16:creationId xmlns:a16="http://schemas.microsoft.com/office/drawing/2014/main" id="{5FAEA7DB-668F-0FF9-022E-6A8E33EAC313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1" name="Google Shape;3106;p22">
              <a:extLst>
                <a:ext uri="{FF2B5EF4-FFF2-40B4-BE49-F238E27FC236}">
                  <a16:creationId xmlns:a16="http://schemas.microsoft.com/office/drawing/2014/main" id="{B8019BF9-2A70-7CA8-CE08-660BF5CBDB62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2" name="Google Shape;3107;p22">
              <a:extLst>
                <a:ext uri="{FF2B5EF4-FFF2-40B4-BE49-F238E27FC236}">
                  <a16:creationId xmlns:a16="http://schemas.microsoft.com/office/drawing/2014/main" id="{CBD11C40-2FFC-B1CC-5B66-16B5B2CF77FB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3" name="Google Shape;3108;p22">
              <a:extLst>
                <a:ext uri="{FF2B5EF4-FFF2-40B4-BE49-F238E27FC236}">
                  <a16:creationId xmlns:a16="http://schemas.microsoft.com/office/drawing/2014/main" id="{59F30C00-26F6-5C99-56A1-D97F66BD7D1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4" name="Google Shape;3109;p22">
              <a:extLst>
                <a:ext uri="{FF2B5EF4-FFF2-40B4-BE49-F238E27FC236}">
                  <a16:creationId xmlns:a16="http://schemas.microsoft.com/office/drawing/2014/main" id="{74893D18-C151-6CAD-29C7-819672F18818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5" name="Google Shape;3110;p22">
              <a:extLst>
                <a:ext uri="{FF2B5EF4-FFF2-40B4-BE49-F238E27FC236}">
                  <a16:creationId xmlns:a16="http://schemas.microsoft.com/office/drawing/2014/main" id="{87CE533C-2A50-882F-9E17-F137F65C3FA6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6" name="Google Shape;3111;p22">
              <a:extLst>
                <a:ext uri="{FF2B5EF4-FFF2-40B4-BE49-F238E27FC236}">
                  <a16:creationId xmlns:a16="http://schemas.microsoft.com/office/drawing/2014/main" id="{1AEA60C4-3C98-046D-4045-007895974AEA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7" name="Google Shape;3112;p22">
              <a:extLst>
                <a:ext uri="{FF2B5EF4-FFF2-40B4-BE49-F238E27FC236}">
                  <a16:creationId xmlns:a16="http://schemas.microsoft.com/office/drawing/2014/main" id="{D46189F4-6540-CF0B-6811-88C30A12E841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8" name="Google Shape;3113;p22">
              <a:extLst>
                <a:ext uri="{FF2B5EF4-FFF2-40B4-BE49-F238E27FC236}">
                  <a16:creationId xmlns:a16="http://schemas.microsoft.com/office/drawing/2014/main" id="{E58D47FD-158E-775F-A73C-909ABACB00FE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9" name="Google Shape;3114;p22">
              <a:extLst>
                <a:ext uri="{FF2B5EF4-FFF2-40B4-BE49-F238E27FC236}">
                  <a16:creationId xmlns:a16="http://schemas.microsoft.com/office/drawing/2014/main" id="{24D64E20-6673-577C-E562-7FE09C3D8B67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0" name="Google Shape;3115;p22">
              <a:extLst>
                <a:ext uri="{FF2B5EF4-FFF2-40B4-BE49-F238E27FC236}">
                  <a16:creationId xmlns:a16="http://schemas.microsoft.com/office/drawing/2014/main" id="{BF536302-AA30-0B1F-4BE5-7340D0D6F666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1" name="Google Shape;3116;p22">
              <a:extLst>
                <a:ext uri="{FF2B5EF4-FFF2-40B4-BE49-F238E27FC236}">
                  <a16:creationId xmlns:a16="http://schemas.microsoft.com/office/drawing/2014/main" id="{D2060AB6-20A5-8069-CFA5-D4C8B8A21C37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2" name="Google Shape;3117;p22">
              <a:extLst>
                <a:ext uri="{FF2B5EF4-FFF2-40B4-BE49-F238E27FC236}">
                  <a16:creationId xmlns:a16="http://schemas.microsoft.com/office/drawing/2014/main" id="{B745AE0B-E7C3-52E3-69BA-5029AA2422BC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3" name="Google Shape;3118;p22">
              <a:extLst>
                <a:ext uri="{FF2B5EF4-FFF2-40B4-BE49-F238E27FC236}">
                  <a16:creationId xmlns:a16="http://schemas.microsoft.com/office/drawing/2014/main" id="{3863CFB3-3D1A-3110-D96D-270DD37071FC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4" name="Google Shape;3119;p22">
              <a:extLst>
                <a:ext uri="{FF2B5EF4-FFF2-40B4-BE49-F238E27FC236}">
                  <a16:creationId xmlns:a16="http://schemas.microsoft.com/office/drawing/2014/main" id="{3E42246E-E006-B563-CC30-47DD46CCBAB3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5" name="Google Shape;3120;p22">
              <a:extLst>
                <a:ext uri="{FF2B5EF4-FFF2-40B4-BE49-F238E27FC236}">
                  <a16:creationId xmlns:a16="http://schemas.microsoft.com/office/drawing/2014/main" id="{ABEBA0EE-0CF1-1956-EDF1-BBCB5FACF37E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6" name="Google Shape;3121;p22">
              <a:extLst>
                <a:ext uri="{FF2B5EF4-FFF2-40B4-BE49-F238E27FC236}">
                  <a16:creationId xmlns:a16="http://schemas.microsoft.com/office/drawing/2014/main" id="{6737A2AB-1315-4DB1-4499-A77FBF16CE95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7" name="Google Shape;3122;p22">
              <a:extLst>
                <a:ext uri="{FF2B5EF4-FFF2-40B4-BE49-F238E27FC236}">
                  <a16:creationId xmlns:a16="http://schemas.microsoft.com/office/drawing/2014/main" id="{8F27C129-2A5B-ED59-00BE-528E00560728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8" name="Google Shape;3123;p22">
              <a:extLst>
                <a:ext uri="{FF2B5EF4-FFF2-40B4-BE49-F238E27FC236}">
                  <a16:creationId xmlns:a16="http://schemas.microsoft.com/office/drawing/2014/main" id="{ECE95FC6-4952-711E-2E25-247CA84AEF1D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9" name="Google Shape;3124;p22">
              <a:extLst>
                <a:ext uri="{FF2B5EF4-FFF2-40B4-BE49-F238E27FC236}">
                  <a16:creationId xmlns:a16="http://schemas.microsoft.com/office/drawing/2014/main" id="{A9696AF7-E74A-2793-58F2-84107289ECB7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0" name="Google Shape;3125;p22">
              <a:extLst>
                <a:ext uri="{FF2B5EF4-FFF2-40B4-BE49-F238E27FC236}">
                  <a16:creationId xmlns:a16="http://schemas.microsoft.com/office/drawing/2014/main" id="{B88A1A85-F340-F099-438C-8E6D17CEDFE2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1" name="Google Shape;3126;p22">
              <a:extLst>
                <a:ext uri="{FF2B5EF4-FFF2-40B4-BE49-F238E27FC236}">
                  <a16:creationId xmlns:a16="http://schemas.microsoft.com/office/drawing/2014/main" id="{F9C64F98-BCA0-62BE-AB56-F0D2539ECCA6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2" name="Google Shape;3127;p22">
              <a:extLst>
                <a:ext uri="{FF2B5EF4-FFF2-40B4-BE49-F238E27FC236}">
                  <a16:creationId xmlns:a16="http://schemas.microsoft.com/office/drawing/2014/main" id="{1F05A18B-1D92-E2C6-0BD3-F49D00A474EC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3" name="Google Shape;3128;p22">
              <a:extLst>
                <a:ext uri="{FF2B5EF4-FFF2-40B4-BE49-F238E27FC236}">
                  <a16:creationId xmlns:a16="http://schemas.microsoft.com/office/drawing/2014/main" id="{B8A9C840-06CC-5899-36D0-5F08A9BEE309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4" name="Google Shape;3129;p22">
              <a:extLst>
                <a:ext uri="{FF2B5EF4-FFF2-40B4-BE49-F238E27FC236}">
                  <a16:creationId xmlns:a16="http://schemas.microsoft.com/office/drawing/2014/main" id="{71C8ECA4-2BCF-0984-9BD0-1C6CD70C99CF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5" name="Google Shape;3130;p22">
              <a:extLst>
                <a:ext uri="{FF2B5EF4-FFF2-40B4-BE49-F238E27FC236}">
                  <a16:creationId xmlns:a16="http://schemas.microsoft.com/office/drawing/2014/main" id="{6818CC8B-FA69-D9EC-0EA0-E02EE09846F5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6" name="Google Shape;3131;p22">
              <a:extLst>
                <a:ext uri="{FF2B5EF4-FFF2-40B4-BE49-F238E27FC236}">
                  <a16:creationId xmlns:a16="http://schemas.microsoft.com/office/drawing/2014/main" id="{E5841E6B-A614-BB9D-66A0-169B29718831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7" name="Google Shape;3132;p22">
              <a:extLst>
                <a:ext uri="{FF2B5EF4-FFF2-40B4-BE49-F238E27FC236}">
                  <a16:creationId xmlns:a16="http://schemas.microsoft.com/office/drawing/2014/main" id="{DA71D8D4-5CDC-DCB2-7B41-A749E117D3D0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8" name="Google Shape;3133;p22">
              <a:extLst>
                <a:ext uri="{FF2B5EF4-FFF2-40B4-BE49-F238E27FC236}">
                  <a16:creationId xmlns:a16="http://schemas.microsoft.com/office/drawing/2014/main" id="{3B66B8E8-0AA1-ED38-3DF6-EAAFE702A561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9" name="Google Shape;3134;p22">
              <a:extLst>
                <a:ext uri="{FF2B5EF4-FFF2-40B4-BE49-F238E27FC236}">
                  <a16:creationId xmlns:a16="http://schemas.microsoft.com/office/drawing/2014/main" id="{C865D728-18E6-C512-C111-5BC3E03E769A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0" name="Google Shape;3135;p22">
              <a:extLst>
                <a:ext uri="{FF2B5EF4-FFF2-40B4-BE49-F238E27FC236}">
                  <a16:creationId xmlns:a16="http://schemas.microsoft.com/office/drawing/2014/main" id="{2BC934C3-FD57-D60E-AA92-60FED3C6EDEA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1" name="Google Shape;3136;p22">
              <a:extLst>
                <a:ext uri="{FF2B5EF4-FFF2-40B4-BE49-F238E27FC236}">
                  <a16:creationId xmlns:a16="http://schemas.microsoft.com/office/drawing/2014/main" id="{B97A6623-AE96-2D6D-B6E5-9D84E3CE1F1D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2" name="Google Shape;3137;p22">
              <a:extLst>
                <a:ext uri="{FF2B5EF4-FFF2-40B4-BE49-F238E27FC236}">
                  <a16:creationId xmlns:a16="http://schemas.microsoft.com/office/drawing/2014/main" id="{9A7C03A1-F3A5-C18F-F77B-739471DD121B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3" name="Google Shape;3138;p22">
              <a:extLst>
                <a:ext uri="{FF2B5EF4-FFF2-40B4-BE49-F238E27FC236}">
                  <a16:creationId xmlns:a16="http://schemas.microsoft.com/office/drawing/2014/main" id="{09345F15-5104-B7BE-8D9D-456DBC6B04FF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4" name="Google Shape;3139;p22">
              <a:extLst>
                <a:ext uri="{FF2B5EF4-FFF2-40B4-BE49-F238E27FC236}">
                  <a16:creationId xmlns:a16="http://schemas.microsoft.com/office/drawing/2014/main" id="{DDB34E17-4277-7B23-B487-EF50D81D028D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5" name="Google Shape;3140;p22">
              <a:extLst>
                <a:ext uri="{FF2B5EF4-FFF2-40B4-BE49-F238E27FC236}">
                  <a16:creationId xmlns:a16="http://schemas.microsoft.com/office/drawing/2014/main" id="{6EDCE183-CD3F-5481-D53C-30CF37FABE7F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6" name="Google Shape;3141;p22">
              <a:extLst>
                <a:ext uri="{FF2B5EF4-FFF2-40B4-BE49-F238E27FC236}">
                  <a16:creationId xmlns:a16="http://schemas.microsoft.com/office/drawing/2014/main" id="{AB74D1A1-8D10-F22C-BD24-507A9D4C1AE9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7" name="Google Shape;3142;p22">
              <a:extLst>
                <a:ext uri="{FF2B5EF4-FFF2-40B4-BE49-F238E27FC236}">
                  <a16:creationId xmlns:a16="http://schemas.microsoft.com/office/drawing/2014/main" id="{278FFE38-B9A0-ADA2-A4F0-2DA0ED9A30B9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8" name="Google Shape;3143;p22">
              <a:extLst>
                <a:ext uri="{FF2B5EF4-FFF2-40B4-BE49-F238E27FC236}">
                  <a16:creationId xmlns:a16="http://schemas.microsoft.com/office/drawing/2014/main" id="{860BFA0C-2FAC-0DED-251A-F26F69575046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9" name="Google Shape;3144;p22">
              <a:extLst>
                <a:ext uri="{FF2B5EF4-FFF2-40B4-BE49-F238E27FC236}">
                  <a16:creationId xmlns:a16="http://schemas.microsoft.com/office/drawing/2014/main" id="{D69F90F9-1A2A-CF9F-57AA-F3CC58BCC511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0" name="Google Shape;3145;p22">
              <a:extLst>
                <a:ext uri="{FF2B5EF4-FFF2-40B4-BE49-F238E27FC236}">
                  <a16:creationId xmlns:a16="http://schemas.microsoft.com/office/drawing/2014/main" id="{47F4B4D1-1B41-B897-27BD-319CD127CC08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1" name="Google Shape;3146;p22">
              <a:extLst>
                <a:ext uri="{FF2B5EF4-FFF2-40B4-BE49-F238E27FC236}">
                  <a16:creationId xmlns:a16="http://schemas.microsoft.com/office/drawing/2014/main" id="{7E31D43A-0E08-D459-B21D-B1791DE712A5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2" name="Google Shape;3147;p22">
              <a:extLst>
                <a:ext uri="{FF2B5EF4-FFF2-40B4-BE49-F238E27FC236}">
                  <a16:creationId xmlns:a16="http://schemas.microsoft.com/office/drawing/2014/main" id="{87EE91D8-77EF-A3A0-C778-65E2D40B1A4F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3" name="Google Shape;3148;p22">
              <a:extLst>
                <a:ext uri="{FF2B5EF4-FFF2-40B4-BE49-F238E27FC236}">
                  <a16:creationId xmlns:a16="http://schemas.microsoft.com/office/drawing/2014/main" id="{804EB446-1E13-F698-69B5-30ECD06521F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4" name="Google Shape;3149;p22">
              <a:extLst>
                <a:ext uri="{FF2B5EF4-FFF2-40B4-BE49-F238E27FC236}">
                  <a16:creationId xmlns:a16="http://schemas.microsoft.com/office/drawing/2014/main" id="{0ABE2DFB-4D97-1DF7-3F0F-2CDD5D8066E6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5" name="Google Shape;3150;p22">
              <a:extLst>
                <a:ext uri="{FF2B5EF4-FFF2-40B4-BE49-F238E27FC236}">
                  <a16:creationId xmlns:a16="http://schemas.microsoft.com/office/drawing/2014/main" id="{D6E16763-52C3-C2E3-8081-F9A65DC3863A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6" name="Google Shape;3151;p22">
              <a:extLst>
                <a:ext uri="{FF2B5EF4-FFF2-40B4-BE49-F238E27FC236}">
                  <a16:creationId xmlns:a16="http://schemas.microsoft.com/office/drawing/2014/main" id="{253E2843-5244-E751-93CE-D9FF585822D7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7" name="Google Shape;3152;p22">
              <a:extLst>
                <a:ext uri="{FF2B5EF4-FFF2-40B4-BE49-F238E27FC236}">
                  <a16:creationId xmlns:a16="http://schemas.microsoft.com/office/drawing/2014/main" id="{89832DBB-EBB5-5788-3676-9A78B6F0EB01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8" name="Google Shape;3153;p22">
              <a:extLst>
                <a:ext uri="{FF2B5EF4-FFF2-40B4-BE49-F238E27FC236}">
                  <a16:creationId xmlns:a16="http://schemas.microsoft.com/office/drawing/2014/main" id="{1BF27ED9-DF7D-ED7E-B247-5C61D8B1E878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9" name="Google Shape;3154;p22">
              <a:extLst>
                <a:ext uri="{FF2B5EF4-FFF2-40B4-BE49-F238E27FC236}">
                  <a16:creationId xmlns:a16="http://schemas.microsoft.com/office/drawing/2014/main" id="{E7EC95FF-1E70-153D-DB70-576BE3CE62C0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0" name="Google Shape;3155;p22">
              <a:extLst>
                <a:ext uri="{FF2B5EF4-FFF2-40B4-BE49-F238E27FC236}">
                  <a16:creationId xmlns:a16="http://schemas.microsoft.com/office/drawing/2014/main" id="{AFD69420-39EF-6097-2D70-4277B2D2E176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1" name="Google Shape;3156;p22">
              <a:extLst>
                <a:ext uri="{FF2B5EF4-FFF2-40B4-BE49-F238E27FC236}">
                  <a16:creationId xmlns:a16="http://schemas.microsoft.com/office/drawing/2014/main" id="{6C0ED516-4CB0-50CA-2B91-A626F4166613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2" name="Google Shape;3157;p22">
              <a:extLst>
                <a:ext uri="{FF2B5EF4-FFF2-40B4-BE49-F238E27FC236}">
                  <a16:creationId xmlns:a16="http://schemas.microsoft.com/office/drawing/2014/main" id="{1DF69188-A798-3155-EC33-3C86405AD0E0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3" name="Google Shape;3158;p22">
              <a:extLst>
                <a:ext uri="{FF2B5EF4-FFF2-40B4-BE49-F238E27FC236}">
                  <a16:creationId xmlns:a16="http://schemas.microsoft.com/office/drawing/2014/main" id="{B0839645-BB8C-3EA2-AD04-FB2A43875E5C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4" name="Google Shape;3159;p22">
              <a:extLst>
                <a:ext uri="{FF2B5EF4-FFF2-40B4-BE49-F238E27FC236}">
                  <a16:creationId xmlns:a16="http://schemas.microsoft.com/office/drawing/2014/main" id="{40C5096E-E854-2B2D-F176-A9E53A8E032F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5" name="Google Shape;3160;p22">
              <a:extLst>
                <a:ext uri="{FF2B5EF4-FFF2-40B4-BE49-F238E27FC236}">
                  <a16:creationId xmlns:a16="http://schemas.microsoft.com/office/drawing/2014/main" id="{574B5F74-F5FB-B875-DECB-861B14D0DA1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6" name="Google Shape;3161;p22">
              <a:extLst>
                <a:ext uri="{FF2B5EF4-FFF2-40B4-BE49-F238E27FC236}">
                  <a16:creationId xmlns:a16="http://schemas.microsoft.com/office/drawing/2014/main" id="{4BFE0768-82E6-081D-A703-11445A70EC94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7" name="Google Shape;3162;p22">
              <a:extLst>
                <a:ext uri="{FF2B5EF4-FFF2-40B4-BE49-F238E27FC236}">
                  <a16:creationId xmlns:a16="http://schemas.microsoft.com/office/drawing/2014/main" id="{99F36C4B-F4F2-D20A-7313-71DEE04F86B0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8" name="Google Shape;3163;p22">
              <a:extLst>
                <a:ext uri="{FF2B5EF4-FFF2-40B4-BE49-F238E27FC236}">
                  <a16:creationId xmlns:a16="http://schemas.microsoft.com/office/drawing/2014/main" id="{54F47B58-0CBD-365D-FAE7-6564A9023537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9" name="Google Shape;3164;p22">
              <a:extLst>
                <a:ext uri="{FF2B5EF4-FFF2-40B4-BE49-F238E27FC236}">
                  <a16:creationId xmlns:a16="http://schemas.microsoft.com/office/drawing/2014/main" id="{9127B05C-9BFD-DE71-11BA-CC7272EC08E7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0" name="Google Shape;3165;p22">
              <a:extLst>
                <a:ext uri="{FF2B5EF4-FFF2-40B4-BE49-F238E27FC236}">
                  <a16:creationId xmlns:a16="http://schemas.microsoft.com/office/drawing/2014/main" id="{DD35C5D7-01AE-A64F-60C8-D5206587B336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1" name="Google Shape;3166;p22">
              <a:extLst>
                <a:ext uri="{FF2B5EF4-FFF2-40B4-BE49-F238E27FC236}">
                  <a16:creationId xmlns:a16="http://schemas.microsoft.com/office/drawing/2014/main" id="{BCD15496-C5C6-8C49-4B16-58DDAAFFD63A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2" name="Google Shape;3167;p22">
              <a:extLst>
                <a:ext uri="{FF2B5EF4-FFF2-40B4-BE49-F238E27FC236}">
                  <a16:creationId xmlns:a16="http://schemas.microsoft.com/office/drawing/2014/main" id="{074B2A59-CF2D-FE0E-761F-C06A7BEC4B3B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3" name="Google Shape;3168;p22">
              <a:extLst>
                <a:ext uri="{FF2B5EF4-FFF2-40B4-BE49-F238E27FC236}">
                  <a16:creationId xmlns:a16="http://schemas.microsoft.com/office/drawing/2014/main" id="{6DD80CB0-539A-1D47-1CF3-1BE148662A66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4" name="Google Shape;3169;p22">
              <a:extLst>
                <a:ext uri="{FF2B5EF4-FFF2-40B4-BE49-F238E27FC236}">
                  <a16:creationId xmlns:a16="http://schemas.microsoft.com/office/drawing/2014/main" id="{788CE7D9-D73B-7CBE-E19D-E161C9D187D1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5" name="Google Shape;3170;p22">
              <a:extLst>
                <a:ext uri="{FF2B5EF4-FFF2-40B4-BE49-F238E27FC236}">
                  <a16:creationId xmlns:a16="http://schemas.microsoft.com/office/drawing/2014/main" id="{C5430479-7877-92D5-3672-59FE21315FC5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6" name="Google Shape;3171;p22">
              <a:extLst>
                <a:ext uri="{FF2B5EF4-FFF2-40B4-BE49-F238E27FC236}">
                  <a16:creationId xmlns:a16="http://schemas.microsoft.com/office/drawing/2014/main" id="{2DC6B056-459C-E674-F559-980520023A95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7" name="Google Shape;3172;p22">
              <a:extLst>
                <a:ext uri="{FF2B5EF4-FFF2-40B4-BE49-F238E27FC236}">
                  <a16:creationId xmlns:a16="http://schemas.microsoft.com/office/drawing/2014/main" id="{A51B7D14-076B-3155-42DB-C9ADDDD8376B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8" name="Google Shape;3173;p22">
              <a:extLst>
                <a:ext uri="{FF2B5EF4-FFF2-40B4-BE49-F238E27FC236}">
                  <a16:creationId xmlns:a16="http://schemas.microsoft.com/office/drawing/2014/main" id="{EFC7E981-A74A-38B6-DACA-139A8349A9D8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9" name="Google Shape;3174;p22">
              <a:extLst>
                <a:ext uri="{FF2B5EF4-FFF2-40B4-BE49-F238E27FC236}">
                  <a16:creationId xmlns:a16="http://schemas.microsoft.com/office/drawing/2014/main" id="{D27C5110-3CF0-FA4F-9A2F-5CD5361FC2BD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0" name="Google Shape;3175;p22">
              <a:extLst>
                <a:ext uri="{FF2B5EF4-FFF2-40B4-BE49-F238E27FC236}">
                  <a16:creationId xmlns:a16="http://schemas.microsoft.com/office/drawing/2014/main" id="{99352EAC-7D7E-383B-5A75-D6259D93BE1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1" name="Google Shape;3176;p22">
              <a:extLst>
                <a:ext uri="{FF2B5EF4-FFF2-40B4-BE49-F238E27FC236}">
                  <a16:creationId xmlns:a16="http://schemas.microsoft.com/office/drawing/2014/main" id="{7ADAAFC7-538E-8370-41DA-E083027724F6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2" name="Google Shape;3177;p22">
              <a:extLst>
                <a:ext uri="{FF2B5EF4-FFF2-40B4-BE49-F238E27FC236}">
                  <a16:creationId xmlns:a16="http://schemas.microsoft.com/office/drawing/2014/main" id="{4DAC2EF4-1DC3-C07D-B09D-B462502A0D0B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3" name="Google Shape;3178;p22">
              <a:extLst>
                <a:ext uri="{FF2B5EF4-FFF2-40B4-BE49-F238E27FC236}">
                  <a16:creationId xmlns:a16="http://schemas.microsoft.com/office/drawing/2014/main" id="{9B67A9D5-73A7-356A-6A66-1F05E3FC2733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4" name="Google Shape;3179;p22">
              <a:extLst>
                <a:ext uri="{FF2B5EF4-FFF2-40B4-BE49-F238E27FC236}">
                  <a16:creationId xmlns:a16="http://schemas.microsoft.com/office/drawing/2014/main" id="{F5908BF8-A71F-9FBD-AC2A-5786512906DC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5" name="Google Shape;3180;p22">
              <a:extLst>
                <a:ext uri="{FF2B5EF4-FFF2-40B4-BE49-F238E27FC236}">
                  <a16:creationId xmlns:a16="http://schemas.microsoft.com/office/drawing/2014/main" id="{ACCBBC5F-55AB-9A5E-FE88-39E1C41FCA2F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6" name="Google Shape;3181;p22">
              <a:extLst>
                <a:ext uri="{FF2B5EF4-FFF2-40B4-BE49-F238E27FC236}">
                  <a16:creationId xmlns:a16="http://schemas.microsoft.com/office/drawing/2014/main" id="{7AC23115-B403-BAA3-8B30-5F31C6609385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7" name="Google Shape;3182;p22">
              <a:extLst>
                <a:ext uri="{FF2B5EF4-FFF2-40B4-BE49-F238E27FC236}">
                  <a16:creationId xmlns:a16="http://schemas.microsoft.com/office/drawing/2014/main" id="{B08A099A-4DBD-6A10-50E2-E1B06570D09D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8" name="Google Shape;3183;p22">
              <a:extLst>
                <a:ext uri="{FF2B5EF4-FFF2-40B4-BE49-F238E27FC236}">
                  <a16:creationId xmlns:a16="http://schemas.microsoft.com/office/drawing/2014/main" id="{A2B3FF76-AC49-863C-57ED-E316C860F51F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9" name="Google Shape;3184;p22">
              <a:extLst>
                <a:ext uri="{FF2B5EF4-FFF2-40B4-BE49-F238E27FC236}">
                  <a16:creationId xmlns:a16="http://schemas.microsoft.com/office/drawing/2014/main" id="{AB6A4C18-C314-FB31-CCF3-2C3753E28BBC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0" name="Google Shape;3185;p22">
              <a:extLst>
                <a:ext uri="{FF2B5EF4-FFF2-40B4-BE49-F238E27FC236}">
                  <a16:creationId xmlns:a16="http://schemas.microsoft.com/office/drawing/2014/main" id="{0C4436A6-2366-D9DD-7D84-441042BBA25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1" name="Google Shape;3186;p22">
              <a:extLst>
                <a:ext uri="{FF2B5EF4-FFF2-40B4-BE49-F238E27FC236}">
                  <a16:creationId xmlns:a16="http://schemas.microsoft.com/office/drawing/2014/main" id="{5754EFFC-D245-1318-5DED-097665BBFA2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2" name="Google Shape;3187;p22">
              <a:extLst>
                <a:ext uri="{FF2B5EF4-FFF2-40B4-BE49-F238E27FC236}">
                  <a16:creationId xmlns:a16="http://schemas.microsoft.com/office/drawing/2014/main" id="{91049A7F-8BBC-DF5C-5820-B847A410B579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3" name="Google Shape;3188;p22">
              <a:extLst>
                <a:ext uri="{FF2B5EF4-FFF2-40B4-BE49-F238E27FC236}">
                  <a16:creationId xmlns:a16="http://schemas.microsoft.com/office/drawing/2014/main" id="{E4AE4DA9-ABAC-F7E8-2AF4-48BAF536A3BA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4" name="Google Shape;3189;p22">
              <a:extLst>
                <a:ext uri="{FF2B5EF4-FFF2-40B4-BE49-F238E27FC236}">
                  <a16:creationId xmlns:a16="http://schemas.microsoft.com/office/drawing/2014/main" id="{A02BAA9B-FD84-EC82-AD9C-3204F1CFC6E4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5" name="Google Shape;3190;p22">
              <a:extLst>
                <a:ext uri="{FF2B5EF4-FFF2-40B4-BE49-F238E27FC236}">
                  <a16:creationId xmlns:a16="http://schemas.microsoft.com/office/drawing/2014/main" id="{AED38B5A-18DF-7386-BC51-526A7C297DFA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6" name="Google Shape;3191;p22">
              <a:extLst>
                <a:ext uri="{FF2B5EF4-FFF2-40B4-BE49-F238E27FC236}">
                  <a16:creationId xmlns:a16="http://schemas.microsoft.com/office/drawing/2014/main" id="{268B2478-8741-C405-675A-A69C3BE52C64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7" name="Google Shape;3192;p22">
              <a:extLst>
                <a:ext uri="{FF2B5EF4-FFF2-40B4-BE49-F238E27FC236}">
                  <a16:creationId xmlns:a16="http://schemas.microsoft.com/office/drawing/2014/main" id="{8A0A404F-913D-DB52-769A-EEE87099279A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8" name="Google Shape;3193;p22">
              <a:extLst>
                <a:ext uri="{FF2B5EF4-FFF2-40B4-BE49-F238E27FC236}">
                  <a16:creationId xmlns:a16="http://schemas.microsoft.com/office/drawing/2014/main" id="{D0071F06-7CDB-77FD-4FE5-55B2F15AF2E5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9" name="Google Shape;3194;p22">
              <a:extLst>
                <a:ext uri="{FF2B5EF4-FFF2-40B4-BE49-F238E27FC236}">
                  <a16:creationId xmlns:a16="http://schemas.microsoft.com/office/drawing/2014/main" id="{783801C2-065A-55A5-C119-DB9FB7B7A4F9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0" name="Google Shape;3195;p22">
              <a:extLst>
                <a:ext uri="{FF2B5EF4-FFF2-40B4-BE49-F238E27FC236}">
                  <a16:creationId xmlns:a16="http://schemas.microsoft.com/office/drawing/2014/main" id="{26AF3483-33F6-BFE5-D30D-51871896B44C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1" name="Google Shape;3196;p22">
              <a:extLst>
                <a:ext uri="{FF2B5EF4-FFF2-40B4-BE49-F238E27FC236}">
                  <a16:creationId xmlns:a16="http://schemas.microsoft.com/office/drawing/2014/main" id="{29D313FE-712E-7484-EE8B-15C63FAB09B8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2" name="Google Shape;3197;p22">
              <a:extLst>
                <a:ext uri="{FF2B5EF4-FFF2-40B4-BE49-F238E27FC236}">
                  <a16:creationId xmlns:a16="http://schemas.microsoft.com/office/drawing/2014/main" id="{620C3A55-D817-7B94-C0E3-10EAB7E861DC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3" name="Google Shape;3198;p22">
              <a:extLst>
                <a:ext uri="{FF2B5EF4-FFF2-40B4-BE49-F238E27FC236}">
                  <a16:creationId xmlns:a16="http://schemas.microsoft.com/office/drawing/2014/main" id="{C21C3B3E-E621-1D3D-D6D0-995AAF249FEE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4" name="Google Shape;3199;p22">
              <a:extLst>
                <a:ext uri="{FF2B5EF4-FFF2-40B4-BE49-F238E27FC236}">
                  <a16:creationId xmlns:a16="http://schemas.microsoft.com/office/drawing/2014/main" id="{C571E293-B896-3D08-62E4-1B1D6C397C2A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5" name="Google Shape;3200;p22">
              <a:extLst>
                <a:ext uri="{FF2B5EF4-FFF2-40B4-BE49-F238E27FC236}">
                  <a16:creationId xmlns:a16="http://schemas.microsoft.com/office/drawing/2014/main" id="{4BEF7454-1DD6-B8BD-0924-B25C7BA178DF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6" name="Google Shape;3201;p22">
              <a:extLst>
                <a:ext uri="{FF2B5EF4-FFF2-40B4-BE49-F238E27FC236}">
                  <a16:creationId xmlns:a16="http://schemas.microsoft.com/office/drawing/2014/main" id="{48D190DC-C167-FB68-CFA2-9A54889E9A5B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7" name="Google Shape;3202;p22">
              <a:extLst>
                <a:ext uri="{FF2B5EF4-FFF2-40B4-BE49-F238E27FC236}">
                  <a16:creationId xmlns:a16="http://schemas.microsoft.com/office/drawing/2014/main" id="{93DDB2DC-DEB8-DFBA-4A22-C09564137830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8" name="Google Shape;3203;p22">
              <a:extLst>
                <a:ext uri="{FF2B5EF4-FFF2-40B4-BE49-F238E27FC236}">
                  <a16:creationId xmlns:a16="http://schemas.microsoft.com/office/drawing/2014/main" id="{172D41DB-237B-E7DE-D9D7-EF332BA33CA8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9" name="Google Shape;3204;p22">
              <a:extLst>
                <a:ext uri="{FF2B5EF4-FFF2-40B4-BE49-F238E27FC236}">
                  <a16:creationId xmlns:a16="http://schemas.microsoft.com/office/drawing/2014/main" id="{9F84508A-78AB-09DC-1A07-5F3681180B13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0" name="Google Shape;3205;p22">
              <a:extLst>
                <a:ext uri="{FF2B5EF4-FFF2-40B4-BE49-F238E27FC236}">
                  <a16:creationId xmlns:a16="http://schemas.microsoft.com/office/drawing/2014/main" id="{CA8285E0-9A30-E8AF-DB0E-97EE814B96A9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1" name="Google Shape;3206;p22">
              <a:extLst>
                <a:ext uri="{FF2B5EF4-FFF2-40B4-BE49-F238E27FC236}">
                  <a16:creationId xmlns:a16="http://schemas.microsoft.com/office/drawing/2014/main" id="{212774EF-A719-249D-7CFC-0C3CBAC1DD68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2" name="Google Shape;3207;p22">
              <a:extLst>
                <a:ext uri="{FF2B5EF4-FFF2-40B4-BE49-F238E27FC236}">
                  <a16:creationId xmlns:a16="http://schemas.microsoft.com/office/drawing/2014/main" id="{76E61FC8-B9D5-6897-F77E-95070C5E3714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3" name="Google Shape;3208;p22">
              <a:extLst>
                <a:ext uri="{FF2B5EF4-FFF2-40B4-BE49-F238E27FC236}">
                  <a16:creationId xmlns:a16="http://schemas.microsoft.com/office/drawing/2014/main" id="{D4380DCC-E209-42C5-9473-25037B8BEEE7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4" name="Google Shape;3209;p22">
              <a:extLst>
                <a:ext uri="{FF2B5EF4-FFF2-40B4-BE49-F238E27FC236}">
                  <a16:creationId xmlns:a16="http://schemas.microsoft.com/office/drawing/2014/main" id="{49CB8B51-5AA2-D7D4-6188-0FBB2293ED1E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5" name="Google Shape;3210;p22">
              <a:extLst>
                <a:ext uri="{FF2B5EF4-FFF2-40B4-BE49-F238E27FC236}">
                  <a16:creationId xmlns:a16="http://schemas.microsoft.com/office/drawing/2014/main" id="{3ACAD333-D8E2-3282-4C3C-BC1F63F17D57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6" name="Google Shape;3211;p22">
              <a:extLst>
                <a:ext uri="{FF2B5EF4-FFF2-40B4-BE49-F238E27FC236}">
                  <a16:creationId xmlns:a16="http://schemas.microsoft.com/office/drawing/2014/main" id="{532F1D93-5E61-75F6-FA3A-90A893C40563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7" name="Google Shape;3212;p22">
              <a:extLst>
                <a:ext uri="{FF2B5EF4-FFF2-40B4-BE49-F238E27FC236}">
                  <a16:creationId xmlns:a16="http://schemas.microsoft.com/office/drawing/2014/main" id="{E6959307-1924-79B8-7A55-BADD1EDD2978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8" name="Google Shape;3213;p22">
              <a:extLst>
                <a:ext uri="{FF2B5EF4-FFF2-40B4-BE49-F238E27FC236}">
                  <a16:creationId xmlns:a16="http://schemas.microsoft.com/office/drawing/2014/main" id="{19C3CF52-6862-8999-057A-591828C132F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9" name="Google Shape;3214;p22">
              <a:extLst>
                <a:ext uri="{FF2B5EF4-FFF2-40B4-BE49-F238E27FC236}">
                  <a16:creationId xmlns:a16="http://schemas.microsoft.com/office/drawing/2014/main" id="{3C0993EF-8E78-26C8-8645-A9F04A6FEBE2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0" name="Google Shape;3215;p22">
              <a:extLst>
                <a:ext uri="{FF2B5EF4-FFF2-40B4-BE49-F238E27FC236}">
                  <a16:creationId xmlns:a16="http://schemas.microsoft.com/office/drawing/2014/main" id="{E8911F82-FE58-C8FE-6A49-AAAC9EB10BD5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1" name="Google Shape;3216;p22">
              <a:extLst>
                <a:ext uri="{FF2B5EF4-FFF2-40B4-BE49-F238E27FC236}">
                  <a16:creationId xmlns:a16="http://schemas.microsoft.com/office/drawing/2014/main" id="{EFE58B19-64D6-9CEC-ABD4-6562E0A6F732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2" name="Google Shape;3217;p22">
              <a:extLst>
                <a:ext uri="{FF2B5EF4-FFF2-40B4-BE49-F238E27FC236}">
                  <a16:creationId xmlns:a16="http://schemas.microsoft.com/office/drawing/2014/main" id="{DF68ACC0-1910-E367-4441-CEE503348887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3" name="Google Shape;3218;p22">
              <a:extLst>
                <a:ext uri="{FF2B5EF4-FFF2-40B4-BE49-F238E27FC236}">
                  <a16:creationId xmlns:a16="http://schemas.microsoft.com/office/drawing/2014/main" id="{B158CEF4-1531-5722-DD10-52681B264C4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4" name="Google Shape;3219;p22">
              <a:extLst>
                <a:ext uri="{FF2B5EF4-FFF2-40B4-BE49-F238E27FC236}">
                  <a16:creationId xmlns:a16="http://schemas.microsoft.com/office/drawing/2014/main" id="{3BA33A85-E66B-A4B4-06F3-A049C7533754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5" name="Google Shape;3220;p22">
              <a:extLst>
                <a:ext uri="{FF2B5EF4-FFF2-40B4-BE49-F238E27FC236}">
                  <a16:creationId xmlns:a16="http://schemas.microsoft.com/office/drawing/2014/main" id="{CED1B35F-839C-C139-0D97-75457DE22B79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6" name="Google Shape;3221;p22">
              <a:extLst>
                <a:ext uri="{FF2B5EF4-FFF2-40B4-BE49-F238E27FC236}">
                  <a16:creationId xmlns:a16="http://schemas.microsoft.com/office/drawing/2014/main" id="{A81F5B28-8B3D-8FF4-5627-14EC3EFFA64C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7" name="Google Shape;3222;p22">
              <a:extLst>
                <a:ext uri="{FF2B5EF4-FFF2-40B4-BE49-F238E27FC236}">
                  <a16:creationId xmlns:a16="http://schemas.microsoft.com/office/drawing/2014/main" id="{60C093BA-1D71-B80F-CD5D-92663EC48BC8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8" name="Google Shape;3223;p22">
              <a:extLst>
                <a:ext uri="{FF2B5EF4-FFF2-40B4-BE49-F238E27FC236}">
                  <a16:creationId xmlns:a16="http://schemas.microsoft.com/office/drawing/2014/main" id="{E7AE1D85-CC78-89E0-C5E4-26D0A3EA32F5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9" name="Google Shape;3224;p22">
              <a:extLst>
                <a:ext uri="{FF2B5EF4-FFF2-40B4-BE49-F238E27FC236}">
                  <a16:creationId xmlns:a16="http://schemas.microsoft.com/office/drawing/2014/main" id="{70D48866-B658-3446-BBFD-2F2194C679D3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0" name="Google Shape;3225;p22">
              <a:extLst>
                <a:ext uri="{FF2B5EF4-FFF2-40B4-BE49-F238E27FC236}">
                  <a16:creationId xmlns:a16="http://schemas.microsoft.com/office/drawing/2014/main" id="{0BC227FA-F467-A06D-C8B6-D8E0A1D21407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1" name="Google Shape;3226;p22">
              <a:extLst>
                <a:ext uri="{FF2B5EF4-FFF2-40B4-BE49-F238E27FC236}">
                  <a16:creationId xmlns:a16="http://schemas.microsoft.com/office/drawing/2014/main" id="{BBDB8D37-771A-77CE-8EFE-DE71E1499771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2" name="Google Shape;3227;p22">
              <a:extLst>
                <a:ext uri="{FF2B5EF4-FFF2-40B4-BE49-F238E27FC236}">
                  <a16:creationId xmlns:a16="http://schemas.microsoft.com/office/drawing/2014/main" id="{7D676EAA-1EEB-748D-61C9-566C8135CD61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3" name="Google Shape;3228;p22">
              <a:extLst>
                <a:ext uri="{FF2B5EF4-FFF2-40B4-BE49-F238E27FC236}">
                  <a16:creationId xmlns:a16="http://schemas.microsoft.com/office/drawing/2014/main" id="{86F1CFD8-DD03-F778-F314-F0F57FE6E0C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4" name="Google Shape;3229;p22">
              <a:extLst>
                <a:ext uri="{FF2B5EF4-FFF2-40B4-BE49-F238E27FC236}">
                  <a16:creationId xmlns:a16="http://schemas.microsoft.com/office/drawing/2014/main" id="{6D6F1CA2-B666-C1F7-8E29-7D5C1495EB3B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5" name="Google Shape;3230;p22">
              <a:extLst>
                <a:ext uri="{FF2B5EF4-FFF2-40B4-BE49-F238E27FC236}">
                  <a16:creationId xmlns:a16="http://schemas.microsoft.com/office/drawing/2014/main" id="{C7895CFC-D5D2-1CCF-B85A-E712192727C2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6" name="Google Shape;3231;p22">
              <a:extLst>
                <a:ext uri="{FF2B5EF4-FFF2-40B4-BE49-F238E27FC236}">
                  <a16:creationId xmlns:a16="http://schemas.microsoft.com/office/drawing/2014/main" id="{4FC04973-7B81-E47A-6116-AB674E892EB2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7" name="Google Shape;3232;p22">
              <a:extLst>
                <a:ext uri="{FF2B5EF4-FFF2-40B4-BE49-F238E27FC236}">
                  <a16:creationId xmlns:a16="http://schemas.microsoft.com/office/drawing/2014/main" id="{2818F6C0-895F-2A0C-0C4F-DCE455C77C95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8" name="Google Shape;3233;p22">
              <a:extLst>
                <a:ext uri="{FF2B5EF4-FFF2-40B4-BE49-F238E27FC236}">
                  <a16:creationId xmlns:a16="http://schemas.microsoft.com/office/drawing/2014/main" id="{93A77113-6287-6204-05C9-FB544C7A980C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9" name="Google Shape;3234;p22">
              <a:extLst>
                <a:ext uri="{FF2B5EF4-FFF2-40B4-BE49-F238E27FC236}">
                  <a16:creationId xmlns:a16="http://schemas.microsoft.com/office/drawing/2014/main" id="{9153B4A9-6D01-29E5-0A1C-E357A8BD0230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0" name="Google Shape;3235;p22">
              <a:extLst>
                <a:ext uri="{FF2B5EF4-FFF2-40B4-BE49-F238E27FC236}">
                  <a16:creationId xmlns:a16="http://schemas.microsoft.com/office/drawing/2014/main" id="{2A6C6BE0-2ABD-5A44-D8A9-918ACB7B94EA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1" name="Google Shape;3236;p22">
              <a:extLst>
                <a:ext uri="{FF2B5EF4-FFF2-40B4-BE49-F238E27FC236}">
                  <a16:creationId xmlns:a16="http://schemas.microsoft.com/office/drawing/2014/main" id="{8906A10D-21C7-31CF-E945-3C08AC4854B7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2" name="Google Shape;3237;p22">
              <a:extLst>
                <a:ext uri="{FF2B5EF4-FFF2-40B4-BE49-F238E27FC236}">
                  <a16:creationId xmlns:a16="http://schemas.microsoft.com/office/drawing/2014/main" id="{44D7B598-A923-C3A2-771B-A26EB4313016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3" name="Google Shape;3238;p22">
              <a:extLst>
                <a:ext uri="{FF2B5EF4-FFF2-40B4-BE49-F238E27FC236}">
                  <a16:creationId xmlns:a16="http://schemas.microsoft.com/office/drawing/2014/main" id="{2DEC983A-185C-15E4-35D9-147AF935FEF7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4" name="Google Shape;3239;p22">
              <a:extLst>
                <a:ext uri="{FF2B5EF4-FFF2-40B4-BE49-F238E27FC236}">
                  <a16:creationId xmlns:a16="http://schemas.microsoft.com/office/drawing/2014/main" id="{7D73127C-BBFA-FA01-5C43-3F9C627A5A33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5" name="Google Shape;3240;p22">
              <a:extLst>
                <a:ext uri="{FF2B5EF4-FFF2-40B4-BE49-F238E27FC236}">
                  <a16:creationId xmlns:a16="http://schemas.microsoft.com/office/drawing/2014/main" id="{5E799E06-7FCC-D320-9501-17351AD0F2A5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6" name="Google Shape;3241;p22">
              <a:extLst>
                <a:ext uri="{FF2B5EF4-FFF2-40B4-BE49-F238E27FC236}">
                  <a16:creationId xmlns:a16="http://schemas.microsoft.com/office/drawing/2014/main" id="{4A82812F-6151-A7AF-FFA7-C24F97D13817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7" name="Google Shape;3242;p22">
              <a:extLst>
                <a:ext uri="{FF2B5EF4-FFF2-40B4-BE49-F238E27FC236}">
                  <a16:creationId xmlns:a16="http://schemas.microsoft.com/office/drawing/2014/main" id="{398E444E-ED3B-1CD3-F768-22D7D04CD804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8" name="Google Shape;3243;p22">
              <a:extLst>
                <a:ext uri="{FF2B5EF4-FFF2-40B4-BE49-F238E27FC236}">
                  <a16:creationId xmlns:a16="http://schemas.microsoft.com/office/drawing/2014/main" id="{002FF29F-B8D2-6486-3F76-AF2C20BEE90E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9" name="Google Shape;3244;p22">
              <a:extLst>
                <a:ext uri="{FF2B5EF4-FFF2-40B4-BE49-F238E27FC236}">
                  <a16:creationId xmlns:a16="http://schemas.microsoft.com/office/drawing/2014/main" id="{76323E50-EDFD-E6C3-BD35-390257E3DA4F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0" name="Google Shape;3245;p22">
              <a:extLst>
                <a:ext uri="{FF2B5EF4-FFF2-40B4-BE49-F238E27FC236}">
                  <a16:creationId xmlns:a16="http://schemas.microsoft.com/office/drawing/2014/main" id="{141706B8-698B-DB27-0829-DD69E494F5B0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1" name="Google Shape;3246;p22">
              <a:extLst>
                <a:ext uri="{FF2B5EF4-FFF2-40B4-BE49-F238E27FC236}">
                  <a16:creationId xmlns:a16="http://schemas.microsoft.com/office/drawing/2014/main" id="{4E920FC9-A21D-6D41-9026-6A4ED5E01CFE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2" name="Google Shape;3247;p22">
              <a:extLst>
                <a:ext uri="{FF2B5EF4-FFF2-40B4-BE49-F238E27FC236}">
                  <a16:creationId xmlns:a16="http://schemas.microsoft.com/office/drawing/2014/main" id="{145710AA-191D-D1B6-C962-D37AE5306F1B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3" name="Google Shape;3248;p22">
              <a:extLst>
                <a:ext uri="{FF2B5EF4-FFF2-40B4-BE49-F238E27FC236}">
                  <a16:creationId xmlns:a16="http://schemas.microsoft.com/office/drawing/2014/main" id="{A98DE8E6-CA0D-27B2-9986-76D3FB7F93B1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4" name="Google Shape;3249;p22">
              <a:extLst>
                <a:ext uri="{FF2B5EF4-FFF2-40B4-BE49-F238E27FC236}">
                  <a16:creationId xmlns:a16="http://schemas.microsoft.com/office/drawing/2014/main" id="{113BEDF7-A5B9-5274-F60B-7D05032D8B7D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5" name="Google Shape;3250;p22">
              <a:extLst>
                <a:ext uri="{FF2B5EF4-FFF2-40B4-BE49-F238E27FC236}">
                  <a16:creationId xmlns:a16="http://schemas.microsoft.com/office/drawing/2014/main" id="{9F8A0889-464D-BA7F-6B76-A6FB850D000D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6" name="Google Shape;3251;p22">
              <a:extLst>
                <a:ext uri="{FF2B5EF4-FFF2-40B4-BE49-F238E27FC236}">
                  <a16:creationId xmlns:a16="http://schemas.microsoft.com/office/drawing/2014/main" id="{5004AB39-5FB4-41E3-2442-A0F8D9501C6B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7" name="Google Shape;3252;p22">
              <a:extLst>
                <a:ext uri="{FF2B5EF4-FFF2-40B4-BE49-F238E27FC236}">
                  <a16:creationId xmlns:a16="http://schemas.microsoft.com/office/drawing/2014/main" id="{248D58BC-6085-3630-5CA9-5A829B236C52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8" name="Google Shape;3253;p22">
              <a:extLst>
                <a:ext uri="{FF2B5EF4-FFF2-40B4-BE49-F238E27FC236}">
                  <a16:creationId xmlns:a16="http://schemas.microsoft.com/office/drawing/2014/main" id="{C28C5F11-463B-C6E4-A4CB-BDF08BB17419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9" name="Google Shape;3254;p22">
              <a:extLst>
                <a:ext uri="{FF2B5EF4-FFF2-40B4-BE49-F238E27FC236}">
                  <a16:creationId xmlns:a16="http://schemas.microsoft.com/office/drawing/2014/main" id="{4A50DE73-ED60-2504-2B1D-5FE6054A294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0" name="Google Shape;3255;p22">
              <a:extLst>
                <a:ext uri="{FF2B5EF4-FFF2-40B4-BE49-F238E27FC236}">
                  <a16:creationId xmlns:a16="http://schemas.microsoft.com/office/drawing/2014/main" id="{5467705C-18C6-F647-8F76-E2C00D9CFF58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1" name="Google Shape;3256;p22">
              <a:extLst>
                <a:ext uri="{FF2B5EF4-FFF2-40B4-BE49-F238E27FC236}">
                  <a16:creationId xmlns:a16="http://schemas.microsoft.com/office/drawing/2014/main" id="{8DA0604E-770B-E35F-17B4-5996C943C171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2" name="Google Shape;3257;p22">
              <a:extLst>
                <a:ext uri="{FF2B5EF4-FFF2-40B4-BE49-F238E27FC236}">
                  <a16:creationId xmlns:a16="http://schemas.microsoft.com/office/drawing/2014/main" id="{63987867-F83E-99EB-E39D-8746F01A4F0E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3" name="Google Shape;3258;p22">
              <a:extLst>
                <a:ext uri="{FF2B5EF4-FFF2-40B4-BE49-F238E27FC236}">
                  <a16:creationId xmlns:a16="http://schemas.microsoft.com/office/drawing/2014/main" id="{8E33FED7-C6F1-3221-01F5-54D71E2C036E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4" name="Google Shape;3259;p22">
              <a:extLst>
                <a:ext uri="{FF2B5EF4-FFF2-40B4-BE49-F238E27FC236}">
                  <a16:creationId xmlns:a16="http://schemas.microsoft.com/office/drawing/2014/main" id="{5CDCB91B-B654-3CDC-8E76-55671CAA73B7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5" name="Google Shape;3260;p22">
              <a:extLst>
                <a:ext uri="{FF2B5EF4-FFF2-40B4-BE49-F238E27FC236}">
                  <a16:creationId xmlns:a16="http://schemas.microsoft.com/office/drawing/2014/main" id="{C9C9B12B-6CDF-08C5-D44A-6EE80DACBBC6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6" name="Google Shape;3261;p22">
              <a:extLst>
                <a:ext uri="{FF2B5EF4-FFF2-40B4-BE49-F238E27FC236}">
                  <a16:creationId xmlns:a16="http://schemas.microsoft.com/office/drawing/2014/main" id="{6D1F691E-A991-D8CF-A18F-2AF4948DF53A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7" name="Google Shape;3262;p22">
              <a:extLst>
                <a:ext uri="{FF2B5EF4-FFF2-40B4-BE49-F238E27FC236}">
                  <a16:creationId xmlns:a16="http://schemas.microsoft.com/office/drawing/2014/main" id="{227CDABD-9009-DDF9-BF48-57136BBFE58D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8" name="Google Shape;3263;p22">
              <a:extLst>
                <a:ext uri="{FF2B5EF4-FFF2-40B4-BE49-F238E27FC236}">
                  <a16:creationId xmlns:a16="http://schemas.microsoft.com/office/drawing/2014/main" id="{A6DA17A1-D518-4609-AD57-9265C612F5D9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9" name="Google Shape;3264;p22">
              <a:extLst>
                <a:ext uri="{FF2B5EF4-FFF2-40B4-BE49-F238E27FC236}">
                  <a16:creationId xmlns:a16="http://schemas.microsoft.com/office/drawing/2014/main" id="{83A9FCDB-B2BF-C8A7-F87F-23A5C94CEDE0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0" name="Google Shape;3265;p22">
              <a:extLst>
                <a:ext uri="{FF2B5EF4-FFF2-40B4-BE49-F238E27FC236}">
                  <a16:creationId xmlns:a16="http://schemas.microsoft.com/office/drawing/2014/main" id="{A92EA3FC-7C3E-9B6C-72FE-67C6A25D24BD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1" name="Google Shape;3266;p22">
              <a:extLst>
                <a:ext uri="{FF2B5EF4-FFF2-40B4-BE49-F238E27FC236}">
                  <a16:creationId xmlns:a16="http://schemas.microsoft.com/office/drawing/2014/main" id="{F84BF4FA-C0D0-F1EE-01CC-48F8353425C4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2" name="Google Shape;3267;p22">
              <a:extLst>
                <a:ext uri="{FF2B5EF4-FFF2-40B4-BE49-F238E27FC236}">
                  <a16:creationId xmlns:a16="http://schemas.microsoft.com/office/drawing/2014/main" id="{AD469D7A-E165-378B-4565-A4A913008760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3" name="Google Shape;3268;p22">
              <a:extLst>
                <a:ext uri="{FF2B5EF4-FFF2-40B4-BE49-F238E27FC236}">
                  <a16:creationId xmlns:a16="http://schemas.microsoft.com/office/drawing/2014/main" id="{5C1D7C73-AE0A-22B2-64B4-4C7A21CD3A3C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4" name="Google Shape;3269;p22">
              <a:extLst>
                <a:ext uri="{FF2B5EF4-FFF2-40B4-BE49-F238E27FC236}">
                  <a16:creationId xmlns:a16="http://schemas.microsoft.com/office/drawing/2014/main" id="{FB454450-E29D-2DCC-C772-3B9EDEA40DC1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5" name="Google Shape;3270;p22">
              <a:extLst>
                <a:ext uri="{FF2B5EF4-FFF2-40B4-BE49-F238E27FC236}">
                  <a16:creationId xmlns:a16="http://schemas.microsoft.com/office/drawing/2014/main" id="{DD24AFEB-95F7-C161-37BD-E4EC89E77650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6" name="Google Shape;3271;p22">
              <a:extLst>
                <a:ext uri="{FF2B5EF4-FFF2-40B4-BE49-F238E27FC236}">
                  <a16:creationId xmlns:a16="http://schemas.microsoft.com/office/drawing/2014/main" id="{C430EDCF-1CAE-BD20-C284-561F8EC0EADF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7" name="Google Shape;3272;p22">
              <a:extLst>
                <a:ext uri="{FF2B5EF4-FFF2-40B4-BE49-F238E27FC236}">
                  <a16:creationId xmlns:a16="http://schemas.microsoft.com/office/drawing/2014/main" id="{76DBB8C3-F9B8-2B59-FB91-0E28EC30B108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8" name="Google Shape;3273;p22">
              <a:extLst>
                <a:ext uri="{FF2B5EF4-FFF2-40B4-BE49-F238E27FC236}">
                  <a16:creationId xmlns:a16="http://schemas.microsoft.com/office/drawing/2014/main" id="{8B012ED4-F3C1-8D7E-823B-3546B7DDB27D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9" name="Google Shape;3274;p22">
              <a:extLst>
                <a:ext uri="{FF2B5EF4-FFF2-40B4-BE49-F238E27FC236}">
                  <a16:creationId xmlns:a16="http://schemas.microsoft.com/office/drawing/2014/main" id="{2DFDA1C3-B09E-BDC0-165B-0D173536B096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0" name="Google Shape;3275;p22">
              <a:extLst>
                <a:ext uri="{FF2B5EF4-FFF2-40B4-BE49-F238E27FC236}">
                  <a16:creationId xmlns:a16="http://schemas.microsoft.com/office/drawing/2014/main" id="{388E0930-13AD-75FE-64A3-483BBD5BC919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1" name="Google Shape;3276;p22">
              <a:extLst>
                <a:ext uri="{FF2B5EF4-FFF2-40B4-BE49-F238E27FC236}">
                  <a16:creationId xmlns:a16="http://schemas.microsoft.com/office/drawing/2014/main" id="{3C8F8E55-B84E-0873-AE25-90DEC1D5E1AC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2" name="Google Shape;3277;p22">
              <a:extLst>
                <a:ext uri="{FF2B5EF4-FFF2-40B4-BE49-F238E27FC236}">
                  <a16:creationId xmlns:a16="http://schemas.microsoft.com/office/drawing/2014/main" id="{FCB01D82-CBD6-485E-A026-C9BE156D1C4A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3" name="Google Shape;3278;p22">
              <a:extLst>
                <a:ext uri="{FF2B5EF4-FFF2-40B4-BE49-F238E27FC236}">
                  <a16:creationId xmlns:a16="http://schemas.microsoft.com/office/drawing/2014/main" id="{8F7828AC-6A8E-032B-305E-699DBD8FA78B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4" name="Google Shape;3279;p22">
              <a:extLst>
                <a:ext uri="{FF2B5EF4-FFF2-40B4-BE49-F238E27FC236}">
                  <a16:creationId xmlns:a16="http://schemas.microsoft.com/office/drawing/2014/main" id="{44874FEF-9A95-FDF0-012A-E299B69D436B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5" name="Google Shape;3280;p22">
              <a:extLst>
                <a:ext uri="{FF2B5EF4-FFF2-40B4-BE49-F238E27FC236}">
                  <a16:creationId xmlns:a16="http://schemas.microsoft.com/office/drawing/2014/main" id="{77A46084-C2CC-432D-1ED0-0D525C360393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6" name="Google Shape;3281;p22">
              <a:extLst>
                <a:ext uri="{FF2B5EF4-FFF2-40B4-BE49-F238E27FC236}">
                  <a16:creationId xmlns:a16="http://schemas.microsoft.com/office/drawing/2014/main" id="{7B8C2BC1-54D3-BAD7-614A-9B546C1C54E7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7" name="Google Shape;3282;p22">
              <a:extLst>
                <a:ext uri="{FF2B5EF4-FFF2-40B4-BE49-F238E27FC236}">
                  <a16:creationId xmlns:a16="http://schemas.microsoft.com/office/drawing/2014/main" id="{65925967-DCC2-2129-493F-E5FB1822E473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8" name="Google Shape;3283;p22">
              <a:extLst>
                <a:ext uri="{FF2B5EF4-FFF2-40B4-BE49-F238E27FC236}">
                  <a16:creationId xmlns:a16="http://schemas.microsoft.com/office/drawing/2014/main" id="{9B58E944-8B51-D78C-2B53-BCE9C0B6D5A6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9" name="Google Shape;3284;p22">
              <a:extLst>
                <a:ext uri="{FF2B5EF4-FFF2-40B4-BE49-F238E27FC236}">
                  <a16:creationId xmlns:a16="http://schemas.microsoft.com/office/drawing/2014/main" id="{4DE0555D-8044-91CF-B613-CE9314467AD4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0" name="Google Shape;3285;p22">
              <a:extLst>
                <a:ext uri="{FF2B5EF4-FFF2-40B4-BE49-F238E27FC236}">
                  <a16:creationId xmlns:a16="http://schemas.microsoft.com/office/drawing/2014/main" id="{779FD8A1-4411-C168-8F56-2D04FB527EBB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1" name="Google Shape;3286;p22">
              <a:extLst>
                <a:ext uri="{FF2B5EF4-FFF2-40B4-BE49-F238E27FC236}">
                  <a16:creationId xmlns:a16="http://schemas.microsoft.com/office/drawing/2014/main" id="{8F7697ED-2C6C-A29C-C68E-71D807452567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2" name="Google Shape;3287;p22">
              <a:extLst>
                <a:ext uri="{FF2B5EF4-FFF2-40B4-BE49-F238E27FC236}">
                  <a16:creationId xmlns:a16="http://schemas.microsoft.com/office/drawing/2014/main" id="{D64D9DF1-5B85-F8EA-1E02-3443FDCE973C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3" name="Google Shape;3288;p22">
              <a:extLst>
                <a:ext uri="{FF2B5EF4-FFF2-40B4-BE49-F238E27FC236}">
                  <a16:creationId xmlns:a16="http://schemas.microsoft.com/office/drawing/2014/main" id="{875F619B-BDE9-5BA6-318D-6C150B086C56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4" name="Google Shape;3289;p22">
              <a:extLst>
                <a:ext uri="{FF2B5EF4-FFF2-40B4-BE49-F238E27FC236}">
                  <a16:creationId xmlns:a16="http://schemas.microsoft.com/office/drawing/2014/main" id="{21620498-5421-C29D-3B79-7BFD90338CE8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5" name="Google Shape;3290;p22">
              <a:extLst>
                <a:ext uri="{FF2B5EF4-FFF2-40B4-BE49-F238E27FC236}">
                  <a16:creationId xmlns:a16="http://schemas.microsoft.com/office/drawing/2014/main" id="{9521A459-8A18-1904-1D1D-2B3E1E54D1B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6" name="Google Shape;3291;p22">
              <a:extLst>
                <a:ext uri="{FF2B5EF4-FFF2-40B4-BE49-F238E27FC236}">
                  <a16:creationId xmlns:a16="http://schemas.microsoft.com/office/drawing/2014/main" id="{2F4C76D7-0A6C-2EB2-8524-878D36E553F0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7" name="Google Shape;3292;p22">
              <a:extLst>
                <a:ext uri="{FF2B5EF4-FFF2-40B4-BE49-F238E27FC236}">
                  <a16:creationId xmlns:a16="http://schemas.microsoft.com/office/drawing/2014/main" id="{4227B8DE-B1DB-46F6-19FF-4200E56A28D8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8" name="Google Shape;3293;p22">
              <a:extLst>
                <a:ext uri="{FF2B5EF4-FFF2-40B4-BE49-F238E27FC236}">
                  <a16:creationId xmlns:a16="http://schemas.microsoft.com/office/drawing/2014/main" id="{8F967C94-0E4A-EB88-B5B0-0D0C7330EEDD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9" name="Google Shape;3294;p22">
              <a:extLst>
                <a:ext uri="{FF2B5EF4-FFF2-40B4-BE49-F238E27FC236}">
                  <a16:creationId xmlns:a16="http://schemas.microsoft.com/office/drawing/2014/main" id="{0E721BC9-119D-EC65-081F-B12D8EB89A02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0" name="Google Shape;3295;p22">
              <a:extLst>
                <a:ext uri="{FF2B5EF4-FFF2-40B4-BE49-F238E27FC236}">
                  <a16:creationId xmlns:a16="http://schemas.microsoft.com/office/drawing/2014/main" id="{63E290CB-63F1-7CD5-497A-E09BD69E2CAA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1" name="Google Shape;3296;p22">
              <a:extLst>
                <a:ext uri="{FF2B5EF4-FFF2-40B4-BE49-F238E27FC236}">
                  <a16:creationId xmlns:a16="http://schemas.microsoft.com/office/drawing/2014/main" id="{E20C4220-C3F6-C0A2-2267-12148423B601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2" name="Google Shape;3297;p22">
              <a:extLst>
                <a:ext uri="{FF2B5EF4-FFF2-40B4-BE49-F238E27FC236}">
                  <a16:creationId xmlns:a16="http://schemas.microsoft.com/office/drawing/2014/main" id="{19BA8F54-38DA-4008-3DA9-CD8707E6507F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3" name="Google Shape;3298;p22">
              <a:extLst>
                <a:ext uri="{FF2B5EF4-FFF2-40B4-BE49-F238E27FC236}">
                  <a16:creationId xmlns:a16="http://schemas.microsoft.com/office/drawing/2014/main" id="{F9047AC8-E690-88B6-E2B9-660CF3276E9A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4" name="Google Shape;3299;p22">
              <a:extLst>
                <a:ext uri="{FF2B5EF4-FFF2-40B4-BE49-F238E27FC236}">
                  <a16:creationId xmlns:a16="http://schemas.microsoft.com/office/drawing/2014/main" id="{5148E05D-B98A-7958-6C03-665A40DAB265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5" name="Google Shape;3300;p22">
              <a:extLst>
                <a:ext uri="{FF2B5EF4-FFF2-40B4-BE49-F238E27FC236}">
                  <a16:creationId xmlns:a16="http://schemas.microsoft.com/office/drawing/2014/main" id="{9127BC21-9324-B318-6B55-4AF67738D4CF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6" name="Google Shape;3301;p22">
              <a:extLst>
                <a:ext uri="{FF2B5EF4-FFF2-40B4-BE49-F238E27FC236}">
                  <a16:creationId xmlns:a16="http://schemas.microsoft.com/office/drawing/2014/main" id="{B2AF6151-67F5-2EA4-55A1-FFC716BC12F8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7" name="Google Shape;3302;p22">
              <a:extLst>
                <a:ext uri="{FF2B5EF4-FFF2-40B4-BE49-F238E27FC236}">
                  <a16:creationId xmlns:a16="http://schemas.microsoft.com/office/drawing/2014/main" id="{A0FDB0A0-6FC5-EF96-5F8A-A3D21FCA2A28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8" name="Google Shape;3303;p22">
              <a:extLst>
                <a:ext uri="{FF2B5EF4-FFF2-40B4-BE49-F238E27FC236}">
                  <a16:creationId xmlns:a16="http://schemas.microsoft.com/office/drawing/2014/main" id="{0487D9DB-3EB5-A181-AEFC-F42D3E53A04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9" name="Google Shape;3304;p22">
              <a:extLst>
                <a:ext uri="{FF2B5EF4-FFF2-40B4-BE49-F238E27FC236}">
                  <a16:creationId xmlns:a16="http://schemas.microsoft.com/office/drawing/2014/main" id="{199E9956-BD13-1BE8-B154-6E9DC53CCD6F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0" name="Google Shape;3305;p22">
              <a:extLst>
                <a:ext uri="{FF2B5EF4-FFF2-40B4-BE49-F238E27FC236}">
                  <a16:creationId xmlns:a16="http://schemas.microsoft.com/office/drawing/2014/main" id="{D4C5D3E1-88D2-C41D-39E2-FD3EACE10D09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1" name="Google Shape;3306;p22">
              <a:extLst>
                <a:ext uri="{FF2B5EF4-FFF2-40B4-BE49-F238E27FC236}">
                  <a16:creationId xmlns:a16="http://schemas.microsoft.com/office/drawing/2014/main" id="{A4FBD5CA-BB94-C54E-91A8-F71B9C65D41D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2" name="Google Shape;3307;p22">
              <a:extLst>
                <a:ext uri="{FF2B5EF4-FFF2-40B4-BE49-F238E27FC236}">
                  <a16:creationId xmlns:a16="http://schemas.microsoft.com/office/drawing/2014/main" id="{FB53B4E7-198C-739F-CA46-7CF800F05511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3" name="Google Shape;3308;p22">
              <a:extLst>
                <a:ext uri="{FF2B5EF4-FFF2-40B4-BE49-F238E27FC236}">
                  <a16:creationId xmlns:a16="http://schemas.microsoft.com/office/drawing/2014/main" id="{5887C7C0-A661-4A42-2104-B0F595290981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4" name="Google Shape;3309;p22">
              <a:extLst>
                <a:ext uri="{FF2B5EF4-FFF2-40B4-BE49-F238E27FC236}">
                  <a16:creationId xmlns:a16="http://schemas.microsoft.com/office/drawing/2014/main" id="{932BB881-C6D1-90A3-4B14-3E982C1BF7F5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5" name="Google Shape;3310;p22">
              <a:extLst>
                <a:ext uri="{FF2B5EF4-FFF2-40B4-BE49-F238E27FC236}">
                  <a16:creationId xmlns:a16="http://schemas.microsoft.com/office/drawing/2014/main" id="{60DFDC2B-AA0B-276A-9760-66B0C11FAAD1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6" name="Google Shape;3311;p22">
              <a:extLst>
                <a:ext uri="{FF2B5EF4-FFF2-40B4-BE49-F238E27FC236}">
                  <a16:creationId xmlns:a16="http://schemas.microsoft.com/office/drawing/2014/main" id="{4E0668D1-910C-19D8-8DA5-517D36D94D13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7" name="Google Shape;3312;p22">
              <a:extLst>
                <a:ext uri="{FF2B5EF4-FFF2-40B4-BE49-F238E27FC236}">
                  <a16:creationId xmlns:a16="http://schemas.microsoft.com/office/drawing/2014/main" id="{4571780E-7F59-2ACF-7E4F-6726678AE59E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8" name="Google Shape;3313;p22">
              <a:extLst>
                <a:ext uri="{FF2B5EF4-FFF2-40B4-BE49-F238E27FC236}">
                  <a16:creationId xmlns:a16="http://schemas.microsoft.com/office/drawing/2014/main" id="{EC4D418E-AB6F-301C-00B7-DA50F0A88EFB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9" name="Google Shape;3314;p22">
              <a:extLst>
                <a:ext uri="{FF2B5EF4-FFF2-40B4-BE49-F238E27FC236}">
                  <a16:creationId xmlns:a16="http://schemas.microsoft.com/office/drawing/2014/main" id="{A3AA5E84-6545-9A40-19F9-C6C8626262BB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0" name="Google Shape;3315;p22">
              <a:extLst>
                <a:ext uri="{FF2B5EF4-FFF2-40B4-BE49-F238E27FC236}">
                  <a16:creationId xmlns:a16="http://schemas.microsoft.com/office/drawing/2014/main" id="{889BEEBF-3BCD-C226-2AA6-AAB7F6B68270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1" name="Google Shape;3316;p22">
              <a:extLst>
                <a:ext uri="{FF2B5EF4-FFF2-40B4-BE49-F238E27FC236}">
                  <a16:creationId xmlns:a16="http://schemas.microsoft.com/office/drawing/2014/main" id="{9CC7012A-4C63-2395-18F9-E6A485BD1191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2" name="Google Shape;3317;p22">
              <a:extLst>
                <a:ext uri="{FF2B5EF4-FFF2-40B4-BE49-F238E27FC236}">
                  <a16:creationId xmlns:a16="http://schemas.microsoft.com/office/drawing/2014/main" id="{57D85D1E-1D4B-8AA4-306F-39BA0164DFF4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3" name="Google Shape;3318;p22">
              <a:extLst>
                <a:ext uri="{FF2B5EF4-FFF2-40B4-BE49-F238E27FC236}">
                  <a16:creationId xmlns:a16="http://schemas.microsoft.com/office/drawing/2014/main" id="{4C6D1F97-C1A8-0702-F8D7-C1DFF2D0CD2B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4" name="Google Shape;3319;p22">
              <a:extLst>
                <a:ext uri="{FF2B5EF4-FFF2-40B4-BE49-F238E27FC236}">
                  <a16:creationId xmlns:a16="http://schemas.microsoft.com/office/drawing/2014/main" id="{0CAC3F62-9BD7-A557-2B01-B22614132A8A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5" name="Google Shape;3320;p22">
              <a:extLst>
                <a:ext uri="{FF2B5EF4-FFF2-40B4-BE49-F238E27FC236}">
                  <a16:creationId xmlns:a16="http://schemas.microsoft.com/office/drawing/2014/main" id="{4E2B9455-4925-9F31-C6D9-388D2679BBC1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6" name="Google Shape;3321;p22">
              <a:extLst>
                <a:ext uri="{FF2B5EF4-FFF2-40B4-BE49-F238E27FC236}">
                  <a16:creationId xmlns:a16="http://schemas.microsoft.com/office/drawing/2014/main" id="{0E68F0C8-2F85-8987-B969-19F3CA15809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7" name="Google Shape;3322;p22">
              <a:extLst>
                <a:ext uri="{FF2B5EF4-FFF2-40B4-BE49-F238E27FC236}">
                  <a16:creationId xmlns:a16="http://schemas.microsoft.com/office/drawing/2014/main" id="{F89A06D7-E968-9AF1-93E0-EE0EF76FADD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8" name="Google Shape;3323;p22">
              <a:extLst>
                <a:ext uri="{FF2B5EF4-FFF2-40B4-BE49-F238E27FC236}">
                  <a16:creationId xmlns:a16="http://schemas.microsoft.com/office/drawing/2014/main" id="{AFD029E6-00CF-5A24-E5A5-35AFF3C8B07A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9" name="Google Shape;3324;p22">
              <a:extLst>
                <a:ext uri="{FF2B5EF4-FFF2-40B4-BE49-F238E27FC236}">
                  <a16:creationId xmlns:a16="http://schemas.microsoft.com/office/drawing/2014/main" id="{8671DB4F-9386-5F51-460A-9B7414F60197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0" name="Google Shape;3325;p22">
              <a:extLst>
                <a:ext uri="{FF2B5EF4-FFF2-40B4-BE49-F238E27FC236}">
                  <a16:creationId xmlns:a16="http://schemas.microsoft.com/office/drawing/2014/main" id="{7F6AEE55-0223-716B-EEF4-4C77383013EA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1" name="Google Shape;3326;p22">
              <a:extLst>
                <a:ext uri="{FF2B5EF4-FFF2-40B4-BE49-F238E27FC236}">
                  <a16:creationId xmlns:a16="http://schemas.microsoft.com/office/drawing/2014/main" id="{12D6EE9F-F8BB-4626-D7EB-C832CDB3D6A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2" name="Google Shape;3327;p22">
              <a:extLst>
                <a:ext uri="{FF2B5EF4-FFF2-40B4-BE49-F238E27FC236}">
                  <a16:creationId xmlns:a16="http://schemas.microsoft.com/office/drawing/2014/main" id="{0D53740F-D730-F569-BEE0-7B91163F5D43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3" name="Google Shape;3328;p22">
              <a:extLst>
                <a:ext uri="{FF2B5EF4-FFF2-40B4-BE49-F238E27FC236}">
                  <a16:creationId xmlns:a16="http://schemas.microsoft.com/office/drawing/2014/main" id="{DECE8FFD-F6DA-EF0E-1101-ED9865088A25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4" name="Google Shape;3329;p22">
              <a:extLst>
                <a:ext uri="{FF2B5EF4-FFF2-40B4-BE49-F238E27FC236}">
                  <a16:creationId xmlns:a16="http://schemas.microsoft.com/office/drawing/2014/main" id="{59125531-E0F2-A47C-E260-7D78659F1548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5" name="Google Shape;3330;p22">
              <a:extLst>
                <a:ext uri="{FF2B5EF4-FFF2-40B4-BE49-F238E27FC236}">
                  <a16:creationId xmlns:a16="http://schemas.microsoft.com/office/drawing/2014/main" id="{8F607949-A9D9-9B96-D337-B020EF848A13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6" name="Google Shape;3331;p22">
              <a:extLst>
                <a:ext uri="{FF2B5EF4-FFF2-40B4-BE49-F238E27FC236}">
                  <a16:creationId xmlns:a16="http://schemas.microsoft.com/office/drawing/2014/main" id="{DDE8BF93-295B-5C75-0A76-2554D5295A04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7" name="Google Shape;3332;p22">
              <a:extLst>
                <a:ext uri="{FF2B5EF4-FFF2-40B4-BE49-F238E27FC236}">
                  <a16:creationId xmlns:a16="http://schemas.microsoft.com/office/drawing/2014/main" id="{8A577682-C186-8C68-15E6-3C22950C0155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8" name="Google Shape;3333;p22">
              <a:extLst>
                <a:ext uri="{FF2B5EF4-FFF2-40B4-BE49-F238E27FC236}">
                  <a16:creationId xmlns:a16="http://schemas.microsoft.com/office/drawing/2014/main" id="{EAB9B6D9-E2A3-23E2-211D-57C7125D1F21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9" name="Google Shape;3334;p22">
              <a:extLst>
                <a:ext uri="{FF2B5EF4-FFF2-40B4-BE49-F238E27FC236}">
                  <a16:creationId xmlns:a16="http://schemas.microsoft.com/office/drawing/2014/main" id="{EF76041A-E8FA-F2C1-310A-1FA9B502F86B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0" name="Google Shape;3335;p22">
              <a:extLst>
                <a:ext uri="{FF2B5EF4-FFF2-40B4-BE49-F238E27FC236}">
                  <a16:creationId xmlns:a16="http://schemas.microsoft.com/office/drawing/2014/main" id="{CACC7E4B-264A-C92E-8B90-B59E85F90337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1" name="Google Shape;3336;p22">
              <a:extLst>
                <a:ext uri="{FF2B5EF4-FFF2-40B4-BE49-F238E27FC236}">
                  <a16:creationId xmlns:a16="http://schemas.microsoft.com/office/drawing/2014/main" id="{486CE4EE-9A97-3B5A-1580-2D61C14A8CEA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2" name="Google Shape;3337;p22">
              <a:extLst>
                <a:ext uri="{FF2B5EF4-FFF2-40B4-BE49-F238E27FC236}">
                  <a16:creationId xmlns:a16="http://schemas.microsoft.com/office/drawing/2014/main" id="{0E0A1F71-0E52-A627-F154-23284D14FF09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3" name="Google Shape;3338;p22">
              <a:extLst>
                <a:ext uri="{FF2B5EF4-FFF2-40B4-BE49-F238E27FC236}">
                  <a16:creationId xmlns:a16="http://schemas.microsoft.com/office/drawing/2014/main" id="{6D89FC61-2E60-6966-7063-D98884D1E64C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4" name="Google Shape;3339;p22">
              <a:extLst>
                <a:ext uri="{FF2B5EF4-FFF2-40B4-BE49-F238E27FC236}">
                  <a16:creationId xmlns:a16="http://schemas.microsoft.com/office/drawing/2014/main" id="{2FB6CB0E-C496-3546-80C8-030977FF342F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5" name="Google Shape;3340;p22">
              <a:extLst>
                <a:ext uri="{FF2B5EF4-FFF2-40B4-BE49-F238E27FC236}">
                  <a16:creationId xmlns:a16="http://schemas.microsoft.com/office/drawing/2014/main" id="{432583E5-2DC6-3617-8E0E-06FA2722EFE4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6" name="Google Shape;3341;p22">
              <a:extLst>
                <a:ext uri="{FF2B5EF4-FFF2-40B4-BE49-F238E27FC236}">
                  <a16:creationId xmlns:a16="http://schemas.microsoft.com/office/drawing/2014/main" id="{347D79F2-6520-A77A-7D74-9C9DBB88FA3D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7" name="Google Shape;3342;p22">
              <a:extLst>
                <a:ext uri="{FF2B5EF4-FFF2-40B4-BE49-F238E27FC236}">
                  <a16:creationId xmlns:a16="http://schemas.microsoft.com/office/drawing/2014/main" id="{FDE62E4C-E578-A568-7E89-AEC7DC0F12C2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8" name="Google Shape;3343;p22">
              <a:extLst>
                <a:ext uri="{FF2B5EF4-FFF2-40B4-BE49-F238E27FC236}">
                  <a16:creationId xmlns:a16="http://schemas.microsoft.com/office/drawing/2014/main" id="{BA3E9F46-40C7-32AE-0CD2-D81FD3531A1C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9" name="Google Shape;3344;p22">
              <a:extLst>
                <a:ext uri="{FF2B5EF4-FFF2-40B4-BE49-F238E27FC236}">
                  <a16:creationId xmlns:a16="http://schemas.microsoft.com/office/drawing/2014/main" id="{43123052-24DA-314B-9D62-44BA86EAFBE0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0" name="Google Shape;3345;p22">
              <a:extLst>
                <a:ext uri="{FF2B5EF4-FFF2-40B4-BE49-F238E27FC236}">
                  <a16:creationId xmlns:a16="http://schemas.microsoft.com/office/drawing/2014/main" id="{B31197BF-065F-ECB6-57F2-07B33D8E8336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1" name="Google Shape;3346;p22">
              <a:extLst>
                <a:ext uri="{FF2B5EF4-FFF2-40B4-BE49-F238E27FC236}">
                  <a16:creationId xmlns:a16="http://schemas.microsoft.com/office/drawing/2014/main" id="{7723EE7E-1E05-1262-9AF5-98D859BF6692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2" name="Google Shape;3347;p22">
              <a:extLst>
                <a:ext uri="{FF2B5EF4-FFF2-40B4-BE49-F238E27FC236}">
                  <a16:creationId xmlns:a16="http://schemas.microsoft.com/office/drawing/2014/main" id="{478A4A5B-3152-FAC7-D08E-D31E7EEB9BD5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3" name="Google Shape;3348;p22">
              <a:extLst>
                <a:ext uri="{FF2B5EF4-FFF2-40B4-BE49-F238E27FC236}">
                  <a16:creationId xmlns:a16="http://schemas.microsoft.com/office/drawing/2014/main" id="{E8D07094-3FBB-378F-5F96-5C3AE5B79ACB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4" name="Google Shape;3349;p22">
              <a:extLst>
                <a:ext uri="{FF2B5EF4-FFF2-40B4-BE49-F238E27FC236}">
                  <a16:creationId xmlns:a16="http://schemas.microsoft.com/office/drawing/2014/main" id="{485D7A61-F872-1A35-3944-2292DB1E1669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5" name="Google Shape;3350;p22">
              <a:extLst>
                <a:ext uri="{FF2B5EF4-FFF2-40B4-BE49-F238E27FC236}">
                  <a16:creationId xmlns:a16="http://schemas.microsoft.com/office/drawing/2014/main" id="{439CEFDD-0C5D-FDD5-78BE-B11A9E7E3EBC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6" name="Google Shape;3351;p22">
              <a:extLst>
                <a:ext uri="{FF2B5EF4-FFF2-40B4-BE49-F238E27FC236}">
                  <a16:creationId xmlns:a16="http://schemas.microsoft.com/office/drawing/2014/main" id="{E738AFBD-4F02-AC02-C1DF-4C37CE6D6ED3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7" name="Google Shape;3352;p22">
              <a:extLst>
                <a:ext uri="{FF2B5EF4-FFF2-40B4-BE49-F238E27FC236}">
                  <a16:creationId xmlns:a16="http://schemas.microsoft.com/office/drawing/2014/main" id="{03E55942-5DC7-4D29-DEBE-002EE315E8E2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8" name="Google Shape;3353;p22">
              <a:extLst>
                <a:ext uri="{FF2B5EF4-FFF2-40B4-BE49-F238E27FC236}">
                  <a16:creationId xmlns:a16="http://schemas.microsoft.com/office/drawing/2014/main" id="{458717D2-13C0-C35C-E063-DA05DBA1A5B7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9" name="Google Shape;3354;p22">
              <a:extLst>
                <a:ext uri="{FF2B5EF4-FFF2-40B4-BE49-F238E27FC236}">
                  <a16:creationId xmlns:a16="http://schemas.microsoft.com/office/drawing/2014/main" id="{23477C4C-3CFA-06B5-6BEE-986C05F051C2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0" name="Google Shape;3355;p22">
              <a:extLst>
                <a:ext uri="{FF2B5EF4-FFF2-40B4-BE49-F238E27FC236}">
                  <a16:creationId xmlns:a16="http://schemas.microsoft.com/office/drawing/2014/main" id="{FF56E8E5-96CE-AC1D-8AE1-6D4B2211EF66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1" name="Google Shape;3356;p22">
              <a:extLst>
                <a:ext uri="{FF2B5EF4-FFF2-40B4-BE49-F238E27FC236}">
                  <a16:creationId xmlns:a16="http://schemas.microsoft.com/office/drawing/2014/main" id="{11814E9A-187A-2BEF-D47C-F79F86CF2FF4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2" name="Google Shape;3357;p22">
              <a:extLst>
                <a:ext uri="{FF2B5EF4-FFF2-40B4-BE49-F238E27FC236}">
                  <a16:creationId xmlns:a16="http://schemas.microsoft.com/office/drawing/2014/main" id="{786B51C9-F0E2-70A3-91D9-F3AF95FDCD00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3" name="Google Shape;3358;p22">
              <a:extLst>
                <a:ext uri="{FF2B5EF4-FFF2-40B4-BE49-F238E27FC236}">
                  <a16:creationId xmlns:a16="http://schemas.microsoft.com/office/drawing/2014/main" id="{04761D5F-AF50-BEDF-D4DD-BECC206AF193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4" name="Google Shape;3359;p22">
              <a:extLst>
                <a:ext uri="{FF2B5EF4-FFF2-40B4-BE49-F238E27FC236}">
                  <a16:creationId xmlns:a16="http://schemas.microsoft.com/office/drawing/2014/main" id="{190A907E-70B4-D7C4-9192-639EB6B7870E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5" name="Google Shape;3360;p22">
              <a:extLst>
                <a:ext uri="{FF2B5EF4-FFF2-40B4-BE49-F238E27FC236}">
                  <a16:creationId xmlns:a16="http://schemas.microsoft.com/office/drawing/2014/main" id="{B1094FA0-15CC-A9C0-148E-61116BC4F950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6" name="Google Shape;3361;p22">
              <a:extLst>
                <a:ext uri="{FF2B5EF4-FFF2-40B4-BE49-F238E27FC236}">
                  <a16:creationId xmlns:a16="http://schemas.microsoft.com/office/drawing/2014/main" id="{C16BED85-EE57-7C23-4FBC-17D716619222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7" name="Google Shape;3362;p22">
              <a:extLst>
                <a:ext uri="{FF2B5EF4-FFF2-40B4-BE49-F238E27FC236}">
                  <a16:creationId xmlns:a16="http://schemas.microsoft.com/office/drawing/2014/main" id="{145A8617-E732-3708-8142-18FFA5F0FDF7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8" name="Google Shape;3363;p22">
              <a:extLst>
                <a:ext uri="{FF2B5EF4-FFF2-40B4-BE49-F238E27FC236}">
                  <a16:creationId xmlns:a16="http://schemas.microsoft.com/office/drawing/2014/main" id="{01DE5E15-89B1-760D-C966-9D6038E63193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9" name="Google Shape;3364;p22">
              <a:extLst>
                <a:ext uri="{FF2B5EF4-FFF2-40B4-BE49-F238E27FC236}">
                  <a16:creationId xmlns:a16="http://schemas.microsoft.com/office/drawing/2014/main" id="{9CD7FA60-66CB-ECA9-73D9-FDFF446DB925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0" name="Google Shape;3365;p22">
              <a:extLst>
                <a:ext uri="{FF2B5EF4-FFF2-40B4-BE49-F238E27FC236}">
                  <a16:creationId xmlns:a16="http://schemas.microsoft.com/office/drawing/2014/main" id="{0B2750F9-5D63-B193-6390-0F079C85A013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1" name="Google Shape;3366;p22">
              <a:extLst>
                <a:ext uri="{FF2B5EF4-FFF2-40B4-BE49-F238E27FC236}">
                  <a16:creationId xmlns:a16="http://schemas.microsoft.com/office/drawing/2014/main" id="{0BD3D7D5-09E6-58E8-99A5-79EBECBE0CC6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2" name="Google Shape;3367;p22">
              <a:extLst>
                <a:ext uri="{FF2B5EF4-FFF2-40B4-BE49-F238E27FC236}">
                  <a16:creationId xmlns:a16="http://schemas.microsoft.com/office/drawing/2014/main" id="{5820CFBC-888F-1345-F348-85567B0B2AF5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3" name="Google Shape;3368;p22">
              <a:extLst>
                <a:ext uri="{FF2B5EF4-FFF2-40B4-BE49-F238E27FC236}">
                  <a16:creationId xmlns:a16="http://schemas.microsoft.com/office/drawing/2014/main" id="{B1D3CD76-AD67-E3B2-C196-F1DCF44D5E34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4" name="Google Shape;3369;p22">
              <a:extLst>
                <a:ext uri="{FF2B5EF4-FFF2-40B4-BE49-F238E27FC236}">
                  <a16:creationId xmlns:a16="http://schemas.microsoft.com/office/drawing/2014/main" id="{06BFFB9F-86F6-8525-24AC-36BEE5FF114E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5" name="Google Shape;3370;p22">
              <a:extLst>
                <a:ext uri="{FF2B5EF4-FFF2-40B4-BE49-F238E27FC236}">
                  <a16:creationId xmlns:a16="http://schemas.microsoft.com/office/drawing/2014/main" id="{0F0A013A-66DC-F0B5-8562-FD058C7CBFA3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6" name="Google Shape;3371;p22">
              <a:extLst>
                <a:ext uri="{FF2B5EF4-FFF2-40B4-BE49-F238E27FC236}">
                  <a16:creationId xmlns:a16="http://schemas.microsoft.com/office/drawing/2014/main" id="{682AE08E-16DA-D8D9-330C-B71A19210168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7" name="Google Shape;3372;p22">
              <a:extLst>
                <a:ext uri="{FF2B5EF4-FFF2-40B4-BE49-F238E27FC236}">
                  <a16:creationId xmlns:a16="http://schemas.microsoft.com/office/drawing/2014/main" id="{D4B8725E-43D2-EB98-9507-BD71CAFA835E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8" name="Google Shape;3373;p22">
              <a:extLst>
                <a:ext uri="{FF2B5EF4-FFF2-40B4-BE49-F238E27FC236}">
                  <a16:creationId xmlns:a16="http://schemas.microsoft.com/office/drawing/2014/main" id="{CA073A51-3BEC-118A-B4F4-FD4AC8D7350F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9" name="Google Shape;3374;p22">
              <a:extLst>
                <a:ext uri="{FF2B5EF4-FFF2-40B4-BE49-F238E27FC236}">
                  <a16:creationId xmlns:a16="http://schemas.microsoft.com/office/drawing/2014/main" id="{CEA97CA8-A2B3-1A70-9CE6-DAD03673223E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0" name="Google Shape;3375;p22">
              <a:extLst>
                <a:ext uri="{FF2B5EF4-FFF2-40B4-BE49-F238E27FC236}">
                  <a16:creationId xmlns:a16="http://schemas.microsoft.com/office/drawing/2014/main" id="{AE5ED947-60CE-E01F-AE0A-ED79898FD266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1" name="Google Shape;3376;p22">
              <a:extLst>
                <a:ext uri="{FF2B5EF4-FFF2-40B4-BE49-F238E27FC236}">
                  <a16:creationId xmlns:a16="http://schemas.microsoft.com/office/drawing/2014/main" id="{D3117F59-D1C2-0F26-68C3-DEA1E03C330D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2" name="Google Shape;3377;p22">
              <a:extLst>
                <a:ext uri="{FF2B5EF4-FFF2-40B4-BE49-F238E27FC236}">
                  <a16:creationId xmlns:a16="http://schemas.microsoft.com/office/drawing/2014/main" id="{C3CB9F19-157C-D120-B9CC-753FD195B63C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3" name="Google Shape;3378;p22">
              <a:extLst>
                <a:ext uri="{FF2B5EF4-FFF2-40B4-BE49-F238E27FC236}">
                  <a16:creationId xmlns:a16="http://schemas.microsoft.com/office/drawing/2014/main" id="{E96ABB1E-C687-782B-B2E5-52CFC0186631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4" name="Google Shape;3379;p22">
              <a:extLst>
                <a:ext uri="{FF2B5EF4-FFF2-40B4-BE49-F238E27FC236}">
                  <a16:creationId xmlns:a16="http://schemas.microsoft.com/office/drawing/2014/main" id="{FC00C31C-094E-A30D-1615-6F699F510075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5" name="Google Shape;3380;p22">
              <a:extLst>
                <a:ext uri="{FF2B5EF4-FFF2-40B4-BE49-F238E27FC236}">
                  <a16:creationId xmlns:a16="http://schemas.microsoft.com/office/drawing/2014/main" id="{8706ACBD-AAA0-9C62-8D58-10B82B5BDE75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6" name="Google Shape;3381;p22">
              <a:extLst>
                <a:ext uri="{FF2B5EF4-FFF2-40B4-BE49-F238E27FC236}">
                  <a16:creationId xmlns:a16="http://schemas.microsoft.com/office/drawing/2014/main" id="{AEF87C53-CECE-E3ED-AB0E-9D9CEE0C3261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7" name="Google Shape;3382;p22">
              <a:extLst>
                <a:ext uri="{FF2B5EF4-FFF2-40B4-BE49-F238E27FC236}">
                  <a16:creationId xmlns:a16="http://schemas.microsoft.com/office/drawing/2014/main" id="{A5A6AD65-6BAD-7368-D7B4-743E6F37655A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8" name="Google Shape;3383;p22">
              <a:extLst>
                <a:ext uri="{FF2B5EF4-FFF2-40B4-BE49-F238E27FC236}">
                  <a16:creationId xmlns:a16="http://schemas.microsoft.com/office/drawing/2014/main" id="{DCFF5A6C-FDB2-A9AB-C9B7-EA22E8BD9460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9" name="Google Shape;3384;p22">
              <a:extLst>
                <a:ext uri="{FF2B5EF4-FFF2-40B4-BE49-F238E27FC236}">
                  <a16:creationId xmlns:a16="http://schemas.microsoft.com/office/drawing/2014/main" id="{3274C7C7-3D06-355E-BAA4-F0EFFED82843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0" name="Google Shape;3385;p22">
              <a:extLst>
                <a:ext uri="{FF2B5EF4-FFF2-40B4-BE49-F238E27FC236}">
                  <a16:creationId xmlns:a16="http://schemas.microsoft.com/office/drawing/2014/main" id="{A4A63175-3BFD-95F2-C797-3E226DB1D146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1" name="Google Shape;3386;p22">
              <a:extLst>
                <a:ext uri="{FF2B5EF4-FFF2-40B4-BE49-F238E27FC236}">
                  <a16:creationId xmlns:a16="http://schemas.microsoft.com/office/drawing/2014/main" id="{11353086-D2FD-BC35-CB68-3D5B1A0F390A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2" name="Google Shape;3387;p22">
              <a:extLst>
                <a:ext uri="{FF2B5EF4-FFF2-40B4-BE49-F238E27FC236}">
                  <a16:creationId xmlns:a16="http://schemas.microsoft.com/office/drawing/2014/main" id="{CEEE0C4D-AA35-5846-7F3F-054D20DBDCC9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3" name="Google Shape;3388;p22">
              <a:extLst>
                <a:ext uri="{FF2B5EF4-FFF2-40B4-BE49-F238E27FC236}">
                  <a16:creationId xmlns:a16="http://schemas.microsoft.com/office/drawing/2014/main" id="{5FE2D615-59C0-9A75-F723-B52AAD441BB4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4" name="Google Shape;3389;p22">
              <a:extLst>
                <a:ext uri="{FF2B5EF4-FFF2-40B4-BE49-F238E27FC236}">
                  <a16:creationId xmlns:a16="http://schemas.microsoft.com/office/drawing/2014/main" id="{FA02B726-CFE6-4D04-501C-96F38C86D9BE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5" name="Google Shape;3390;p22">
              <a:extLst>
                <a:ext uri="{FF2B5EF4-FFF2-40B4-BE49-F238E27FC236}">
                  <a16:creationId xmlns:a16="http://schemas.microsoft.com/office/drawing/2014/main" id="{04560997-7407-3455-B927-D6ED26E0709D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6" name="Google Shape;3391;p22">
              <a:extLst>
                <a:ext uri="{FF2B5EF4-FFF2-40B4-BE49-F238E27FC236}">
                  <a16:creationId xmlns:a16="http://schemas.microsoft.com/office/drawing/2014/main" id="{364A97C3-DE6C-E362-06D8-DF3F997A2864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7" name="Google Shape;3392;p22">
              <a:extLst>
                <a:ext uri="{FF2B5EF4-FFF2-40B4-BE49-F238E27FC236}">
                  <a16:creationId xmlns:a16="http://schemas.microsoft.com/office/drawing/2014/main" id="{7A536E18-597F-BDF2-AFC9-62FFC7A03515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8" name="Google Shape;3393;p22">
              <a:extLst>
                <a:ext uri="{FF2B5EF4-FFF2-40B4-BE49-F238E27FC236}">
                  <a16:creationId xmlns:a16="http://schemas.microsoft.com/office/drawing/2014/main" id="{CDC98DA2-18A2-0E91-B50D-926037F061C3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9" name="Google Shape;3394;p22">
              <a:extLst>
                <a:ext uri="{FF2B5EF4-FFF2-40B4-BE49-F238E27FC236}">
                  <a16:creationId xmlns:a16="http://schemas.microsoft.com/office/drawing/2014/main" id="{9F40B3FA-8B46-BC65-9715-393E77318779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0" name="Google Shape;3395;p22">
              <a:extLst>
                <a:ext uri="{FF2B5EF4-FFF2-40B4-BE49-F238E27FC236}">
                  <a16:creationId xmlns:a16="http://schemas.microsoft.com/office/drawing/2014/main" id="{5F097EF2-505E-6CA1-8C1D-66C9FA66907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1" name="Google Shape;3396;p22">
              <a:extLst>
                <a:ext uri="{FF2B5EF4-FFF2-40B4-BE49-F238E27FC236}">
                  <a16:creationId xmlns:a16="http://schemas.microsoft.com/office/drawing/2014/main" id="{905EE0CF-39CA-6028-FCDD-FBB65F33934F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2" name="Google Shape;3397;p22">
              <a:extLst>
                <a:ext uri="{FF2B5EF4-FFF2-40B4-BE49-F238E27FC236}">
                  <a16:creationId xmlns:a16="http://schemas.microsoft.com/office/drawing/2014/main" id="{6CF41B3C-A241-7E0F-E1CB-E598EC507BAE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3" name="Google Shape;3398;p22">
              <a:extLst>
                <a:ext uri="{FF2B5EF4-FFF2-40B4-BE49-F238E27FC236}">
                  <a16:creationId xmlns:a16="http://schemas.microsoft.com/office/drawing/2014/main" id="{A1777983-B122-2245-E1A9-AFDF64C5827D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4" name="Google Shape;3399;p22">
              <a:extLst>
                <a:ext uri="{FF2B5EF4-FFF2-40B4-BE49-F238E27FC236}">
                  <a16:creationId xmlns:a16="http://schemas.microsoft.com/office/drawing/2014/main" id="{324F9F34-DB92-EC27-9743-83C7F6E7B78A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5" name="Google Shape;3400;p22">
              <a:extLst>
                <a:ext uri="{FF2B5EF4-FFF2-40B4-BE49-F238E27FC236}">
                  <a16:creationId xmlns:a16="http://schemas.microsoft.com/office/drawing/2014/main" id="{76556835-73FB-EF71-324B-C331746A9803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6" name="Google Shape;3401;p22">
              <a:extLst>
                <a:ext uri="{FF2B5EF4-FFF2-40B4-BE49-F238E27FC236}">
                  <a16:creationId xmlns:a16="http://schemas.microsoft.com/office/drawing/2014/main" id="{E7BD6C11-61A0-B709-32F0-EF155569F320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7" name="Google Shape;3402;p22">
              <a:extLst>
                <a:ext uri="{FF2B5EF4-FFF2-40B4-BE49-F238E27FC236}">
                  <a16:creationId xmlns:a16="http://schemas.microsoft.com/office/drawing/2014/main" id="{9B076FDB-5CBE-EED7-6043-8ADCF8E6EEF4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8" name="Google Shape;3403;p22">
              <a:extLst>
                <a:ext uri="{FF2B5EF4-FFF2-40B4-BE49-F238E27FC236}">
                  <a16:creationId xmlns:a16="http://schemas.microsoft.com/office/drawing/2014/main" id="{2E4E5395-9AC5-64D6-B799-E235964EAFD7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9" name="Google Shape;3404;p22">
              <a:extLst>
                <a:ext uri="{FF2B5EF4-FFF2-40B4-BE49-F238E27FC236}">
                  <a16:creationId xmlns:a16="http://schemas.microsoft.com/office/drawing/2014/main" id="{9E7D5DA0-05CB-C526-EBF4-56D6A366F5A4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0" name="Google Shape;3405;p22">
              <a:extLst>
                <a:ext uri="{FF2B5EF4-FFF2-40B4-BE49-F238E27FC236}">
                  <a16:creationId xmlns:a16="http://schemas.microsoft.com/office/drawing/2014/main" id="{5BD82C05-9966-3482-FF72-4E019DDFF2A1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1" name="Google Shape;3406;p22">
              <a:extLst>
                <a:ext uri="{FF2B5EF4-FFF2-40B4-BE49-F238E27FC236}">
                  <a16:creationId xmlns:a16="http://schemas.microsoft.com/office/drawing/2014/main" id="{F1EF84D8-44AA-BC5D-26CF-BFE9B01376CF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2" name="Google Shape;3407;p22">
              <a:extLst>
                <a:ext uri="{FF2B5EF4-FFF2-40B4-BE49-F238E27FC236}">
                  <a16:creationId xmlns:a16="http://schemas.microsoft.com/office/drawing/2014/main" id="{016AEE8F-6469-243A-E5F7-D85336A536BE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3" name="Google Shape;3408;p22">
              <a:extLst>
                <a:ext uri="{FF2B5EF4-FFF2-40B4-BE49-F238E27FC236}">
                  <a16:creationId xmlns:a16="http://schemas.microsoft.com/office/drawing/2014/main" id="{2CB25D7F-7827-337D-30DA-D8A0886BBAD5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4" name="Google Shape;3409;p22">
              <a:extLst>
                <a:ext uri="{FF2B5EF4-FFF2-40B4-BE49-F238E27FC236}">
                  <a16:creationId xmlns:a16="http://schemas.microsoft.com/office/drawing/2014/main" id="{FE060A7E-07DA-A3F8-212D-46E384B870E7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5" name="Google Shape;3410;p22">
              <a:extLst>
                <a:ext uri="{FF2B5EF4-FFF2-40B4-BE49-F238E27FC236}">
                  <a16:creationId xmlns:a16="http://schemas.microsoft.com/office/drawing/2014/main" id="{836490FD-1496-A461-4E70-C5C0CA382B4D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6" name="Google Shape;3411;p22">
              <a:extLst>
                <a:ext uri="{FF2B5EF4-FFF2-40B4-BE49-F238E27FC236}">
                  <a16:creationId xmlns:a16="http://schemas.microsoft.com/office/drawing/2014/main" id="{1404A260-3067-E584-D798-F1E4AA5702A5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7" name="Google Shape;3412;p22">
              <a:extLst>
                <a:ext uri="{FF2B5EF4-FFF2-40B4-BE49-F238E27FC236}">
                  <a16:creationId xmlns:a16="http://schemas.microsoft.com/office/drawing/2014/main" id="{922DF869-DAB8-D1FF-17DA-BF289895CF69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8" name="Google Shape;3413;p22">
              <a:extLst>
                <a:ext uri="{FF2B5EF4-FFF2-40B4-BE49-F238E27FC236}">
                  <a16:creationId xmlns:a16="http://schemas.microsoft.com/office/drawing/2014/main" id="{524CF1D6-E247-7584-A5C4-2BB3770CDA30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9" name="Google Shape;3414;p22">
              <a:extLst>
                <a:ext uri="{FF2B5EF4-FFF2-40B4-BE49-F238E27FC236}">
                  <a16:creationId xmlns:a16="http://schemas.microsoft.com/office/drawing/2014/main" id="{49963A3A-10CE-7852-C4AF-2E6DE5EA58C4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0" name="Google Shape;3415;p22">
              <a:extLst>
                <a:ext uri="{FF2B5EF4-FFF2-40B4-BE49-F238E27FC236}">
                  <a16:creationId xmlns:a16="http://schemas.microsoft.com/office/drawing/2014/main" id="{80FF3B18-3336-EEBE-F135-A35F2F2AB0E3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1" name="Google Shape;3416;p22">
              <a:extLst>
                <a:ext uri="{FF2B5EF4-FFF2-40B4-BE49-F238E27FC236}">
                  <a16:creationId xmlns:a16="http://schemas.microsoft.com/office/drawing/2014/main" id="{4330EC36-6986-B1C1-4098-43027B7F6C37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2" name="Google Shape;3417;p22">
              <a:extLst>
                <a:ext uri="{FF2B5EF4-FFF2-40B4-BE49-F238E27FC236}">
                  <a16:creationId xmlns:a16="http://schemas.microsoft.com/office/drawing/2014/main" id="{2AFAB561-50B9-AC02-DF93-49BC578051A8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3" name="Google Shape;3418;p22">
              <a:extLst>
                <a:ext uri="{FF2B5EF4-FFF2-40B4-BE49-F238E27FC236}">
                  <a16:creationId xmlns:a16="http://schemas.microsoft.com/office/drawing/2014/main" id="{07AB00E4-9E95-079C-EC28-7449B4BD050A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4" name="Google Shape;3419;p22">
              <a:extLst>
                <a:ext uri="{FF2B5EF4-FFF2-40B4-BE49-F238E27FC236}">
                  <a16:creationId xmlns:a16="http://schemas.microsoft.com/office/drawing/2014/main" id="{529D9271-729B-E0D7-E7D0-E82CD97A7B80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5" name="Google Shape;3420;p22">
              <a:extLst>
                <a:ext uri="{FF2B5EF4-FFF2-40B4-BE49-F238E27FC236}">
                  <a16:creationId xmlns:a16="http://schemas.microsoft.com/office/drawing/2014/main" id="{3FFB7A51-1051-DB69-F137-25316144059E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6" name="Google Shape;3421;p22">
              <a:extLst>
                <a:ext uri="{FF2B5EF4-FFF2-40B4-BE49-F238E27FC236}">
                  <a16:creationId xmlns:a16="http://schemas.microsoft.com/office/drawing/2014/main" id="{DB43DE77-2C1F-5B3C-B7E7-031320D3D577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7" name="Google Shape;3422;p22">
              <a:extLst>
                <a:ext uri="{FF2B5EF4-FFF2-40B4-BE49-F238E27FC236}">
                  <a16:creationId xmlns:a16="http://schemas.microsoft.com/office/drawing/2014/main" id="{5C9981C0-21DD-36AE-EEE1-79506FBB12E2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8" name="Google Shape;3423;p22">
              <a:extLst>
                <a:ext uri="{FF2B5EF4-FFF2-40B4-BE49-F238E27FC236}">
                  <a16:creationId xmlns:a16="http://schemas.microsoft.com/office/drawing/2014/main" id="{45EA9D88-518A-6317-5950-40D8DE316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9" name="Google Shape;3424;p22">
              <a:extLst>
                <a:ext uri="{FF2B5EF4-FFF2-40B4-BE49-F238E27FC236}">
                  <a16:creationId xmlns:a16="http://schemas.microsoft.com/office/drawing/2014/main" id="{A056BC34-8249-9DB6-C7F8-D162C0CDD0D1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0" name="Google Shape;3425;p22">
              <a:extLst>
                <a:ext uri="{FF2B5EF4-FFF2-40B4-BE49-F238E27FC236}">
                  <a16:creationId xmlns:a16="http://schemas.microsoft.com/office/drawing/2014/main" id="{F9450DE0-DEBD-2BA4-0C68-FA8C134E2B4F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1" name="Google Shape;3426;p22">
              <a:extLst>
                <a:ext uri="{FF2B5EF4-FFF2-40B4-BE49-F238E27FC236}">
                  <a16:creationId xmlns:a16="http://schemas.microsoft.com/office/drawing/2014/main" id="{1C957E41-9721-56AF-A4BE-6E517CE1B69A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2" name="Google Shape;3427;p22">
              <a:extLst>
                <a:ext uri="{FF2B5EF4-FFF2-40B4-BE49-F238E27FC236}">
                  <a16:creationId xmlns:a16="http://schemas.microsoft.com/office/drawing/2014/main" id="{20202745-390E-6E0D-3E95-3DA1AA37ECF6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3" name="Google Shape;3428;p22">
              <a:extLst>
                <a:ext uri="{FF2B5EF4-FFF2-40B4-BE49-F238E27FC236}">
                  <a16:creationId xmlns:a16="http://schemas.microsoft.com/office/drawing/2014/main" id="{6AE0C5C2-5809-0DED-02B6-5079E7533DD3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4" name="Google Shape;3429;p22">
              <a:extLst>
                <a:ext uri="{FF2B5EF4-FFF2-40B4-BE49-F238E27FC236}">
                  <a16:creationId xmlns:a16="http://schemas.microsoft.com/office/drawing/2014/main" id="{7770FF4E-5560-2B49-4C24-8631F9B437B1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5" name="Google Shape;3430;p22">
              <a:extLst>
                <a:ext uri="{FF2B5EF4-FFF2-40B4-BE49-F238E27FC236}">
                  <a16:creationId xmlns:a16="http://schemas.microsoft.com/office/drawing/2014/main" id="{77EEC7CE-4380-DCA1-D6D7-E44D161D94F7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6" name="Google Shape;3431;p22">
              <a:extLst>
                <a:ext uri="{FF2B5EF4-FFF2-40B4-BE49-F238E27FC236}">
                  <a16:creationId xmlns:a16="http://schemas.microsoft.com/office/drawing/2014/main" id="{5D16F986-A579-5817-A844-323CFF4472B4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7" name="Google Shape;3432;p22">
              <a:extLst>
                <a:ext uri="{FF2B5EF4-FFF2-40B4-BE49-F238E27FC236}">
                  <a16:creationId xmlns:a16="http://schemas.microsoft.com/office/drawing/2014/main" id="{A77E5D79-B347-904E-BEBC-36573F22696C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8" name="Google Shape;3433;p22">
              <a:extLst>
                <a:ext uri="{FF2B5EF4-FFF2-40B4-BE49-F238E27FC236}">
                  <a16:creationId xmlns:a16="http://schemas.microsoft.com/office/drawing/2014/main" id="{6CF106EA-A5EF-BB54-B38D-4655D9F77FE0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9" name="Google Shape;3434;p22">
              <a:extLst>
                <a:ext uri="{FF2B5EF4-FFF2-40B4-BE49-F238E27FC236}">
                  <a16:creationId xmlns:a16="http://schemas.microsoft.com/office/drawing/2014/main" id="{1E1E83CE-0FBF-A630-8728-7FA41BCC79B7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0" name="Google Shape;3435;p22">
              <a:extLst>
                <a:ext uri="{FF2B5EF4-FFF2-40B4-BE49-F238E27FC236}">
                  <a16:creationId xmlns:a16="http://schemas.microsoft.com/office/drawing/2014/main" id="{98985F30-BA6A-0A3D-B768-3CCCBF24BCE7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1" name="Google Shape;3436;p22">
              <a:extLst>
                <a:ext uri="{FF2B5EF4-FFF2-40B4-BE49-F238E27FC236}">
                  <a16:creationId xmlns:a16="http://schemas.microsoft.com/office/drawing/2014/main" id="{C3BCBA03-5501-08A4-BB0A-8A2A85257299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2" name="Google Shape;3437;p22">
              <a:extLst>
                <a:ext uri="{FF2B5EF4-FFF2-40B4-BE49-F238E27FC236}">
                  <a16:creationId xmlns:a16="http://schemas.microsoft.com/office/drawing/2014/main" id="{61F90617-DE2C-2019-D5EC-10536705EC3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3" name="Google Shape;3438;p22">
              <a:extLst>
                <a:ext uri="{FF2B5EF4-FFF2-40B4-BE49-F238E27FC236}">
                  <a16:creationId xmlns:a16="http://schemas.microsoft.com/office/drawing/2014/main" id="{E4D38CDD-A02F-DB84-FD25-C2DDD0B2B75E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4" name="Google Shape;3439;p22">
              <a:extLst>
                <a:ext uri="{FF2B5EF4-FFF2-40B4-BE49-F238E27FC236}">
                  <a16:creationId xmlns:a16="http://schemas.microsoft.com/office/drawing/2014/main" id="{19711E49-3809-9CF0-A455-38A7CD0F4297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5" name="Google Shape;3440;p22">
              <a:extLst>
                <a:ext uri="{FF2B5EF4-FFF2-40B4-BE49-F238E27FC236}">
                  <a16:creationId xmlns:a16="http://schemas.microsoft.com/office/drawing/2014/main" id="{1DE4AF9B-7B4E-80EB-54B2-ADEEC953C5E4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6" name="Google Shape;3441;p22">
              <a:extLst>
                <a:ext uri="{FF2B5EF4-FFF2-40B4-BE49-F238E27FC236}">
                  <a16:creationId xmlns:a16="http://schemas.microsoft.com/office/drawing/2014/main" id="{802110FD-48C1-7944-2DD8-829FE1855898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7" name="Google Shape;3442;p22">
              <a:extLst>
                <a:ext uri="{FF2B5EF4-FFF2-40B4-BE49-F238E27FC236}">
                  <a16:creationId xmlns:a16="http://schemas.microsoft.com/office/drawing/2014/main" id="{4CCF3EFF-D673-7530-DD3A-2F16E8077F2E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8" name="Google Shape;3443;p22">
              <a:extLst>
                <a:ext uri="{FF2B5EF4-FFF2-40B4-BE49-F238E27FC236}">
                  <a16:creationId xmlns:a16="http://schemas.microsoft.com/office/drawing/2014/main" id="{929E1856-1CD8-7FD2-9526-13BBE3DD3106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9" name="Google Shape;3444;p22">
              <a:extLst>
                <a:ext uri="{FF2B5EF4-FFF2-40B4-BE49-F238E27FC236}">
                  <a16:creationId xmlns:a16="http://schemas.microsoft.com/office/drawing/2014/main" id="{8AD2D7C5-286D-0CB2-89A7-2566082FEBDD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0" name="Google Shape;3445;p22">
              <a:extLst>
                <a:ext uri="{FF2B5EF4-FFF2-40B4-BE49-F238E27FC236}">
                  <a16:creationId xmlns:a16="http://schemas.microsoft.com/office/drawing/2014/main" id="{43136D1C-B20F-862C-FB43-A42F0806AD5B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1" name="Google Shape;3446;p22">
              <a:extLst>
                <a:ext uri="{FF2B5EF4-FFF2-40B4-BE49-F238E27FC236}">
                  <a16:creationId xmlns:a16="http://schemas.microsoft.com/office/drawing/2014/main" id="{C14AC6C2-B760-1D08-40BC-68F087B4E5D6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2" name="Google Shape;3447;p22">
              <a:extLst>
                <a:ext uri="{FF2B5EF4-FFF2-40B4-BE49-F238E27FC236}">
                  <a16:creationId xmlns:a16="http://schemas.microsoft.com/office/drawing/2014/main" id="{81B6C975-5DB0-427A-6937-566C3899E5A6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3" name="Google Shape;3448;p22">
              <a:extLst>
                <a:ext uri="{FF2B5EF4-FFF2-40B4-BE49-F238E27FC236}">
                  <a16:creationId xmlns:a16="http://schemas.microsoft.com/office/drawing/2014/main" id="{ED2ED3D7-2565-FD66-D49C-BA9D89CC5AB4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4" name="Google Shape;3449;p22">
              <a:extLst>
                <a:ext uri="{FF2B5EF4-FFF2-40B4-BE49-F238E27FC236}">
                  <a16:creationId xmlns:a16="http://schemas.microsoft.com/office/drawing/2014/main" id="{4ECF3D28-5887-A144-9C37-C7072EB194E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5" name="Google Shape;3450;p22">
              <a:extLst>
                <a:ext uri="{FF2B5EF4-FFF2-40B4-BE49-F238E27FC236}">
                  <a16:creationId xmlns:a16="http://schemas.microsoft.com/office/drawing/2014/main" id="{964BEBFF-F1A0-C7B8-B1A4-D323F3545CC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6" name="Google Shape;3451;p22">
              <a:extLst>
                <a:ext uri="{FF2B5EF4-FFF2-40B4-BE49-F238E27FC236}">
                  <a16:creationId xmlns:a16="http://schemas.microsoft.com/office/drawing/2014/main" id="{08942457-8318-8E5A-5380-EC4606CBC5BD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7" name="Google Shape;3452;p22">
              <a:extLst>
                <a:ext uri="{FF2B5EF4-FFF2-40B4-BE49-F238E27FC236}">
                  <a16:creationId xmlns:a16="http://schemas.microsoft.com/office/drawing/2014/main" id="{26948652-7D4D-EDFD-B9C0-3EE9D9222583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8" name="Google Shape;3453;p22">
              <a:extLst>
                <a:ext uri="{FF2B5EF4-FFF2-40B4-BE49-F238E27FC236}">
                  <a16:creationId xmlns:a16="http://schemas.microsoft.com/office/drawing/2014/main" id="{E8E30B7A-4215-6424-7D27-3201A5FCF57E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9" name="Google Shape;3454;p22">
              <a:extLst>
                <a:ext uri="{FF2B5EF4-FFF2-40B4-BE49-F238E27FC236}">
                  <a16:creationId xmlns:a16="http://schemas.microsoft.com/office/drawing/2014/main" id="{BEBB8892-64BF-BCAA-5D4D-0D8DACCB04D0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0" name="Google Shape;3455;p22">
              <a:extLst>
                <a:ext uri="{FF2B5EF4-FFF2-40B4-BE49-F238E27FC236}">
                  <a16:creationId xmlns:a16="http://schemas.microsoft.com/office/drawing/2014/main" id="{27883DA5-07C4-0F63-1227-903BF5DEB94C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1" name="Google Shape;3456;p22">
              <a:extLst>
                <a:ext uri="{FF2B5EF4-FFF2-40B4-BE49-F238E27FC236}">
                  <a16:creationId xmlns:a16="http://schemas.microsoft.com/office/drawing/2014/main" id="{E5623A14-8ADB-779C-3B5F-526D75284A64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2" name="Google Shape;3457;p22">
              <a:extLst>
                <a:ext uri="{FF2B5EF4-FFF2-40B4-BE49-F238E27FC236}">
                  <a16:creationId xmlns:a16="http://schemas.microsoft.com/office/drawing/2014/main" id="{8B3BF63E-1423-4104-8920-AFBBA706E69E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3" name="Google Shape;3458;p22">
              <a:extLst>
                <a:ext uri="{FF2B5EF4-FFF2-40B4-BE49-F238E27FC236}">
                  <a16:creationId xmlns:a16="http://schemas.microsoft.com/office/drawing/2014/main" id="{EF2E50BC-3BC5-FDD4-430A-5BAB6B885CF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4" name="Google Shape;3459;p22">
              <a:extLst>
                <a:ext uri="{FF2B5EF4-FFF2-40B4-BE49-F238E27FC236}">
                  <a16:creationId xmlns:a16="http://schemas.microsoft.com/office/drawing/2014/main" id="{81235E91-CA51-0B57-903C-3B77C166193D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5" name="Google Shape;3460;p22">
              <a:extLst>
                <a:ext uri="{FF2B5EF4-FFF2-40B4-BE49-F238E27FC236}">
                  <a16:creationId xmlns:a16="http://schemas.microsoft.com/office/drawing/2014/main" id="{885BC44E-903E-29F7-231E-D8A5F56BE051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6" name="Google Shape;3461;p22">
              <a:extLst>
                <a:ext uri="{FF2B5EF4-FFF2-40B4-BE49-F238E27FC236}">
                  <a16:creationId xmlns:a16="http://schemas.microsoft.com/office/drawing/2014/main" id="{EA499EC3-B3C8-0C5B-BC49-38EDA35681D8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7" name="Google Shape;3462;p22">
              <a:extLst>
                <a:ext uri="{FF2B5EF4-FFF2-40B4-BE49-F238E27FC236}">
                  <a16:creationId xmlns:a16="http://schemas.microsoft.com/office/drawing/2014/main" id="{78D150B5-C856-72B6-E4E7-1B5676F96E7B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8" name="Google Shape;3463;p22">
              <a:extLst>
                <a:ext uri="{FF2B5EF4-FFF2-40B4-BE49-F238E27FC236}">
                  <a16:creationId xmlns:a16="http://schemas.microsoft.com/office/drawing/2014/main" id="{C3319013-E6CF-DF63-79E6-6DC1979EB21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9" name="Google Shape;3464;p22">
              <a:extLst>
                <a:ext uri="{FF2B5EF4-FFF2-40B4-BE49-F238E27FC236}">
                  <a16:creationId xmlns:a16="http://schemas.microsoft.com/office/drawing/2014/main" id="{4F3A582E-9C42-CA3C-7BE8-E76BF40D7F5D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0" name="Google Shape;3465;p22">
              <a:extLst>
                <a:ext uri="{FF2B5EF4-FFF2-40B4-BE49-F238E27FC236}">
                  <a16:creationId xmlns:a16="http://schemas.microsoft.com/office/drawing/2014/main" id="{589A8FCB-12F7-809C-57D8-214D3FEA833F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1" name="Google Shape;3466;p22">
              <a:extLst>
                <a:ext uri="{FF2B5EF4-FFF2-40B4-BE49-F238E27FC236}">
                  <a16:creationId xmlns:a16="http://schemas.microsoft.com/office/drawing/2014/main" id="{658DB824-941F-1626-0C5E-851F2305C31F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2" name="Google Shape;3467;p22">
              <a:extLst>
                <a:ext uri="{FF2B5EF4-FFF2-40B4-BE49-F238E27FC236}">
                  <a16:creationId xmlns:a16="http://schemas.microsoft.com/office/drawing/2014/main" id="{6B88C38F-2035-2EEE-62FF-709F2386F601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3" name="Google Shape;3468;p22">
              <a:extLst>
                <a:ext uri="{FF2B5EF4-FFF2-40B4-BE49-F238E27FC236}">
                  <a16:creationId xmlns:a16="http://schemas.microsoft.com/office/drawing/2014/main" id="{25A12926-C92A-6926-21BE-EC0BCE4B87A1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4" name="Google Shape;3469;p22">
              <a:extLst>
                <a:ext uri="{FF2B5EF4-FFF2-40B4-BE49-F238E27FC236}">
                  <a16:creationId xmlns:a16="http://schemas.microsoft.com/office/drawing/2014/main" id="{D6BE3CE8-DB1B-9DF9-EFBB-3B2E13693D95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5" name="Google Shape;3470;p22">
              <a:extLst>
                <a:ext uri="{FF2B5EF4-FFF2-40B4-BE49-F238E27FC236}">
                  <a16:creationId xmlns:a16="http://schemas.microsoft.com/office/drawing/2014/main" id="{BD25A357-9E97-3BC0-EA64-485EE9E1B5C7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6" name="Google Shape;3471;p22">
              <a:extLst>
                <a:ext uri="{FF2B5EF4-FFF2-40B4-BE49-F238E27FC236}">
                  <a16:creationId xmlns:a16="http://schemas.microsoft.com/office/drawing/2014/main" id="{FCF77B7F-D3D2-0FD3-9612-875ED5422268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7" name="Google Shape;3472;p22">
              <a:extLst>
                <a:ext uri="{FF2B5EF4-FFF2-40B4-BE49-F238E27FC236}">
                  <a16:creationId xmlns:a16="http://schemas.microsoft.com/office/drawing/2014/main" id="{E2617D57-038B-8CFF-A2B7-BDE9ED7F8F2B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8" name="Google Shape;3473;p22">
              <a:extLst>
                <a:ext uri="{FF2B5EF4-FFF2-40B4-BE49-F238E27FC236}">
                  <a16:creationId xmlns:a16="http://schemas.microsoft.com/office/drawing/2014/main" id="{84354E48-8EA0-DC3B-A842-B6DF475B7052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9" name="Google Shape;3474;p22">
              <a:extLst>
                <a:ext uri="{FF2B5EF4-FFF2-40B4-BE49-F238E27FC236}">
                  <a16:creationId xmlns:a16="http://schemas.microsoft.com/office/drawing/2014/main" id="{A634F8E3-B617-BC37-A28B-668CE5C3260B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0" name="Google Shape;3475;p22">
              <a:extLst>
                <a:ext uri="{FF2B5EF4-FFF2-40B4-BE49-F238E27FC236}">
                  <a16:creationId xmlns:a16="http://schemas.microsoft.com/office/drawing/2014/main" id="{61EC31E0-1359-F80E-E093-3A0389294C08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1" name="Google Shape;3476;p22">
              <a:extLst>
                <a:ext uri="{FF2B5EF4-FFF2-40B4-BE49-F238E27FC236}">
                  <a16:creationId xmlns:a16="http://schemas.microsoft.com/office/drawing/2014/main" id="{C9EE2F2E-ED90-9B8D-021A-EA8ECADFBAF0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2" name="Google Shape;3477;p22">
              <a:extLst>
                <a:ext uri="{FF2B5EF4-FFF2-40B4-BE49-F238E27FC236}">
                  <a16:creationId xmlns:a16="http://schemas.microsoft.com/office/drawing/2014/main" id="{760D6983-7B0C-52FC-D674-C69A26298167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3" name="Google Shape;3478;p22">
              <a:extLst>
                <a:ext uri="{FF2B5EF4-FFF2-40B4-BE49-F238E27FC236}">
                  <a16:creationId xmlns:a16="http://schemas.microsoft.com/office/drawing/2014/main" id="{321E6A95-C16E-D6DC-D0C1-B6528D2CCAD9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4" name="Google Shape;3479;p22">
              <a:extLst>
                <a:ext uri="{FF2B5EF4-FFF2-40B4-BE49-F238E27FC236}">
                  <a16:creationId xmlns:a16="http://schemas.microsoft.com/office/drawing/2014/main" id="{203C5275-9FF4-5D8C-04A0-3F803D5371AD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5" name="Google Shape;3480;p22">
              <a:extLst>
                <a:ext uri="{FF2B5EF4-FFF2-40B4-BE49-F238E27FC236}">
                  <a16:creationId xmlns:a16="http://schemas.microsoft.com/office/drawing/2014/main" id="{7AC90424-3162-63C8-A7BE-5F55A394B9F4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solidFill>
              <a:srgbClr val="E7E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6" name="Google Shape;3481;p22">
              <a:extLst>
                <a:ext uri="{FF2B5EF4-FFF2-40B4-BE49-F238E27FC236}">
                  <a16:creationId xmlns:a16="http://schemas.microsoft.com/office/drawing/2014/main" id="{F7CA5C0B-DC18-9B81-F641-4CB6E62768F3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7" name="Google Shape;3482;p22">
              <a:extLst>
                <a:ext uri="{FF2B5EF4-FFF2-40B4-BE49-F238E27FC236}">
                  <a16:creationId xmlns:a16="http://schemas.microsoft.com/office/drawing/2014/main" id="{7E4622EE-0459-016F-E073-EB2D13A83034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8" name="Google Shape;3483;p22">
              <a:extLst>
                <a:ext uri="{FF2B5EF4-FFF2-40B4-BE49-F238E27FC236}">
                  <a16:creationId xmlns:a16="http://schemas.microsoft.com/office/drawing/2014/main" id="{E317B2AF-558B-E5C2-DF25-E40E2582312A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9" name="Google Shape;3484;p22">
              <a:extLst>
                <a:ext uri="{FF2B5EF4-FFF2-40B4-BE49-F238E27FC236}">
                  <a16:creationId xmlns:a16="http://schemas.microsoft.com/office/drawing/2014/main" id="{A77E02E3-263D-0460-F315-36874AEB7D79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0" name="Google Shape;3485;p22">
              <a:extLst>
                <a:ext uri="{FF2B5EF4-FFF2-40B4-BE49-F238E27FC236}">
                  <a16:creationId xmlns:a16="http://schemas.microsoft.com/office/drawing/2014/main" id="{88AA5D6C-7EFD-FB7E-105A-D2BBFB5D94CE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1" name="Google Shape;3486;p22">
              <a:extLst>
                <a:ext uri="{FF2B5EF4-FFF2-40B4-BE49-F238E27FC236}">
                  <a16:creationId xmlns:a16="http://schemas.microsoft.com/office/drawing/2014/main" id="{B3F2BEA4-2BDA-5C2B-1EBE-AD0F57DFAE1C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2" name="Google Shape;3487;p22">
              <a:extLst>
                <a:ext uri="{FF2B5EF4-FFF2-40B4-BE49-F238E27FC236}">
                  <a16:creationId xmlns:a16="http://schemas.microsoft.com/office/drawing/2014/main" id="{06CCA59C-9CE0-4FE0-3B71-275282AAC724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3" name="Google Shape;3488;p22">
              <a:extLst>
                <a:ext uri="{FF2B5EF4-FFF2-40B4-BE49-F238E27FC236}">
                  <a16:creationId xmlns:a16="http://schemas.microsoft.com/office/drawing/2014/main" id="{E5E13FC0-4287-1007-9DFF-F4C5FCC95F49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4" name="Google Shape;3489;p22">
              <a:extLst>
                <a:ext uri="{FF2B5EF4-FFF2-40B4-BE49-F238E27FC236}">
                  <a16:creationId xmlns:a16="http://schemas.microsoft.com/office/drawing/2014/main" id="{ADE5EFE4-C949-C594-AAF2-E83492E4C6CD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5" name="Google Shape;3490;p22">
              <a:extLst>
                <a:ext uri="{FF2B5EF4-FFF2-40B4-BE49-F238E27FC236}">
                  <a16:creationId xmlns:a16="http://schemas.microsoft.com/office/drawing/2014/main" id="{5B3F9CEF-F0A2-0527-698E-138B5B7953D0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6" name="Google Shape;3491;p22">
              <a:extLst>
                <a:ext uri="{FF2B5EF4-FFF2-40B4-BE49-F238E27FC236}">
                  <a16:creationId xmlns:a16="http://schemas.microsoft.com/office/drawing/2014/main" id="{6F7FF16C-EC6F-9BA7-B6D5-2A0948739768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7" name="Google Shape;3492;p22">
              <a:extLst>
                <a:ext uri="{FF2B5EF4-FFF2-40B4-BE49-F238E27FC236}">
                  <a16:creationId xmlns:a16="http://schemas.microsoft.com/office/drawing/2014/main" id="{0D0B8903-689D-F553-8876-C66AD3E22410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8" name="Google Shape;3493;p22">
              <a:extLst>
                <a:ext uri="{FF2B5EF4-FFF2-40B4-BE49-F238E27FC236}">
                  <a16:creationId xmlns:a16="http://schemas.microsoft.com/office/drawing/2014/main" id="{F4692CF0-01E6-52D6-7587-1D1342304006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9" name="Google Shape;3494;p22">
              <a:extLst>
                <a:ext uri="{FF2B5EF4-FFF2-40B4-BE49-F238E27FC236}">
                  <a16:creationId xmlns:a16="http://schemas.microsoft.com/office/drawing/2014/main" id="{A19C14A1-D1AC-C8CD-ADDC-E49E273991A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0" name="Google Shape;3495;p22">
              <a:extLst>
                <a:ext uri="{FF2B5EF4-FFF2-40B4-BE49-F238E27FC236}">
                  <a16:creationId xmlns:a16="http://schemas.microsoft.com/office/drawing/2014/main" id="{49156D68-0556-D957-B4B8-C91747CFF289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1" name="Google Shape;3496;p22">
              <a:extLst>
                <a:ext uri="{FF2B5EF4-FFF2-40B4-BE49-F238E27FC236}">
                  <a16:creationId xmlns:a16="http://schemas.microsoft.com/office/drawing/2014/main" id="{E8BA5D3F-A57D-A38E-A290-5227610A008B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2" name="Google Shape;3497;p22">
              <a:extLst>
                <a:ext uri="{FF2B5EF4-FFF2-40B4-BE49-F238E27FC236}">
                  <a16:creationId xmlns:a16="http://schemas.microsoft.com/office/drawing/2014/main" id="{CBC756E8-EE39-FF26-9435-09D998BD4FF3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3" name="Google Shape;3498;p22">
              <a:extLst>
                <a:ext uri="{FF2B5EF4-FFF2-40B4-BE49-F238E27FC236}">
                  <a16:creationId xmlns:a16="http://schemas.microsoft.com/office/drawing/2014/main" id="{B906DCB5-D182-E4D0-3C94-C58A6F18A98F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4" name="Google Shape;3499;p22">
              <a:extLst>
                <a:ext uri="{FF2B5EF4-FFF2-40B4-BE49-F238E27FC236}">
                  <a16:creationId xmlns:a16="http://schemas.microsoft.com/office/drawing/2014/main" id="{A56C9B5F-D424-A770-7395-3C474FFA4776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5" name="Google Shape;3500;p22">
              <a:extLst>
                <a:ext uri="{FF2B5EF4-FFF2-40B4-BE49-F238E27FC236}">
                  <a16:creationId xmlns:a16="http://schemas.microsoft.com/office/drawing/2014/main" id="{A27A7B13-4082-6F20-7A29-4FEC871C7829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6" name="Google Shape;3501;p22">
              <a:extLst>
                <a:ext uri="{FF2B5EF4-FFF2-40B4-BE49-F238E27FC236}">
                  <a16:creationId xmlns:a16="http://schemas.microsoft.com/office/drawing/2014/main" id="{14C2E194-CEE4-DA55-8F6F-A2606871DD1D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7" name="Google Shape;3502;p22">
              <a:extLst>
                <a:ext uri="{FF2B5EF4-FFF2-40B4-BE49-F238E27FC236}">
                  <a16:creationId xmlns:a16="http://schemas.microsoft.com/office/drawing/2014/main" id="{9054028C-C39A-D9EA-94B6-0C399A8FA509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8" name="Google Shape;3503;p22">
              <a:extLst>
                <a:ext uri="{FF2B5EF4-FFF2-40B4-BE49-F238E27FC236}">
                  <a16:creationId xmlns:a16="http://schemas.microsoft.com/office/drawing/2014/main" id="{998C9E12-5549-1070-F6AF-32498E952F6E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9" name="Google Shape;3504;p22">
              <a:extLst>
                <a:ext uri="{FF2B5EF4-FFF2-40B4-BE49-F238E27FC236}">
                  <a16:creationId xmlns:a16="http://schemas.microsoft.com/office/drawing/2014/main" id="{36A24F56-8BB0-AE23-D76F-4D1B3E6FAE31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0" name="Google Shape;3505;p22">
              <a:extLst>
                <a:ext uri="{FF2B5EF4-FFF2-40B4-BE49-F238E27FC236}">
                  <a16:creationId xmlns:a16="http://schemas.microsoft.com/office/drawing/2014/main" id="{B7B90FB5-EFCD-7B27-707E-0179CDBED8D4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1" name="Google Shape;3506;p22">
              <a:extLst>
                <a:ext uri="{FF2B5EF4-FFF2-40B4-BE49-F238E27FC236}">
                  <a16:creationId xmlns:a16="http://schemas.microsoft.com/office/drawing/2014/main" id="{BDC68D92-C486-462E-3794-71832E358929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2" name="Google Shape;3507;p22">
              <a:extLst>
                <a:ext uri="{FF2B5EF4-FFF2-40B4-BE49-F238E27FC236}">
                  <a16:creationId xmlns:a16="http://schemas.microsoft.com/office/drawing/2014/main" id="{76F2C77B-CD0C-E7C4-4B79-B4D10E093FDA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3" name="Google Shape;3508;p22">
              <a:extLst>
                <a:ext uri="{FF2B5EF4-FFF2-40B4-BE49-F238E27FC236}">
                  <a16:creationId xmlns:a16="http://schemas.microsoft.com/office/drawing/2014/main" id="{D568FCFC-6445-F868-216B-36807F34536D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4" name="Google Shape;3509;p22">
              <a:extLst>
                <a:ext uri="{FF2B5EF4-FFF2-40B4-BE49-F238E27FC236}">
                  <a16:creationId xmlns:a16="http://schemas.microsoft.com/office/drawing/2014/main" id="{A57CE26F-63B3-E2A0-D49D-249FDD4C7197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5" name="Google Shape;3510;p22">
              <a:extLst>
                <a:ext uri="{FF2B5EF4-FFF2-40B4-BE49-F238E27FC236}">
                  <a16:creationId xmlns:a16="http://schemas.microsoft.com/office/drawing/2014/main" id="{F71E9D9D-5172-DF8B-D53D-CFDF222146FE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6" name="Google Shape;3511;p22">
              <a:extLst>
                <a:ext uri="{FF2B5EF4-FFF2-40B4-BE49-F238E27FC236}">
                  <a16:creationId xmlns:a16="http://schemas.microsoft.com/office/drawing/2014/main" id="{9F7934EC-DA30-BD03-38E9-CCF5CB74BFF9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7" name="Google Shape;3512;p22">
              <a:extLst>
                <a:ext uri="{FF2B5EF4-FFF2-40B4-BE49-F238E27FC236}">
                  <a16:creationId xmlns:a16="http://schemas.microsoft.com/office/drawing/2014/main" id="{1D144BAF-817D-EFC0-2883-1EAAABCC3D21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8" name="Google Shape;3513;p22">
              <a:extLst>
                <a:ext uri="{FF2B5EF4-FFF2-40B4-BE49-F238E27FC236}">
                  <a16:creationId xmlns:a16="http://schemas.microsoft.com/office/drawing/2014/main" id="{2DAA06D6-40FD-E309-84D6-504D52BAFF38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9" name="Google Shape;3514;p22">
              <a:extLst>
                <a:ext uri="{FF2B5EF4-FFF2-40B4-BE49-F238E27FC236}">
                  <a16:creationId xmlns:a16="http://schemas.microsoft.com/office/drawing/2014/main" id="{7B6E928C-D07F-1102-1A65-F27D5C6AFBE2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0" name="Google Shape;3515;p22">
              <a:extLst>
                <a:ext uri="{FF2B5EF4-FFF2-40B4-BE49-F238E27FC236}">
                  <a16:creationId xmlns:a16="http://schemas.microsoft.com/office/drawing/2014/main" id="{C2B7BF37-D2EF-BD9E-C116-2F65E4FAF046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1" name="Google Shape;3516;p22">
              <a:extLst>
                <a:ext uri="{FF2B5EF4-FFF2-40B4-BE49-F238E27FC236}">
                  <a16:creationId xmlns:a16="http://schemas.microsoft.com/office/drawing/2014/main" id="{2A0A088A-11FF-04BF-3D00-E160E5133B94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2" name="Google Shape;3517;p22">
              <a:extLst>
                <a:ext uri="{FF2B5EF4-FFF2-40B4-BE49-F238E27FC236}">
                  <a16:creationId xmlns:a16="http://schemas.microsoft.com/office/drawing/2014/main" id="{F9E4A6E3-326A-D5DF-6637-B3C95A42B80A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3" name="Google Shape;3518;p22">
              <a:extLst>
                <a:ext uri="{FF2B5EF4-FFF2-40B4-BE49-F238E27FC236}">
                  <a16:creationId xmlns:a16="http://schemas.microsoft.com/office/drawing/2014/main" id="{C2B2AF03-D61D-3235-7CF5-6F6DCC60E492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4" name="Google Shape;3519;p22">
              <a:extLst>
                <a:ext uri="{FF2B5EF4-FFF2-40B4-BE49-F238E27FC236}">
                  <a16:creationId xmlns:a16="http://schemas.microsoft.com/office/drawing/2014/main" id="{51CA0A56-85B4-3DAD-3A94-B244A1E95056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5" name="Google Shape;3520;p22">
              <a:extLst>
                <a:ext uri="{FF2B5EF4-FFF2-40B4-BE49-F238E27FC236}">
                  <a16:creationId xmlns:a16="http://schemas.microsoft.com/office/drawing/2014/main" id="{F7D2FF66-110C-04D6-706A-C6509A671EA7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6" name="Google Shape;3521;p22">
              <a:extLst>
                <a:ext uri="{FF2B5EF4-FFF2-40B4-BE49-F238E27FC236}">
                  <a16:creationId xmlns:a16="http://schemas.microsoft.com/office/drawing/2014/main" id="{F102FA86-2329-E2CA-8275-C3EE10DD33C5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7" name="Google Shape;3522;p22">
              <a:extLst>
                <a:ext uri="{FF2B5EF4-FFF2-40B4-BE49-F238E27FC236}">
                  <a16:creationId xmlns:a16="http://schemas.microsoft.com/office/drawing/2014/main" id="{C2402FED-DD9F-2D80-F534-0A5392083019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8" name="Google Shape;3523;p22">
              <a:extLst>
                <a:ext uri="{FF2B5EF4-FFF2-40B4-BE49-F238E27FC236}">
                  <a16:creationId xmlns:a16="http://schemas.microsoft.com/office/drawing/2014/main" id="{37F7FC70-AC5B-53D1-465E-01BBCB8F208B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9" name="Google Shape;3524;p22">
              <a:extLst>
                <a:ext uri="{FF2B5EF4-FFF2-40B4-BE49-F238E27FC236}">
                  <a16:creationId xmlns:a16="http://schemas.microsoft.com/office/drawing/2014/main" id="{39761B08-15D9-43FD-D9B4-1253EE1D2C45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0" name="Google Shape;3525;p22">
              <a:extLst>
                <a:ext uri="{FF2B5EF4-FFF2-40B4-BE49-F238E27FC236}">
                  <a16:creationId xmlns:a16="http://schemas.microsoft.com/office/drawing/2014/main" id="{EC3A4C9C-E819-FB9D-3629-9A2D0EA87E60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1" name="Google Shape;3526;p22">
              <a:extLst>
                <a:ext uri="{FF2B5EF4-FFF2-40B4-BE49-F238E27FC236}">
                  <a16:creationId xmlns:a16="http://schemas.microsoft.com/office/drawing/2014/main" id="{A1B14195-74AB-42A2-62AB-9DC63969CAEB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2" name="Google Shape;3527;p22">
              <a:extLst>
                <a:ext uri="{FF2B5EF4-FFF2-40B4-BE49-F238E27FC236}">
                  <a16:creationId xmlns:a16="http://schemas.microsoft.com/office/drawing/2014/main" id="{61C9EDE1-B7DE-659C-A058-C9A5FD62F6B3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3" name="Google Shape;3528;p22">
              <a:extLst>
                <a:ext uri="{FF2B5EF4-FFF2-40B4-BE49-F238E27FC236}">
                  <a16:creationId xmlns:a16="http://schemas.microsoft.com/office/drawing/2014/main" id="{3A3770FD-58E1-660E-48DB-EFB15ABC2CBC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4" name="Google Shape;3529;p22">
              <a:extLst>
                <a:ext uri="{FF2B5EF4-FFF2-40B4-BE49-F238E27FC236}">
                  <a16:creationId xmlns:a16="http://schemas.microsoft.com/office/drawing/2014/main" id="{24923546-96E8-D6E1-5F76-CDEB23C9A0B1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5" name="Google Shape;3530;p22">
              <a:extLst>
                <a:ext uri="{FF2B5EF4-FFF2-40B4-BE49-F238E27FC236}">
                  <a16:creationId xmlns:a16="http://schemas.microsoft.com/office/drawing/2014/main" id="{B2C01262-A965-08E4-765F-CDF34AE539D5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6" name="Google Shape;3531;p22">
              <a:extLst>
                <a:ext uri="{FF2B5EF4-FFF2-40B4-BE49-F238E27FC236}">
                  <a16:creationId xmlns:a16="http://schemas.microsoft.com/office/drawing/2014/main" id="{8BD445D7-4EF7-B782-CCD9-B726F00D1EAD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7" name="Google Shape;3532;p22">
              <a:extLst>
                <a:ext uri="{FF2B5EF4-FFF2-40B4-BE49-F238E27FC236}">
                  <a16:creationId xmlns:a16="http://schemas.microsoft.com/office/drawing/2014/main" id="{BCF1911F-895B-84E7-93A4-F477CF41CF83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8" name="Google Shape;3533;p22">
              <a:extLst>
                <a:ext uri="{FF2B5EF4-FFF2-40B4-BE49-F238E27FC236}">
                  <a16:creationId xmlns:a16="http://schemas.microsoft.com/office/drawing/2014/main" id="{A9FDABC0-0758-E03E-34C8-FADD8193F46F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9" name="Google Shape;3534;p22">
              <a:extLst>
                <a:ext uri="{FF2B5EF4-FFF2-40B4-BE49-F238E27FC236}">
                  <a16:creationId xmlns:a16="http://schemas.microsoft.com/office/drawing/2014/main" id="{AC540778-F85E-24F5-62A8-F660A96CA869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0" name="Google Shape;3535;p22">
              <a:extLst>
                <a:ext uri="{FF2B5EF4-FFF2-40B4-BE49-F238E27FC236}">
                  <a16:creationId xmlns:a16="http://schemas.microsoft.com/office/drawing/2014/main" id="{27E81648-92F3-6301-D120-236788D6FE7D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1" name="Google Shape;3536;p22">
              <a:extLst>
                <a:ext uri="{FF2B5EF4-FFF2-40B4-BE49-F238E27FC236}">
                  <a16:creationId xmlns:a16="http://schemas.microsoft.com/office/drawing/2014/main" id="{8F3AB18B-61EA-938E-52F4-A1A66991D038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2" name="Google Shape;3537;p22">
              <a:extLst>
                <a:ext uri="{FF2B5EF4-FFF2-40B4-BE49-F238E27FC236}">
                  <a16:creationId xmlns:a16="http://schemas.microsoft.com/office/drawing/2014/main" id="{14A70428-6325-3E01-DD4F-95EE29768A26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3" name="Google Shape;3538;p22">
              <a:extLst>
                <a:ext uri="{FF2B5EF4-FFF2-40B4-BE49-F238E27FC236}">
                  <a16:creationId xmlns:a16="http://schemas.microsoft.com/office/drawing/2014/main" id="{6EAE6E88-20BF-95F3-F9E4-C679F0A4362E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4" name="Google Shape;3539;p22">
              <a:extLst>
                <a:ext uri="{FF2B5EF4-FFF2-40B4-BE49-F238E27FC236}">
                  <a16:creationId xmlns:a16="http://schemas.microsoft.com/office/drawing/2014/main" id="{3206AA79-E737-813C-434F-8EDE5CA3C416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5" name="Google Shape;3540;p22">
              <a:extLst>
                <a:ext uri="{FF2B5EF4-FFF2-40B4-BE49-F238E27FC236}">
                  <a16:creationId xmlns:a16="http://schemas.microsoft.com/office/drawing/2014/main" id="{121008B1-7CEA-9473-EE49-DC43044D74CF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6" name="Google Shape;3541;p22">
              <a:extLst>
                <a:ext uri="{FF2B5EF4-FFF2-40B4-BE49-F238E27FC236}">
                  <a16:creationId xmlns:a16="http://schemas.microsoft.com/office/drawing/2014/main" id="{E9AACA89-D3D4-F6B9-1DF5-0E9BD6E7190F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7" name="Google Shape;3542;p22">
              <a:extLst>
                <a:ext uri="{FF2B5EF4-FFF2-40B4-BE49-F238E27FC236}">
                  <a16:creationId xmlns:a16="http://schemas.microsoft.com/office/drawing/2014/main" id="{EB6F85C4-7C5C-BACC-E6AF-EAF2093838D8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8" name="Google Shape;3543;p22">
              <a:extLst>
                <a:ext uri="{FF2B5EF4-FFF2-40B4-BE49-F238E27FC236}">
                  <a16:creationId xmlns:a16="http://schemas.microsoft.com/office/drawing/2014/main" id="{F961DAFD-098C-A53F-E891-20210F8F711B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9" name="Google Shape;3544;p22">
              <a:extLst>
                <a:ext uri="{FF2B5EF4-FFF2-40B4-BE49-F238E27FC236}">
                  <a16:creationId xmlns:a16="http://schemas.microsoft.com/office/drawing/2014/main" id="{6AC9C545-34B9-88F2-4BFF-08A592A6124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0" name="Google Shape;3545;p22">
              <a:extLst>
                <a:ext uri="{FF2B5EF4-FFF2-40B4-BE49-F238E27FC236}">
                  <a16:creationId xmlns:a16="http://schemas.microsoft.com/office/drawing/2014/main" id="{2098BD24-A146-0F08-826F-E47EF30A277F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1" name="Google Shape;3546;p22">
              <a:extLst>
                <a:ext uri="{FF2B5EF4-FFF2-40B4-BE49-F238E27FC236}">
                  <a16:creationId xmlns:a16="http://schemas.microsoft.com/office/drawing/2014/main" id="{878A6290-49D5-3DFD-3FD3-8DA4DC59C029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2" name="Google Shape;3547;p22">
              <a:extLst>
                <a:ext uri="{FF2B5EF4-FFF2-40B4-BE49-F238E27FC236}">
                  <a16:creationId xmlns:a16="http://schemas.microsoft.com/office/drawing/2014/main" id="{F1FFE848-C304-31F7-89A3-8256E605CAD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3" name="Google Shape;3548;p22">
              <a:extLst>
                <a:ext uri="{FF2B5EF4-FFF2-40B4-BE49-F238E27FC236}">
                  <a16:creationId xmlns:a16="http://schemas.microsoft.com/office/drawing/2014/main" id="{BAD9A4C1-AAFE-8A14-69C4-6E07B97EC8E8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4" name="Google Shape;3549;p22">
              <a:extLst>
                <a:ext uri="{FF2B5EF4-FFF2-40B4-BE49-F238E27FC236}">
                  <a16:creationId xmlns:a16="http://schemas.microsoft.com/office/drawing/2014/main" id="{999544B6-F68F-AAC2-EEE8-90F9B899438D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5" name="Google Shape;3550;p22">
              <a:extLst>
                <a:ext uri="{FF2B5EF4-FFF2-40B4-BE49-F238E27FC236}">
                  <a16:creationId xmlns:a16="http://schemas.microsoft.com/office/drawing/2014/main" id="{36365F63-E1EF-A7C5-EB77-4C7902F24012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6" name="Google Shape;3551;p22">
              <a:extLst>
                <a:ext uri="{FF2B5EF4-FFF2-40B4-BE49-F238E27FC236}">
                  <a16:creationId xmlns:a16="http://schemas.microsoft.com/office/drawing/2014/main" id="{DE8D76AF-ABD7-3ECB-1EA6-C80AB6F43C73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7" name="Google Shape;3552;p22">
              <a:extLst>
                <a:ext uri="{FF2B5EF4-FFF2-40B4-BE49-F238E27FC236}">
                  <a16:creationId xmlns:a16="http://schemas.microsoft.com/office/drawing/2014/main" id="{5AA66DC0-1AFC-23ED-CF25-FEBABCA13A54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8" name="Google Shape;3553;p22">
              <a:extLst>
                <a:ext uri="{FF2B5EF4-FFF2-40B4-BE49-F238E27FC236}">
                  <a16:creationId xmlns:a16="http://schemas.microsoft.com/office/drawing/2014/main" id="{2B77D3E9-707C-03A6-E817-A20550D25712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9" name="Google Shape;3554;p22">
              <a:extLst>
                <a:ext uri="{FF2B5EF4-FFF2-40B4-BE49-F238E27FC236}">
                  <a16:creationId xmlns:a16="http://schemas.microsoft.com/office/drawing/2014/main" id="{D44B2D83-E0F8-8E75-593D-E3A0EC6B7A32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0" name="Google Shape;3555;p22">
              <a:extLst>
                <a:ext uri="{FF2B5EF4-FFF2-40B4-BE49-F238E27FC236}">
                  <a16:creationId xmlns:a16="http://schemas.microsoft.com/office/drawing/2014/main" id="{D3799D55-18D4-5D23-52C9-94C4B93993E0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1" name="Google Shape;3556;p22">
              <a:extLst>
                <a:ext uri="{FF2B5EF4-FFF2-40B4-BE49-F238E27FC236}">
                  <a16:creationId xmlns:a16="http://schemas.microsoft.com/office/drawing/2014/main" id="{02B0657F-EBB5-90CA-FD51-32AFE1644E6B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2" name="Google Shape;3557;p22">
              <a:extLst>
                <a:ext uri="{FF2B5EF4-FFF2-40B4-BE49-F238E27FC236}">
                  <a16:creationId xmlns:a16="http://schemas.microsoft.com/office/drawing/2014/main" id="{0143E60A-387A-CE76-749A-1430E4649D4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3" name="Google Shape;3558;p22">
              <a:extLst>
                <a:ext uri="{FF2B5EF4-FFF2-40B4-BE49-F238E27FC236}">
                  <a16:creationId xmlns:a16="http://schemas.microsoft.com/office/drawing/2014/main" id="{2BE39298-3141-0400-C702-01D64B5C8E8D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4" name="Google Shape;3559;p22">
              <a:extLst>
                <a:ext uri="{FF2B5EF4-FFF2-40B4-BE49-F238E27FC236}">
                  <a16:creationId xmlns:a16="http://schemas.microsoft.com/office/drawing/2014/main" id="{B22F231E-7F2B-A8DE-4FDF-A7BDA878ED82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5" name="Google Shape;3560;p22">
              <a:extLst>
                <a:ext uri="{FF2B5EF4-FFF2-40B4-BE49-F238E27FC236}">
                  <a16:creationId xmlns:a16="http://schemas.microsoft.com/office/drawing/2014/main" id="{28EED738-7818-B200-E75E-1AC5BA7FA4E6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6" name="Google Shape;3561;p22">
              <a:extLst>
                <a:ext uri="{FF2B5EF4-FFF2-40B4-BE49-F238E27FC236}">
                  <a16:creationId xmlns:a16="http://schemas.microsoft.com/office/drawing/2014/main" id="{12735B52-4D02-7889-539C-4EC8AAC44A44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7" name="Google Shape;3562;p22">
              <a:extLst>
                <a:ext uri="{FF2B5EF4-FFF2-40B4-BE49-F238E27FC236}">
                  <a16:creationId xmlns:a16="http://schemas.microsoft.com/office/drawing/2014/main" id="{8EB51C79-A1D2-F1B9-6873-24DED3AC4535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8" name="Google Shape;3563;p22">
              <a:extLst>
                <a:ext uri="{FF2B5EF4-FFF2-40B4-BE49-F238E27FC236}">
                  <a16:creationId xmlns:a16="http://schemas.microsoft.com/office/drawing/2014/main" id="{E7882435-EF2C-0189-A2C7-CDD0B2DF9BE9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9" name="Google Shape;3564;p22">
              <a:extLst>
                <a:ext uri="{FF2B5EF4-FFF2-40B4-BE49-F238E27FC236}">
                  <a16:creationId xmlns:a16="http://schemas.microsoft.com/office/drawing/2014/main" id="{820FB8DB-1FF6-5EFB-EBA1-535577EC86E1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0" name="Google Shape;3565;p22">
              <a:extLst>
                <a:ext uri="{FF2B5EF4-FFF2-40B4-BE49-F238E27FC236}">
                  <a16:creationId xmlns:a16="http://schemas.microsoft.com/office/drawing/2014/main" id="{F3CF6D9E-A23C-B8EA-28C3-40C65FD06695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1" name="Google Shape;3566;p22">
              <a:extLst>
                <a:ext uri="{FF2B5EF4-FFF2-40B4-BE49-F238E27FC236}">
                  <a16:creationId xmlns:a16="http://schemas.microsoft.com/office/drawing/2014/main" id="{04D4A3F3-1FA3-0E02-F878-4B7273F6CD81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2" name="Google Shape;3567;p22">
              <a:extLst>
                <a:ext uri="{FF2B5EF4-FFF2-40B4-BE49-F238E27FC236}">
                  <a16:creationId xmlns:a16="http://schemas.microsoft.com/office/drawing/2014/main" id="{57A5B1E6-9D78-0C14-C5DB-A487437DCC19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3" name="Google Shape;3568;p22">
              <a:extLst>
                <a:ext uri="{FF2B5EF4-FFF2-40B4-BE49-F238E27FC236}">
                  <a16:creationId xmlns:a16="http://schemas.microsoft.com/office/drawing/2014/main" id="{8E7CF5CD-E6BA-7383-0489-FA13C7BC7799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4" name="Google Shape;3569;p22">
              <a:extLst>
                <a:ext uri="{FF2B5EF4-FFF2-40B4-BE49-F238E27FC236}">
                  <a16:creationId xmlns:a16="http://schemas.microsoft.com/office/drawing/2014/main" id="{2E5D533F-7D18-AE02-BFEE-C9265AC41EC8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5" name="Google Shape;3570;p22">
              <a:extLst>
                <a:ext uri="{FF2B5EF4-FFF2-40B4-BE49-F238E27FC236}">
                  <a16:creationId xmlns:a16="http://schemas.microsoft.com/office/drawing/2014/main" id="{ADE82F98-40B3-5C33-B125-776E146C509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6" name="Google Shape;3571;p22">
              <a:extLst>
                <a:ext uri="{FF2B5EF4-FFF2-40B4-BE49-F238E27FC236}">
                  <a16:creationId xmlns:a16="http://schemas.microsoft.com/office/drawing/2014/main" id="{4F2B016C-43F1-CDF2-E682-FB1B4E4EFEF7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7" name="Google Shape;3572;p22">
              <a:extLst>
                <a:ext uri="{FF2B5EF4-FFF2-40B4-BE49-F238E27FC236}">
                  <a16:creationId xmlns:a16="http://schemas.microsoft.com/office/drawing/2014/main" id="{F69C5D36-FF21-346B-2C18-84E2E90E7E4E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8" name="Google Shape;3573;p22">
              <a:extLst>
                <a:ext uri="{FF2B5EF4-FFF2-40B4-BE49-F238E27FC236}">
                  <a16:creationId xmlns:a16="http://schemas.microsoft.com/office/drawing/2014/main" id="{4325F6FC-EF79-F654-8569-0477F70E459F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9" name="Google Shape;3574;p22">
              <a:extLst>
                <a:ext uri="{FF2B5EF4-FFF2-40B4-BE49-F238E27FC236}">
                  <a16:creationId xmlns:a16="http://schemas.microsoft.com/office/drawing/2014/main" id="{EBC81F26-72B3-A023-800D-F33480AA2D1A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0" name="Google Shape;3575;p22">
              <a:extLst>
                <a:ext uri="{FF2B5EF4-FFF2-40B4-BE49-F238E27FC236}">
                  <a16:creationId xmlns:a16="http://schemas.microsoft.com/office/drawing/2014/main" id="{7924C9A4-C15E-4D7E-FBE1-31D0F4FEFE6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1" name="Google Shape;3576;p22">
              <a:extLst>
                <a:ext uri="{FF2B5EF4-FFF2-40B4-BE49-F238E27FC236}">
                  <a16:creationId xmlns:a16="http://schemas.microsoft.com/office/drawing/2014/main" id="{EF306663-44F0-9656-C504-6BC3024FC328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2" name="Google Shape;3577;p22">
              <a:extLst>
                <a:ext uri="{FF2B5EF4-FFF2-40B4-BE49-F238E27FC236}">
                  <a16:creationId xmlns:a16="http://schemas.microsoft.com/office/drawing/2014/main" id="{32FD3163-9F23-32F0-8CF1-5CEF4E25019B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3" name="Google Shape;3578;p22">
              <a:extLst>
                <a:ext uri="{FF2B5EF4-FFF2-40B4-BE49-F238E27FC236}">
                  <a16:creationId xmlns:a16="http://schemas.microsoft.com/office/drawing/2014/main" id="{0036C320-80A9-8820-280E-0454C191AE13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4" name="Google Shape;3579;p22">
              <a:extLst>
                <a:ext uri="{FF2B5EF4-FFF2-40B4-BE49-F238E27FC236}">
                  <a16:creationId xmlns:a16="http://schemas.microsoft.com/office/drawing/2014/main" id="{CF836ECE-F147-06B0-6386-23E1526752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5" name="Google Shape;3580;p22">
              <a:extLst>
                <a:ext uri="{FF2B5EF4-FFF2-40B4-BE49-F238E27FC236}">
                  <a16:creationId xmlns:a16="http://schemas.microsoft.com/office/drawing/2014/main" id="{DC19623D-6606-CDDD-17B1-70DA0AE8035B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6" name="Google Shape;3581;p22">
              <a:extLst>
                <a:ext uri="{FF2B5EF4-FFF2-40B4-BE49-F238E27FC236}">
                  <a16:creationId xmlns:a16="http://schemas.microsoft.com/office/drawing/2014/main" id="{33C04321-044E-72E4-EDE3-4334527E5CDA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7" name="Google Shape;3582;p22">
              <a:extLst>
                <a:ext uri="{FF2B5EF4-FFF2-40B4-BE49-F238E27FC236}">
                  <a16:creationId xmlns:a16="http://schemas.microsoft.com/office/drawing/2014/main" id="{51AAD80B-C288-D148-FD25-C129FA65F468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8" name="Google Shape;3583;p22">
              <a:extLst>
                <a:ext uri="{FF2B5EF4-FFF2-40B4-BE49-F238E27FC236}">
                  <a16:creationId xmlns:a16="http://schemas.microsoft.com/office/drawing/2014/main" id="{0223CF00-3E88-23F9-D206-1B012159BD2A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9" name="Google Shape;3584;p22">
              <a:extLst>
                <a:ext uri="{FF2B5EF4-FFF2-40B4-BE49-F238E27FC236}">
                  <a16:creationId xmlns:a16="http://schemas.microsoft.com/office/drawing/2014/main" id="{C43DBC1D-E2D6-89B7-9A09-4D3655B29B4B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0" name="Google Shape;3585;p22">
              <a:extLst>
                <a:ext uri="{FF2B5EF4-FFF2-40B4-BE49-F238E27FC236}">
                  <a16:creationId xmlns:a16="http://schemas.microsoft.com/office/drawing/2014/main" id="{0E74CE6D-1F7B-CB47-E8C1-03C746E3D416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1" name="Google Shape;3586;p22">
              <a:extLst>
                <a:ext uri="{FF2B5EF4-FFF2-40B4-BE49-F238E27FC236}">
                  <a16:creationId xmlns:a16="http://schemas.microsoft.com/office/drawing/2014/main" id="{E376025A-274E-648E-7EA7-E32E848A95FC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2" name="Google Shape;3587;p22">
              <a:extLst>
                <a:ext uri="{FF2B5EF4-FFF2-40B4-BE49-F238E27FC236}">
                  <a16:creationId xmlns:a16="http://schemas.microsoft.com/office/drawing/2014/main" id="{E476CD83-202C-9FB9-E859-792295450B32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3" name="Google Shape;3588;p22">
              <a:extLst>
                <a:ext uri="{FF2B5EF4-FFF2-40B4-BE49-F238E27FC236}">
                  <a16:creationId xmlns:a16="http://schemas.microsoft.com/office/drawing/2014/main" id="{C4A6CE64-7D0A-DF7B-60CC-046B34F7C432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4" name="Google Shape;3589;p22">
              <a:extLst>
                <a:ext uri="{FF2B5EF4-FFF2-40B4-BE49-F238E27FC236}">
                  <a16:creationId xmlns:a16="http://schemas.microsoft.com/office/drawing/2014/main" id="{96BA0BEF-67EE-3809-4263-C68E413D13D7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5" name="Google Shape;3590;p22">
              <a:extLst>
                <a:ext uri="{FF2B5EF4-FFF2-40B4-BE49-F238E27FC236}">
                  <a16:creationId xmlns:a16="http://schemas.microsoft.com/office/drawing/2014/main" id="{30754F6D-A8AB-2526-A24A-88552E029086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6" name="Google Shape;3591;p22">
              <a:extLst>
                <a:ext uri="{FF2B5EF4-FFF2-40B4-BE49-F238E27FC236}">
                  <a16:creationId xmlns:a16="http://schemas.microsoft.com/office/drawing/2014/main" id="{35ED0075-AF25-50C5-D315-77E521960F90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7" name="Google Shape;3592;p22">
              <a:extLst>
                <a:ext uri="{FF2B5EF4-FFF2-40B4-BE49-F238E27FC236}">
                  <a16:creationId xmlns:a16="http://schemas.microsoft.com/office/drawing/2014/main" id="{7218EF06-56B5-5670-B55F-DE668DA8C130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8" name="Google Shape;3593;p22">
              <a:extLst>
                <a:ext uri="{FF2B5EF4-FFF2-40B4-BE49-F238E27FC236}">
                  <a16:creationId xmlns:a16="http://schemas.microsoft.com/office/drawing/2014/main" id="{BE1B2362-6043-1763-23D8-682521A40835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9" name="Google Shape;3594;p22">
              <a:extLst>
                <a:ext uri="{FF2B5EF4-FFF2-40B4-BE49-F238E27FC236}">
                  <a16:creationId xmlns:a16="http://schemas.microsoft.com/office/drawing/2014/main" id="{CD471B7F-E3C4-E81D-A4AC-C21C048F712B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0" name="Google Shape;3595;p22">
              <a:extLst>
                <a:ext uri="{FF2B5EF4-FFF2-40B4-BE49-F238E27FC236}">
                  <a16:creationId xmlns:a16="http://schemas.microsoft.com/office/drawing/2014/main" id="{EBCEC395-EB17-DAA5-269A-4BC1CC1BA147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1" name="Google Shape;3596;p22">
              <a:extLst>
                <a:ext uri="{FF2B5EF4-FFF2-40B4-BE49-F238E27FC236}">
                  <a16:creationId xmlns:a16="http://schemas.microsoft.com/office/drawing/2014/main" id="{9E7123FC-D768-242B-1F23-018C4EE44B0A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2" name="Google Shape;3597;p22">
              <a:extLst>
                <a:ext uri="{FF2B5EF4-FFF2-40B4-BE49-F238E27FC236}">
                  <a16:creationId xmlns:a16="http://schemas.microsoft.com/office/drawing/2014/main" id="{A8AD87EE-9F69-35FA-278B-20CD78325EA2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3" name="Google Shape;3598;p22">
              <a:extLst>
                <a:ext uri="{FF2B5EF4-FFF2-40B4-BE49-F238E27FC236}">
                  <a16:creationId xmlns:a16="http://schemas.microsoft.com/office/drawing/2014/main" id="{BE701498-9CE3-12B9-2252-51AB0EB2681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4" name="Google Shape;3599;p22">
              <a:extLst>
                <a:ext uri="{FF2B5EF4-FFF2-40B4-BE49-F238E27FC236}">
                  <a16:creationId xmlns:a16="http://schemas.microsoft.com/office/drawing/2014/main" id="{4B9B83B6-B2A5-9CEA-C436-2E39FF61A27C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5" name="Google Shape;3600;p22">
              <a:extLst>
                <a:ext uri="{FF2B5EF4-FFF2-40B4-BE49-F238E27FC236}">
                  <a16:creationId xmlns:a16="http://schemas.microsoft.com/office/drawing/2014/main" id="{8A204972-DB5A-C71C-E63D-66762D431855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6" name="Google Shape;3601;p22">
              <a:extLst>
                <a:ext uri="{FF2B5EF4-FFF2-40B4-BE49-F238E27FC236}">
                  <a16:creationId xmlns:a16="http://schemas.microsoft.com/office/drawing/2014/main" id="{3BC16240-AB9D-B8E5-C808-B8E14B342DC5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7" name="Google Shape;3602;p22">
              <a:extLst>
                <a:ext uri="{FF2B5EF4-FFF2-40B4-BE49-F238E27FC236}">
                  <a16:creationId xmlns:a16="http://schemas.microsoft.com/office/drawing/2014/main" id="{98160DBD-F028-BEF0-100D-0B45DB428FB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8" name="Google Shape;3603;p22">
              <a:extLst>
                <a:ext uri="{FF2B5EF4-FFF2-40B4-BE49-F238E27FC236}">
                  <a16:creationId xmlns:a16="http://schemas.microsoft.com/office/drawing/2014/main" id="{6BDF1ABA-6091-6AF4-A333-81738AD65841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9" name="Google Shape;3604;p22">
              <a:extLst>
                <a:ext uri="{FF2B5EF4-FFF2-40B4-BE49-F238E27FC236}">
                  <a16:creationId xmlns:a16="http://schemas.microsoft.com/office/drawing/2014/main" id="{5A80F3F8-5E6E-4768-0435-98D509D17509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0" name="Google Shape;3605;p22">
              <a:extLst>
                <a:ext uri="{FF2B5EF4-FFF2-40B4-BE49-F238E27FC236}">
                  <a16:creationId xmlns:a16="http://schemas.microsoft.com/office/drawing/2014/main" id="{D185C086-924D-49CC-4531-DD0D340EC44A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1" name="Google Shape;3606;p22">
              <a:extLst>
                <a:ext uri="{FF2B5EF4-FFF2-40B4-BE49-F238E27FC236}">
                  <a16:creationId xmlns:a16="http://schemas.microsoft.com/office/drawing/2014/main" id="{ED68B7E1-C6B7-BCC2-443C-EDB876F1AB71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2" name="Google Shape;3607;p22">
              <a:extLst>
                <a:ext uri="{FF2B5EF4-FFF2-40B4-BE49-F238E27FC236}">
                  <a16:creationId xmlns:a16="http://schemas.microsoft.com/office/drawing/2014/main" id="{262FEA7D-A407-6E8B-C9E5-9A1325E949F4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3" name="Google Shape;3608;p22">
              <a:extLst>
                <a:ext uri="{FF2B5EF4-FFF2-40B4-BE49-F238E27FC236}">
                  <a16:creationId xmlns:a16="http://schemas.microsoft.com/office/drawing/2014/main" id="{B20BEE37-8BC0-4472-42AC-EA7FFE0E0895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4" name="Google Shape;3609;p22">
              <a:extLst>
                <a:ext uri="{FF2B5EF4-FFF2-40B4-BE49-F238E27FC236}">
                  <a16:creationId xmlns:a16="http://schemas.microsoft.com/office/drawing/2014/main" id="{27DD51EE-6C47-D1CB-A64F-9468A9ED019F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5" name="Google Shape;3610;p22">
              <a:extLst>
                <a:ext uri="{FF2B5EF4-FFF2-40B4-BE49-F238E27FC236}">
                  <a16:creationId xmlns:a16="http://schemas.microsoft.com/office/drawing/2014/main" id="{EEB983C6-FE76-D099-0491-06E58B997732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6" name="Google Shape;3611;p22">
              <a:extLst>
                <a:ext uri="{FF2B5EF4-FFF2-40B4-BE49-F238E27FC236}">
                  <a16:creationId xmlns:a16="http://schemas.microsoft.com/office/drawing/2014/main" id="{37023EA9-C08A-6EC7-FEF1-7C627238E32D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7" name="Google Shape;3612;p22">
              <a:extLst>
                <a:ext uri="{FF2B5EF4-FFF2-40B4-BE49-F238E27FC236}">
                  <a16:creationId xmlns:a16="http://schemas.microsoft.com/office/drawing/2014/main" id="{57973F2C-5F42-DD9B-A7FD-5D46DCDE84F7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8" name="Google Shape;3613;p22">
              <a:extLst>
                <a:ext uri="{FF2B5EF4-FFF2-40B4-BE49-F238E27FC236}">
                  <a16:creationId xmlns:a16="http://schemas.microsoft.com/office/drawing/2014/main" id="{3DC06BF0-AD3A-6AEC-CB77-ABC77323E2D2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9" name="Google Shape;3614;p22">
              <a:extLst>
                <a:ext uri="{FF2B5EF4-FFF2-40B4-BE49-F238E27FC236}">
                  <a16:creationId xmlns:a16="http://schemas.microsoft.com/office/drawing/2014/main" id="{9D42B330-7751-5870-DD61-83284F463792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0" name="Google Shape;3615;p22">
              <a:extLst>
                <a:ext uri="{FF2B5EF4-FFF2-40B4-BE49-F238E27FC236}">
                  <a16:creationId xmlns:a16="http://schemas.microsoft.com/office/drawing/2014/main" id="{C0DE881C-AE0A-35C4-F761-43B575812DF0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1" name="Google Shape;3616;p22">
              <a:extLst>
                <a:ext uri="{FF2B5EF4-FFF2-40B4-BE49-F238E27FC236}">
                  <a16:creationId xmlns:a16="http://schemas.microsoft.com/office/drawing/2014/main" id="{78A8DCDC-4395-A1A1-B100-400F981CFE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2" name="Google Shape;3617;p22">
              <a:extLst>
                <a:ext uri="{FF2B5EF4-FFF2-40B4-BE49-F238E27FC236}">
                  <a16:creationId xmlns:a16="http://schemas.microsoft.com/office/drawing/2014/main" id="{69173855-E6DA-FD4C-E5FA-A2E2BE42C2B6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3" name="Google Shape;3618;p22">
              <a:extLst>
                <a:ext uri="{FF2B5EF4-FFF2-40B4-BE49-F238E27FC236}">
                  <a16:creationId xmlns:a16="http://schemas.microsoft.com/office/drawing/2014/main" id="{F551C099-50A8-F57A-CC50-9DCDF1C511C8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4" name="Google Shape;3619;p22">
              <a:extLst>
                <a:ext uri="{FF2B5EF4-FFF2-40B4-BE49-F238E27FC236}">
                  <a16:creationId xmlns:a16="http://schemas.microsoft.com/office/drawing/2014/main" id="{2ED628E5-8B1A-7BDB-9940-04E0927EF599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5" name="Google Shape;3620;p22">
              <a:extLst>
                <a:ext uri="{FF2B5EF4-FFF2-40B4-BE49-F238E27FC236}">
                  <a16:creationId xmlns:a16="http://schemas.microsoft.com/office/drawing/2014/main" id="{7F0BED68-F39F-C6F7-AD2D-906B264F91D6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6" name="Google Shape;3621;p22">
              <a:extLst>
                <a:ext uri="{FF2B5EF4-FFF2-40B4-BE49-F238E27FC236}">
                  <a16:creationId xmlns:a16="http://schemas.microsoft.com/office/drawing/2014/main" id="{2B82B3F0-C837-1879-12BA-B803D442B701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7" name="Google Shape;3622;p22">
              <a:extLst>
                <a:ext uri="{FF2B5EF4-FFF2-40B4-BE49-F238E27FC236}">
                  <a16:creationId xmlns:a16="http://schemas.microsoft.com/office/drawing/2014/main" id="{EA3DB023-ABF2-DD61-FE61-F975BA3C704A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8" name="Google Shape;3623;p22">
              <a:extLst>
                <a:ext uri="{FF2B5EF4-FFF2-40B4-BE49-F238E27FC236}">
                  <a16:creationId xmlns:a16="http://schemas.microsoft.com/office/drawing/2014/main" id="{1FDAEC24-BC63-5BC4-CA2C-A985BE59E32D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9" name="Google Shape;3624;p22">
              <a:extLst>
                <a:ext uri="{FF2B5EF4-FFF2-40B4-BE49-F238E27FC236}">
                  <a16:creationId xmlns:a16="http://schemas.microsoft.com/office/drawing/2014/main" id="{778D5BCB-E0F6-459A-52FA-218AEC569908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0" name="Google Shape;3625;p22">
              <a:extLst>
                <a:ext uri="{FF2B5EF4-FFF2-40B4-BE49-F238E27FC236}">
                  <a16:creationId xmlns:a16="http://schemas.microsoft.com/office/drawing/2014/main" id="{C30669D8-FDBF-2403-F45F-CBA593EF7061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1" name="Google Shape;3626;p22">
              <a:extLst>
                <a:ext uri="{FF2B5EF4-FFF2-40B4-BE49-F238E27FC236}">
                  <a16:creationId xmlns:a16="http://schemas.microsoft.com/office/drawing/2014/main" id="{BBF0AF4C-617D-94AD-A945-F04D6C93332D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2" name="Google Shape;3627;p22">
              <a:extLst>
                <a:ext uri="{FF2B5EF4-FFF2-40B4-BE49-F238E27FC236}">
                  <a16:creationId xmlns:a16="http://schemas.microsoft.com/office/drawing/2014/main" id="{03F5A25C-6813-8B2B-8D84-071A3C392390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3" name="Google Shape;3628;p22">
              <a:extLst>
                <a:ext uri="{FF2B5EF4-FFF2-40B4-BE49-F238E27FC236}">
                  <a16:creationId xmlns:a16="http://schemas.microsoft.com/office/drawing/2014/main" id="{432B9BE9-5D41-531C-C410-71C3F0291C33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4" name="Google Shape;3629;p22">
              <a:extLst>
                <a:ext uri="{FF2B5EF4-FFF2-40B4-BE49-F238E27FC236}">
                  <a16:creationId xmlns:a16="http://schemas.microsoft.com/office/drawing/2014/main" id="{19E1C765-58F0-EC94-8CCE-ECA069242370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5" name="Google Shape;3630;p22">
              <a:extLst>
                <a:ext uri="{FF2B5EF4-FFF2-40B4-BE49-F238E27FC236}">
                  <a16:creationId xmlns:a16="http://schemas.microsoft.com/office/drawing/2014/main" id="{90FFDBBC-6909-2AB0-7A03-1756AC29A08B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6" name="Google Shape;3631;p22">
              <a:extLst>
                <a:ext uri="{FF2B5EF4-FFF2-40B4-BE49-F238E27FC236}">
                  <a16:creationId xmlns:a16="http://schemas.microsoft.com/office/drawing/2014/main" id="{F68D71FB-3836-8F3F-C07C-097A4D166F8B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7" name="Google Shape;3632;p22">
              <a:extLst>
                <a:ext uri="{FF2B5EF4-FFF2-40B4-BE49-F238E27FC236}">
                  <a16:creationId xmlns:a16="http://schemas.microsoft.com/office/drawing/2014/main" id="{E5B3F146-740D-17C9-0349-8B2752721B4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8" name="Google Shape;3633;p22">
              <a:extLst>
                <a:ext uri="{FF2B5EF4-FFF2-40B4-BE49-F238E27FC236}">
                  <a16:creationId xmlns:a16="http://schemas.microsoft.com/office/drawing/2014/main" id="{5FCE162A-2D05-86B7-AF8C-1E8FF086B0B2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9" name="Google Shape;3634;p22">
              <a:extLst>
                <a:ext uri="{FF2B5EF4-FFF2-40B4-BE49-F238E27FC236}">
                  <a16:creationId xmlns:a16="http://schemas.microsoft.com/office/drawing/2014/main" id="{A3AF8223-063D-0C11-D944-DC617D4BE71F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0" name="Google Shape;3635;p22">
              <a:extLst>
                <a:ext uri="{FF2B5EF4-FFF2-40B4-BE49-F238E27FC236}">
                  <a16:creationId xmlns:a16="http://schemas.microsoft.com/office/drawing/2014/main" id="{8A0C965D-DCAC-C857-83A8-79549DB0C6B2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1" name="Google Shape;3636;p22">
              <a:extLst>
                <a:ext uri="{FF2B5EF4-FFF2-40B4-BE49-F238E27FC236}">
                  <a16:creationId xmlns:a16="http://schemas.microsoft.com/office/drawing/2014/main" id="{0D2BC027-D6B9-63D6-154C-0A6834F27F5F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2" name="Google Shape;3637;p22">
              <a:extLst>
                <a:ext uri="{FF2B5EF4-FFF2-40B4-BE49-F238E27FC236}">
                  <a16:creationId xmlns:a16="http://schemas.microsoft.com/office/drawing/2014/main" id="{BB679B45-DC6D-9270-FFDC-0F6CBFCA3CC8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3" name="Google Shape;3638;p22">
              <a:extLst>
                <a:ext uri="{FF2B5EF4-FFF2-40B4-BE49-F238E27FC236}">
                  <a16:creationId xmlns:a16="http://schemas.microsoft.com/office/drawing/2014/main" id="{487AACFE-D69D-AEDD-8F25-05320EF71ADC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4" name="Google Shape;3639;p22">
              <a:extLst>
                <a:ext uri="{FF2B5EF4-FFF2-40B4-BE49-F238E27FC236}">
                  <a16:creationId xmlns:a16="http://schemas.microsoft.com/office/drawing/2014/main" id="{05D67679-0957-6F83-5AFD-89B107870353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5" name="Google Shape;3640;p22">
              <a:extLst>
                <a:ext uri="{FF2B5EF4-FFF2-40B4-BE49-F238E27FC236}">
                  <a16:creationId xmlns:a16="http://schemas.microsoft.com/office/drawing/2014/main" id="{15703A42-902B-9474-7A76-EF5A093E1EC4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6" name="Google Shape;3641;p22">
              <a:extLst>
                <a:ext uri="{FF2B5EF4-FFF2-40B4-BE49-F238E27FC236}">
                  <a16:creationId xmlns:a16="http://schemas.microsoft.com/office/drawing/2014/main" id="{713EEC55-30ED-2C0F-BCAC-AFA502537BA8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7" name="Google Shape;3642;p22">
              <a:extLst>
                <a:ext uri="{FF2B5EF4-FFF2-40B4-BE49-F238E27FC236}">
                  <a16:creationId xmlns:a16="http://schemas.microsoft.com/office/drawing/2014/main" id="{6BD0DEA5-4B57-7091-B809-FC273084664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8" name="Google Shape;3643;p22">
              <a:extLst>
                <a:ext uri="{FF2B5EF4-FFF2-40B4-BE49-F238E27FC236}">
                  <a16:creationId xmlns:a16="http://schemas.microsoft.com/office/drawing/2014/main" id="{0425839E-FEB3-F3CC-C48C-283A11BC022E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9" name="Google Shape;3644;p22">
              <a:extLst>
                <a:ext uri="{FF2B5EF4-FFF2-40B4-BE49-F238E27FC236}">
                  <a16:creationId xmlns:a16="http://schemas.microsoft.com/office/drawing/2014/main" id="{07BB838A-99CE-F475-5586-80F8B45244AC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0" name="Google Shape;3645;p22">
              <a:extLst>
                <a:ext uri="{FF2B5EF4-FFF2-40B4-BE49-F238E27FC236}">
                  <a16:creationId xmlns:a16="http://schemas.microsoft.com/office/drawing/2014/main" id="{B5F9A360-5147-1B49-27A6-1BD24F301782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1" name="Google Shape;3646;p22">
              <a:extLst>
                <a:ext uri="{FF2B5EF4-FFF2-40B4-BE49-F238E27FC236}">
                  <a16:creationId xmlns:a16="http://schemas.microsoft.com/office/drawing/2014/main" id="{860527F2-BDC1-0208-EF61-6125D60ACD4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2" name="Google Shape;3647;p22">
              <a:extLst>
                <a:ext uri="{FF2B5EF4-FFF2-40B4-BE49-F238E27FC236}">
                  <a16:creationId xmlns:a16="http://schemas.microsoft.com/office/drawing/2014/main" id="{D1A9B298-BA71-BD83-13BD-21EDB535E907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3" name="Google Shape;3648;p22">
              <a:extLst>
                <a:ext uri="{FF2B5EF4-FFF2-40B4-BE49-F238E27FC236}">
                  <a16:creationId xmlns:a16="http://schemas.microsoft.com/office/drawing/2014/main" id="{265E9599-C85E-DCEF-2040-9105163D8E54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4" name="Google Shape;3649;p22">
              <a:extLst>
                <a:ext uri="{FF2B5EF4-FFF2-40B4-BE49-F238E27FC236}">
                  <a16:creationId xmlns:a16="http://schemas.microsoft.com/office/drawing/2014/main" id="{90AE1FB7-5532-0522-5555-909EF0F3362D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5" name="Google Shape;3650;p22">
              <a:extLst>
                <a:ext uri="{FF2B5EF4-FFF2-40B4-BE49-F238E27FC236}">
                  <a16:creationId xmlns:a16="http://schemas.microsoft.com/office/drawing/2014/main" id="{75464A93-7BC7-FA45-ABFB-287973D97A6C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6" name="Google Shape;3651;p22">
              <a:extLst>
                <a:ext uri="{FF2B5EF4-FFF2-40B4-BE49-F238E27FC236}">
                  <a16:creationId xmlns:a16="http://schemas.microsoft.com/office/drawing/2014/main" id="{C25FB858-2756-7B5A-CFA8-B16ED14E9E38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7" name="Google Shape;3652;p22">
              <a:extLst>
                <a:ext uri="{FF2B5EF4-FFF2-40B4-BE49-F238E27FC236}">
                  <a16:creationId xmlns:a16="http://schemas.microsoft.com/office/drawing/2014/main" id="{2DF8E1E9-2F84-EFC6-65DA-CA96BA30CE41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8" name="Google Shape;3653;p22">
              <a:extLst>
                <a:ext uri="{FF2B5EF4-FFF2-40B4-BE49-F238E27FC236}">
                  <a16:creationId xmlns:a16="http://schemas.microsoft.com/office/drawing/2014/main" id="{6046F525-A913-2037-11B8-D0E8972172D4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9" name="Google Shape;3654;p22">
              <a:extLst>
                <a:ext uri="{FF2B5EF4-FFF2-40B4-BE49-F238E27FC236}">
                  <a16:creationId xmlns:a16="http://schemas.microsoft.com/office/drawing/2014/main" id="{71B1E339-EF01-D0FF-DBFE-DF5A2455CD4F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0" name="Google Shape;3655;p22">
              <a:extLst>
                <a:ext uri="{FF2B5EF4-FFF2-40B4-BE49-F238E27FC236}">
                  <a16:creationId xmlns:a16="http://schemas.microsoft.com/office/drawing/2014/main" id="{499F6A3D-1887-B8FE-AB85-1D1CBB3B2EED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1" name="Google Shape;3656;p22">
              <a:extLst>
                <a:ext uri="{FF2B5EF4-FFF2-40B4-BE49-F238E27FC236}">
                  <a16:creationId xmlns:a16="http://schemas.microsoft.com/office/drawing/2014/main" id="{BE4DCAEB-681A-AB53-658F-1B59A74F9717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2" name="Google Shape;3657;p22">
              <a:extLst>
                <a:ext uri="{FF2B5EF4-FFF2-40B4-BE49-F238E27FC236}">
                  <a16:creationId xmlns:a16="http://schemas.microsoft.com/office/drawing/2014/main" id="{1E4F7AE4-234D-25BE-643C-098D48BB360D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3" name="Google Shape;3658;p22">
              <a:extLst>
                <a:ext uri="{FF2B5EF4-FFF2-40B4-BE49-F238E27FC236}">
                  <a16:creationId xmlns:a16="http://schemas.microsoft.com/office/drawing/2014/main" id="{72B9D310-991B-9012-300F-410963A1142C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4" name="Google Shape;3659;p22">
              <a:extLst>
                <a:ext uri="{FF2B5EF4-FFF2-40B4-BE49-F238E27FC236}">
                  <a16:creationId xmlns:a16="http://schemas.microsoft.com/office/drawing/2014/main" id="{18CA8FA8-EFE7-1932-AD7E-AEAAE14A2C18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5" name="Google Shape;3660;p22">
              <a:extLst>
                <a:ext uri="{FF2B5EF4-FFF2-40B4-BE49-F238E27FC236}">
                  <a16:creationId xmlns:a16="http://schemas.microsoft.com/office/drawing/2014/main" id="{98B40F29-F85F-7E2F-AF52-619BF21C4056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6" name="Google Shape;3661;p22">
              <a:extLst>
                <a:ext uri="{FF2B5EF4-FFF2-40B4-BE49-F238E27FC236}">
                  <a16:creationId xmlns:a16="http://schemas.microsoft.com/office/drawing/2014/main" id="{60B85893-B0AC-23DA-7D3A-DDD09D5C56A2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7" name="Google Shape;3662;p22">
              <a:extLst>
                <a:ext uri="{FF2B5EF4-FFF2-40B4-BE49-F238E27FC236}">
                  <a16:creationId xmlns:a16="http://schemas.microsoft.com/office/drawing/2014/main" id="{E3987819-2EAC-DC0A-BD53-B64F0EB098C5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8" name="Google Shape;3663;p22">
              <a:extLst>
                <a:ext uri="{FF2B5EF4-FFF2-40B4-BE49-F238E27FC236}">
                  <a16:creationId xmlns:a16="http://schemas.microsoft.com/office/drawing/2014/main" id="{BECEDF26-D0F8-B6FD-7ED6-D819A453951A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9" name="Google Shape;3664;p22">
              <a:extLst>
                <a:ext uri="{FF2B5EF4-FFF2-40B4-BE49-F238E27FC236}">
                  <a16:creationId xmlns:a16="http://schemas.microsoft.com/office/drawing/2014/main" id="{277E9F30-E393-3DED-FACE-CE6CFBBB4B40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0" name="Google Shape;3665;p22">
              <a:extLst>
                <a:ext uri="{FF2B5EF4-FFF2-40B4-BE49-F238E27FC236}">
                  <a16:creationId xmlns:a16="http://schemas.microsoft.com/office/drawing/2014/main" id="{26159351-83B6-AE5B-46F5-735672123886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1" name="Google Shape;3666;p22">
              <a:extLst>
                <a:ext uri="{FF2B5EF4-FFF2-40B4-BE49-F238E27FC236}">
                  <a16:creationId xmlns:a16="http://schemas.microsoft.com/office/drawing/2014/main" id="{CE4B3E74-FABA-C816-A713-93B0139047EC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2" name="Google Shape;3667;p22">
              <a:extLst>
                <a:ext uri="{FF2B5EF4-FFF2-40B4-BE49-F238E27FC236}">
                  <a16:creationId xmlns:a16="http://schemas.microsoft.com/office/drawing/2014/main" id="{4AFF3889-32CD-FE7B-1E5A-A82164E10686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3" name="Google Shape;3668;p22">
              <a:extLst>
                <a:ext uri="{FF2B5EF4-FFF2-40B4-BE49-F238E27FC236}">
                  <a16:creationId xmlns:a16="http://schemas.microsoft.com/office/drawing/2014/main" id="{106B0C70-DFF9-5E9D-D68F-16929236906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4" name="Google Shape;3669;p22">
              <a:extLst>
                <a:ext uri="{FF2B5EF4-FFF2-40B4-BE49-F238E27FC236}">
                  <a16:creationId xmlns:a16="http://schemas.microsoft.com/office/drawing/2014/main" id="{72BF1A2F-FDA8-B372-F1A6-1C13EA1CEA1D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5" name="Google Shape;3670;p22">
              <a:extLst>
                <a:ext uri="{FF2B5EF4-FFF2-40B4-BE49-F238E27FC236}">
                  <a16:creationId xmlns:a16="http://schemas.microsoft.com/office/drawing/2014/main" id="{08C8853C-94FE-E5A0-9336-726924370A3C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6" name="Google Shape;3671;p22">
              <a:extLst>
                <a:ext uri="{FF2B5EF4-FFF2-40B4-BE49-F238E27FC236}">
                  <a16:creationId xmlns:a16="http://schemas.microsoft.com/office/drawing/2014/main" id="{B00540B6-10DF-859E-854A-CD2E52DCE810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7" name="Google Shape;3672;p22">
              <a:extLst>
                <a:ext uri="{FF2B5EF4-FFF2-40B4-BE49-F238E27FC236}">
                  <a16:creationId xmlns:a16="http://schemas.microsoft.com/office/drawing/2014/main" id="{58FD95CE-F23E-BFAB-C99A-B02484DAF9EF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8" name="Google Shape;3673;p22">
              <a:extLst>
                <a:ext uri="{FF2B5EF4-FFF2-40B4-BE49-F238E27FC236}">
                  <a16:creationId xmlns:a16="http://schemas.microsoft.com/office/drawing/2014/main" id="{68A7CDD5-9956-232B-B227-F03F6F2F9A10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9" name="Google Shape;3674;p22">
              <a:extLst>
                <a:ext uri="{FF2B5EF4-FFF2-40B4-BE49-F238E27FC236}">
                  <a16:creationId xmlns:a16="http://schemas.microsoft.com/office/drawing/2014/main" id="{84D07371-8B3D-BE30-2D8D-87B05E6C0F78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0" name="Google Shape;3675;p22">
              <a:extLst>
                <a:ext uri="{FF2B5EF4-FFF2-40B4-BE49-F238E27FC236}">
                  <a16:creationId xmlns:a16="http://schemas.microsoft.com/office/drawing/2014/main" id="{682DC25E-0E0C-AB60-B77F-68A3AA3B1C5E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1" name="Google Shape;3676;p22">
              <a:extLst>
                <a:ext uri="{FF2B5EF4-FFF2-40B4-BE49-F238E27FC236}">
                  <a16:creationId xmlns:a16="http://schemas.microsoft.com/office/drawing/2014/main" id="{E274AF72-6DD9-50ED-97C9-F230FEECF85B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2" name="Google Shape;3677;p22">
              <a:extLst>
                <a:ext uri="{FF2B5EF4-FFF2-40B4-BE49-F238E27FC236}">
                  <a16:creationId xmlns:a16="http://schemas.microsoft.com/office/drawing/2014/main" id="{39625EB6-32F2-2852-28D0-A56AEDCFF843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3" name="Google Shape;3678;p22">
              <a:extLst>
                <a:ext uri="{FF2B5EF4-FFF2-40B4-BE49-F238E27FC236}">
                  <a16:creationId xmlns:a16="http://schemas.microsoft.com/office/drawing/2014/main" id="{A73BA7AF-DC14-52AD-A80C-988FEF5269F7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4" name="Google Shape;3679;p22">
              <a:extLst>
                <a:ext uri="{FF2B5EF4-FFF2-40B4-BE49-F238E27FC236}">
                  <a16:creationId xmlns:a16="http://schemas.microsoft.com/office/drawing/2014/main" id="{77296151-CAEA-D298-F4CA-B9CBA7AA0EB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5" name="Google Shape;3680;p22">
              <a:extLst>
                <a:ext uri="{FF2B5EF4-FFF2-40B4-BE49-F238E27FC236}">
                  <a16:creationId xmlns:a16="http://schemas.microsoft.com/office/drawing/2014/main" id="{D9A722FD-86D2-DB37-3D65-0CC95F8A6A56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6" name="Google Shape;3681;p22">
              <a:extLst>
                <a:ext uri="{FF2B5EF4-FFF2-40B4-BE49-F238E27FC236}">
                  <a16:creationId xmlns:a16="http://schemas.microsoft.com/office/drawing/2014/main" id="{283DAA9C-62CA-8844-F4F3-C3A726F08559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7" name="Google Shape;3682;p22">
              <a:extLst>
                <a:ext uri="{FF2B5EF4-FFF2-40B4-BE49-F238E27FC236}">
                  <a16:creationId xmlns:a16="http://schemas.microsoft.com/office/drawing/2014/main" id="{CB3051FB-DEFA-CBD7-C397-5A22885FE922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8" name="Google Shape;3683;p22">
              <a:extLst>
                <a:ext uri="{FF2B5EF4-FFF2-40B4-BE49-F238E27FC236}">
                  <a16:creationId xmlns:a16="http://schemas.microsoft.com/office/drawing/2014/main" id="{E3DC9A2E-0467-6C63-59FE-C6BDE4A032B3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9" name="Google Shape;3684;p22">
              <a:extLst>
                <a:ext uri="{FF2B5EF4-FFF2-40B4-BE49-F238E27FC236}">
                  <a16:creationId xmlns:a16="http://schemas.microsoft.com/office/drawing/2014/main" id="{26CAB5E1-AD83-DE05-26CB-88C4B390E034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0" name="Google Shape;3685;p22">
              <a:extLst>
                <a:ext uri="{FF2B5EF4-FFF2-40B4-BE49-F238E27FC236}">
                  <a16:creationId xmlns:a16="http://schemas.microsoft.com/office/drawing/2014/main" id="{EF8795DD-B718-E2AC-E880-5B905E7BBC27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1" name="Google Shape;3686;p22">
              <a:extLst>
                <a:ext uri="{FF2B5EF4-FFF2-40B4-BE49-F238E27FC236}">
                  <a16:creationId xmlns:a16="http://schemas.microsoft.com/office/drawing/2014/main" id="{9B29EA0E-6968-9AB8-2AD1-E62F90A1DEFD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2" name="Google Shape;3687;p22">
              <a:extLst>
                <a:ext uri="{FF2B5EF4-FFF2-40B4-BE49-F238E27FC236}">
                  <a16:creationId xmlns:a16="http://schemas.microsoft.com/office/drawing/2014/main" id="{D9A29CC8-455C-9040-E70D-BCA8F1069CF2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3" name="Google Shape;3688;p22">
              <a:extLst>
                <a:ext uri="{FF2B5EF4-FFF2-40B4-BE49-F238E27FC236}">
                  <a16:creationId xmlns:a16="http://schemas.microsoft.com/office/drawing/2014/main" id="{93C6217F-852D-1532-3484-03AC13968DF6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4" name="Google Shape;3689;p22">
              <a:extLst>
                <a:ext uri="{FF2B5EF4-FFF2-40B4-BE49-F238E27FC236}">
                  <a16:creationId xmlns:a16="http://schemas.microsoft.com/office/drawing/2014/main" id="{65E46672-D7D5-E223-1493-9888822D8372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5" name="Google Shape;3690;p22">
              <a:extLst>
                <a:ext uri="{FF2B5EF4-FFF2-40B4-BE49-F238E27FC236}">
                  <a16:creationId xmlns:a16="http://schemas.microsoft.com/office/drawing/2014/main" id="{97BABFD5-CA2E-DCFD-FE75-B661CF65CFA8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6" name="Google Shape;3691;p22">
              <a:extLst>
                <a:ext uri="{FF2B5EF4-FFF2-40B4-BE49-F238E27FC236}">
                  <a16:creationId xmlns:a16="http://schemas.microsoft.com/office/drawing/2014/main" id="{E77F90A5-6ABA-F80A-8342-69C177402D59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7" name="Google Shape;3692;p22">
              <a:extLst>
                <a:ext uri="{FF2B5EF4-FFF2-40B4-BE49-F238E27FC236}">
                  <a16:creationId xmlns:a16="http://schemas.microsoft.com/office/drawing/2014/main" id="{74684DBC-5BFA-D5A7-7558-0A867AE7FD7A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8" name="Google Shape;3693;p22">
              <a:extLst>
                <a:ext uri="{FF2B5EF4-FFF2-40B4-BE49-F238E27FC236}">
                  <a16:creationId xmlns:a16="http://schemas.microsoft.com/office/drawing/2014/main" id="{D9272040-2D95-DF15-9503-DB71ACE835AB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9" name="Google Shape;3694;p22">
              <a:extLst>
                <a:ext uri="{FF2B5EF4-FFF2-40B4-BE49-F238E27FC236}">
                  <a16:creationId xmlns:a16="http://schemas.microsoft.com/office/drawing/2014/main" id="{E2489958-29C4-B670-0AF8-C656FD26B7D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0" name="Google Shape;3695;p22">
              <a:extLst>
                <a:ext uri="{FF2B5EF4-FFF2-40B4-BE49-F238E27FC236}">
                  <a16:creationId xmlns:a16="http://schemas.microsoft.com/office/drawing/2014/main" id="{02AB17BD-2C23-D906-1225-F36E0E3A4356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1" name="Google Shape;3696;p22">
              <a:extLst>
                <a:ext uri="{FF2B5EF4-FFF2-40B4-BE49-F238E27FC236}">
                  <a16:creationId xmlns:a16="http://schemas.microsoft.com/office/drawing/2014/main" id="{381A3D77-7423-8854-08C8-8A03E5BBD4AA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2" name="Google Shape;3697;p22">
              <a:extLst>
                <a:ext uri="{FF2B5EF4-FFF2-40B4-BE49-F238E27FC236}">
                  <a16:creationId xmlns:a16="http://schemas.microsoft.com/office/drawing/2014/main" id="{D3A01367-AF91-5F8E-6686-114E6F214DD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3" name="Google Shape;3698;p22">
              <a:extLst>
                <a:ext uri="{FF2B5EF4-FFF2-40B4-BE49-F238E27FC236}">
                  <a16:creationId xmlns:a16="http://schemas.microsoft.com/office/drawing/2014/main" id="{8168522C-2EB5-A1B3-3BEB-1184D558A3B9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4" name="Google Shape;3699;p22">
              <a:extLst>
                <a:ext uri="{FF2B5EF4-FFF2-40B4-BE49-F238E27FC236}">
                  <a16:creationId xmlns:a16="http://schemas.microsoft.com/office/drawing/2014/main" id="{60B6EBCA-62B5-E131-CF5D-064D1EFE54E4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5" name="Google Shape;3700;p22">
              <a:extLst>
                <a:ext uri="{FF2B5EF4-FFF2-40B4-BE49-F238E27FC236}">
                  <a16:creationId xmlns:a16="http://schemas.microsoft.com/office/drawing/2014/main" id="{B9AE81F9-8F8E-E44C-4C5B-9767A6DB91FC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6" name="Google Shape;3701;p22">
              <a:extLst>
                <a:ext uri="{FF2B5EF4-FFF2-40B4-BE49-F238E27FC236}">
                  <a16:creationId xmlns:a16="http://schemas.microsoft.com/office/drawing/2014/main" id="{3BB858C5-9480-25C1-8C17-4C2BF75F0267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7" name="Google Shape;3702;p22">
              <a:extLst>
                <a:ext uri="{FF2B5EF4-FFF2-40B4-BE49-F238E27FC236}">
                  <a16:creationId xmlns:a16="http://schemas.microsoft.com/office/drawing/2014/main" id="{72235087-8B5E-D89B-BE01-5CE85F845C9D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8" name="Google Shape;3703;p22">
              <a:extLst>
                <a:ext uri="{FF2B5EF4-FFF2-40B4-BE49-F238E27FC236}">
                  <a16:creationId xmlns:a16="http://schemas.microsoft.com/office/drawing/2014/main" id="{9C76252E-EBDC-1999-D6A5-E63C1645E89C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9" name="Google Shape;3704;p22">
              <a:extLst>
                <a:ext uri="{FF2B5EF4-FFF2-40B4-BE49-F238E27FC236}">
                  <a16:creationId xmlns:a16="http://schemas.microsoft.com/office/drawing/2014/main" id="{641C1A14-C3DF-34ED-280C-1FD524E53630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0" name="Google Shape;3705;p22">
              <a:extLst>
                <a:ext uri="{FF2B5EF4-FFF2-40B4-BE49-F238E27FC236}">
                  <a16:creationId xmlns:a16="http://schemas.microsoft.com/office/drawing/2014/main" id="{927BCD91-321F-9005-8D3E-EBB87A6D675B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1" name="Google Shape;3706;p22">
              <a:extLst>
                <a:ext uri="{FF2B5EF4-FFF2-40B4-BE49-F238E27FC236}">
                  <a16:creationId xmlns:a16="http://schemas.microsoft.com/office/drawing/2014/main" id="{57A013D9-C650-8B78-0D52-59D1B1E943BC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2" name="Google Shape;3707;p22">
              <a:extLst>
                <a:ext uri="{FF2B5EF4-FFF2-40B4-BE49-F238E27FC236}">
                  <a16:creationId xmlns:a16="http://schemas.microsoft.com/office/drawing/2014/main" id="{EF4BFF7B-12EC-2143-7015-0EE7AAD80487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3" name="Google Shape;3708;p22">
              <a:extLst>
                <a:ext uri="{FF2B5EF4-FFF2-40B4-BE49-F238E27FC236}">
                  <a16:creationId xmlns:a16="http://schemas.microsoft.com/office/drawing/2014/main" id="{533AB87D-9EB9-BF26-CDB7-209711EA42A6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4" name="Google Shape;3709;p22">
              <a:extLst>
                <a:ext uri="{FF2B5EF4-FFF2-40B4-BE49-F238E27FC236}">
                  <a16:creationId xmlns:a16="http://schemas.microsoft.com/office/drawing/2014/main" id="{E7176D4D-8621-F807-E536-2D55BB3226DB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5" name="Google Shape;3710;p22">
              <a:extLst>
                <a:ext uri="{FF2B5EF4-FFF2-40B4-BE49-F238E27FC236}">
                  <a16:creationId xmlns:a16="http://schemas.microsoft.com/office/drawing/2014/main" id="{AC2C390A-E970-BD60-D93D-4E55A2CB0342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6" name="Google Shape;3711;p22">
              <a:extLst>
                <a:ext uri="{FF2B5EF4-FFF2-40B4-BE49-F238E27FC236}">
                  <a16:creationId xmlns:a16="http://schemas.microsoft.com/office/drawing/2014/main" id="{49C41651-8A05-14B9-2055-4BA4A2B70E38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7" name="Google Shape;3712;p22">
              <a:extLst>
                <a:ext uri="{FF2B5EF4-FFF2-40B4-BE49-F238E27FC236}">
                  <a16:creationId xmlns:a16="http://schemas.microsoft.com/office/drawing/2014/main" id="{83D96078-A3C4-9505-CDE3-064D417C4539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8" name="Google Shape;3713;p22">
              <a:extLst>
                <a:ext uri="{FF2B5EF4-FFF2-40B4-BE49-F238E27FC236}">
                  <a16:creationId xmlns:a16="http://schemas.microsoft.com/office/drawing/2014/main" id="{44629CCC-BD05-24D3-B878-FA805CE73E0A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9" name="Google Shape;3714;p22">
              <a:extLst>
                <a:ext uri="{FF2B5EF4-FFF2-40B4-BE49-F238E27FC236}">
                  <a16:creationId xmlns:a16="http://schemas.microsoft.com/office/drawing/2014/main" id="{603E2096-45A2-8ED7-54B7-59CB7A03C629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0" name="Google Shape;3715;p22">
              <a:extLst>
                <a:ext uri="{FF2B5EF4-FFF2-40B4-BE49-F238E27FC236}">
                  <a16:creationId xmlns:a16="http://schemas.microsoft.com/office/drawing/2014/main" id="{8CAEF53F-5AB2-11D2-8B60-1DDF45E5B8F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1" name="Google Shape;3716;p22">
              <a:extLst>
                <a:ext uri="{FF2B5EF4-FFF2-40B4-BE49-F238E27FC236}">
                  <a16:creationId xmlns:a16="http://schemas.microsoft.com/office/drawing/2014/main" id="{974F32FE-1BFC-BDE9-B80F-2A1FAB67FE13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2" name="Google Shape;3717;p22">
              <a:extLst>
                <a:ext uri="{FF2B5EF4-FFF2-40B4-BE49-F238E27FC236}">
                  <a16:creationId xmlns:a16="http://schemas.microsoft.com/office/drawing/2014/main" id="{92072E66-E3D6-4763-1980-E0A4A95DEC30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3" name="Google Shape;3718;p22">
              <a:extLst>
                <a:ext uri="{FF2B5EF4-FFF2-40B4-BE49-F238E27FC236}">
                  <a16:creationId xmlns:a16="http://schemas.microsoft.com/office/drawing/2014/main" id="{E5E6D48C-C262-715D-A1AF-E688DB3722B6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4" name="Google Shape;3719;p22">
              <a:extLst>
                <a:ext uri="{FF2B5EF4-FFF2-40B4-BE49-F238E27FC236}">
                  <a16:creationId xmlns:a16="http://schemas.microsoft.com/office/drawing/2014/main" id="{FAA47535-76F7-6164-9F30-F29ADBA9E76E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5" name="Google Shape;3720;p22">
              <a:extLst>
                <a:ext uri="{FF2B5EF4-FFF2-40B4-BE49-F238E27FC236}">
                  <a16:creationId xmlns:a16="http://schemas.microsoft.com/office/drawing/2014/main" id="{A3A41AB4-0CE5-B35A-1E38-735184989B9E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6" name="Google Shape;3721;p22">
              <a:extLst>
                <a:ext uri="{FF2B5EF4-FFF2-40B4-BE49-F238E27FC236}">
                  <a16:creationId xmlns:a16="http://schemas.microsoft.com/office/drawing/2014/main" id="{39F4E643-24E8-5FCF-725B-457E1F49C7AC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7" name="Google Shape;3722;p22">
              <a:extLst>
                <a:ext uri="{FF2B5EF4-FFF2-40B4-BE49-F238E27FC236}">
                  <a16:creationId xmlns:a16="http://schemas.microsoft.com/office/drawing/2014/main" id="{E76A81B5-17DA-12D3-B74E-94C4773CE4E5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8" name="Google Shape;3723;p22">
              <a:extLst>
                <a:ext uri="{FF2B5EF4-FFF2-40B4-BE49-F238E27FC236}">
                  <a16:creationId xmlns:a16="http://schemas.microsoft.com/office/drawing/2014/main" id="{19A34B5C-893E-E754-E280-779F5FE29B26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9" name="Google Shape;3724;p22">
              <a:extLst>
                <a:ext uri="{FF2B5EF4-FFF2-40B4-BE49-F238E27FC236}">
                  <a16:creationId xmlns:a16="http://schemas.microsoft.com/office/drawing/2014/main" id="{F0EC1ACA-BD14-6AF3-6305-AC10188848D3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0" name="Google Shape;3725;p22">
              <a:extLst>
                <a:ext uri="{FF2B5EF4-FFF2-40B4-BE49-F238E27FC236}">
                  <a16:creationId xmlns:a16="http://schemas.microsoft.com/office/drawing/2014/main" id="{70AA2EA9-8294-0874-AB61-2F06B01CD514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1" name="Google Shape;3726;p22">
              <a:extLst>
                <a:ext uri="{FF2B5EF4-FFF2-40B4-BE49-F238E27FC236}">
                  <a16:creationId xmlns:a16="http://schemas.microsoft.com/office/drawing/2014/main" id="{C1609B0F-A29D-0396-137A-4EFE422C5519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2" name="Google Shape;3727;p22">
              <a:extLst>
                <a:ext uri="{FF2B5EF4-FFF2-40B4-BE49-F238E27FC236}">
                  <a16:creationId xmlns:a16="http://schemas.microsoft.com/office/drawing/2014/main" id="{F25AADC6-D000-87F6-F4A2-B1EC3119E028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3" name="Google Shape;3728;p22">
              <a:extLst>
                <a:ext uri="{FF2B5EF4-FFF2-40B4-BE49-F238E27FC236}">
                  <a16:creationId xmlns:a16="http://schemas.microsoft.com/office/drawing/2014/main" id="{4F54409C-085D-A41C-BFBD-2659537C4D05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4" name="Google Shape;3729;p22">
              <a:extLst>
                <a:ext uri="{FF2B5EF4-FFF2-40B4-BE49-F238E27FC236}">
                  <a16:creationId xmlns:a16="http://schemas.microsoft.com/office/drawing/2014/main" id="{7DAA95F3-6B97-A2B1-15E6-1BCFD27E5DA0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5" name="Google Shape;3730;p22">
              <a:extLst>
                <a:ext uri="{FF2B5EF4-FFF2-40B4-BE49-F238E27FC236}">
                  <a16:creationId xmlns:a16="http://schemas.microsoft.com/office/drawing/2014/main" id="{135BF137-0E41-9C4C-B0B1-BB70D6F03380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6" name="Google Shape;3731;p22">
              <a:extLst>
                <a:ext uri="{FF2B5EF4-FFF2-40B4-BE49-F238E27FC236}">
                  <a16:creationId xmlns:a16="http://schemas.microsoft.com/office/drawing/2014/main" id="{AE8814EE-55FC-F8CD-1041-B9CBAD054E5D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7" name="Google Shape;3732;p22">
              <a:extLst>
                <a:ext uri="{FF2B5EF4-FFF2-40B4-BE49-F238E27FC236}">
                  <a16:creationId xmlns:a16="http://schemas.microsoft.com/office/drawing/2014/main" id="{4CFD4AC6-5614-7836-184B-9D34B3EB065F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8" name="Google Shape;3733;p22">
              <a:extLst>
                <a:ext uri="{FF2B5EF4-FFF2-40B4-BE49-F238E27FC236}">
                  <a16:creationId xmlns:a16="http://schemas.microsoft.com/office/drawing/2014/main" id="{6D8C4327-D9CC-A7F7-CFD3-3CB0486D4C7A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9" name="Google Shape;3734;p22">
              <a:extLst>
                <a:ext uri="{FF2B5EF4-FFF2-40B4-BE49-F238E27FC236}">
                  <a16:creationId xmlns:a16="http://schemas.microsoft.com/office/drawing/2014/main" id="{F4FFE1FF-341D-FC32-842B-B4D5FEE3FAC8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0" name="Google Shape;3735;p22">
              <a:extLst>
                <a:ext uri="{FF2B5EF4-FFF2-40B4-BE49-F238E27FC236}">
                  <a16:creationId xmlns:a16="http://schemas.microsoft.com/office/drawing/2014/main" id="{623292DC-E637-DAAF-548D-C92F36D932C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1" name="Google Shape;3736;p22">
              <a:extLst>
                <a:ext uri="{FF2B5EF4-FFF2-40B4-BE49-F238E27FC236}">
                  <a16:creationId xmlns:a16="http://schemas.microsoft.com/office/drawing/2014/main" id="{440CBA12-2EBC-16FC-3946-9B0D357B903A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2" name="Google Shape;3737;p22">
              <a:extLst>
                <a:ext uri="{FF2B5EF4-FFF2-40B4-BE49-F238E27FC236}">
                  <a16:creationId xmlns:a16="http://schemas.microsoft.com/office/drawing/2014/main" id="{B7DFB80F-AFEF-7A32-7FF9-A9D9C6A517B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3" name="Google Shape;3738;p22">
              <a:extLst>
                <a:ext uri="{FF2B5EF4-FFF2-40B4-BE49-F238E27FC236}">
                  <a16:creationId xmlns:a16="http://schemas.microsoft.com/office/drawing/2014/main" id="{8887621C-A596-1972-F516-AF9246C036B6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4" name="Google Shape;3739;p22">
              <a:extLst>
                <a:ext uri="{FF2B5EF4-FFF2-40B4-BE49-F238E27FC236}">
                  <a16:creationId xmlns:a16="http://schemas.microsoft.com/office/drawing/2014/main" id="{9DA5100D-7365-4270-6BC8-668146C21D31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5" name="Google Shape;3740;p22">
              <a:extLst>
                <a:ext uri="{FF2B5EF4-FFF2-40B4-BE49-F238E27FC236}">
                  <a16:creationId xmlns:a16="http://schemas.microsoft.com/office/drawing/2014/main" id="{B5875BA2-15F2-B75F-FE4A-5C0BE9DDDBC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6" name="Google Shape;3741;p22">
              <a:extLst>
                <a:ext uri="{FF2B5EF4-FFF2-40B4-BE49-F238E27FC236}">
                  <a16:creationId xmlns:a16="http://schemas.microsoft.com/office/drawing/2014/main" id="{5F47F684-1268-5975-C3C2-25A6866A2B89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7" name="Google Shape;3742;p22">
              <a:extLst>
                <a:ext uri="{FF2B5EF4-FFF2-40B4-BE49-F238E27FC236}">
                  <a16:creationId xmlns:a16="http://schemas.microsoft.com/office/drawing/2014/main" id="{D8311C36-7753-4BBA-49DB-1B08C91FEAEE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8" name="Google Shape;3743;p22">
              <a:extLst>
                <a:ext uri="{FF2B5EF4-FFF2-40B4-BE49-F238E27FC236}">
                  <a16:creationId xmlns:a16="http://schemas.microsoft.com/office/drawing/2014/main" id="{DFA2EE53-20BB-5D39-847C-F9A141B94549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9" name="Google Shape;3744;p22">
              <a:extLst>
                <a:ext uri="{FF2B5EF4-FFF2-40B4-BE49-F238E27FC236}">
                  <a16:creationId xmlns:a16="http://schemas.microsoft.com/office/drawing/2014/main" id="{30085112-C0C0-4D54-312A-91CD8B13634F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0" name="Google Shape;3745;p22">
              <a:extLst>
                <a:ext uri="{FF2B5EF4-FFF2-40B4-BE49-F238E27FC236}">
                  <a16:creationId xmlns:a16="http://schemas.microsoft.com/office/drawing/2014/main" id="{9E68547E-1170-F137-2B6C-8313DD615417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1" name="Google Shape;3746;p22">
              <a:extLst>
                <a:ext uri="{FF2B5EF4-FFF2-40B4-BE49-F238E27FC236}">
                  <a16:creationId xmlns:a16="http://schemas.microsoft.com/office/drawing/2014/main" id="{20A10436-7232-5654-F2A9-3E3F96BF16FB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2" name="Google Shape;3747;p22">
              <a:extLst>
                <a:ext uri="{FF2B5EF4-FFF2-40B4-BE49-F238E27FC236}">
                  <a16:creationId xmlns:a16="http://schemas.microsoft.com/office/drawing/2014/main" id="{096D353E-5E6B-C83C-3ACD-644743FCC342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3" name="Google Shape;3748;p22">
              <a:extLst>
                <a:ext uri="{FF2B5EF4-FFF2-40B4-BE49-F238E27FC236}">
                  <a16:creationId xmlns:a16="http://schemas.microsoft.com/office/drawing/2014/main" id="{38524AFF-6F27-0ADC-38B5-9489FD540D75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4" name="Google Shape;3749;p22">
              <a:extLst>
                <a:ext uri="{FF2B5EF4-FFF2-40B4-BE49-F238E27FC236}">
                  <a16:creationId xmlns:a16="http://schemas.microsoft.com/office/drawing/2014/main" id="{7BCB7A14-1378-33C4-85EB-9562459F12A0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5" name="Google Shape;3750;p22">
              <a:extLst>
                <a:ext uri="{FF2B5EF4-FFF2-40B4-BE49-F238E27FC236}">
                  <a16:creationId xmlns:a16="http://schemas.microsoft.com/office/drawing/2014/main" id="{587EE903-CAA6-5A41-A70E-0980493B0F4A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6" name="Google Shape;3751;p22">
              <a:extLst>
                <a:ext uri="{FF2B5EF4-FFF2-40B4-BE49-F238E27FC236}">
                  <a16:creationId xmlns:a16="http://schemas.microsoft.com/office/drawing/2014/main" id="{D60D0469-472D-0559-E067-9538C2255BA6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7" name="Google Shape;3752;p22">
              <a:extLst>
                <a:ext uri="{FF2B5EF4-FFF2-40B4-BE49-F238E27FC236}">
                  <a16:creationId xmlns:a16="http://schemas.microsoft.com/office/drawing/2014/main" id="{4E2B9DC2-7C47-278E-43A9-8AC55B74A8F9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8" name="Google Shape;3753;p22">
              <a:extLst>
                <a:ext uri="{FF2B5EF4-FFF2-40B4-BE49-F238E27FC236}">
                  <a16:creationId xmlns:a16="http://schemas.microsoft.com/office/drawing/2014/main" id="{115904BD-8F53-3610-5457-733DE08472D5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9" name="Google Shape;3754;p22">
              <a:extLst>
                <a:ext uri="{FF2B5EF4-FFF2-40B4-BE49-F238E27FC236}">
                  <a16:creationId xmlns:a16="http://schemas.microsoft.com/office/drawing/2014/main" id="{81D9B02D-681E-6780-4466-04172955ACB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0" name="Google Shape;3755;p22">
              <a:extLst>
                <a:ext uri="{FF2B5EF4-FFF2-40B4-BE49-F238E27FC236}">
                  <a16:creationId xmlns:a16="http://schemas.microsoft.com/office/drawing/2014/main" id="{3341595F-BF27-E17A-8856-792F35436C08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1" name="Google Shape;3756;p22">
              <a:extLst>
                <a:ext uri="{FF2B5EF4-FFF2-40B4-BE49-F238E27FC236}">
                  <a16:creationId xmlns:a16="http://schemas.microsoft.com/office/drawing/2014/main" id="{9CB940BF-1B9C-EB9C-05D2-90A23FB07FD1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2" name="Google Shape;3757;p22">
              <a:extLst>
                <a:ext uri="{FF2B5EF4-FFF2-40B4-BE49-F238E27FC236}">
                  <a16:creationId xmlns:a16="http://schemas.microsoft.com/office/drawing/2014/main" id="{6E968253-BE26-1AB8-DE2E-E71F63C7AFAD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3" name="Google Shape;3758;p22">
              <a:extLst>
                <a:ext uri="{FF2B5EF4-FFF2-40B4-BE49-F238E27FC236}">
                  <a16:creationId xmlns:a16="http://schemas.microsoft.com/office/drawing/2014/main" id="{779525E9-0620-BBD0-96C0-987AC41744E4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4" name="Google Shape;3759;p22">
              <a:extLst>
                <a:ext uri="{FF2B5EF4-FFF2-40B4-BE49-F238E27FC236}">
                  <a16:creationId xmlns:a16="http://schemas.microsoft.com/office/drawing/2014/main" id="{913167B1-7D5C-DB2F-AF35-629685E369DD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5" name="Google Shape;3760;p22">
              <a:extLst>
                <a:ext uri="{FF2B5EF4-FFF2-40B4-BE49-F238E27FC236}">
                  <a16:creationId xmlns:a16="http://schemas.microsoft.com/office/drawing/2014/main" id="{BF72ACEA-D870-52FF-D2A9-4FE92D89FBC3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6" name="Google Shape;3761;p22">
              <a:extLst>
                <a:ext uri="{FF2B5EF4-FFF2-40B4-BE49-F238E27FC236}">
                  <a16:creationId xmlns:a16="http://schemas.microsoft.com/office/drawing/2014/main" id="{7D326BAD-18CD-3261-C4FC-CC1D1E56F62A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7" name="Google Shape;3762;p22">
              <a:extLst>
                <a:ext uri="{FF2B5EF4-FFF2-40B4-BE49-F238E27FC236}">
                  <a16:creationId xmlns:a16="http://schemas.microsoft.com/office/drawing/2014/main" id="{E19C8C97-85E3-5731-B5E9-3A358C055A66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8" name="Google Shape;3763;p22">
              <a:extLst>
                <a:ext uri="{FF2B5EF4-FFF2-40B4-BE49-F238E27FC236}">
                  <a16:creationId xmlns:a16="http://schemas.microsoft.com/office/drawing/2014/main" id="{74430A4D-8F39-5909-CA81-DF38BADC85E4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9" name="Google Shape;3764;p22">
              <a:extLst>
                <a:ext uri="{FF2B5EF4-FFF2-40B4-BE49-F238E27FC236}">
                  <a16:creationId xmlns:a16="http://schemas.microsoft.com/office/drawing/2014/main" id="{29B6C23B-CBE5-31AA-2633-C4D36FE45CA4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0" name="Google Shape;3765;p22">
              <a:extLst>
                <a:ext uri="{FF2B5EF4-FFF2-40B4-BE49-F238E27FC236}">
                  <a16:creationId xmlns:a16="http://schemas.microsoft.com/office/drawing/2014/main" id="{30AD1460-C3BD-08EC-1354-0D0BD686990B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1" name="Google Shape;3766;p22">
              <a:extLst>
                <a:ext uri="{FF2B5EF4-FFF2-40B4-BE49-F238E27FC236}">
                  <a16:creationId xmlns:a16="http://schemas.microsoft.com/office/drawing/2014/main" id="{B7EE3029-A715-FC2B-134B-9EA0D726300F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2" name="Google Shape;3767;p22">
              <a:extLst>
                <a:ext uri="{FF2B5EF4-FFF2-40B4-BE49-F238E27FC236}">
                  <a16:creationId xmlns:a16="http://schemas.microsoft.com/office/drawing/2014/main" id="{92694201-6F61-BE8E-27D6-331B5F8DFF38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3" name="Google Shape;3768;p22">
              <a:extLst>
                <a:ext uri="{FF2B5EF4-FFF2-40B4-BE49-F238E27FC236}">
                  <a16:creationId xmlns:a16="http://schemas.microsoft.com/office/drawing/2014/main" id="{03BEE6AA-576D-B59B-6A96-9A8C7F3ED40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4" name="Google Shape;3769;p22">
              <a:extLst>
                <a:ext uri="{FF2B5EF4-FFF2-40B4-BE49-F238E27FC236}">
                  <a16:creationId xmlns:a16="http://schemas.microsoft.com/office/drawing/2014/main" id="{39C81B1E-00C7-91CC-8411-48F265AFE7B4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5" name="Google Shape;3770;p22">
              <a:extLst>
                <a:ext uri="{FF2B5EF4-FFF2-40B4-BE49-F238E27FC236}">
                  <a16:creationId xmlns:a16="http://schemas.microsoft.com/office/drawing/2014/main" id="{0042E5CE-38CE-1F28-2ACB-B52C9FA3CA21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6" name="Google Shape;3771;p22">
              <a:extLst>
                <a:ext uri="{FF2B5EF4-FFF2-40B4-BE49-F238E27FC236}">
                  <a16:creationId xmlns:a16="http://schemas.microsoft.com/office/drawing/2014/main" id="{7D254EB5-CBFC-E7A7-A088-374B81F1117B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7" name="Google Shape;3772;p22">
              <a:extLst>
                <a:ext uri="{FF2B5EF4-FFF2-40B4-BE49-F238E27FC236}">
                  <a16:creationId xmlns:a16="http://schemas.microsoft.com/office/drawing/2014/main" id="{2A659FA4-95CD-A89A-E477-89C59230BF64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8" name="Google Shape;3773;p22">
              <a:extLst>
                <a:ext uri="{FF2B5EF4-FFF2-40B4-BE49-F238E27FC236}">
                  <a16:creationId xmlns:a16="http://schemas.microsoft.com/office/drawing/2014/main" id="{AF711702-D557-4048-C133-C6DD59B5657F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9" name="Google Shape;3774;p22">
              <a:extLst>
                <a:ext uri="{FF2B5EF4-FFF2-40B4-BE49-F238E27FC236}">
                  <a16:creationId xmlns:a16="http://schemas.microsoft.com/office/drawing/2014/main" id="{3661CDBC-0DB2-21E6-5B55-C8F06EC2E005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0" name="Google Shape;3775;p22">
              <a:extLst>
                <a:ext uri="{FF2B5EF4-FFF2-40B4-BE49-F238E27FC236}">
                  <a16:creationId xmlns:a16="http://schemas.microsoft.com/office/drawing/2014/main" id="{745ED4D8-FBAD-2440-74D0-29BA069DD057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1" name="Google Shape;3776;p22">
              <a:extLst>
                <a:ext uri="{FF2B5EF4-FFF2-40B4-BE49-F238E27FC236}">
                  <a16:creationId xmlns:a16="http://schemas.microsoft.com/office/drawing/2014/main" id="{57EEBBD8-BD7B-C196-25E7-97A46ED6E33E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2" name="Google Shape;3777;p22">
              <a:extLst>
                <a:ext uri="{FF2B5EF4-FFF2-40B4-BE49-F238E27FC236}">
                  <a16:creationId xmlns:a16="http://schemas.microsoft.com/office/drawing/2014/main" id="{CC55B6C4-4AE5-81E2-8858-2AFD5137B27F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3" name="Google Shape;3778;p22">
              <a:extLst>
                <a:ext uri="{FF2B5EF4-FFF2-40B4-BE49-F238E27FC236}">
                  <a16:creationId xmlns:a16="http://schemas.microsoft.com/office/drawing/2014/main" id="{49AFB111-AC41-F674-03E6-7C65B9B10709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4" name="Google Shape;3779;p22">
              <a:extLst>
                <a:ext uri="{FF2B5EF4-FFF2-40B4-BE49-F238E27FC236}">
                  <a16:creationId xmlns:a16="http://schemas.microsoft.com/office/drawing/2014/main" id="{F6E6DEC7-F6DB-DCC1-2581-12A7AFFD931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5" name="Google Shape;3780;p22">
              <a:extLst>
                <a:ext uri="{FF2B5EF4-FFF2-40B4-BE49-F238E27FC236}">
                  <a16:creationId xmlns:a16="http://schemas.microsoft.com/office/drawing/2014/main" id="{C37D25AE-2C42-9D4B-8BDF-E0E4875EA2C9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6" name="Google Shape;3781;p22">
              <a:extLst>
                <a:ext uri="{FF2B5EF4-FFF2-40B4-BE49-F238E27FC236}">
                  <a16:creationId xmlns:a16="http://schemas.microsoft.com/office/drawing/2014/main" id="{4E360336-6007-60C4-782B-EA87E26D9976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7" name="Google Shape;3782;p22">
              <a:extLst>
                <a:ext uri="{FF2B5EF4-FFF2-40B4-BE49-F238E27FC236}">
                  <a16:creationId xmlns:a16="http://schemas.microsoft.com/office/drawing/2014/main" id="{EBC9ED74-F266-D543-B2A9-FE257F2720E7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8" name="Google Shape;3783;p22">
              <a:extLst>
                <a:ext uri="{FF2B5EF4-FFF2-40B4-BE49-F238E27FC236}">
                  <a16:creationId xmlns:a16="http://schemas.microsoft.com/office/drawing/2014/main" id="{E39CF00F-1DAB-C38E-6C13-B5A0EC5E6507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9" name="Google Shape;3784;p22">
              <a:extLst>
                <a:ext uri="{FF2B5EF4-FFF2-40B4-BE49-F238E27FC236}">
                  <a16:creationId xmlns:a16="http://schemas.microsoft.com/office/drawing/2014/main" id="{D3FD13C7-C6A4-15A0-1546-BF0BA7055981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0" name="Google Shape;3785;p22">
              <a:extLst>
                <a:ext uri="{FF2B5EF4-FFF2-40B4-BE49-F238E27FC236}">
                  <a16:creationId xmlns:a16="http://schemas.microsoft.com/office/drawing/2014/main" id="{27F5A311-0967-B79D-A2A8-0DB6E4701411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1" name="Google Shape;3786;p22">
              <a:extLst>
                <a:ext uri="{FF2B5EF4-FFF2-40B4-BE49-F238E27FC236}">
                  <a16:creationId xmlns:a16="http://schemas.microsoft.com/office/drawing/2014/main" id="{24CC2F8D-12DC-3D7F-9A65-E5FD32E42FFA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2" name="Google Shape;3787;p22">
              <a:extLst>
                <a:ext uri="{FF2B5EF4-FFF2-40B4-BE49-F238E27FC236}">
                  <a16:creationId xmlns:a16="http://schemas.microsoft.com/office/drawing/2014/main" id="{87365D17-548F-4296-3508-B269A3933E62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3" name="Google Shape;3788;p22">
              <a:extLst>
                <a:ext uri="{FF2B5EF4-FFF2-40B4-BE49-F238E27FC236}">
                  <a16:creationId xmlns:a16="http://schemas.microsoft.com/office/drawing/2014/main" id="{DC457EA1-C195-CBC7-E740-3CD1A9BCEA16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4" name="Google Shape;3789;p22">
              <a:extLst>
                <a:ext uri="{FF2B5EF4-FFF2-40B4-BE49-F238E27FC236}">
                  <a16:creationId xmlns:a16="http://schemas.microsoft.com/office/drawing/2014/main" id="{AB5D4772-FB38-0468-442A-B87058EE3498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5" name="Google Shape;3790;p22">
              <a:extLst>
                <a:ext uri="{FF2B5EF4-FFF2-40B4-BE49-F238E27FC236}">
                  <a16:creationId xmlns:a16="http://schemas.microsoft.com/office/drawing/2014/main" id="{121DC5BA-1AA3-059D-18E6-B3E2FE1DFAB6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6" name="Google Shape;3791;p22">
              <a:extLst>
                <a:ext uri="{FF2B5EF4-FFF2-40B4-BE49-F238E27FC236}">
                  <a16:creationId xmlns:a16="http://schemas.microsoft.com/office/drawing/2014/main" id="{1DA38F32-9050-2C7C-6E92-DE1A3891FE8D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7" name="Google Shape;3792;p22">
              <a:extLst>
                <a:ext uri="{FF2B5EF4-FFF2-40B4-BE49-F238E27FC236}">
                  <a16:creationId xmlns:a16="http://schemas.microsoft.com/office/drawing/2014/main" id="{3EC20155-B234-2657-6D10-08B57821ABA3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8" name="Google Shape;3793;p22">
              <a:extLst>
                <a:ext uri="{FF2B5EF4-FFF2-40B4-BE49-F238E27FC236}">
                  <a16:creationId xmlns:a16="http://schemas.microsoft.com/office/drawing/2014/main" id="{225D3E6C-FEF4-89D7-7D90-2E42EAEAF3C6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9" name="Google Shape;3794;p22">
              <a:extLst>
                <a:ext uri="{FF2B5EF4-FFF2-40B4-BE49-F238E27FC236}">
                  <a16:creationId xmlns:a16="http://schemas.microsoft.com/office/drawing/2014/main" id="{5290F341-EE1A-379E-0589-6D8EF0E0A8F8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0" name="Google Shape;3795;p22">
              <a:extLst>
                <a:ext uri="{FF2B5EF4-FFF2-40B4-BE49-F238E27FC236}">
                  <a16:creationId xmlns:a16="http://schemas.microsoft.com/office/drawing/2014/main" id="{A2336ADF-6425-1BE2-AAFA-044BF7E123B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1" name="Google Shape;3796;p22">
              <a:extLst>
                <a:ext uri="{FF2B5EF4-FFF2-40B4-BE49-F238E27FC236}">
                  <a16:creationId xmlns:a16="http://schemas.microsoft.com/office/drawing/2014/main" id="{F8215517-4C8A-F08B-CEDB-F335A76EC86F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2" name="Google Shape;3797;p22">
              <a:extLst>
                <a:ext uri="{FF2B5EF4-FFF2-40B4-BE49-F238E27FC236}">
                  <a16:creationId xmlns:a16="http://schemas.microsoft.com/office/drawing/2014/main" id="{A695E8B4-479C-6CBD-3342-F95EF38085B2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3" name="Google Shape;3798;p22">
              <a:extLst>
                <a:ext uri="{FF2B5EF4-FFF2-40B4-BE49-F238E27FC236}">
                  <a16:creationId xmlns:a16="http://schemas.microsoft.com/office/drawing/2014/main" id="{6CF1B4AB-79EE-6AD2-A57C-2D05F30F6EF6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4" name="Google Shape;3799;p22">
              <a:extLst>
                <a:ext uri="{FF2B5EF4-FFF2-40B4-BE49-F238E27FC236}">
                  <a16:creationId xmlns:a16="http://schemas.microsoft.com/office/drawing/2014/main" id="{39E64476-861D-EB80-8602-E94E8B2C391D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5" name="Google Shape;3800;p22">
              <a:extLst>
                <a:ext uri="{FF2B5EF4-FFF2-40B4-BE49-F238E27FC236}">
                  <a16:creationId xmlns:a16="http://schemas.microsoft.com/office/drawing/2014/main" id="{F9FFC34C-1F58-2CE9-DB1B-C599A4AEA090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6" name="Google Shape;3801;p22">
              <a:extLst>
                <a:ext uri="{FF2B5EF4-FFF2-40B4-BE49-F238E27FC236}">
                  <a16:creationId xmlns:a16="http://schemas.microsoft.com/office/drawing/2014/main" id="{A8D532A0-DDD1-62BE-D979-D981EBE04C72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7" name="Google Shape;3802;p22">
              <a:extLst>
                <a:ext uri="{FF2B5EF4-FFF2-40B4-BE49-F238E27FC236}">
                  <a16:creationId xmlns:a16="http://schemas.microsoft.com/office/drawing/2014/main" id="{D4B5A13E-1C4F-08B0-3ACE-E4D3336F278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8" name="Google Shape;3803;p22">
              <a:extLst>
                <a:ext uri="{FF2B5EF4-FFF2-40B4-BE49-F238E27FC236}">
                  <a16:creationId xmlns:a16="http://schemas.microsoft.com/office/drawing/2014/main" id="{0C1E2732-1244-1E0B-24F2-4C99C69399B1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9" name="Google Shape;3804;p22">
              <a:extLst>
                <a:ext uri="{FF2B5EF4-FFF2-40B4-BE49-F238E27FC236}">
                  <a16:creationId xmlns:a16="http://schemas.microsoft.com/office/drawing/2014/main" id="{BCC4F3F3-3977-48FE-AD3F-522E514E1D98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0" name="Google Shape;3805;p22">
              <a:extLst>
                <a:ext uri="{FF2B5EF4-FFF2-40B4-BE49-F238E27FC236}">
                  <a16:creationId xmlns:a16="http://schemas.microsoft.com/office/drawing/2014/main" id="{1FA065AF-4ADD-EAA5-C84B-8820B35C4747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1" name="Google Shape;3806;p22">
              <a:extLst>
                <a:ext uri="{FF2B5EF4-FFF2-40B4-BE49-F238E27FC236}">
                  <a16:creationId xmlns:a16="http://schemas.microsoft.com/office/drawing/2014/main" id="{BF22E6FA-2B98-EB4E-7BDA-C51F1CE8D1E1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2" name="Google Shape;3807;p22">
              <a:extLst>
                <a:ext uri="{FF2B5EF4-FFF2-40B4-BE49-F238E27FC236}">
                  <a16:creationId xmlns:a16="http://schemas.microsoft.com/office/drawing/2014/main" id="{CCF6A389-E48D-B8BE-BE5C-FFE39148A8B9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3" name="Google Shape;3808;p22">
              <a:extLst>
                <a:ext uri="{FF2B5EF4-FFF2-40B4-BE49-F238E27FC236}">
                  <a16:creationId xmlns:a16="http://schemas.microsoft.com/office/drawing/2014/main" id="{2E086C60-7936-873C-1134-74593A40C8D3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4" name="Google Shape;3809;p22">
              <a:extLst>
                <a:ext uri="{FF2B5EF4-FFF2-40B4-BE49-F238E27FC236}">
                  <a16:creationId xmlns:a16="http://schemas.microsoft.com/office/drawing/2014/main" id="{F0419EE8-E3BD-F0F2-D39E-A4C4CE614A2D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5" name="Google Shape;3810;p22">
              <a:extLst>
                <a:ext uri="{FF2B5EF4-FFF2-40B4-BE49-F238E27FC236}">
                  <a16:creationId xmlns:a16="http://schemas.microsoft.com/office/drawing/2014/main" id="{B89D8ECF-5669-B320-A64C-DBA58E75867B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6" name="Google Shape;3811;p22">
              <a:extLst>
                <a:ext uri="{FF2B5EF4-FFF2-40B4-BE49-F238E27FC236}">
                  <a16:creationId xmlns:a16="http://schemas.microsoft.com/office/drawing/2014/main" id="{D2BC0C31-E105-08CA-DBD5-5A0CE466C641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7" name="Google Shape;3812;p22">
              <a:extLst>
                <a:ext uri="{FF2B5EF4-FFF2-40B4-BE49-F238E27FC236}">
                  <a16:creationId xmlns:a16="http://schemas.microsoft.com/office/drawing/2014/main" id="{AA334ED0-A1B7-0CCD-7654-2D645700694C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8" name="Google Shape;3813;p22">
              <a:extLst>
                <a:ext uri="{FF2B5EF4-FFF2-40B4-BE49-F238E27FC236}">
                  <a16:creationId xmlns:a16="http://schemas.microsoft.com/office/drawing/2014/main" id="{D8649BD9-D0C2-D2C3-13C3-2F52E4B487F6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9" name="Google Shape;3814;p22">
              <a:extLst>
                <a:ext uri="{FF2B5EF4-FFF2-40B4-BE49-F238E27FC236}">
                  <a16:creationId xmlns:a16="http://schemas.microsoft.com/office/drawing/2014/main" id="{0E082018-E845-C61F-62F5-2EBDCB2EE2CD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0" name="Google Shape;3815;p22">
              <a:extLst>
                <a:ext uri="{FF2B5EF4-FFF2-40B4-BE49-F238E27FC236}">
                  <a16:creationId xmlns:a16="http://schemas.microsoft.com/office/drawing/2014/main" id="{54606A79-2EC7-414C-D467-38E17D2AB772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1" name="Google Shape;3816;p22">
              <a:extLst>
                <a:ext uri="{FF2B5EF4-FFF2-40B4-BE49-F238E27FC236}">
                  <a16:creationId xmlns:a16="http://schemas.microsoft.com/office/drawing/2014/main" id="{B86361D1-3C23-E463-8B9B-0401604AE42B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2" name="Google Shape;3817;p22">
              <a:extLst>
                <a:ext uri="{FF2B5EF4-FFF2-40B4-BE49-F238E27FC236}">
                  <a16:creationId xmlns:a16="http://schemas.microsoft.com/office/drawing/2014/main" id="{E2CCBA2C-D69E-FBB1-53B0-C7E2E5864288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3" name="Google Shape;3818;p22">
              <a:extLst>
                <a:ext uri="{FF2B5EF4-FFF2-40B4-BE49-F238E27FC236}">
                  <a16:creationId xmlns:a16="http://schemas.microsoft.com/office/drawing/2014/main" id="{D448D715-E379-DCC1-EC06-08EE383EB5CF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4" name="Google Shape;3819;p22">
              <a:extLst>
                <a:ext uri="{FF2B5EF4-FFF2-40B4-BE49-F238E27FC236}">
                  <a16:creationId xmlns:a16="http://schemas.microsoft.com/office/drawing/2014/main" id="{09E5F6D8-49D8-D636-CFA3-A8F99AB06118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5" name="Google Shape;3820;p22">
              <a:extLst>
                <a:ext uri="{FF2B5EF4-FFF2-40B4-BE49-F238E27FC236}">
                  <a16:creationId xmlns:a16="http://schemas.microsoft.com/office/drawing/2014/main" id="{5864DE48-930C-60DB-BF39-FCEDB654BDB6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6" name="Google Shape;3821;p22">
              <a:extLst>
                <a:ext uri="{FF2B5EF4-FFF2-40B4-BE49-F238E27FC236}">
                  <a16:creationId xmlns:a16="http://schemas.microsoft.com/office/drawing/2014/main" id="{C5E65231-71A7-88C0-9E13-B95215C47079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7" name="Google Shape;3822;p22">
              <a:extLst>
                <a:ext uri="{FF2B5EF4-FFF2-40B4-BE49-F238E27FC236}">
                  <a16:creationId xmlns:a16="http://schemas.microsoft.com/office/drawing/2014/main" id="{F6C820C8-0058-01AC-F002-BDB9A37FBD11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8" name="Google Shape;3823;p22">
              <a:extLst>
                <a:ext uri="{FF2B5EF4-FFF2-40B4-BE49-F238E27FC236}">
                  <a16:creationId xmlns:a16="http://schemas.microsoft.com/office/drawing/2014/main" id="{EE89BCC3-C412-A42F-E789-E985DC7FDDE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9" name="Google Shape;3824;p22">
              <a:extLst>
                <a:ext uri="{FF2B5EF4-FFF2-40B4-BE49-F238E27FC236}">
                  <a16:creationId xmlns:a16="http://schemas.microsoft.com/office/drawing/2014/main" id="{0D7B5C56-397D-6230-C82A-DF35C21CF6C3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0" name="Google Shape;3825;p22">
              <a:extLst>
                <a:ext uri="{FF2B5EF4-FFF2-40B4-BE49-F238E27FC236}">
                  <a16:creationId xmlns:a16="http://schemas.microsoft.com/office/drawing/2014/main" id="{FBA091E5-4D64-828A-D100-32A0F98876D8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1" name="Google Shape;3826;p22">
              <a:extLst>
                <a:ext uri="{FF2B5EF4-FFF2-40B4-BE49-F238E27FC236}">
                  <a16:creationId xmlns:a16="http://schemas.microsoft.com/office/drawing/2014/main" id="{AA9A8C97-A16E-2E77-DB82-1A5E19902C15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2" name="Google Shape;3827;p22">
              <a:extLst>
                <a:ext uri="{FF2B5EF4-FFF2-40B4-BE49-F238E27FC236}">
                  <a16:creationId xmlns:a16="http://schemas.microsoft.com/office/drawing/2014/main" id="{B1B96E9D-6D3F-C433-B24E-BD63698B54AC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3" name="Google Shape;3828;p22">
              <a:extLst>
                <a:ext uri="{FF2B5EF4-FFF2-40B4-BE49-F238E27FC236}">
                  <a16:creationId xmlns:a16="http://schemas.microsoft.com/office/drawing/2014/main" id="{FDA113AA-B4ED-AC9F-C25E-750DF99C0C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4" name="Google Shape;3829;p22">
              <a:extLst>
                <a:ext uri="{FF2B5EF4-FFF2-40B4-BE49-F238E27FC236}">
                  <a16:creationId xmlns:a16="http://schemas.microsoft.com/office/drawing/2014/main" id="{B850CF83-7324-286A-F0C8-06B090959D0B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5" name="Google Shape;3830;p22">
              <a:extLst>
                <a:ext uri="{FF2B5EF4-FFF2-40B4-BE49-F238E27FC236}">
                  <a16:creationId xmlns:a16="http://schemas.microsoft.com/office/drawing/2014/main" id="{D449943E-0CF4-0CBE-0DEB-C98915E580CA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6" name="Google Shape;3831;p22">
              <a:extLst>
                <a:ext uri="{FF2B5EF4-FFF2-40B4-BE49-F238E27FC236}">
                  <a16:creationId xmlns:a16="http://schemas.microsoft.com/office/drawing/2014/main" id="{2F803179-80E1-1F79-2288-F5ABD1CD5C33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7" name="Google Shape;3832;p22">
              <a:extLst>
                <a:ext uri="{FF2B5EF4-FFF2-40B4-BE49-F238E27FC236}">
                  <a16:creationId xmlns:a16="http://schemas.microsoft.com/office/drawing/2014/main" id="{6D455FE2-5BAB-F244-E2C4-1AA8ABD6B6EB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8" name="Google Shape;3833;p22">
              <a:extLst>
                <a:ext uri="{FF2B5EF4-FFF2-40B4-BE49-F238E27FC236}">
                  <a16:creationId xmlns:a16="http://schemas.microsoft.com/office/drawing/2014/main" id="{10E67EDE-811B-BF43-7D16-A13FAF0CB5B1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9" name="Google Shape;3834;p22">
              <a:extLst>
                <a:ext uri="{FF2B5EF4-FFF2-40B4-BE49-F238E27FC236}">
                  <a16:creationId xmlns:a16="http://schemas.microsoft.com/office/drawing/2014/main" id="{071E1B2B-3D73-1A53-FFF7-8096E8706EC6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0" name="Google Shape;3835;p22">
              <a:extLst>
                <a:ext uri="{FF2B5EF4-FFF2-40B4-BE49-F238E27FC236}">
                  <a16:creationId xmlns:a16="http://schemas.microsoft.com/office/drawing/2014/main" id="{15E79FFD-C80D-EB17-9045-2125896F9960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1" name="Google Shape;3836;p22">
              <a:extLst>
                <a:ext uri="{FF2B5EF4-FFF2-40B4-BE49-F238E27FC236}">
                  <a16:creationId xmlns:a16="http://schemas.microsoft.com/office/drawing/2014/main" id="{4E0FE45C-774C-AF74-BDD0-130276BBF88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2" name="Google Shape;3837;p22">
              <a:extLst>
                <a:ext uri="{FF2B5EF4-FFF2-40B4-BE49-F238E27FC236}">
                  <a16:creationId xmlns:a16="http://schemas.microsoft.com/office/drawing/2014/main" id="{4EFCF499-88BA-06CD-3D4D-CD3398BA71DC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3" name="Google Shape;3838;p22">
              <a:extLst>
                <a:ext uri="{FF2B5EF4-FFF2-40B4-BE49-F238E27FC236}">
                  <a16:creationId xmlns:a16="http://schemas.microsoft.com/office/drawing/2014/main" id="{64C8893B-4CF5-393A-A019-DCCD71E2C897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4" name="Google Shape;3839;p22">
              <a:extLst>
                <a:ext uri="{FF2B5EF4-FFF2-40B4-BE49-F238E27FC236}">
                  <a16:creationId xmlns:a16="http://schemas.microsoft.com/office/drawing/2014/main" id="{E7C1CA71-0D6D-BA1E-2B26-9FB7F8524623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5" name="Google Shape;3840;p22">
              <a:extLst>
                <a:ext uri="{FF2B5EF4-FFF2-40B4-BE49-F238E27FC236}">
                  <a16:creationId xmlns:a16="http://schemas.microsoft.com/office/drawing/2014/main" id="{CC062DB1-E031-3FCB-F38C-CE161E86CBD1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6" name="Google Shape;3841;p22">
              <a:extLst>
                <a:ext uri="{FF2B5EF4-FFF2-40B4-BE49-F238E27FC236}">
                  <a16:creationId xmlns:a16="http://schemas.microsoft.com/office/drawing/2014/main" id="{61CDB2DE-2BBC-43AA-705C-70C918031F6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7" name="Google Shape;3842;p22">
              <a:extLst>
                <a:ext uri="{FF2B5EF4-FFF2-40B4-BE49-F238E27FC236}">
                  <a16:creationId xmlns:a16="http://schemas.microsoft.com/office/drawing/2014/main" id="{64AE1290-4295-D575-C0BC-0CFE92649212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8" name="Google Shape;3843;p22">
              <a:extLst>
                <a:ext uri="{FF2B5EF4-FFF2-40B4-BE49-F238E27FC236}">
                  <a16:creationId xmlns:a16="http://schemas.microsoft.com/office/drawing/2014/main" id="{7D89A391-D515-26AA-4F49-184C08C86448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9" name="Google Shape;3844;p22">
              <a:extLst>
                <a:ext uri="{FF2B5EF4-FFF2-40B4-BE49-F238E27FC236}">
                  <a16:creationId xmlns:a16="http://schemas.microsoft.com/office/drawing/2014/main" id="{6E8DD4FD-F1F6-4596-43AC-D15E843B71E0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0" name="Google Shape;3845;p22">
              <a:extLst>
                <a:ext uri="{FF2B5EF4-FFF2-40B4-BE49-F238E27FC236}">
                  <a16:creationId xmlns:a16="http://schemas.microsoft.com/office/drawing/2014/main" id="{E36F0A31-FA6A-BAFE-D8D6-D31D3F74AEBD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1" name="Google Shape;3846;p22">
              <a:extLst>
                <a:ext uri="{FF2B5EF4-FFF2-40B4-BE49-F238E27FC236}">
                  <a16:creationId xmlns:a16="http://schemas.microsoft.com/office/drawing/2014/main" id="{582ABEAA-4473-51B5-7353-41E97E547E43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2" name="Google Shape;3847;p22">
              <a:extLst>
                <a:ext uri="{FF2B5EF4-FFF2-40B4-BE49-F238E27FC236}">
                  <a16:creationId xmlns:a16="http://schemas.microsoft.com/office/drawing/2014/main" id="{F1AAF8D4-3399-CF9F-E938-1C338EDD89D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3" name="Google Shape;3848;p22">
              <a:extLst>
                <a:ext uri="{FF2B5EF4-FFF2-40B4-BE49-F238E27FC236}">
                  <a16:creationId xmlns:a16="http://schemas.microsoft.com/office/drawing/2014/main" id="{E4BEAEE1-AAA8-EFA1-91C8-44B52D25853B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4" name="Google Shape;3849;p22">
              <a:extLst>
                <a:ext uri="{FF2B5EF4-FFF2-40B4-BE49-F238E27FC236}">
                  <a16:creationId xmlns:a16="http://schemas.microsoft.com/office/drawing/2014/main" id="{0466D2A4-B4D2-03AA-6B88-2016ADD53E0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5" name="Google Shape;3850;p22">
              <a:extLst>
                <a:ext uri="{FF2B5EF4-FFF2-40B4-BE49-F238E27FC236}">
                  <a16:creationId xmlns:a16="http://schemas.microsoft.com/office/drawing/2014/main" id="{11619C5A-13C8-6646-9177-4BFC772DBF81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6" name="Google Shape;3851;p22">
              <a:extLst>
                <a:ext uri="{FF2B5EF4-FFF2-40B4-BE49-F238E27FC236}">
                  <a16:creationId xmlns:a16="http://schemas.microsoft.com/office/drawing/2014/main" id="{3F0017B6-86DC-B2C7-4189-DA58C1B1003D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7" name="Google Shape;3852;p22">
              <a:extLst>
                <a:ext uri="{FF2B5EF4-FFF2-40B4-BE49-F238E27FC236}">
                  <a16:creationId xmlns:a16="http://schemas.microsoft.com/office/drawing/2014/main" id="{E735AF2C-AEB7-AFA5-0B86-6EA71216E73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8" name="Google Shape;3853;p22">
              <a:extLst>
                <a:ext uri="{FF2B5EF4-FFF2-40B4-BE49-F238E27FC236}">
                  <a16:creationId xmlns:a16="http://schemas.microsoft.com/office/drawing/2014/main" id="{7D640F4C-03B7-9919-19DF-34FAF5EC029A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9" name="Google Shape;3854;p22">
              <a:extLst>
                <a:ext uri="{FF2B5EF4-FFF2-40B4-BE49-F238E27FC236}">
                  <a16:creationId xmlns:a16="http://schemas.microsoft.com/office/drawing/2014/main" id="{306A1596-5744-9EEB-18A6-DCD3D59276DF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0" name="Google Shape;3855;p22">
              <a:extLst>
                <a:ext uri="{FF2B5EF4-FFF2-40B4-BE49-F238E27FC236}">
                  <a16:creationId xmlns:a16="http://schemas.microsoft.com/office/drawing/2014/main" id="{DFF660AE-C2D1-6A02-B0B3-A848E63B7C4C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1" name="Google Shape;3856;p22">
              <a:extLst>
                <a:ext uri="{FF2B5EF4-FFF2-40B4-BE49-F238E27FC236}">
                  <a16:creationId xmlns:a16="http://schemas.microsoft.com/office/drawing/2014/main" id="{622C17CA-3F65-B24B-6E1A-C48F6C105C7B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2" name="Google Shape;3857;p22">
              <a:extLst>
                <a:ext uri="{FF2B5EF4-FFF2-40B4-BE49-F238E27FC236}">
                  <a16:creationId xmlns:a16="http://schemas.microsoft.com/office/drawing/2014/main" id="{762F062D-E3E5-21ED-E772-A7DFDDE3BC30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3" name="Google Shape;3858;p22">
              <a:extLst>
                <a:ext uri="{FF2B5EF4-FFF2-40B4-BE49-F238E27FC236}">
                  <a16:creationId xmlns:a16="http://schemas.microsoft.com/office/drawing/2014/main" id="{8571D8A7-1C00-98A7-7279-B5226611B42E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4" name="Google Shape;3859;p22">
              <a:extLst>
                <a:ext uri="{FF2B5EF4-FFF2-40B4-BE49-F238E27FC236}">
                  <a16:creationId xmlns:a16="http://schemas.microsoft.com/office/drawing/2014/main" id="{B0DEFA19-F032-85DA-9BAF-752BF2E9BF5A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5" name="Google Shape;3860;p22">
              <a:extLst>
                <a:ext uri="{FF2B5EF4-FFF2-40B4-BE49-F238E27FC236}">
                  <a16:creationId xmlns:a16="http://schemas.microsoft.com/office/drawing/2014/main" id="{04C04A62-3973-10E3-C62E-75E18528B985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6" name="Google Shape;3861;p22">
              <a:extLst>
                <a:ext uri="{FF2B5EF4-FFF2-40B4-BE49-F238E27FC236}">
                  <a16:creationId xmlns:a16="http://schemas.microsoft.com/office/drawing/2014/main" id="{CABB212E-98BD-8B6B-EDA7-216EE0C48848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7" name="Google Shape;3862;p22">
              <a:extLst>
                <a:ext uri="{FF2B5EF4-FFF2-40B4-BE49-F238E27FC236}">
                  <a16:creationId xmlns:a16="http://schemas.microsoft.com/office/drawing/2014/main" id="{D406846D-69CE-47FA-E768-D762AA5FA920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8" name="Google Shape;3863;p22">
              <a:extLst>
                <a:ext uri="{FF2B5EF4-FFF2-40B4-BE49-F238E27FC236}">
                  <a16:creationId xmlns:a16="http://schemas.microsoft.com/office/drawing/2014/main" id="{582B774F-7004-424C-91FF-4C8BCAF735BE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9" name="Google Shape;3864;p22">
              <a:extLst>
                <a:ext uri="{FF2B5EF4-FFF2-40B4-BE49-F238E27FC236}">
                  <a16:creationId xmlns:a16="http://schemas.microsoft.com/office/drawing/2014/main" id="{8C1ABD98-06E9-0925-E1D5-63953AB6C9CD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0" name="Google Shape;3865;p22">
              <a:extLst>
                <a:ext uri="{FF2B5EF4-FFF2-40B4-BE49-F238E27FC236}">
                  <a16:creationId xmlns:a16="http://schemas.microsoft.com/office/drawing/2014/main" id="{F935A654-C367-6EFB-3E0C-52EDA586F855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1" name="Google Shape;3866;p22">
              <a:extLst>
                <a:ext uri="{FF2B5EF4-FFF2-40B4-BE49-F238E27FC236}">
                  <a16:creationId xmlns:a16="http://schemas.microsoft.com/office/drawing/2014/main" id="{77272812-3CA2-3895-86C7-B18E8E96BC27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2" name="Google Shape;3867;p22">
              <a:extLst>
                <a:ext uri="{FF2B5EF4-FFF2-40B4-BE49-F238E27FC236}">
                  <a16:creationId xmlns:a16="http://schemas.microsoft.com/office/drawing/2014/main" id="{64FEBF88-F45E-9B19-737E-07A915F53037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3" name="Google Shape;3868;p22">
              <a:extLst>
                <a:ext uri="{FF2B5EF4-FFF2-40B4-BE49-F238E27FC236}">
                  <a16:creationId xmlns:a16="http://schemas.microsoft.com/office/drawing/2014/main" id="{22AEB17C-2497-18B2-CD48-1D21D6D8DBD5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4" name="Google Shape;3869;p22">
              <a:extLst>
                <a:ext uri="{FF2B5EF4-FFF2-40B4-BE49-F238E27FC236}">
                  <a16:creationId xmlns:a16="http://schemas.microsoft.com/office/drawing/2014/main" id="{8C837567-D1C0-89B2-79A2-8C85516D169F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5" name="Google Shape;3870;p22">
              <a:extLst>
                <a:ext uri="{FF2B5EF4-FFF2-40B4-BE49-F238E27FC236}">
                  <a16:creationId xmlns:a16="http://schemas.microsoft.com/office/drawing/2014/main" id="{2BFDCB6C-6852-913A-9FB0-A76F369A3020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6" name="Google Shape;3871;p22">
              <a:extLst>
                <a:ext uri="{FF2B5EF4-FFF2-40B4-BE49-F238E27FC236}">
                  <a16:creationId xmlns:a16="http://schemas.microsoft.com/office/drawing/2014/main" id="{3F38A3ED-6C30-5968-2B90-961987F08A08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7" name="Google Shape;3872;p22">
              <a:extLst>
                <a:ext uri="{FF2B5EF4-FFF2-40B4-BE49-F238E27FC236}">
                  <a16:creationId xmlns:a16="http://schemas.microsoft.com/office/drawing/2014/main" id="{1547B386-EF73-6D14-1149-178B799252E9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8" name="Google Shape;3873;p22">
              <a:extLst>
                <a:ext uri="{FF2B5EF4-FFF2-40B4-BE49-F238E27FC236}">
                  <a16:creationId xmlns:a16="http://schemas.microsoft.com/office/drawing/2014/main" id="{AD96AEE2-B398-CD0A-D30D-8B06A15B61E7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9" name="Google Shape;3874;p22">
              <a:extLst>
                <a:ext uri="{FF2B5EF4-FFF2-40B4-BE49-F238E27FC236}">
                  <a16:creationId xmlns:a16="http://schemas.microsoft.com/office/drawing/2014/main" id="{1AACFEBA-6FFF-10D1-2B4D-465AC89CBC03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0" name="Google Shape;3875;p22">
              <a:extLst>
                <a:ext uri="{FF2B5EF4-FFF2-40B4-BE49-F238E27FC236}">
                  <a16:creationId xmlns:a16="http://schemas.microsoft.com/office/drawing/2014/main" id="{43F00EB5-541D-6FAD-1E68-CCE7E85BB6FF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1" name="Google Shape;3876;p22">
              <a:extLst>
                <a:ext uri="{FF2B5EF4-FFF2-40B4-BE49-F238E27FC236}">
                  <a16:creationId xmlns:a16="http://schemas.microsoft.com/office/drawing/2014/main" id="{DD1D491A-E111-360E-1D8F-3F580B9DC15C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2" name="Google Shape;3877;p22">
              <a:extLst>
                <a:ext uri="{FF2B5EF4-FFF2-40B4-BE49-F238E27FC236}">
                  <a16:creationId xmlns:a16="http://schemas.microsoft.com/office/drawing/2014/main" id="{A2CA6855-5881-B932-9798-9D4FE4182156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3" name="Google Shape;3878;p22">
              <a:extLst>
                <a:ext uri="{FF2B5EF4-FFF2-40B4-BE49-F238E27FC236}">
                  <a16:creationId xmlns:a16="http://schemas.microsoft.com/office/drawing/2014/main" id="{986CFDCD-330F-D270-2FF7-83727F0609F7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4" name="Google Shape;3879;p22">
              <a:extLst>
                <a:ext uri="{FF2B5EF4-FFF2-40B4-BE49-F238E27FC236}">
                  <a16:creationId xmlns:a16="http://schemas.microsoft.com/office/drawing/2014/main" id="{ECDB6A63-6C9C-4854-6B8F-146E1CBDCB5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5" name="Google Shape;3880;p22">
              <a:extLst>
                <a:ext uri="{FF2B5EF4-FFF2-40B4-BE49-F238E27FC236}">
                  <a16:creationId xmlns:a16="http://schemas.microsoft.com/office/drawing/2014/main" id="{FE0DB5EE-E21A-85C6-AB03-D4503B1BD0B9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6" name="Google Shape;3881;p22">
              <a:extLst>
                <a:ext uri="{FF2B5EF4-FFF2-40B4-BE49-F238E27FC236}">
                  <a16:creationId xmlns:a16="http://schemas.microsoft.com/office/drawing/2014/main" id="{AD273721-14F0-7F43-91BC-ABE1AE3F4FB9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7" name="Google Shape;3882;p22">
              <a:extLst>
                <a:ext uri="{FF2B5EF4-FFF2-40B4-BE49-F238E27FC236}">
                  <a16:creationId xmlns:a16="http://schemas.microsoft.com/office/drawing/2014/main" id="{2CEDEA9E-0FA6-3DA1-E41F-7597038A4B4E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8" name="Google Shape;3883;p22">
              <a:extLst>
                <a:ext uri="{FF2B5EF4-FFF2-40B4-BE49-F238E27FC236}">
                  <a16:creationId xmlns:a16="http://schemas.microsoft.com/office/drawing/2014/main" id="{1FF8569E-61B4-C00A-4930-EBBFD581676E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9" name="Google Shape;3884;p22">
              <a:extLst>
                <a:ext uri="{FF2B5EF4-FFF2-40B4-BE49-F238E27FC236}">
                  <a16:creationId xmlns:a16="http://schemas.microsoft.com/office/drawing/2014/main" id="{ADD29FAF-CF8B-7AF3-2C27-66BB69B2745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0" name="Google Shape;3885;p22">
              <a:extLst>
                <a:ext uri="{FF2B5EF4-FFF2-40B4-BE49-F238E27FC236}">
                  <a16:creationId xmlns:a16="http://schemas.microsoft.com/office/drawing/2014/main" id="{B010D690-4C9E-D72B-7800-50392272D920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1" name="Google Shape;3886;p22">
              <a:extLst>
                <a:ext uri="{FF2B5EF4-FFF2-40B4-BE49-F238E27FC236}">
                  <a16:creationId xmlns:a16="http://schemas.microsoft.com/office/drawing/2014/main" id="{9C734B62-A3FA-2F76-F503-DFDB1D66E4A0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2" name="Google Shape;3887;p22">
              <a:extLst>
                <a:ext uri="{FF2B5EF4-FFF2-40B4-BE49-F238E27FC236}">
                  <a16:creationId xmlns:a16="http://schemas.microsoft.com/office/drawing/2014/main" id="{5F959D78-AF50-5935-FCA5-C50F13F8FCC5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3" name="Google Shape;3888;p22">
              <a:extLst>
                <a:ext uri="{FF2B5EF4-FFF2-40B4-BE49-F238E27FC236}">
                  <a16:creationId xmlns:a16="http://schemas.microsoft.com/office/drawing/2014/main" id="{F114F149-76F5-AA3B-03CB-1AC217FFCA61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4" name="Google Shape;3889;p22">
              <a:extLst>
                <a:ext uri="{FF2B5EF4-FFF2-40B4-BE49-F238E27FC236}">
                  <a16:creationId xmlns:a16="http://schemas.microsoft.com/office/drawing/2014/main" id="{E654DBB8-472E-9CDD-193A-40DFE250E366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5" name="Google Shape;3890;p22">
              <a:extLst>
                <a:ext uri="{FF2B5EF4-FFF2-40B4-BE49-F238E27FC236}">
                  <a16:creationId xmlns:a16="http://schemas.microsoft.com/office/drawing/2014/main" id="{51B61F0B-07DF-45C9-A9F0-21F009A141E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6" name="Google Shape;3891;p22">
              <a:extLst>
                <a:ext uri="{FF2B5EF4-FFF2-40B4-BE49-F238E27FC236}">
                  <a16:creationId xmlns:a16="http://schemas.microsoft.com/office/drawing/2014/main" id="{85A5947A-E182-BA57-991B-5E62A960281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7" name="Google Shape;3892;p22">
              <a:extLst>
                <a:ext uri="{FF2B5EF4-FFF2-40B4-BE49-F238E27FC236}">
                  <a16:creationId xmlns:a16="http://schemas.microsoft.com/office/drawing/2014/main" id="{169963C8-FC1B-22F2-6C2C-35F815AA8A8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8" name="Google Shape;3893;p22">
              <a:extLst>
                <a:ext uri="{FF2B5EF4-FFF2-40B4-BE49-F238E27FC236}">
                  <a16:creationId xmlns:a16="http://schemas.microsoft.com/office/drawing/2014/main" id="{F3F3D892-F7EC-1FEA-B9AE-655B308124A0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9" name="Google Shape;3894;p22">
              <a:extLst>
                <a:ext uri="{FF2B5EF4-FFF2-40B4-BE49-F238E27FC236}">
                  <a16:creationId xmlns:a16="http://schemas.microsoft.com/office/drawing/2014/main" id="{99738B7E-7FD9-EFB3-DB6A-CF1061364934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0" name="Google Shape;3895;p22">
              <a:extLst>
                <a:ext uri="{FF2B5EF4-FFF2-40B4-BE49-F238E27FC236}">
                  <a16:creationId xmlns:a16="http://schemas.microsoft.com/office/drawing/2014/main" id="{B7E737CB-42D8-1257-F410-B6ADF3BC4AD3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1" name="Google Shape;3896;p22">
              <a:extLst>
                <a:ext uri="{FF2B5EF4-FFF2-40B4-BE49-F238E27FC236}">
                  <a16:creationId xmlns:a16="http://schemas.microsoft.com/office/drawing/2014/main" id="{FBCBA2A9-9342-DDF7-A9C0-C01C9872ACA3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2" name="Google Shape;3897;p22">
              <a:extLst>
                <a:ext uri="{FF2B5EF4-FFF2-40B4-BE49-F238E27FC236}">
                  <a16:creationId xmlns:a16="http://schemas.microsoft.com/office/drawing/2014/main" id="{FF179D91-B43A-ECED-9B1A-2016174026E6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3" name="Google Shape;3898;p22">
              <a:extLst>
                <a:ext uri="{FF2B5EF4-FFF2-40B4-BE49-F238E27FC236}">
                  <a16:creationId xmlns:a16="http://schemas.microsoft.com/office/drawing/2014/main" id="{C007E8F5-0DCF-EB7D-0E64-365487E1EBC9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4" name="Google Shape;3899;p22">
              <a:extLst>
                <a:ext uri="{FF2B5EF4-FFF2-40B4-BE49-F238E27FC236}">
                  <a16:creationId xmlns:a16="http://schemas.microsoft.com/office/drawing/2014/main" id="{A3072A5B-4635-98BA-BDF5-2586B375A67E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5" name="Google Shape;3900;p22">
              <a:extLst>
                <a:ext uri="{FF2B5EF4-FFF2-40B4-BE49-F238E27FC236}">
                  <a16:creationId xmlns:a16="http://schemas.microsoft.com/office/drawing/2014/main" id="{80AC3BFB-2188-3652-9637-EB1C225D0ABB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6" name="Google Shape;3901;p22">
              <a:extLst>
                <a:ext uri="{FF2B5EF4-FFF2-40B4-BE49-F238E27FC236}">
                  <a16:creationId xmlns:a16="http://schemas.microsoft.com/office/drawing/2014/main" id="{712C26C8-DC0E-5AE2-D1B4-8AEEF95267F2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7" name="Google Shape;3902;p22">
              <a:extLst>
                <a:ext uri="{FF2B5EF4-FFF2-40B4-BE49-F238E27FC236}">
                  <a16:creationId xmlns:a16="http://schemas.microsoft.com/office/drawing/2014/main" id="{E70149A0-7A7D-93B7-524A-02C17EB8D446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8" name="Google Shape;3903;p22">
              <a:extLst>
                <a:ext uri="{FF2B5EF4-FFF2-40B4-BE49-F238E27FC236}">
                  <a16:creationId xmlns:a16="http://schemas.microsoft.com/office/drawing/2014/main" id="{790906A6-A76C-105F-5BED-69BFEE8684F5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9" name="Google Shape;3904;p22">
              <a:extLst>
                <a:ext uri="{FF2B5EF4-FFF2-40B4-BE49-F238E27FC236}">
                  <a16:creationId xmlns:a16="http://schemas.microsoft.com/office/drawing/2014/main" id="{B99BC366-50DD-590B-442E-978B4A618D7E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0" name="Google Shape;3905;p22">
              <a:extLst>
                <a:ext uri="{FF2B5EF4-FFF2-40B4-BE49-F238E27FC236}">
                  <a16:creationId xmlns:a16="http://schemas.microsoft.com/office/drawing/2014/main" id="{4745E4C6-9735-74E1-305C-5530BED0226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1" name="Google Shape;3906;p22">
              <a:extLst>
                <a:ext uri="{FF2B5EF4-FFF2-40B4-BE49-F238E27FC236}">
                  <a16:creationId xmlns:a16="http://schemas.microsoft.com/office/drawing/2014/main" id="{2444DB3C-7411-65BB-1B64-9A1FD8E96E5B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2" name="Google Shape;3907;p22">
              <a:extLst>
                <a:ext uri="{FF2B5EF4-FFF2-40B4-BE49-F238E27FC236}">
                  <a16:creationId xmlns:a16="http://schemas.microsoft.com/office/drawing/2014/main" id="{086CEAF9-8DA7-FF2A-C9E8-2BF63CB781C1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3" name="Google Shape;3908;p22">
              <a:extLst>
                <a:ext uri="{FF2B5EF4-FFF2-40B4-BE49-F238E27FC236}">
                  <a16:creationId xmlns:a16="http://schemas.microsoft.com/office/drawing/2014/main" id="{FDDF623B-B697-9F6C-276D-D60260D0B451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4" name="Google Shape;3909;p22">
              <a:extLst>
                <a:ext uri="{FF2B5EF4-FFF2-40B4-BE49-F238E27FC236}">
                  <a16:creationId xmlns:a16="http://schemas.microsoft.com/office/drawing/2014/main" id="{E6F8757E-23E5-040C-9A1C-2F0945855ED6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5" name="Google Shape;3910;p22">
              <a:extLst>
                <a:ext uri="{FF2B5EF4-FFF2-40B4-BE49-F238E27FC236}">
                  <a16:creationId xmlns:a16="http://schemas.microsoft.com/office/drawing/2014/main" id="{CD82D604-B05E-DAF0-BD09-69B5BA3AB3EA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6" name="Google Shape;3911;p22">
              <a:extLst>
                <a:ext uri="{FF2B5EF4-FFF2-40B4-BE49-F238E27FC236}">
                  <a16:creationId xmlns:a16="http://schemas.microsoft.com/office/drawing/2014/main" id="{F3376D7F-0C93-F0AE-076F-3C5F82463D0E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7" name="Google Shape;3912;p22">
              <a:extLst>
                <a:ext uri="{FF2B5EF4-FFF2-40B4-BE49-F238E27FC236}">
                  <a16:creationId xmlns:a16="http://schemas.microsoft.com/office/drawing/2014/main" id="{F02E905D-CAEA-A15E-7456-B5CADBAD34BE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8" name="Google Shape;3913;p22">
              <a:extLst>
                <a:ext uri="{FF2B5EF4-FFF2-40B4-BE49-F238E27FC236}">
                  <a16:creationId xmlns:a16="http://schemas.microsoft.com/office/drawing/2014/main" id="{A93C90C4-E9BA-F243-51B3-A7FCB3E3B8E7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9" name="Google Shape;3914;p22">
              <a:extLst>
                <a:ext uri="{FF2B5EF4-FFF2-40B4-BE49-F238E27FC236}">
                  <a16:creationId xmlns:a16="http://schemas.microsoft.com/office/drawing/2014/main" id="{4AB7F3E2-2F3E-B01E-5476-4DD5F3B239C4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0" name="Google Shape;3915;p22">
              <a:extLst>
                <a:ext uri="{FF2B5EF4-FFF2-40B4-BE49-F238E27FC236}">
                  <a16:creationId xmlns:a16="http://schemas.microsoft.com/office/drawing/2014/main" id="{DFDF29EB-7296-484F-7CE6-8DB0161C3F9F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1" name="Google Shape;3916;p22">
              <a:extLst>
                <a:ext uri="{FF2B5EF4-FFF2-40B4-BE49-F238E27FC236}">
                  <a16:creationId xmlns:a16="http://schemas.microsoft.com/office/drawing/2014/main" id="{834A1918-6752-F93B-DE37-17AB26189C0A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2" name="Google Shape;3917;p22">
              <a:extLst>
                <a:ext uri="{FF2B5EF4-FFF2-40B4-BE49-F238E27FC236}">
                  <a16:creationId xmlns:a16="http://schemas.microsoft.com/office/drawing/2014/main" id="{2C9D6687-9A75-D1AE-2485-50D2AFE25ABE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3" name="Google Shape;3918;p22">
              <a:extLst>
                <a:ext uri="{FF2B5EF4-FFF2-40B4-BE49-F238E27FC236}">
                  <a16:creationId xmlns:a16="http://schemas.microsoft.com/office/drawing/2014/main" id="{A5A358DB-69B5-57B8-E039-750BB4791D33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4" name="Google Shape;3919;p22">
              <a:extLst>
                <a:ext uri="{FF2B5EF4-FFF2-40B4-BE49-F238E27FC236}">
                  <a16:creationId xmlns:a16="http://schemas.microsoft.com/office/drawing/2014/main" id="{051E9452-0349-0A90-BF47-133AF0DA06F1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5" name="Google Shape;3920;p22">
              <a:extLst>
                <a:ext uri="{FF2B5EF4-FFF2-40B4-BE49-F238E27FC236}">
                  <a16:creationId xmlns:a16="http://schemas.microsoft.com/office/drawing/2014/main" id="{30316DFC-332E-6DEF-0AF7-F87F0D85AD31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6" name="Google Shape;3921;p22">
              <a:extLst>
                <a:ext uri="{FF2B5EF4-FFF2-40B4-BE49-F238E27FC236}">
                  <a16:creationId xmlns:a16="http://schemas.microsoft.com/office/drawing/2014/main" id="{34C40D2A-D084-5E59-E763-78248FCEC389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7" name="Google Shape;3922;p22">
              <a:extLst>
                <a:ext uri="{FF2B5EF4-FFF2-40B4-BE49-F238E27FC236}">
                  <a16:creationId xmlns:a16="http://schemas.microsoft.com/office/drawing/2014/main" id="{6BB63E58-1777-776C-E1F3-84A18709DA96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8" name="Google Shape;3923;p22">
              <a:extLst>
                <a:ext uri="{FF2B5EF4-FFF2-40B4-BE49-F238E27FC236}">
                  <a16:creationId xmlns:a16="http://schemas.microsoft.com/office/drawing/2014/main" id="{9A4C9E99-0A0E-B015-20D1-499CAEDB2857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9" name="Google Shape;3924;p22">
              <a:extLst>
                <a:ext uri="{FF2B5EF4-FFF2-40B4-BE49-F238E27FC236}">
                  <a16:creationId xmlns:a16="http://schemas.microsoft.com/office/drawing/2014/main" id="{CFCEC252-5DCE-4DDC-69F0-F508D3536398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0" name="Google Shape;3925;p22">
              <a:extLst>
                <a:ext uri="{FF2B5EF4-FFF2-40B4-BE49-F238E27FC236}">
                  <a16:creationId xmlns:a16="http://schemas.microsoft.com/office/drawing/2014/main" id="{51DBA45B-CE9B-9AC9-CD74-2AC8A2662776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1" name="Google Shape;3926;p22">
              <a:extLst>
                <a:ext uri="{FF2B5EF4-FFF2-40B4-BE49-F238E27FC236}">
                  <a16:creationId xmlns:a16="http://schemas.microsoft.com/office/drawing/2014/main" id="{F2528CD1-6AE4-F80D-019C-30B1E72D3FF0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2" name="Google Shape;3927;p22">
              <a:extLst>
                <a:ext uri="{FF2B5EF4-FFF2-40B4-BE49-F238E27FC236}">
                  <a16:creationId xmlns:a16="http://schemas.microsoft.com/office/drawing/2014/main" id="{41F58671-4941-BD05-948C-76426762991B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3" name="Google Shape;3928;p22">
              <a:extLst>
                <a:ext uri="{FF2B5EF4-FFF2-40B4-BE49-F238E27FC236}">
                  <a16:creationId xmlns:a16="http://schemas.microsoft.com/office/drawing/2014/main" id="{166B3CD8-CF8F-47AE-11EB-9C6C47BE6D65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4" name="Google Shape;3929;p22">
              <a:extLst>
                <a:ext uri="{FF2B5EF4-FFF2-40B4-BE49-F238E27FC236}">
                  <a16:creationId xmlns:a16="http://schemas.microsoft.com/office/drawing/2014/main" id="{DAD3D00E-4502-FC21-EEB3-92CD4D1C2E89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5" name="Google Shape;3930;p22">
              <a:extLst>
                <a:ext uri="{FF2B5EF4-FFF2-40B4-BE49-F238E27FC236}">
                  <a16:creationId xmlns:a16="http://schemas.microsoft.com/office/drawing/2014/main" id="{1DBF19F0-F073-BB20-7F90-85062CBC4E3E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6" name="Google Shape;3931;p22">
              <a:extLst>
                <a:ext uri="{FF2B5EF4-FFF2-40B4-BE49-F238E27FC236}">
                  <a16:creationId xmlns:a16="http://schemas.microsoft.com/office/drawing/2014/main" id="{2A5E4D08-025B-572A-69E4-242ECB9311F3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7" name="Google Shape;3932;p22">
              <a:extLst>
                <a:ext uri="{FF2B5EF4-FFF2-40B4-BE49-F238E27FC236}">
                  <a16:creationId xmlns:a16="http://schemas.microsoft.com/office/drawing/2014/main" id="{BB24EF9E-3E2A-7E1E-F5B9-57BB9C26AA44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8" name="Google Shape;3933;p22">
              <a:extLst>
                <a:ext uri="{FF2B5EF4-FFF2-40B4-BE49-F238E27FC236}">
                  <a16:creationId xmlns:a16="http://schemas.microsoft.com/office/drawing/2014/main" id="{153C94F6-E9F6-E790-6EA0-CEC8575F76ED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9" name="Google Shape;3934;p22">
              <a:extLst>
                <a:ext uri="{FF2B5EF4-FFF2-40B4-BE49-F238E27FC236}">
                  <a16:creationId xmlns:a16="http://schemas.microsoft.com/office/drawing/2014/main" id="{8BEFD652-DA4B-3F0D-CA5C-9FE11A5A9D54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0" name="Google Shape;3935;p22">
              <a:extLst>
                <a:ext uri="{FF2B5EF4-FFF2-40B4-BE49-F238E27FC236}">
                  <a16:creationId xmlns:a16="http://schemas.microsoft.com/office/drawing/2014/main" id="{1877E154-796A-8B97-BB0D-F29171C043C9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1" name="Google Shape;3936;p22">
              <a:extLst>
                <a:ext uri="{FF2B5EF4-FFF2-40B4-BE49-F238E27FC236}">
                  <a16:creationId xmlns:a16="http://schemas.microsoft.com/office/drawing/2014/main" id="{47EC730F-AE6A-B618-6C36-F56E48782A15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2" name="Google Shape;3937;p22">
              <a:extLst>
                <a:ext uri="{FF2B5EF4-FFF2-40B4-BE49-F238E27FC236}">
                  <a16:creationId xmlns:a16="http://schemas.microsoft.com/office/drawing/2014/main" id="{E6F7AABE-59B7-B0E9-4A4F-AF1B83E8E647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3" name="Google Shape;3938;p22">
              <a:extLst>
                <a:ext uri="{FF2B5EF4-FFF2-40B4-BE49-F238E27FC236}">
                  <a16:creationId xmlns:a16="http://schemas.microsoft.com/office/drawing/2014/main" id="{D4185BFB-32A6-28EC-099B-BF02A862B476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4" name="Google Shape;3939;p22">
              <a:extLst>
                <a:ext uri="{FF2B5EF4-FFF2-40B4-BE49-F238E27FC236}">
                  <a16:creationId xmlns:a16="http://schemas.microsoft.com/office/drawing/2014/main" id="{039E5404-FBFD-0445-07DE-A8DDB86738AB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5" name="Google Shape;3940;p22">
              <a:extLst>
                <a:ext uri="{FF2B5EF4-FFF2-40B4-BE49-F238E27FC236}">
                  <a16:creationId xmlns:a16="http://schemas.microsoft.com/office/drawing/2014/main" id="{1C6AA690-FA05-A1B3-2FE6-32F4AFB01A25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6" name="Google Shape;3941;p22">
              <a:extLst>
                <a:ext uri="{FF2B5EF4-FFF2-40B4-BE49-F238E27FC236}">
                  <a16:creationId xmlns:a16="http://schemas.microsoft.com/office/drawing/2014/main" id="{40D94E56-8DAE-93A6-A2FF-0CF1056C5A1E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7" name="Google Shape;3942;p22">
              <a:extLst>
                <a:ext uri="{FF2B5EF4-FFF2-40B4-BE49-F238E27FC236}">
                  <a16:creationId xmlns:a16="http://schemas.microsoft.com/office/drawing/2014/main" id="{3A592C9E-4596-802A-162C-A190076C9DE7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8" name="Google Shape;3943;p22">
              <a:extLst>
                <a:ext uri="{FF2B5EF4-FFF2-40B4-BE49-F238E27FC236}">
                  <a16:creationId xmlns:a16="http://schemas.microsoft.com/office/drawing/2014/main" id="{C9DD18AD-1828-B2D2-3414-511C492C23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9" name="Google Shape;3944;p22">
              <a:extLst>
                <a:ext uri="{FF2B5EF4-FFF2-40B4-BE49-F238E27FC236}">
                  <a16:creationId xmlns:a16="http://schemas.microsoft.com/office/drawing/2014/main" id="{ADCAD856-51DE-DF22-5216-DE04534ED6F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0" name="Google Shape;3945;p22">
              <a:extLst>
                <a:ext uri="{FF2B5EF4-FFF2-40B4-BE49-F238E27FC236}">
                  <a16:creationId xmlns:a16="http://schemas.microsoft.com/office/drawing/2014/main" id="{A75ACB34-210F-89F0-2AC9-CC69E43FF466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1" name="Google Shape;3946;p22">
              <a:extLst>
                <a:ext uri="{FF2B5EF4-FFF2-40B4-BE49-F238E27FC236}">
                  <a16:creationId xmlns:a16="http://schemas.microsoft.com/office/drawing/2014/main" id="{2118755D-5A87-2C7A-FD29-B8442F15B553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2" name="Google Shape;3947;p22">
              <a:extLst>
                <a:ext uri="{FF2B5EF4-FFF2-40B4-BE49-F238E27FC236}">
                  <a16:creationId xmlns:a16="http://schemas.microsoft.com/office/drawing/2014/main" id="{386C4868-4277-DD1A-B4E4-3CDFE0D78FB5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3" name="Google Shape;3948;p22">
              <a:extLst>
                <a:ext uri="{FF2B5EF4-FFF2-40B4-BE49-F238E27FC236}">
                  <a16:creationId xmlns:a16="http://schemas.microsoft.com/office/drawing/2014/main" id="{996A21EA-913A-FFB4-268A-AA4C2BA46FD4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4" name="Google Shape;3949;p22">
              <a:extLst>
                <a:ext uri="{FF2B5EF4-FFF2-40B4-BE49-F238E27FC236}">
                  <a16:creationId xmlns:a16="http://schemas.microsoft.com/office/drawing/2014/main" id="{76AE87E6-E54E-428F-5C1C-B25C6C029E2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5" name="Google Shape;3950;p22">
              <a:extLst>
                <a:ext uri="{FF2B5EF4-FFF2-40B4-BE49-F238E27FC236}">
                  <a16:creationId xmlns:a16="http://schemas.microsoft.com/office/drawing/2014/main" id="{45ECA7B5-C916-0E97-7235-76162E18F4A9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6" name="Google Shape;3951;p22">
              <a:extLst>
                <a:ext uri="{FF2B5EF4-FFF2-40B4-BE49-F238E27FC236}">
                  <a16:creationId xmlns:a16="http://schemas.microsoft.com/office/drawing/2014/main" id="{1655BF2E-4191-55A3-96F1-332EFA4FD90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7" name="Google Shape;3952;p22">
              <a:extLst>
                <a:ext uri="{FF2B5EF4-FFF2-40B4-BE49-F238E27FC236}">
                  <a16:creationId xmlns:a16="http://schemas.microsoft.com/office/drawing/2014/main" id="{75D60768-D39A-CA83-FBCA-B2135A83B53F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8" name="Google Shape;3953;p22">
              <a:extLst>
                <a:ext uri="{FF2B5EF4-FFF2-40B4-BE49-F238E27FC236}">
                  <a16:creationId xmlns:a16="http://schemas.microsoft.com/office/drawing/2014/main" id="{3EB6EA2E-03A2-937B-1A27-0A7BA9D5EBDD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9" name="Google Shape;3954;p22">
              <a:extLst>
                <a:ext uri="{FF2B5EF4-FFF2-40B4-BE49-F238E27FC236}">
                  <a16:creationId xmlns:a16="http://schemas.microsoft.com/office/drawing/2014/main" id="{509D06D7-4981-803D-5AA7-CF863A5DD25D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0" name="Google Shape;3955;p22">
              <a:extLst>
                <a:ext uri="{FF2B5EF4-FFF2-40B4-BE49-F238E27FC236}">
                  <a16:creationId xmlns:a16="http://schemas.microsoft.com/office/drawing/2014/main" id="{72CC178A-4D38-1BFB-F344-1F4930E84C8A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1" name="Google Shape;3956;p22">
              <a:extLst>
                <a:ext uri="{FF2B5EF4-FFF2-40B4-BE49-F238E27FC236}">
                  <a16:creationId xmlns:a16="http://schemas.microsoft.com/office/drawing/2014/main" id="{AECBDB61-390B-1AEE-1B29-89B3D486E094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2" name="Google Shape;3957;p22">
              <a:extLst>
                <a:ext uri="{FF2B5EF4-FFF2-40B4-BE49-F238E27FC236}">
                  <a16:creationId xmlns:a16="http://schemas.microsoft.com/office/drawing/2014/main" id="{563E6E38-8498-8B9C-D771-7B5FA107D426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3" name="Google Shape;3958;p22">
              <a:extLst>
                <a:ext uri="{FF2B5EF4-FFF2-40B4-BE49-F238E27FC236}">
                  <a16:creationId xmlns:a16="http://schemas.microsoft.com/office/drawing/2014/main" id="{51450608-5978-4FF1-A359-ECDA4EE71271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4" name="Google Shape;3959;p22">
              <a:extLst>
                <a:ext uri="{FF2B5EF4-FFF2-40B4-BE49-F238E27FC236}">
                  <a16:creationId xmlns:a16="http://schemas.microsoft.com/office/drawing/2014/main" id="{31E1298F-74F4-8231-0A8B-9F6C85764427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5" name="Google Shape;3960;p22">
              <a:extLst>
                <a:ext uri="{FF2B5EF4-FFF2-40B4-BE49-F238E27FC236}">
                  <a16:creationId xmlns:a16="http://schemas.microsoft.com/office/drawing/2014/main" id="{8009B828-BF2B-CB8F-AB87-E5392D134B47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6" name="Google Shape;3961;p22">
              <a:extLst>
                <a:ext uri="{FF2B5EF4-FFF2-40B4-BE49-F238E27FC236}">
                  <a16:creationId xmlns:a16="http://schemas.microsoft.com/office/drawing/2014/main" id="{34620B12-1397-BE9D-0C1B-496B19D051F4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7" name="Google Shape;3962;p22">
              <a:extLst>
                <a:ext uri="{FF2B5EF4-FFF2-40B4-BE49-F238E27FC236}">
                  <a16:creationId xmlns:a16="http://schemas.microsoft.com/office/drawing/2014/main" id="{F8953B61-450F-FD6D-7677-80778807B5FA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8" name="Google Shape;3963;p22">
              <a:extLst>
                <a:ext uri="{FF2B5EF4-FFF2-40B4-BE49-F238E27FC236}">
                  <a16:creationId xmlns:a16="http://schemas.microsoft.com/office/drawing/2014/main" id="{555907CC-0526-E0F2-DB2C-A6AF399B692A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9" name="Google Shape;3964;p22">
              <a:extLst>
                <a:ext uri="{FF2B5EF4-FFF2-40B4-BE49-F238E27FC236}">
                  <a16:creationId xmlns:a16="http://schemas.microsoft.com/office/drawing/2014/main" id="{39837D16-E8A9-CB04-949A-4148F730D5A1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0" name="Google Shape;3965;p22">
              <a:extLst>
                <a:ext uri="{FF2B5EF4-FFF2-40B4-BE49-F238E27FC236}">
                  <a16:creationId xmlns:a16="http://schemas.microsoft.com/office/drawing/2014/main" id="{6B20398C-4356-468C-1310-74DFF8180765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1" name="Google Shape;3966;p22">
              <a:extLst>
                <a:ext uri="{FF2B5EF4-FFF2-40B4-BE49-F238E27FC236}">
                  <a16:creationId xmlns:a16="http://schemas.microsoft.com/office/drawing/2014/main" id="{8EEBEAEA-63F0-2592-E5BB-0794ECE5322B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2" name="Google Shape;3967;p22">
              <a:extLst>
                <a:ext uri="{FF2B5EF4-FFF2-40B4-BE49-F238E27FC236}">
                  <a16:creationId xmlns:a16="http://schemas.microsoft.com/office/drawing/2014/main" id="{4CCE6D89-0312-085E-19F6-EC586B0FFA29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3" name="Google Shape;3968;p22">
              <a:extLst>
                <a:ext uri="{FF2B5EF4-FFF2-40B4-BE49-F238E27FC236}">
                  <a16:creationId xmlns:a16="http://schemas.microsoft.com/office/drawing/2014/main" id="{DB4A5AA7-DB50-AF82-3CEA-75CA238EDA34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4" name="Google Shape;3969;p22">
              <a:extLst>
                <a:ext uri="{FF2B5EF4-FFF2-40B4-BE49-F238E27FC236}">
                  <a16:creationId xmlns:a16="http://schemas.microsoft.com/office/drawing/2014/main" id="{C936EF18-A9C9-1C83-6CC5-CFE03CF7B88B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5" name="Google Shape;3970;p22">
              <a:extLst>
                <a:ext uri="{FF2B5EF4-FFF2-40B4-BE49-F238E27FC236}">
                  <a16:creationId xmlns:a16="http://schemas.microsoft.com/office/drawing/2014/main" id="{0C208207-1B35-6F88-C651-C850546D401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6" name="Google Shape;3971;p22">
              <a:extLst>
                <a:ext uri="{FF2B5EF4-FFF2-40B4-BE49-F238E27FC236}">
                  <a16:creationId xmlns:a16="http://schemas.microsoft.com/office/drawing/2014/main" id="{79A06251-64FF-69DE-097E-49E70B894559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7" name="Google Shape;3972;p22">
              <a:extLst>
                <a:ext uri="{FF2B5EF4-FFF2-40B4-BE49-F238E27FC236}">
                  <a16:creationId xmlns:a16="http://schemas.microsoft.com/office/drawing/2014/main" id="{9E508663-2E71-923F-7F23-F023C9990000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8" name="Google Shape;3973;p22">
              <a:extLst>
                <a:ext uri="{FF2B5EF4-FFF2-40B4-BE49-F238E27FC236}">
                  <a16:creationId xmlns:a16="http://schemas.microsoft.com/office/drawing/2014/main" id="{1FFC9DFC-0154-0036-A6CB-ADF21ED879EB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9" name="Google Shape;3974;p22">
              <a:extLst>
                <a:ext uri="{FF2B5EF4-FFF2-40B4-BE49-F238E27FC236}">
                  <a16:creationId xmlns:a16="http://schemas.microsoft.com/office/drawing/2014/main" id="{7764D60D-1520-D5A7-4966-5364F03EB291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0" name="Google Shape;3975;p22">
              <a:extLst>
                <a:ext uri="{FF2B5EF4-FFF2-40B4-BE49-F238E27FC236}">
                  <a16:creationId xmlns:a16="http://schemas.microsoft.com/office/drawing/2014/main" id="{9C92FDB0-2D8A-EE13-0D52-1E11D7139327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1" name="Google Shape;3976;p22">
              <a:extLst>
                <a:ext uri="{FF2B5EF4-FFF2-40B4-BE49-F238E27FC236}">
                  <a16:creationId xmlns:a16="http://schemas.microsoft.com/office/drawing/2014/main" id="{78BA1612-C6CE-4EF7-47DE-FECF0481EFE1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2" name="Google Shape;3977;p22">
              <a:extLst>
                <a:ext uri="{FF2B5EF4-FFF2-40B4-BE49-F238E27FC236}">
                  <a16:creationId xmlns:a16="http://schemas.microsoft.com/office/drawing/2014/main" id="{A6AFA886-9D22-C790-B5CE-79B20715EC90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3" name="Google Shape;3978;p22">
              <a:extLst>
                <a:ext uri="{FF2B5EF4-FFF2-40B4-BE49-F238E27FC236}">
                  <a16:creationId xmlns:a16="http://schemas.microsoft.com/office/drawing/2014/main" id="{3A9F5A44-F176-F41C-9036-766BA8539E4D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4" name="Google Shape;3979;p22">
              <a:extLst>
                <a:ext uri="{FF2B5EF4-FFF2-40B4-BE49-F238E27FC236}">
                  <a16:creationId xmlns:a16="http://schemas.microsoft.com/office/drawing/2014/main" id="{33E39AB3-5742-92BE-8AEF-DDFC744A862A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5" name="Google Shape;3980;p22">
              <a:extLst>
                <a:ext uri="{FF2B5EF4-FFF2-40B4-BE49-F238E27FC236}">
                  <a16:creationId xmlns:a16="http://schemas.microsoft.com/office/drawing/2014/main" id="{AA42E506-B72A-17BD-CAB3-45C5ADDA8288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6" name="Google Shape;3981;p22">
              <a:extLst>
                <a:ext uri="{FF2B5EF4-FFF2-40B4-BE49-F238E27FC236}">
                  <a16:creationId xmlns:a16="http://schemas.microsoft.com/office/drawing/2014/main" id="{BA3EB1BF-87FA-170A-7566-0ECBB838820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7" name="Google Shape;3982;p22">
              <a:extLst>
                <a:ext uri="{FF2B5EF4-FFF2-40B4-BE49-F238E27FC236}">
                  <a16:creationId xmlns:a16="http://schemas.microsoft.com/office/drawing/2014/main" id="{F101CEAE-ABF2-147D-D7B5-7B2A6D3DFF21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8" name="Google Shape;3983;p22">
              <a:extLst>
                <a:ext uri="{FF2B5EF4-FFF2-40B4-BE49-F238E27FC236}">
                  <a16:creationId xmlns:a16="http://schemas.microsoft.com/office/drawing/2014/main" id="{8D074ADA-A39D-A8D8-DEE1-EF486A9182E4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9" name="Google Shape;3984;p22">
              <a:extLst>
                <a:ext uri="{FF2B5EF4-FFF2-40B4-BE49-F238E27FC236}">
                  <a16:creationId xmlns:a16="http://schemas.microsoft.com/office/drawing/2014/main" id="{E5E691D0-2FE6-CE7F-AF5B-097079367D86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0" name="Google Shape;3985;p22">
              <a:extLst>
                <a:ext uri="{FF2B5EF4-FFF2-40B4-BE49-F238E27FC236}">
                  <a16:creationId xmlns:a16="http://schemas.microsoft.com/office/drawing/2014/main" id="{599FE21A-3B51-D5AD-AED6-9675D7A5D3E6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1" name="Google Shape;3986;p22">
              <a:extLst>
                <a:ext uri="{FF2B5EF4-FFF2-40B4-BE49-F238E27FC236}">
                  <a16:creationId xmlns:a16="http://schemas.microsoft.com/office/drawing/2014/main" id="{C672A431-AD2E-65B4-9A1E-55E9EF59A740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2" name="Google Shape;3987;p22">
              <a:extLst>
                <a:ext uri="{FF2B5EF4-FFF2-40B4-BE49-F238E27FC236}">
                  <a16:creationId xmlns:a16="http://schemas.microsoft.com/office/drawing/2014/main" id="{55BD2719-53E4-8EEA-0A26-4A1DABC40FDE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3" name="Google Shape;3988;p22">
              <a:extLst>
                <a:ext uri="{FF2B5EF4-FFF2-40B4-BE49-F238E27FC236}">
                  <a16:creationId xmlns:a16="http://schemas.microsoft.com/office/drawing/2014/main" id="{018AEEA5-0AC7-D098-DD9E-2BF0B928BB9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4" name="Google Shape;3989;p22">
              <a:extLst>
                <a:ext uri="{FF2B5EF4-FFF2-40B4-BE49-F238E27FC236}">
                  <a16:creationId xmlns:a16="http://schemas.microsoft.com/office/drawing/2014/main" id="{1E6B83C7-E3CB-7228-A0F8-5124169DD9A0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5" name="Google Shape;3990;p22">
              <a:extLst>
                <a:ext uri="{FF2B5EF4-FFF2-40B4-BE49-F238E27FC236}">
                  <a16:creationId xmlns:a16="http://schemas.microsoft.com/office/drawing/2014/main" id="{9D8E59CD-D5E5-BF99-651C-DD2C143F751A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6" name="Google Shape;3991;p22">
              <a:extLst>
                <a:ext uri="{FF2B5EF4-FFF2-40B4-BE49-F238E27FC236}">
                  <a16:creationId xmlns:a16="http://schemas.microsoft.com/office/drawing/2014/main" id="{123D64E6-6725-D873-3564-86E1EB6EB0E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7" name="Google Shape;3992;p22">
              <a:extLst>
                <a:ext uri="{FF2B5EF4-FFF2-40B4-BE49-F238E27FC236}">
                  <a16:creationId xmlns:a16="http://schemas.microsoft.com/office/drawing/2014/main" id="{CC776A91-7720-FFC5-2B19-9AF884496A8A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8" name="Google Shape;3993;p22">
              <a:extLst>
                <a:ext uri="{FF2B5EF4-FFF2-40B4-BE49-F238E27FC236}">
                  <a16:creationId xmlns:a16="http://schemas.microsoft.com/office/drawing/2014/main" id="{FA01EE59-23D8-7556-BE13-39EE164E8C90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9" name="Google Shape;3994;p22">
              <a:extLst>
                <a:ext uri="{FF2B5EF4-FFF2-40B4-BE49-F238E27FC236}">
                  <a16:creationId xmlns:a16="http://schemas.microsoft.com/office/drawing/2014/main" id="{E907C30B-8C82-8639-33AB-E261039603F8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0" name="Google Shape;3995;p22">
              <a:extLst>
                <a:ext uri="{FF2B5EF4-FFF2-40B4-BE49-F238E27FC236}">
                  <a16:creationId xmlns:a16="http://schemas.microsoft.com/office/drawing/2014/main" id="{D22DED6F-9C2A-E7CA-C694-13AC0CE438ED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1" name="Google Shape;3996;p22">
              <a:extLst>
                <a:ext uri="{FF2B5EF4-FFF2-40B4-BE49-F238E27FC236}">
                  <a16:creationId xmlns:a16="http://schemas.microsoft.com/office/drawing/2014/main" id="{FB3FB199-3780-7848-8FB5-A284875116E2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2" name="Google Shape;3997;p22">
              <a:extLst>
                <a:ext uri="{FF2B5EF4-FFF2-40B4-BE49-F238E27FC236}">
                  <a16:creationId xmlns:a16="http://schemas.microsoft.com/office/drawing/2014/main" id="{0BB02567-DB85-67AA-147D-BB47D3A9D2E5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3" name="Google Shape;3998;p22">
              <a:extLst>
                <a:ext uri="{FF2B5EF4-FFF2-40B4-BE49-F238E27FC236}">
                  <a16:creationId xmlns:a16="http://schemas.microsoft.com/office/drawing/2014/main" id="{59533AFF-B6A0-244F-1284-C7DFB79937B9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4" name="Google Shape;3999;p22">
              <a:extLst>
                <a:ext uri="{FF2B5EF4-FFF2-40B4-BE49-F238E27FC236}">
                  <a16:creationId xmlns:a16="http://schemas.microsoft.com/office/drawing/2014/main" id="{3129858F-FFB8-C835-44DE-BBC2617DE2B3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5" name="Google Shape;4000;p22">
              <a:extLst>
                <a:ext uri="{FF2B5EF4-FFF2-40B4-BE49-F238E27FC236}">
                  <a16:creationId xmlns:a16="http://schemas.microsoft.com/office/drawing/2014/main" id="{C40BC938-49C4-FDC5-D861-087DF8808D79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6" name="Google Shape;4001;p22">
              <a:extLst>
                <a:ext uri="{FF2B5EF4-FFF2-40B4-BE49-F238E27FC236}">
                  <a16:creationId xmlns:a16="http://schemas.microsoft.com/office/drawing/2014/main" id="{5C47A31F-281B-A581-1F6A-610687D42F17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7" name="Google Shape;4002;p22">
              <a:extLst>
                <a:ext uri="{FF2B5EF4-FFF2-40B4-BE49-F238E27FC236}">
                  <a16:creationId xmlns:a16="http://schemas.microsoft.com/office/drawing/2014/main" id="{02CFFC85-A368-4D3C-F074-5D8ABAC0EB98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8" name="Google Shape;4003;p22">
              <a:extLst>
                <a:ext uri="{FF2B5EF4-FFF2-40B4-BE49-F238E27FC236}">
                  <a16:creationId xmlns:a16="http://schemas.microsoft.com/office/drawing/2014/main" id="{266E1DEA-9AF4-5BA1-1E33-E6C499D1664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9" name="Google Shape;4004;p22">
              <a:extLst>
                <a:ext uri="{FF2B5EF4-FFF2-40B4-BE49-F238E27FC236}">
                  <a16:creationId xmlns:a16="http://schemas.microsoft.com/office/drawing/2014/main" id="{E1778DF9-C860-A0D4-9601-CE1C775ADB70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0" name="Google Shape;4005;p22">
              <a:extLst>
                <a:ext uri="{FF2B5EF4-FFF2-40B4-BE49-F238E27FC236}">
                  <a16:creationId xmlns:a16="http://schemas.microsoft.com/office/drawing/2014/main" id="{3A5A7FCD-3BDC-06AB-5455-03ACF22A7ABB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1" name="Google Shape;4006;p22">
              <a:extLst>
                <a:ext uri="{FF2B5EF4-FFF2-40B4-BE49-F238E27FC236}">
                  <a16:creationId xmlns:a16="http://schemas.microsoft.com/office/drawing/2014/main" id="{F53CA8ED-1EEA-0A64-3DB8-4B0497FCCAE4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2" name="Google Shape;4007;p22">
              <a:extLst>
                <a:ext uri="{FF2B5EF4-FFF2-40B4-BE49-F238E27FC236}">
                  <a16:creationId xmlns:a16="http://schemas.microsoft.com/office/drawing/2014/main" id="{DA37E783-F3CF-73B4-0BE8-CEB43D23BA09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3" name="Google Shape;4008;p22">
              <a:extLst>
                <a:ext uri="{FF2B5EF4-FFF2-40B4-BE49-F238E27FC236}">
                  <a16:creationId xmlns:a16="http://schemas.microsoft.com/office/drawing/2014/main" id="{7BC91EF1-EFF8-D520-8908-EAB917521244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4" name="Google Shape;4009;p22">
              <a:extLst>
                <a:ext uri="{FF2B5EF4-FFF2-40B4-BE49-F238E27FC236}">
                  <a16:creationId xmlns:a16="http://schemas.microsoft.com/office/drawing/2014/main" id="{83836A0C-900C-8A62-8375-77916083EE8D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5" name="Google Shape;4010;p22">
              <a:extLst>
                <a:ext uri="{FF2B5EF4-FFF2-40B4-BE49-F238E27FC236}">
                  <a16:creationId xmlns:a16="http://schemas.microsoft.com/office/drawing/2014/main" id="{682F0D69-EE25-990D-9766-66992241CB31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6" name="Google Shape;4011;p22">
              <a:extLst>
                <a:ext uri="{FF2B5EF4-FFF2-40B4-BE49-F238E27FC236}">
                  <a16:creationId xmlns:a16="http://schemas.microsoft.com/office/drawing/2014/main" id="{8146982F-82CE-5DBE-8357-FE7614745B4B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7" name="Google Shape;4012;p22">
              <a:extLst>
                <a:ext uri="{FF2B5EF4-FFF2-40B4-BE49-F238E27FC236}">
                  <a16:creationId xmlns:a16="http://schemas.microsoft.com/office/drawing/2014/main" id="{7A7ECAF7-DC8D-B420-994D-DB6CAFF6F503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8" name="Google Shape;4013;p22">
              <a:extLst>
                <a:ext uri="{FF2B5EF4-FFF2-40B4-BE49-F238E27FC236}">
                  <a16:creationId xmlns:a16="http://schemas.microsoft.com/office/drawing/2014/main" id="{4E4F17FA-C45C-0770-8911-49357E927904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9" name="Google Shape;4014;p22">
              <a:extLst>
                <a:ext uri="{FF2B5EF4-FFF2-40B4-BE49-F238E27FC236}">
                  <a16:creationId xmlns:a16="http://schemas.microsoft.com/office/drawing/2014/main" id="{4093453F-4651-C39A-119F-97B0614BDDD0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0" name="Google Shape;4015;p22">
              <a:extLst>
                <a:ext uri="{FF2B5EF4-FFF2-40B4-BE49-F238E27FC236}">
                  <a16:creationId xmlns:a16="http://schemas.microsoft.com/office/drawing/2014/main" id="{BE0159C4-0921-9A6A-D56B-01C40BE1995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1" name="Google Shape;4016;p22">
              <a:extLst>
                <a:ext uri="{FF2B5EF4-FFF2-40B4-BE49-F238E27FC236}">
                  <a16:creationId xmlns:a16="http://schemas.microsoft.com/office/drawing/2014/main" id="{1B639C20-534C-B8CB-BCFD-9DDE23E1A73E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2" name="Google Shape;4017;p22">
              <a:extLst>
                <a:ext uri="{FF2B5EF4-FFF2-40B4-BE49-F238E27FC236}">
                  <a16:creationId xmlns:a16="http://schemas.microsoft.com/office/drawing/2014/main" id="{EB38365D-9586-784F-3195-ECE7165BA222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3" name="Google Shape;4018;p22">
              <a:extLst>
                <a:ext uri="{FF2B5EF4-FFF2-40B4-BE49-F238E27FC236}">
                  <a16:creationId xmlns:a16="http://schemas.microsoft.com/office/drawing/2014/main" id="{E74EA694-82A7-9A30-8B90-9BACB08D4A73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4" name="Google Shape;4019;p22">
              <a:extLst>
                <a:ext uri="{FF2B5EF4-FFF2-40B4-BE49-F238E27FC236}">
                  <a16:creationId xmlns:a16="http://schemas.microsoft.com/office/drawing/2014/main" id="{3902C2EE-3BB4-5E60-EFB0-0685CF1EE06B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5" name="Google Shape;4020;p22">
              <a:extLst>
                <a:ext uri="{FF2B5EF4-FFF2-40B4-BE49-F238E27FC236}">
                  <a16:creationId xmlns:a16="http://schemas.microsoft.com/office/drawing/2014/main" id="{4BAEDB5D-6040-C788-3B0A-ADA596DA74F5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6" name="Google Shape;4021;p22">
              <a:extLst>
                <a:ext uri="{FF2B5EF4-FFF2-40B4-BE49-F238E27FC236}">
                  <a16:creationId xmlns:a16="http://schemas.microsoft.com/office/drawing/2014/main" id="{5919FF4C-DE87-B687-86C7-553E8698520B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7" name="Google Shape;4022;p22">
              <a:extLst>
                <a:ext uri="{FF2B5EF4-FFF2-40B4-BE49-F238E27FC236}">
                  <a16:creationId xmlns:a16="http://schemas.microsoft.com/office/drawing/2014/main" id="{AD3642D9-176C-A072-78A4-4119E547FEB1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8" name="Google Shape;4023;p22">
              <a:extLst>
                <a:ext uri="{FF2B5EF4-FFF2-40B4-BE49-F238E27FC236}">
                  <a16:creationId xmlns:a16="http://schemas.microsoft.com/office/drawing/2014/main" id="{3A3EE35B-7075-16A8-A0AA-A4EE0BCD8CB5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9" name="Google Shape;4024;p22">
              <a:extLst>
                <a:ext uri="{FF2B5EF4-FFF2-40B4-BE49-F238E27FC236}">
                  <a16:creationId xmlns:a16="http://schemas.microsoft.com/office/drawing/2014/main" id="{2722163C-79BF-5198-D9DC-6289A8F0EF14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0" name="Google Shape;4025;p22">
              <a:extLst>
                <a:ext uri="{FF2B5EF4-FFF2-40B4-BE49-F238E27FC236}">
                  <a16:creationId xmlns:a16="http://schemas.microsoft.com/office/drawing/2014/main" id="{0C0BE232-B1FB-88A7-9551-4C7DDF1320B6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1" name="Google Shape;4026;p22">
              <a:extLst>
                <a:ext uri="{FF2B5EF4-FFF2-40B4-BE49-F238E27FC236}">
                  <a16:creationId xmlns:a16="http://schemas.microsoft.com/office/drawing/2014/main" id="{5B9ABB6E-BF7D-C112-9C0D-E486E42DA0A6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2" name="Google Shape;4027;p22">
              <a:extLst>
                <a:ext uri="{FF2B5EF4-FFF2-40B4-BE49-F238E27FC236}">
                  <a16:creationId xmlns:a16="http://schemas.microsoft.com/office/drawing/2014/main" id="{2E705D0F-CBFC-E000-A1D4-C0F838C5B51F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3" name="Google Shape;4028;p22">
              <a:extLst>
                <a:ext uri="{FF2B5EF4-FFF2-40B4-BE49-F238E27FC236}">
                  <a16:creationId xmlns:a16="http://schemas.microsoft.com/office/drawing/2014/main" id="{2A3FA8F9-D9F8-932D-9BA7-1F7328D355B6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4" name="Google Shape;4029;p22">
              <a:extLst>
                <a:ext uri="{FF2B5EF4-FFF2-40B4-BE49-F238E27FC236}">
                  <a16:creationId xmlns:a16="http://schemas.microsoft.com/office/drawing/2014/main" id="{436A30D2-82B0-5DB2-05CA-2F7D27579470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5" name="Google Shape;4030;p22">
              <a:extLst>
                <a:ext uri="{FF2B5EF4-FFF2-40B4-BE49-F238E27FC236}">
                  <a16:creationId xmlns:a16="http://schemas.microsoft.com/office/drawing/2014/main" id="{216DEF91-88CB-C64F-EA76-8AD212811DD4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6" name="Google Shape;4031;p22">
              <a:extLst>
                <a:ext uri="{FF2B5EF4-FFF2-40B4-BE49-F238E27FC236}">
                  <a16:creationId xmlns:a16="http://schemas.microsoft.com/office/drawing/2014/main" id="{7EDFF92F-EEFC-0600-37C1-AC2AF1D16AA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7" name="Google Shape;4032;p22">
              <a:extLst>
                <a:ext uri="{FF2B5EF4-FFF2-40B4-BE49-F238E27FC236}">
                  <a16:creationId xmlns:a16="http://schemas.microsoft.com/office/drawing/2014/main" id="{E8B420B4-43E3-A767-239A-3A17135617CD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8" name="Google Shape;4033;p22">
              <a:extLst>
                <a:ext uri="{FF2B5EF4-FFF2-40B4-BE49-F238E27FC236}">
                  <a16:creationId xmlns:a16="http://schemas.microsoft.com/office/drawing/2014/main" id="{60F5E4F2-FB04-89B6-F53E-176A96A603A8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9" name="Google Shape;4034;p22">
              <a:extLst>
                <a:ext uri="{FF2B5EF4-FFF2-40B4-BE49-F238E27FC236}">
                  <a16:creationId xmlns:a16="http://schemas.microsoft.com/office/drawing/2014/main" id="{AEB95E5D-1811-B52D-AA36-0639162169E6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0" name="Google Shape;4035;p22">
              <a:extLst>
                <a:ext uri="{FF2B5EF4-FFF2-40B4-BE49-F238E27FC236}">
                  <a16:creationId xmlns:a16="http://schemas.microsoft.com/office/drawing/2014/main" id="{F54A96F3-12DA-99EA-2D58-6EBFEF36063A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1" name="Google Shape;4036;p22">
              <a:extLst>
                <a:ext uri="{FF2B5EF4-FFF2-40B4-BE49-F238E27FC236}">
                  <a16:creationId xmlns:a16="http://schemas.microsoft.com/office/drawing/2014/main" id="{4F28ADF9-E99C-8EB7-8EE7-E201BB72AC41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2" name="Google Shape;4037;p22">
              <a:extLst>
                <a:ext uri="{FF2B5EF4-FFF2-40B4-BE49-F238E27FC236}">
                  <a16:creationId xmlns:a16="http://schemas.microsoft.com/office/drawing/2014/main" id="{19BB006D-36A2-147B-EC85-2509414EF402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3" name="Google Shape;4038;p22">
              <a:extLst>
                <a:ext uri="{FF2B5EF4-FFF2-40B4-BE49-F238E27FC236}">
                  <a16:creationId xmlns:a16="http://schemas.microsoft.com/office/drawing/2014/main" id="{BDFF9601-68A4-3B62-DC69-6AA62FB835EE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4" name="Google Shape;4039;p22">
              <a:extLst>
                <a:ext uri="{FF2B5EF4-FFF2-40B4-BE49-F238E27FC236}">
                  <a16:creationId xmlns:a16="http://schemas.microsoft.com/office/drawing/2014/main" id="{5EA9C7A7-BB66-3C8D-1871-2306DA88E68F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5" name="Google Shape;4040;p22">
              <a:extLst>
                <a:ext uri="{FF2B5EF4-FFF2-40B4-BE49-F238E27FC236}">
                  <a16:creationId xmlns:a16="http://schemas.microsoft.com/office/drawing/2014/main" id="{21A5F4FB-DB7C-EF0D-F655-6BEE9424CE22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6" name="Google Shape;4041;p22">
              <a:extLst>
                <a:ext uri="{FF2B5EF4-FFF2-40B4-BE49-F238E27FC236}">
                  <a16:creationId xmlns:a16="http://schemas.microsoft.com/office/drawing/2014/main" id="{FDE095BA-2FAA-16E2-FDC8-C184501D04AA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7" name="Google Shape;4042;p22">
              <a:extLst>
                <a:ext uri="{FF2B5EF4-FFF2-40B4-BE49-F238E27FC236}">
                  <a16:creationId xmlns:a16="http://schemas.microsoft.com/office/drawing/2014/main" id="{A9312053-5C4C-7B05-2D08-B16D109DCFB7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8" name="Google Shape;4043;p22">
              <a:extLst>
                <a:ext uri="{FF2B5EF4-FFF2-40B4-BE49-F238E27FC236}">
                  <a16:creationId xmlns:a16="http://schemas.microsoft.com/office/drawing/2014/main" id="{39AF1F77-2F46-70B1-EB0E-67E3C4F9C3EF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9" name="Google Shape;4044;p22">
              <a:extLst>
                <a:ext uri="{FF2B5EF4-FFF2-40B4-BE49-F238E27FC236}">
                  <a16:creationId xmlns:a16="http://schemas.microsoft.com/office/drawing/2014/main" id="{6E62D452-B965-2FDC-9E08-73D7FC800378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0" name="Google Shape;4045;p22">
              <a:extLst>
                <a:ext uri="{FF2B5EF4-FFF2-40B4-BE49-F238E27FC236}">
                  <a16:creationId xmlns:a16="http://schemas.microsoft.com/office/drawing/2014/main" id="{CD077118-EE64-DB6A-CE5A-57E101BE0FFB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1" name="Google Shape;4046;p22">
              <a:extLst>
                <a:ext uri="{FF2B5EF4-FFF2-40B4-BE49-F238E27FC236}">
                  <a16:creationId xmlns:a16="http://schemas.microsoft.com/office/drawing/2014/main" id="{84C52220-13B0-7205-247F-D14D7EA09A52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2" name="Google Shape;4047;p22">
              <a:extLst>
                <a:ext uri="{FF2B5EF4-FFF2-40B4-BE49-F238E27FC236}">
                  <a16:creationId xmlns:a16="http://schemas.microsoft.com/office/drawing/2014/main" id="{E79A16EF-E854-E9F9-C172-F54232D67BF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3" name="Google Shape;4048;p22">
              <a:extLst>
                <a:ext uri="{FF2B5EF4-FFF2-40B4-BE49-F238E27FC236}">
                  <a16:creationId xmlns:a16="http://schemas.microsoft.com/office/drawing/2014/main" id="{3B29A070-5F42-2AE2-2CFA-CC2143F05DDD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4" name="Google Shape;4049;p22">
              <a:extLst>
                <a:ext uri="{FF2B5EF4-FFF2-40B4-BE49-F238E27FC236}">
                  <a16:creationId xmlns:a16="http://schemas.microsoft.com/office/drawing/2014/main" id="{9C078DF6-BF6D-7CFC-1B02-9E0B5CCCF1D2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5" name="Google Shape;4050;p22">
              <a:extLst>
                <a:ext uri="{FF2B5EF4-FFF2-40B4-BE49-F238E27FC236}">
                  <a16:creationId xmlns:a16="http://schemas.microsoft.com/office/drawing/2014/main" id="{D761FB59-4CD3-854B-94E6-3977C210676E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6" name="Google Shape;4051;p22">
              <a:extLst>
                <a:ext uri="{FF2B5EF4-FFF2-40B4-BE49-F238E27FC236}">
                  <a16:creationId xmlns:a16="http://schemas.microsoft.com/office/drawing/2014/main" id="{BBB2A6B5-8DFB-77FC-8638-97311533DD61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7" name="Google Shape;4052;p22">
              <a:extLst>
                <a:ext uri="{FF2B5EF4-FFF2-40B4-BE49-F238E27FC236}">
                  <a16:creationId xmlns:a16="http://schemas.microsoft.com/office/drawing/2014/main" id="{5459300A-8C70-EEAF-24E5-F9A38C89D670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8" name="Google Shape;4053;p22">
              <a:extLst>
                <a:ext uri="{FF2B5EF4-FFF2-40B4-BE49-F238E27FC236}">
                  <a16:creationId xmlns:a16="http://schemas.microsoft.com/office/drawing/2014/main" id="{3813A5CD-8C98-FC6E-89CD-4A82B0FB132D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9" name="Google Shape;4054;p22">
              <a:extLst>
                <a:ext uri="{FF2B5EF4-FFF2-40B4-BE49-F238E27FC236}">
                  <a16:creationId xmlns:a16="http://schemas.microsoft.com/office/drawing/2014/main" id="{8B48D16B-A526-07E9-2750-3B9659994273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0" name="Google Shape;4055;p22">
              <a:extLst>
                <a:ext uri="{FF2B5EF4-FFF2-40B4-BE49-F238E27FC236}">
                  <a16:creationId xmlns:a16="http://schemas.microsoft.com/office/drawing/2014/main" id="{7D87544D-7AA4-0BBD-7A2C-363F2114A072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1" name="Google Shape;4056;p22">
              <a:extLst>
                <a:ext uri="{FF2B5EF4-FFF2-40B4-BE49-F238E27FC236}">
                  <a16:creationId xmlns:a16="http://schemas.microsoft.com/office/drawing/2014/main" id="{983A5A25-CD3B-B303-6950-3700FD1DD724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2" name="Google Shape;4057;p22">
              <a:extLst>
                <a:ext uri="{FF2B5EF4-FFF2-40B4-BE49-F238E27FC236}">
                  <a16:creationId xmlns:a16="http://schemas.microsoft.com/office/drawing/2014/main" id="{0E08C3A0-A7AB-A2F0-3C84-03F9AA57599D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3" name="Google Shape;4058;p22">
              <a:extLst>
                <a:ext uri="{FF2B5EF4-FFF2-40B4-BE49-F238E27FC236}">
                  <a16:creationId xmlns:a16="http://schemas.microsoft.com/office/drawing/2014/main" id="{BF87DB01-C82C-487C-8A36-DF8BDBAF62A0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4" name="Google Shape;4059;p22">
              <a:extLst>
                <a:ext uri="{FF2B5EF4-FFF2-40B4-BE49-F238E27FC236}">
                  <a16:creationId xmlns:a16="http://schemas.microsoft.com/office/drawing/2014/main" id="{C5F44452-A8BF-DC27-5945-68E91BE47314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5" name="Google Shape;4060;p22">
              <a:extLst>
                <a:ext uri="{FF2B5EF4-FFF2-40B4-BE49-F238E27FC236}">
                  <a16:creationId xmlns:a16="http://schemas.microsoft.com/office/drawing/2014/main" id="{6063B39B-5C2C-4CD9-3A56-5BD4B6E3FD28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6" name="Google Shape;4061;p22">
              <a:extLst>
                <a:ext uri="{FF2B5EF4-FFF2-40B4-BE49-F238E27FC236}">
                  <a16:creationId xmlns:a16="http://schemas.microsoft.com/office/drawing/2014/main" id="{6D535F45-905E-8DF5-27ED-A383E3305064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7" name="Google Shape;4062;p22">
              <a:extLst>
                <a:ext uri="{FF2B5EF4-FFF2-40B4-BE49-F238E27FC236}">
                  <a16:creationId xmlns:a16="http://schemas.microsoft.com/office/drawing/2014/main" id="{76525EF3-C641-9621-9931-4B43D6AFBC34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8" name="Google Shape;4063;p22">
              <a:extLst>
                <a:ext uri="{FF2B5EF4-FFF2-40B4-BE49-F238E27FC236}">
                  <a16:creationId xmlns:a16="http://schemas.microsoft.com/office/drawing/2014/main" id="{A1534ED9-E5AB-A574-AEE3-F6CCB9ADF9C2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9" name="Google Shape;4064;p22">
              <a:extLst>
                <a:ext uri="{FF2B5EF4-FFF2-40B4-BE49-F238E27FC236}">
                  <a16:creationId xmlns:a16="http://schemas.microsoft.com/office/drawing/2014/main" id="{3C019AFE-B2E8-02B2-472F-94954D769A74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0" name="Google Shape;4065;p22">
              <a:extLst>
                <a:ext uri="{FF2B5EF4-FFF2-40B4-BE49-F238E27FC236}">
                  <a16:creationId xmlns:a16="http://schemas.microsoft.com/office/drawing/2014/main" id="{E7DDB35B-FDA4-D596-78D1-00FE3F278156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1" name="Google Shape;4066;p22">
              <a:extLst>
                <a:ext uri="{FF2B5EF4-FFF2-40B4-BE49-F238E27FC236}">
                  <a16:creationId xmlns:a16="http://schemas.microsoft.com/office/drawing/2014/main" id="{6478105F-4530-533C-DB86-91F117312AAA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2" name="Google Shape;4067;p22">
              <a:extLst>
                <a:ext uri="{FF2B5EF4-FFF2-40B4-BE49-F238E27FC236}">
                  <a16:creationId xmlns:a16="http://schemas.microsoft.com/office/drawing/2014/main" id="{21D1C242-AFDE-F274-DA93-B0F8DC2389D9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3" name="Google Shape;4068;p22">
              <a:extLst>
                <a:ext uri="{FF2B5EF4-FFF2-40B4-BE49-F238E27FC236}">
                  <a16:creationId xmlns:a16="http://schemas.microsoft.com/office/drawing/2014/main" id="{01B0495E-CCA5-C6C3-4664-3B3B31A755B5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4" name="Google Shape;4069;p22">
              <a:extLst>
                <a:ext uri="{FF2B5EF4-FFF2-40B4-BE49-F238E27FC236}">
                  <a16:creationId xmlns:a16="http://schemas.microsoft.com/office/drawing/2014/main" id="{EAC31C3B-7DF4-E4DA-CB8D-546724CCC004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5" name="Google Shape;4070;p22">
              <a:extLst>
                <a:ext uri="{FF2B5EF4-FFF2-40B4-BE49-F238E27FC236}">
                  <a16:creationId xmlns:a16="http://schemas.microsoft.com/office/drawing/2014/main" id="{4295F6D8-9804-8E4F-8D83-40A82CC20B3B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6" name="Google Shape;4071;p22">
              <a:extLst>
                <a:ext uri="{FF2B5EF4-FFF2-40B4-BE49-F238E27FC236}">
                  <a16:creationId xmlns:a16="http://schemas.microsoft.com/office/drawing/2014/main" id="{89C7BC4F-FC7D-B89E-8051-2BE71838A4C1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7" name="Google Shape;4072;p22">
              <a:extLst>
                <a:ext uri="{FF2B5EF4-FFF2-40B4-BE49-F238E27FC236}">
                  <a16:creationId xmlns:a16="http://schemas.microsoft.com/office/drawing/2014/main" id="{2C2D6D85-EE0E-13DF-F37A-9E36C0CFBB4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8" name="Google Shape;4073;p22">
              <a:extLst>
                <a:ext uri="{FF2B5EF4-FFF2-40B4-BE49-F238E27FC236}">
                  <a16:creationId xmlns:a16="http://schemas.microsoft.com/office/drawing/2014/main" id="{C900C5BB-089F-60EC-9D40-9E6222A55244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9" name="Google Shape;4074;p22">
              <a:extLst>
                <a:ext uri="{FF2B5EF4-FFF2-40B4-BE49-F238E27FC236}">
                  <a16:creationId xmlns:a16="http://schemas.microsoft.com/office/drawing/2014/main" id="{6A2C6424-08CE-3728-D7C0-6800649D35E8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0" name="Google Shape;4075;p22">
              <a:extLst>
                <a:ext uri="{FF2B5EF4-FFF2-40B4-BE49-F238E27FC236}">
                  <a16:creationId xmlns:a16="http://schemas.microsoft.com/office/drawing/2014/main" id="{8CEC10A4-E851-86C5-0503-3C2871CCF3E8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1" name="Google Shape;4076;p22">
              <a:extLst>
                <a:ext uri="{FF2B5EF4-FFF2-40B4-BE49-F238E27FC236}">
                  <a16:creationId xmlns:a16="http://schemas.microsoft.com/office/drawing/2014/main" id="{4C0AD9F3-3EE3-32AB-DD86-07003D6D26FA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2" name="Google Shape;4077;p22">
              <a:extLst>
                <a:ext uri="{FF2B5EF4-FFF2-40B4-BE49-F238E27FC236}">
                  <a16:creationId xmlns:a16="http://schemas.microsoft.com/office/drawing/2014/main" id="{B48DAFB7-B5ED-9B8E-543D-C7101CC51F4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3" name="Google Shape;4078;p22">
              <a:extLst>
                <a:ext uri="{FF2B5EF4-FFF2-40B4-BE49-F238E27FC236}">
                  <a16:creationId xmlns:a16="http://schemas.microsoft.com/office/drawing/2014/main" id="{0B49D48F-DCFD-38BF-2044-45EAB223E55E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4" name="Google Shape;4079;p22">
              <a:extLst>
                <a:ext uri="{FF2B5EF4-FFF2-40B4-BE49-F238E27FC236}">
                  <a16:creationId xmlns:a16="http://schemas.microsoft.com/office/drawing/2014/main" id="{48E34CBD-5CDA-70E8-1818-0842FB30DA0F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5" name="Google Shape;4080;p22">
              <a:extLst>
                <a:ext uri="{FF2B5EF4-FFF2-40B4-BE49-F238E27FC236}">
                  <a16:creationId xmlns:a16="http://schemas.microsoft.com/office/drawing/2014/main" id="{7399188A-7620-CD96-7971-DC637162EC09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6" name="Google Shape;4081;p22">
              <a:extLst>
                <a:ext uri="{FF2B5EF4-FFF2-40B4-BE49-F238E27FC236}">
                  <a16:creationId xmlns:a16="http://schemas.microsoft.com/office/drawing/2014/main" id="{B40A97E5-9D46-289C-9408-D8A093DA27D2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7" name="Google Shape;4082;p22">
              <a:extLst>
                <a:ext uri="{FF2B5EF4-FFF2-40B4-BE49-F238E27FC236}">
                  <a16:creationId xmlns:a16="http://schemas.microsoft.com/office/drawing/2014/main" id="{C5BA5495-2502-96DE-7AE6-AEE511CC6CC1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8" name="Google Shape;4083;p22">
              <a:extLst>
                <a:ext uri="{FF2B5EF4-FFF2-40B4-BE49-F238E27FC236}">
                  <a16:creationId xmlns:a16="http://schemas.microsoft.com/office/drawing/2014/main" id="{EAD63276-C792-A1D5-E354-7E7DA8D9CD63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9" name="Google Shape;4084;p22">
              <a:extLst>
                <a:ext uri="{FF2B5EF4-FFF2-40B4-BE49-F238E27FC236}">
                  <a16:creationId xmlns:a16="http://schemas.microsoft.com/office/drawing/2014/main" id="{CCC04B1F-5100-92EA-E099-9B043B35AA08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0" name="Google Shape;4085;p22">
              <a:extLst>
                <a:ext uri="{FF2B5EF4-FFF2-40B4-BE49-F238E27FC236}">
                  <a16:creationId xmlns:a16="http://schemas.microsoft.com/office/drawing/2014/main" id="{78D4E4E8-FB48-656B-608B-2BFFCD067446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1" name="Google Shape;4086;p22">
              <a:extLst>
                <a:ext uri="{FF2B5EF4-FFF2-40B4-BE49-F238E27FC236}">
                  <a16:creationId xmlns:a16="http://schemas.microsoft.com/office/drawing/2014/main" id="{6800D3CC-8E38-000F-DE33-ADF404DAAF07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2" name="Google Shape;4087;p22">
              <a:extLst>
                <a:ext uri="{FF2B5EF4-FFF2-40B4-BE49-F238E27FC236}">
                  <a16:creationId xmlns:a16="http://schemas.microsoft.com/office/drawing/2014/main" id="{ECEE4D20-9E2F-332C-30DF-FFBCDE27FA2C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3" name="Google Shape;4088;p22">
              <a:extLst>
                <a:ext uri="{FF2B5EF4-FFF2-40B4-BE49-F238E27FC236}">
                  <a16:creationId xmlns:a16="http://schemas.microsoft.com/office/drawing/2014/main" id="{7867C68C-1F3C-039C-33E3-32F4C053631E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4" name="Google Shape;4089;p22">
              <a:extLst>
                <a:ext uri="{FF2B5EF4-FFF2-40B4-BE49-F238E27FC236}">
                  <a16:creationId xmlns:a16="http://schemas.microsoft.com/office/drawing/2014/main" id="{92770A35-015E-7F59-5115-15918B3CB92D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5" name="Google Shape;4090;p22">
              <a:extLst>
                <a:ext uri="{FF2B5EF4-FFF2-40B4-BE49-F238E27FC236}">
                  <a16:creationId xmlns:a16="http://schemas.microsoft.com/office/drawing/2014/main" id="{5465A5CB-445E-4BFD-0DDA-A62BA1750C31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6" name="Google Shape;4091;p22">
              <a:extLst>
                <a:ext uri="{FF2B5EF4-FFF2-40B4-BE49-F238E27FC236}">
                  <a16:creationId xmlns:a16="http://schemas.microsoft.com/office/drawing/2014/main" id="{3649A216-62FE-61EF-F41E-2E424E3CAD58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7" name="Google Shape;4092;p22">
              <a:extLst>
                <a:ext uri="{FF2B5EF4-FFF2-40B4-BE49-F238E27FC236}">
                  <a16:creationId xmlns:a16="http://schemas.microsoft.com/office/drawing/2014/main" id="{29A88FF1-66E8-9C87-0017-CAD7009A1B6B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8" name="Google Shape;4093;p22">
              <a:extLst>
                <a:ext uri="{FF2B5EF4-FFF2-40B4-BE49-F238E27FC236}">
                  <a16:creationId xmlns:a16="http://schemas.microsoft.com/office/drawing/2014/main" id="{8B54154C-E458-3AD9-88D6-80DA8F445AE4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9" name="Google Shape;4094;p22">
              <a:extLst>
                <a:ext uri="{FF2B5EF4-FFF2-40B4-BE49-F238E27FC236}">
                  <a16:creationId xmlns:a16="http://schemas.microsoft.com/office/drawing/2014/main" id="{94B6D0B9-72AF-28A3-DF22-E5DA6D210951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0" name="Google Shape;4095;p22">
              <a:extLst>
                <a:ext uri="{FF2B5EF4-FFF2-40B4-BE49-F238E27FC236}">
                  <a16:creationId xmlns:a16="http://schemas.microsoft.com/office/drawing/2014/main" id="{00DA65BE-B0C1-45AB-7D68-0E4F691E9B7E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1" name="Google Shape;4096;p22">
              <a:extLst>
                <a:ext uri="{FF2B5EF4-FFF2-40B4-BE49-F238E27FC236}">
                  <a16:creationId xmlns:a16="http://schemas.microsoft.com/office/drawing/2014/main" id="{165C7600-ACE8-8C58-1E61-E8769C9D6B86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2" name="Google Shape;4097;p22">
              <a:extLst>
                <a:ext uri="{FF2B5EF4-FFF2-40B4-BE49-F238E27FC236}">
                  <a16:creationId xmlns:a16="http://schemas.microsoft.com/office/drawing/2014/main" id="{8F55B96A-B431-814C-DE36-AB8B5152F2D0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3" name="Google Shape;4098;p22">
              <a:extLst>
                <a:ext uri="{FF2B5EF4-FFF2-40B4-BE49-F238E27FC236}">
                  <a16:creationId xmlns:a16="http://schemas.microsoft.com/office/drawing/2014/main" id="{312EB36E-C1EE-4D20-4765-646198AB5638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4" name="Google Shape;4099;p22">
              <a:extLst>
                <a:ext uri="{FF2B5EF4-FFF2-40B4-BE49-F238E27FC236}">
                  <a16:creationId xmlns:a16="http://schemas.microsoft.com/office/drawing/2014/main" id="{C094720E-3F7E-1BB8-42A1-17FB337EFF35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5" name="Google Shape;4100;p22">
              <a:extLst>
                <a:ext uri="{FF2B5EF4-FFF2-40B4-BE49-F238E27FC236}">
                  <a16:creationId xmlns:a16="http://schemas.microsoft.com/office/drawing/2014/main" id="{CC14CE9F-9348-872E-EAED-021F77467E12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6" name="Google Shape;4101;p22">
              <a:extLst>
                <a:ext uri="{FF2B5EF4-FFF2-40B4-BE49-F238E27FC236}">
                  <a16:creationId xmlns:a16="http://schemas.microsoft.com/office/drawing/2014/main" id="{62762C16-D141-5B20-9EB5-C677E8BAACFA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7" name="Google Shape;4102;p22">
              <a:extLst>
                <a:ext uri="{FF2B5EF4-FFF2-40B4-BE49-F238E27FC236}">
                  <a16:creationId xmlns:a16="http://schemas.microsoft.com/office/drawing/2014/main" id="{A3AD554B-A300-B937-EA8B-0022C429A587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8" name="Google Shape;4103;p22">
              <a:extLst>
                <a:ext uri="{FF2B5EF4-FFF2-40B4-BE49-F238E27FC236}">
                  <a16:creationId xmlns:a16="http://schemas.microsoft.com/office/drawing/2014/main" id="{39525E70-A137-26BF-86D8-2AA0F10837CA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9" name="Google Shape;4104;p22">
              <a:extLst>
                <a:ext uri="{FF2B5EF4-FFF2-40B4-BE49-F238E27FC236}">
                  <a16:creationId xmlns:a16="http://schemas.microsoft.com/office/drawing/2014/main" id="{B5253D92-0292-BFB8-C798-72886D75BDC7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0" name="Google Shape;4105;p22">
              <a:extLst>
                <a:ext uri="{FF2B5EF4-FFF2-40B4-BE49-F238E27FC236}">
                  <a16:creationId xmlns:a16="http://schemas.microsoft.com/office/drawing/2014/main" id="{181895E8-9CDB-3810-C0C5-46317432960A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1" name="Google Shape;4106;p22">
              <a:extLst>
                <a:ext uri="{FF2B5EF4-FFF2-40B4-BE49-F238E27FC236}">
                  <a16:creationId xmlns:a16="http://schemas.microsoft.com/office/drawing/2014/main" id="{B91337A3-623A-33B2-1442-5BA22F73FB38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2" name="Google Shape;4107;p22">
              <a:extLst>
                <a:ext uri="{FF2B5EF4-FFF2-40B4-BE49-F238E27FC236}">
                  <a16:creationId xmlns:a16="http://schemas.microsoft.com/office/drawing/2014/main" id="{C9364FA8-A0CD-130B-45EA-18EC2A64A4E9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3" name="Google Shape;4108;p22">
              <a:extLst>
                <a:ext uri="{FF2B5EF4-FFF2-40B4-BE49-F238E27FC236}">
                  <a16:creationId xmlns:a16="http://schemas.microsoft.com/office/drawing/2014/main" id="{BAE7C308-0C65-07C3-836B-74848B560863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4" name="Google Shape;4109;p22">
              <a:extLst>
                <a:ext uri="{FF2B5EF4-FFF2-40B4-BE49-F238E27FC236}">
                  <a16:creationId xmlns:a16="http://schemas.microsoft.com/office/drawing/2014/main" id="{1FAC73A6-B29D-2745-7305-7D5EDE1BB863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5" name="Google Shape;4110;p22">
              <a:extLst>
                <a:ext uri="{FF2B5EF4-FFF2-40B4-BE49-F238E27FC236}">
                  <a16:creationId xmlns:a16="http://schemas.microsoft.com/office/drawing/2014/main" id="{065B9363-373A-9B32-A232-D52E97DB1267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6" name="Google Shape;4111;p22">
              <a:extLst>
                <a:ext uri="{FF2B5EF4-FFF2-40B4-BE49-F238E27FC236}">
                  <a16:creationId xmlns:a16="http://schemas.microsoft.com/office/drawing/2014/main" id="{39564045-B937-9AA2-0BDF-68A4338CEBFA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7" name="Google Shape;4112;p22">
              <a:extLst>
                <a:ext uri="{FF2B5EF4-FFF2-40B4-BE49-F238E27FC236}">
                  <a16:creationId xmlns:a16="http://schemas.microsoft.com/office/drawing/2014/main" id="{4D7485E9-79EB-6365-F3FF-0A7DB5ACF537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8" name="Google Shape;4113;p22">
              <a:extLst>
                <a:ext uri="{FF2B5EF4-FFF2-40B4-BE49-F238E27FC236}">
                  <a16:creationId xmlns:a16="http://schemas.microsoft.com/office/drawing/2014/main" id="{264D4F68-318F-D3DC-0F34-BD50B1B588A7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9" name="Google Shape;4114;p22">
              <a:extLst>
                <a:ext uri="{FF2B5EF4-FFF2-40B4-BE49-F238E27FC236}">
                  <a16:creationId xmlns:a16="http://schemas.microsoft.com/office/drawing/2014/main" id="{9AB17104-50D9-8958-C808-FF8780FA0D4A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0" name="Google Shape;4115;p22">
              <a:extLst>
                <a:ext uri="{FF2B5EF4-FFF2-40B4-BE49-F238E27FC236}">
                  <a16:creationId xmlns:a16="http://schemas.microsoft.com/office/drawing/2014/main" id="{171A3D28-6618-AAD9-5655-8AD032ABC6D6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1" name="Google Shape;4116;p22">
              <a:extLst>
                <a:ext uri="{FF2B5EF4-FFF2-40B4-BE49-F238E27FC236}">
                  <a16:creationId xmlns:a16="http://schemas.microsoft.com/office/drawing/2014/main" id="{F64343FF-8E63-527B-8D4C-DC466E4D9845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2" name="Google Shape;4117;p22">
              <a:extLst>
                <a:ext uri="{FF2B5EF4-FFF2-40B4-BE49-F238E27FC236}">
                  <a16:creationId xmlns:a16="http://schemas.microsoft.com/office/drawing/2014/main" id="{CCB7A1E8-4716-0807-9447-17B1279FD7CC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3" name="Google Shape;4118;p22">
              <a:extLst>
                <a:ext uri="{FF2B5EF4-FFF2-40B4-BE49-F238E27FC236}">
                  <a16:creationId xmlns:a16="http://schemas.microsoft.com/office/drawing/2014/main" id="{E1931671-D358-7383-CA9F-FB061C5566FF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4" name="Google Shape;4119;p22">
              <a:extLst>
                <a:ext uri="{FF2B5EF4-FFF2-40B4-BE49-F238E27FC236}">
                  <a16:creationId xmlns:a16="http://schemas.microsoft.com/office/drawing/2014/main" id="{7819B908-4F41-FCE7-D06A-BB7F963F5BF6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5" name="Google Shape;4120;p22">
              <a:extLst>
                <a:ext uri="{FF2B5EF4-FFF2-40B4-BE49-F238E27FC236}">
                  <a16:creationId xmlns:a16="http://schemas.microsoft.com/office/drawing/2014/main" id="{2E451A6F-DBDE-563D-59FD-AD4FD14458F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6" name="Google Shape;4121;p22">
              <a:extLst>
                <a:ext uri="{FF2B5EF4-FFF2-40B4-BE49-F238E27FC236}">
                  <a16:creationId xmlns:a16="http://schemas.microsoft.com/office/drawing/2014/main" id="{51A96006-2579-7AAA-46D2-88E7D5546690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7" name="Google Shape;4122;p22">
              <a:extLst>
                <a:ext uri="{FF2B5EF4-FFF2-40B4-BE49-F238E27FC236}">
                  <a16:creationId xmlns:a16="http://schemas.microsoft.com/office/drawing/2014/main" id="{228BF174-53B5-5B05-B878-145DA3C94CAC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8" name="Google Shape;4123;p22">
              <a:extLst>
                <a:ext uri="{FF2B5EF4-FFF2-40B4-BE49-F238E27FC236}">
                  <a16:creationId xmlns:a16="http://schemas.microsoft.com/office/drawing/2014/main" id="{F0F9E9FB-B658-A25E-1E75-A0DB4A974B0F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9" name="Google Shape;4124;p22">
              <a:extLst>
                <a:ext uri="{FF2B5EF4-FFF2-40B4-BE49-F238E27FC236}">
                  <a16:creationId xmlns:a16="http://schemas.microsoft.com/office/drawing/2014/main" id="{EC232637-25F3-465F-DB7D-0D3E1D31CED7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0" name="Google Shape;4125;p22">
              <a:extLst>
                <a:ext uri="{FF2B5EF4-FFF2-40B4-BE49-F238E27FC236}">
                  <a16:creationId xmlns:a16="http://schemas.microsoft.com/office/drawing/2014/main" id="{BECD39C1-D763-F2F4-A656-7449D8BE13D1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1" name="Google Shape;4126;p22">
              <a:extLst>
                <a:ext uri="{FF2B5EF4-FFF2-40B4-BE49-F238E27FC236}">
                  <a16:creationId xmlns:a16="http://schemas.microsoft.com/office/drawing/2014/main" id="{D93420B9-39AB-DEB3-E988-273D39DD7782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2" name="Google Shape;4127;p22">
              <a:extLst>
                <a:ext uri="{FF2B5EF4-FFF2-40B4-BE49-F238E27FC236}">
                  <a16:creationId xmlns:a16="http://schemas.microsoft.com/office/drawing/2014/main" id="{43C34667-54C9-80B6-7109-5BB2FE5F2C0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3" name="Google Shape;4128;p22">
              <a:extLst>
                <a:ext uri="{FF2B5EF4-FFF2-40B4-BE49-F238E27FC236}">
                  <a16:creationId xmlns:a16="http://schemas.microsoft.com/office/drawing/2014/main" id="{B6571263-DA66-9DEC-D278-44C9523BC16D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4" name="Google Shape;4129;p22">
              <a:extLst>
                <a:ext uri="{FF2B5EF4-FFF2-40B4-BE49-F238E27FC236}">
                  <a16:creationId xmlns:a16="http://schemas.microsoft.com/office/drawing/2014/main" id="{AE14DC96-F10D-6361-1C16-224EB085CE99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5" name="Google Shape;4130;p22">
              <a:extLst>
                <a:ext uri="{FF2B5EF4-FFF2-40B4-BE49-F238E27FC236}">
                  <a16:creationId xmlns:a16="http://schemas.microsoft.com/office/drawing/2014/main" id="{A67B9854-AEB6-AE83-A884-0F5F893B005B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6" name="Google Shape;4131;p22">
              <a:extLst>
                <a:ext uri="{FF2B5EF4-FFF2-40B4-BE49-F238E27FC236}">
                  <a16:creationId xmlns:a16="http://schemas.microsoft.com/office/drawing/2014/main" id="{891ED0B9-367B-62EC-D50A-2C4C225EE29F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7" name="Google Shape;4132;p22">
              <a:extLst>
                <a:ext uri="{FF2B5EF4-FFF2-40B4-BE49-F238E27FC236}">
                  <a16:creationId xmlns:a16="http://schemas.microsoft.com/office/drawing/2014/main" id="{31A877BB-3320-9B1B-903E-7DB12C918184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8" name="Google Shape;4133;p22">
              <a:extLst>
                <a:ext uri="{FF2B5EF4-FFF2-40B4-BE49-F238E27FC236}">
                  <a16:creationId xmlns:a16="http://schemas.microsoft.com/office/drawing/2014/main" id="{3CC5F9A3-E349-F669-79B4-08080ADDFE05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9" name="Google Shape;4134;p22">
              <a:extLst>
                <a:ext uri="{FF2B5EF4-FFF2-40B4-BE49-F238E27FC236}">
                  <a16:creationId xmlns:a16="http://schemas.microsoft.com/office/drawing/2014/main" id="{EA8226F7-2C6E-722A-1C1C-32A0BF05F345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0" name="Google Shape;4135;p22">
              <a:extLst>
                <a:ext uri="{FF2B5EF4-FFF2-40B4-BE49-F238E27FC236}">
                  <a16:creationId xmlns:a16="http://schemas.microsoft.com/office/drawing/2014/main" id="{8925438C-3315-D19D-754A-8487C1505DF3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1" name="Google Shape;4136;p22">
              <a:extLst>
                <a:ext uri="{FF2B5EF4-FFF2-40B4-BE49-F238E27FC236}">
                  <a16:creationId xmlns:a16="http://schemas.microsoft.com/office/drawing/2014/main" id="{36F7E5B8-6021-5678-C942-D8BCDAAE706A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2" name="Google Shape;4137;p22">
              <a:extLst>
                <a:ext uri="{FF2B5EF4-FFF2-40B4-BE49-F238E27FC236}">
                  <a16:creationId xmlns:a16="http://schemas.microsoft.com/office/drawing/2014/main" id="{05F8A107-F48D-9A2E-6AC1-C56986D4EFFE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3" name="Google Shape;4138;p22">
              <a:extLst>
                <a:ext uri="{FF2B5EF4-FFF2-40B4-BE49-F238E27FC236}">
                  <a16:creationId xmlns:a16="http://schemas.microsoft.com/office/drawing/2014/main" id="{0BB484F0-1F64-3156-5FAC-434E2574CE2A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4" name="Google Shape;4139;p22">
              <a:extLst>
                <a:ext uri="{FF2B5EF4-FFF2-40B4-BE49-F238E27FC236}">
                  <a16:creationId xmlns:a16="http://schemas.microsoft.com/office/drawing/2014/main" id="{FFC1264C-8EFE-B0F4-95F3-D884E568D98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5" name="Google Shape;4140;p22">
              <a:extLst>
                <a:ext uri="{FF2B5EF4-FFF2-40B4-BE49-F238E27FC236}">
                  <a16:creationId xmlns:a16="http://schemas.microsoft.com/office/drawing/2014/main" id="{F461EFB4-000D-6FF3-68C5-CE5B40CFEA7B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6" name="Google Shape;4141;p22">
              <a:extLst>
                <a:ext uri="{FF2B5EF4-FFF2-40B4-BE49-F238E27FC236}">
                  <a16:creationId xmlns:a16="http://schemas.microsoft.com/office/drawing/2014/main" id="{B41F4F98-F8E3-6A90-3767-60B161FDC511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7" name="Google Shape;4142;p22">
              <a:extLst>
                <a:ext uri="{FF2B5EF4-FFF2-40B4-BE49-F238E27FC236}">
                  <a16:creationId xmlns:a16="http://schemas.microsoft.com/office/drawing/2014/main" id="{47CDABE4-DCF2-FF36-5D83-8D92760992B4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8" name="Google Shape;4143;p22">
              <a:extLst>
                <a:ext uri="{FF2B5EF4-FFF2-40B4-BE49-F238E27FC236}">
                  <a16:creationId xmlns:a16="http://schemas.microsoft.com/office/drawing/2014/main" id="{AE19BF10-C4B0-0BA6-C550-8A3AC7CF225A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9" name="Google Shape;4144;p22">
              <a:extLst>
                <a:ext uri="{FF2B5EF4-FFF2-40B4-BE49-F238E27FC236}">
                  <a16:creationId xmlns:a16="http://schemas.microsoft.com/office/drawing/2014/main" id="{0E116AA9-F318-A3EA-FBE4-BDB04D15EF0C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0" name="Google Shape;4145;p22">
              <a:extLst>
                <a:ext uri="{FF2B5EF4-FFF2-40B4-BE49-F238E27FC236}">
                  <a16:creationId xmlns:a16="http://schemas.microsoft.com/office/drawing/2014/main" id="{3FBEE38A-B48E-B2D1-C2CF-0D08D71C5A14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1" name="Google Shape;4146;p22">
              <a:extLst>
                <a:ext uri="{FF2B5EF4-FFF2-40B4-BE49-F238E27FC236}">
                  <a16:creationId xmlns:a16="http://schemas.microsoft.com/office/drawing/2014/main" id="{2E855EA5-87E8-D265-A535-1D3D68287646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2" name="Google Shape;4147;p22">
              <a:extLst>
                <a:ext uri="{FF2B5EF4-FFF2-40B4-BE49-F238E27FC236}">
                  <a16:creationId xmlns:a16="http://schemas.microsoft.com/office/drawing/2014/main" id="{5F1A762E-A663-5689-3036-36A52D6583A1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3" name="Google Shape;4148;p22">
              <a:extLst>
                <a:ext uri="{FF2B5EF4-FFF2-40B4-BE49-F238E27FC236}">
                  <a16:creationId xmlns:a16="http://schemas.microsoft.com/office/drawing/2014/main" id="{5E3512B1-88FE-3CDC-087A-36AF08BDDD73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4" name="Google Shape;4149;p22">
              <a:extLst>
                <a:ext uri="{FF2B5EF4-FFF2-40B4-BE49-F238E27FC236}">
                  <a16:creationId xmlns:a16="http://schemas.microsoft.com/office/drawing/2014/main" id="{4D8CA8C9-5AD7-FD2B-6665-63BDA4B9A5C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5" name="Google Shape;4150;p22">
              <a:extLst>
                <a:ext uri="{FF2B5EF4-FFF2-40B4-BE49-F238E27FC236}">
                  <a16:creationId xmlns:a16="http://schemas.microsoft.com/office/drawing/2014/main" id="{47D54798-2250-8C7E-ABFB-2DC94FBCBEA3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6" name="Google Shape;4151;p22">
              <a:extLst>
                <a:ext uri="{FF2B5EF4-FFF2-40B4-BE49-F238E27FC236}">
                  <a16:creationId xmlns:a16="http://schemas.microsoft.com/office/drawing/2014/main" id="{FA12BCED-E578-0512-6B3E-E8C01C2A07B5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7" name="Google Shape;4152;p22">
              <a:extLst>
                <a:ext uri="{FF2B5EF4-FFF2-40B4-BE49-F238E27FC236}">
                  <a16:creationId xmlns:a16="http://schemas.microsoft.com/office/drawing/2014/main" id="{9C0689FF-AC0F-A7BF-E0AE-BB38CB783585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8" name="Google Shape;4153;p22">
              <a:extLst>
                <a:ext uri="{FF2B5EF4-FFF2-40B4-BE49-F238E27FC236}">
                  <a16:creationId xmlns:a16="http://schemas.microsoft.com/office/drawing/2014/main" id="{259EF549-F8C4-BED7-188C-90F6EFCA1B1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9" name="Google Shape;4154;p22">
              <a:extLst>
                <a:ext uri="{FF2B5EF4-FFF2-40B4-BE49-F238E27FC236}">
                  <a16:creationId xmlns:a16="http://schemas.microsoft.com/office/drawing/2014/main" id="{97EE4022-E0CA-333D-1F56-5253093F719C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0" name="Google Shape;4155;p22">
              <a:extLst>
                <a:ext uri="{FF2B5EF4-FFF2-40B4-BE49-F238E27FC236}">
                  <a16:creationId xmlns:a16="http://schemas.microsoft.com/office/drawing/2014/main" id="{B043CA42-E7E7-FDD8-1B97-09C5452FBB3F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1" name="Google Shape;4156;p22">
              <a:extLst>
                <a:ext uri="{FF2B5EF4-FFF2-40B4-BE49-F238E27FC236}">
                  <a16:creationId xmlns:a16="http://schemas.microsoft.com/office/drawing/2014/main" id="{1D85143E-04E8-550B-CBFE-709293EFD2EF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2" name="Google Shape;4157;p22">
              <a:extLst>
                <a:ext uri="{FF2B5EF4-FFF2-40B4-BE49-F238E27FC236}">
                  <a16:creationId xmlns:a16="http://schemas.microsoft.com/office/drawing/2014/main" id="{5D6BFA7D-1F61-199F-8754-167D56353F90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3" name="Google Shape;4158;p22">
              <a:extLst>
                <a:ext uri="{FF2B5EF4-FFF2-40B4-BE49-F238E27FC236}">
                  <a16:creationId xmlns:a16="http://schemas.microsoft.com/office/drawing/2014/main" id="{1D1CADD7-BD92-1207-F822-54D1AEEE7E28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4" name="Google Shape;4159;p22">
              <a:extLst>
                <a:ext uri="{FF2B5EF4-FFF2-40B4-BE49-F238E27FC236}">
                  <a16:creationId xmlns:a16="http://schemas.microsoft.com/office/drawing/2014/main" id="{4CF9FADF-0057-A89E-A4B4-5B306F49E2D8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5" name="Google Shape;4160;p22">
              <a:extLst>
                <a:ext uri="{FF2B5EF4-FFF2-40B4-BE49-F238E27FC236}">
                  <a16:creationId xmlns:a16="http://schemas.microsoft.com/office/drawing/2014/main" id="{07577803-6D2D-5FA1-C0E7-1521E064F9B8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6" name="Google Shape;4161;p22">
              <a:extLst>
                <a:ext uri="{FF2B5EF4-FFF2-40B4-BE49-F238E27FC236}">
                  <a16:creationId xmlns:a16="http://schemas.microsoft.com/office/drawing/2014/main" id="{0C8B8CCE-CF80-46DD-8654-AB56E7E9180D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7" name="Google Shape;4162;p22">
              <a:extLst>
                <a:ext uri="{FF2B5EF4-FFF2-40B4-BE49-F238E27FC236}">
                  <a16:creationId xmlns:a16="http://schemas.microsoft.com/office/drawing/2014/main" id="{9A6DFFEC-E25B-2C41-D535-E6625EE0D1BF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8" name="Google Shape;4163;p22">
              <a:extLst>
                <a:ext uri="{FF2B5EF4-FFF2-40B4-BE49-F238E27FC236}">
                  <a16:creationId xmlns:a16="http://schemas.microsoft.com/office/drawing/2014/main" id="{C96433A4-FFDD-0277-B688-0153C1E98084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9" name="Google Shape;4164;p22">
              <a:extLst>
                <a:ext uri="{FF2B5EF4-FFF2-40B4-BE49-F238E27FC236}">
                  <a16:creationId xmlns:a16="http://schemas.microsoft.com/office/drawing/2014/main" id="{F25C7746-FC1C-A4C8-E720-FBDFCEFC492F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0" name="Google Shape;4165;p22">
              <a:extLst>
                <a:ext uri="{FF2B5EF4-FFF2-40B4-BE49-F238E27FC236}">
                  <a16:creationId xmlns:a16="http://schemas.microsoft.com/office/drawing/2014/main" id="{084DC476-FA5A-75FF-44D8-C9F1D7C46D4A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1" name="Google Shape;4166;p22">
              <a:extLst>
                <a:ext uri="{FF2B5EF4-FFF2-40B4-BE49-F238E27FC236}">
                  <a16:creationId xmlns:a16="http://schemas.microsoft.com/office/drawing/2014/main" id="{96F94EE2-4371-9A95-05D7-5A2EEBC5D98F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2" name="Google Shape;4167;p22">
              <a:extLst>
                <a:ext uri="{FF2B5EF4-FFF2-40B4-BE49-F238E27FC236}">
                  <a16:creationId xmlns:a16="http://schemas.microsoft.com/office/drawing/2014/main" id="{A1A186E6-1C22-9F55-4B69-FEBDC3A1F45D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3" name="Google Shape;4168;p22">
              <a:extLst>
                <a:ext uri="{FF2B5EF4-FFF2-40B4-BE49-F238E27FC236}">
                  <a16:creationId xmlns:a16="http://schemas.microsoft.com/office/drawing/2014/main" id="{BBCD69CE-1AED-F99F-9941-E9305E5F37AA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4" name="Google Shape;4169;p22">
              <a:extLst>
                <a:ext uri="{FF2B5EF4-FFF2-40B4-BE49-F238E27FC236}">
                  <a16:creationId xmlns:a16="http://schemas.microsoft.com/office/drawing/2014/main" id="{1B5DC4B9-18EC-CFFC-0B38-2A46EA64D969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5" name="Google Shape;4170;p22">
              <a:extLst>
                <a:ext uri="{FF2B5EF4-FFF2-40B4-BE49-F238E27FC236}">
                  <a16:creationId xmlns:a16="http://schemas.microsoft.com/office/drawing/2014/main" id="{0E96D142-B0E5-15AA-A35D-F601EF6F5961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6" name="Google Shape;4171;p22">
              <a:extLst>
                <a:ext uri="{FF2B5EF4-FFF2-40B4-BE49-F238E27FC236}">
                  <a16:creationId xmlns:a16="http://schemas.microsoft.com/office/drawing/2014/main" id="{99584C80-F316-AD31-F01B-038FEDAFC1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7" name="Google Shape;4172;p22">
              <a:extLst>
                <a:ext uri="{FF2B5EF4-FFF2-40B4-BE49-F238E27FC236}">
                  <a16:creationId xmlns:a16="http://schemas.microsoft.com/office/drawing/2014/main" id="{9243A00F-838E-E49F-F56E-37EACBAEA676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8" name="Google Shape;4173;p22">
              <a:extLst>
                <a:ext uri="{FF2B5EF4-FFF2-40B4-BE49-F238E27FC236}">
                  <a16:creationId xmlns:a16="http://schemas.microsoft.com/office/drawing/2014/main" id="{FA037FFB-E5F8-B3E4-C4BA-DB56DE61FB60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9" name="Google Shape;4174;p22">
              <a:extLst>
                <a:ext uri="{FF2B5EF4-FFF2-40B4-BE49-F238E27FC236}">
                  <a16:creationId xmlns:a16="http://schemas.microsoft.com/office/drawing/2014/main" id="{4435A101-CBBB-08D6-0012-26C3CBB8A285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0" name="Google Shape;4175;p22">
              <a:extLst>
                <a:ext uri="{FF2B5EF4-FFF2-40B4-BE49-F238E27FC236}">
                  <a16:creationId xmlns:a16="http://schemas.microsoft.com/office/drawing/2014/main" id="{99E5441F-EDB1-E7E9-615C-8EDA3417F53E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1" name="Google Shape;4176;p22">
              <a:extLst>
                <a:ext uri="{FF2B5EF4-FFF2-40B4-BE49-F238E27FC236}">
                  <a16:creationId xmlns:a16="http://schemas.microsoft.com/office/drawing/2014/main" id="{25B372F7-ABD9-FD0B-E785-4FF61DD991E1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2" name="Google Shape;4177;p22">
              <a:extLst>
                <a:ext uri="{FF2B5EF4-FFF2-40B4-BE49-F238E27FC236}">
                  <a16:creationId xmlns:a16="http://schemas.microsoft.com/office/drawing/2014/main" id="{55C5003F-516F-C6F9-5159-0EA6B2292D6B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3" name="Google Shape;4178;p22">
              <a:extLst>
                <a:ext uri="{FF2B5EF4-FFF2-40B4-BE49-F238E27FC236}">
                  <a16:creationId xmlns:a16="http://schemas.microsoft.com/office/drawing/2014/main" id="{62C93053-4FE1-1320-8D17-775F7ECF3132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4" name="Google Shape;4179;p22">
              <a:extLst>
                <a:ext uri="{FF2B5EF4-FFF2-40B4-BE49-F238E27FC236}">
                  <a16:creationId xmlns:a16="http://schemas.microsoft.com/office/drawing/2014/main" id="{63E327A7-1075-7FEE-8E6F-147E20E4E837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5" name="Google Shape;4180;p22">
              <a:extLst>
                <a:ext uri="{FF2B5EF4-FFF2-40B4-BE49-F238E27FC236}">
                  <a16:creationId xmlns:a16="http://schemas.microsoft.com/office/drawing/2014/main" id="{8B2F0002-B132-0B8A-1E65-7742E64BBD39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6" name="Google Shape;4181;p22">
              <a:extLst>
                <a:ext uri="{FF2B5EF4-FFF2-40B4-BE49-F238E27FC236}">
                  <a16:creationId xmlns:a16="http://schemas.microsoft.com/office/drawing/2014/main" id="{18D07BAD-B079-31C6-0807-C11D85AD5F8A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7" name="Google Shape;4182;p22">
              <a:extLst>
                <a:ext uri="{FF2B5EF4-FFF2-40B4-BE49-F238E27FC236}">
                  <a16:creationId xmlns:a16="http://schemas.microsoft.com/office/drawing/2014/main" id="{87CC0A36-B61C-9C09-774C-D9720589BFB5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8" name="Google Shape;4183;p22">
              <a:extLst>
                <a:ext uri="{FF2B5EF4-FFF2-40B4-BE49-F238E27FC236}">
                  <a16:creationId xmlns:a16="http://schemas.microsoft.com/office/drawing/2014/main" id="{CD395C1D-9DA4-C960-E192-D88FCF8DD461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9" name="Google Shape;4184;p22">
              <a:extLst>
                <a:ext uri="{FF2B5EF4-FFF2-40B4-BE49-F238E27FC236}">
                  <a16:creationId xmlns:a16="http://schemas.microsoft.com/office/drawing/2014/main" id="{33FD5928-B76C-685F-9C9A-40AF9C127419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0" name="Google Shape;4185;p22">
              <a:extLst>
                <a:ext uri="{FF2B5EF4-FFF2-40B4-BE49-F238E27FC236}">
                  <a16:creationId xmlns:a16="http://schemas.microsoft.com/office/drawing/2014/main" id="{D9BFE844-496A-6CB5-146C-F7D6D7D26546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1" name="Google Shape;4186;p22">
              <a:extLst>
                <a:ext uri="{FF2B5EF4-FFF2-40B4-BE49-F238E27FC236}">
                  <a16:creationId xmlns:a16="http://schemas.microsoft.com/office/drawing/2014/main" id="{0A858421-8680-0A82-AA42-1A28589C5093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2" name="Google Shape;4187;p22">
              <a:extLst>
                <a:ext uri="{FF2B5EF4-FFF2-40B4-BE49-F238E27FC236}">
                  <a16:creationId xmlns:a16="http://schemas.microsoft.com/office/drawing/2014/main" id="{4BA00646-9C61-9BA2-BA34-92722F13FED1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3" name="Google Shape;4188;p22">
              <a:extLst>
                <a:ext uri="{FF2B5EF4-FFF2-40B4-BE49-F238E27FC236}">
                  <a16:creationId xmlns:a16="http://schemas.microsoft.com/office/drawing/2014/main" id="{76093A12-5466-34D7-852D-B725DB284BF5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4" name="Google Shape;4189;p22">
              <a:extLst>
                <a:ext uri="{FF2B5EF4-FFF2-40B4-BE49-F238E27FC236}">
                  <a16:creationId xmlns:a16="http://schemas.microsoft.com/office/drawing/2014/main" id="{61422DAB-E766-6CB3-691F-2F8C4E86E2AD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5" name="Google Shape;4190;p22">
              <a:extLst>
                <a:ext uri="{FF2B5EF4-FFF2-40B4-BE49-F238E27FC236}">
                  <a16:creationId xmlns:a16="http://schemas.microsoft.com/office/drawing/2014/main" id="{DD192AA6-C167-8513-1741-61A299E8B204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6" name="Google Shape;4191;p22">
              <a:extLst>
                <a:ext uri="{FF2B5EF4-FFF2-40B4-BE49-F238E27FC236}">
                  <a16:creationId xmlns:a16="http://schemas.microsoft.com/office/drawing/2014/main" id="{6495D56D-341A-D98C-EA71-99620EE5AB93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7" name="Google Shape;4192;p22">
              <a:extLst>
                <a:ext uri="{FF2B5EF4-FFF2-40B4-BE49-F238E27FC236}">
                  <a16:creationId xmlns:a16="http://schemas.microsoft.com/office/drawing/2014/main" id="{21775214-1DF0-13EB-ADF2-5C7189D42060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8" name="Google Shape;4193;p22">
              <a:extLst>
                <a:ext uri="{FF2B5EF4-FFF2-40B4-BE49-F238E27FC236}">
                  <a16:creationId xmlns:a16="http://schemas.microsoft.com/office/drawing/2014/main" id="{2F90E334-E142-C78F-D275-3955D7DFEE37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9" name="Google Shape;4194;p22">
              <a:extLst>
                <a:ext uri="{FF2B5EF4-FFF2-40B4-BE49-F238E27FC236}">
                  <a16:creationId xmlns:a16="http://schemas.microsoft.com/office/drawing/2014/main" id="{2E640F61-0C4F-0D6E-ED92-FB3922E2E0CD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0" name="Google Shape;4195;p22">
              <a:extLst>
                <a:ext uri="{FF2B5EF4-FFF2-40B4-BE49-F238E27FC236}">
                  <a16:creationId xmlns:a16="http://schemas.microsoft.com/office/drawing/2014/main" id="{F696D99F-E84C-8F5B-C632-E9C0A3643409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1" name="Google Shape;4196;p22">
              <a:extLst>
                <a:ext uri="{FF2B5EF4-FFF2-40B4-BE49-F238E27FC236}">
                  <a16:creationId xmlns:a16="http://schemas.microsoft.com/office/drawing/2014/main" id="{754DDEBC-D63A-0547-5EEB-F7B22CB3D86A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2" name="Google Shape;4197;p22">
              <a:extLst>
                <a:ext uri="{FF2B5EF4-FFF2-40B4-BE49-F238E27FC236}">
                  <a16:creationId xmlns:a16="http://schemas.microsoft.com/office/drawing/2014/main" id="{BB8F5123-445A-CF30-5B76-B6105FBA4208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3" name="Google Shape;4198;p22">
              <a:extLst>
                <a:ext uri="{FF2B5EF4-FFF2-40B4-BE49-F238E27FC236}">
                  <a16:creationId xmlns:a16="http://schemas.microsoft.com/office/drawing/2014/main" id="{ADE717BE-EB44-AA86-4CF6-1A6B2175D246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4" name="Google Shape;4199;p22">
              <a:extLst>
                <a:ext uri="{FF2B5EF4-FFF2-40B4-BE49-F238E27FC236}">
                  <a16:creationId xmlns:a16="http://schemas.microsoft.com/office/drawing/2014/main" id="{CF678228-63AE-A8DE-F685-F985B7167141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5" name="Google Shape;4200;p22">
              <a:extLst>
                <a:ext uri="{FF2B5EF4-FFF2-40B4-BE49-F238E27FC236}">
                  <a16:creationId xmlns:a16="http://schemas.microsoft.com/office/drawing/2014/main" id="{DE044FB5-E963-9ED3-F2A6-4375C9F06BB6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6" name="Google Shape;4201;p22">
              <a:extLst>
                <a:ext uri="{FF2B5EF4-FFF2-40B4-BE49-F238E27FC236}">
                  <a16:creationId xmlns:a16="http://schemas.microsoft.com/office/drawing/2014/main" id="{9B08D09A-F856-E807-7523-B91ECC9EEDAF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7" name="Google Shape;4202;p22">
              <a:extLst>
                <a:ext uri="{FF2B5EF4-FFF2-40B4-BE49-F238E27FC236}">
                  <a16:creationId xmlns:a16="http://schemas.microsoft.com/office/drawing/2014/main" id="{068E384E-11B5-4DBE-3B5E-A2DBF000A657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8" name="Google Shape;4203;p22">
              <a:extLst>
                <a:ext uri="{FF2B5EF4-FFF2-40B4-BE49-F238E27FC236}">
                  <a16:creationId xmlns:a16="http://schemas.microsoft.com/office/drawing/2014/main" id="{23AA1AC5-A2F4-87DD-3B5B-55EC7663D755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9" name="Google Shape;4204;p22">
              <a:extLst>
                <a:ext uri="{FF2B5EF4-FFF2-40B4-BE49-F238E27FC236}">
                  <a16:creationId xmlns:a16="http://schemas.microsoft.com/office/drawing/2014/main" id="{9DB8B3D5-CD0F-F4FF-2C83-706C83BCE9B0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0" name="Google Shape;4205;p22">
              <a:extLst>
                <a:ext uri="{FF2B5EF4-FFF2-40B4-BE49-F238E27FC236}">
                  <a16:creationId xmlns:a16="http://schemas.microsoft.com/office/drawing/2014/main" id="{6135E5CD-3BA4-548A-BBBD-6E8E93A4F545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1" name="Google Shape;4206;p22">
              <a:extLst>
                <a:ext uri="{FF2B5EF4-FFF2-40B4-BE49-F238E27FC236}">
                  <a16:creationId xmlns:a16="http://schemas.microsoft.com/office/drawing/2014/main" id="{6EC2F089-5EDB-E416-E78F-93AC070250C3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2" name="Google Shape;4207;p22">
              <a:extLst>
                <a:ext uri="{FF2B5EF4-FFF2-40B4-BE49-F238E27FC236}">
                  <a16:creationId xmlns:a16="http://schemas.microsoft.com/office/drawing/2014/main" id="{C1FA3AFB-5F0B-2FCB-7F69-6BB375447C2C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3" name="Google Shape;4208;p22">
              <a:extLst>
                <a:ext uri="{FF2B5EF4-FFF2-40B4-BE49-F238E27FC236}">
                  <a16:creationId xmlns:a16="http://schemas.microsoft.com/office/drawing/2014/main" id="{95982907-6EBE-2FB4-4496-5521855A3CAC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4" name="Google Shape;4209;p22">
              <a:extLst>
                <a:ext uri="{FF2B5EF4-FFF2-40B4-BE49-F238E27FC236}">
                  <a16:creationId xmlns:a16="http://schemas.microsoft.com/office/drawing/2014/main" id="{897B1E59-16E5-376F-B53E-5EDB26027B4D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5" name="Google Shape;4210;p22">
              <a:extLst>
                <a:ext uri="{FF2B5EF4-FFF2-40B4-BE49-F238E27FC236}">
                  <a16:creationId xmlns:a16="http://schemas.microsoft.com/office/drawing/2014/main" id="{AFA44EC8-F8F0-7518-A65A-D5B1DE958219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6" name="Google Shape;4211;p22">
              <a:extLst>
                <a:ext uri="{FF2B5EF4-FFF2-40B4-BE49-F238E27FC236}">
                  <a16:creationId xmlns:a16="http://schemas.microsoft.com/office/drawing/2014/main" id="{134CCB94-C249-2571-065B-BC7C881FB191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7" name="Google Shape;4212;p22">
              <a:extLst>
                <a:ext uri="{FF2B5EF4-FFF2-40B4-BE49-F238E27FC236}">
                  <a16:creationId xmlns:a16="http://schemas.microsoft.com/office/drawing/2014/main" id="{DCE5FFF1-C32E-6A69-EC1E-E2521AA5A83C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8" name="Google Shape;4213;p22">
              <a:extLst>
                <a:ext uri="{FF2B5EF4-FFF2-40B4-BE49-F238E27FC236}">
                  <a16:creationId xmlns:a16="http://schemas.microsoft.com/office/drawing/2014/main" id="{11E84518-3E68-11D0-3AD1-6F2DE5088DC3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9" name="Google Shape;4214;p22">
              <a:extLst>
                <a:ext uri="{FF2B5EF4-FFF2-40B4-BE49-F238E27FC236}">
                  <a16:creationId xmlns:a16="http://schemas.microsoft.com/office/drawing/2014/main" id="{F4ABD00F-1B3F-820B-FAC7-13EA985DDA48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0" name="Google Shape;4215;p22">
              <a:extLst>
                <a:ext uri="{FF2B5EF4-FFF2-40B4-BE49-F238E27FC236}">
                  <a16:creationId xmlns:a16="http://schemas.microsoft.com/office/drawing/2014/main" id="{AFAF5827-5E06-B0EB-D22A-5EEEE6849BF2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1" name="Google Shape;4216;p22">
              <a:extLst>
                <a:ext uri="{FF2B5EF4-FFF2-40B4-BE49-F238E27FC236}">
                  <a16:creationId xmlns:a16="http://schemas.microsoft.com/office/drawing/2014/main" id="{B0036ED3-CBBC-BF03-C489-89833E88813A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2" name="Google Shape;4217;p22">
              <a:extLst>
                <a:ext uri="{FF2B5EF4-FFF2-40B4-BE49-F238E27FC236}">
                  <a16:creationId xmlns:a16="http://schemas.microsoft.com/office/drawing/2014/main" id="{B692D899-A5E7-F563-21B6-E172231789BA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3" name="Google Shape;4218;p22">
              <a:extLst>
                <a:ext uri="{FF2B5EF4-FFF2-40B4-BE49-F238E27FC236}">
                  <a16:creationId xmlns:a16="http://schemas.microsoft.com/office/drawing/2014/main" id="{A75F6886-A55C-8BAF-851B-B94442D7D8E7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4" name="Google Shape;4219;p22">
              <a:extLst>
                <a:ext uri="{FF2B5EF4-FFF2-40B4-BE49-F238E27FC236}">
                  <a16:creationId xmlns:a16="http://schemas.microsoft.com/office/drawing/2014/main" id="{402D36B3-321A-708F-2BDE-C88B5208A0E0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5" name="Google Shape;4220;p22">
              <a:extLst>
                <a:ext uri="{FF2B5EF4-FFF2-40B4-BE49-F238E27FC236}">
                  <a16:creationId xmlns:a16="http://schemas.microsoft.com/office/drawing/2014/main" id="{CEFB575F-32C3-FF82-9E91-565CFA1EC639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6" name="Google Shape;4221;p22">
              <a:extLst>
                <a:ext uri="{FF2B5EF4-FFF2-40B4-BE49-F238E27FC236}">
                  <a16:creationId xmlns:a16="http://schemas.microsoft.com/office/drawing/2014/main" id="{63D1070B-44FA-9809-16B0-853E8ED0FE32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7" name="Google Shape;4222;p22">
              <a:extLst>
                <a:ext uri="{FF2B5EF4-FFF2-40B4-BE49-F238E27FC236}">
                  <a16:creationId xmlns:a16="http://schemas.microsoft.com/office/drawing/2014/main" id="{A6CE0252-1714-B2B8-9D65-D55366B4A3F9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8" name="Google Shape;4223;p22">
              <a:extLst>
                <a:ext uri="{FF2B5EF4-FFF2-40B4-BE49-F238E27FC236}">
                  <a16:creationId xmlns:a16="http://schemas.microsoft.com/office/drawing/2014/main" id="{8D3E50AB-6B86-CCE0-CD7B-B173ED83B875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9" name="Google Shape;4224;p22">
              <a:extLst>
                <a:ext uri="{FF2B5EF4-FFF2-40B4-BE49-F238E27FC236}">
                  <a16:creationId xmlns:a16="http://schemas.microsoft.com/office/drawing/2014/main" id="{7EA7ADD9-F953-609D-46E1-9FAC381991D0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0" name="Google Shape;4225;p22">
              <a:extLst>
                <a:ext uri="{FF2B5EF4-FFF2-40B4-BE49-F238E27FC236}">
                  <a16:creationId xmlns:a16="http://schemas.microsoft.com/office/drawing/2014/main" id="{D9C49684-7730-6DE1-20D7-4EB2FD8EDB5F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1" name="Google Shape;4226;p22">
              <a:extLst>
                <a:ext uri="{FF2B5EF4-FFF2-40B4-BE49-F238E27FC236}">
                  <a16:creationId xmlns:a16="http://schemas.microsoft.com/office/drawing/2014/main" id="{27052E11-CBB2-9E2C-CCCD-5F14F0982017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2" name="Google Shape;4227;p22">
              <a:extLst>
                <a:ext uri="{FF2B5EF4-FFF2-40B4-BE49-F238E27FC236}">
                  <a16:creationId xmlns:a16="http://schemas.microsoft.com/office/drawing/2014/main" id="{95121BB6-0CDE-45C3-119E-DA9583871B23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3" name="Google Shape;4228;p22">
              <a:extLst>
                <a:ext uri="{FF2B5EF4-FFF2-40B4-BE49-F238E27FC236}">
                  <a16:creationId xmlns:a16="http://schemas.microsoft.com/office/drawing/2014/main" id="{D8DCC96C-ABB3-8D0B-7999-38586F99EABB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4" name="Google Shape;4229;p22">
              <a:extLst>
                <a:ext uri="{FF2B5EF4-FFF2-40B4-BE49-F238E27FC236}">
                  <a16:creationId xmlns:a16="http://schemas.microsoft.com/office/drawing/2014/main" id="{B1680D51-E965-3D6E-9BD8-B82F9AEBEC0D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5" name="Google Shape;4230;p22">
              <a:extLst>
                <a:ext uri="{FF2B5EF4-FFF2-40B4-BE49-F238E27FC236}">
                  <a16:creationId xmlns:a16="http://schemas.microsoft.com/office/drawing/2014/main" id="{857B19D2-F361-A4A1-03C5-7542EB7C6F80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6" name="Google Shape;4231;p22">
              <a:extLst>
                <a:ext uri="{FF2B5EF4-FFF2-40B4-BE49-F238E27FC236}">
                  <a16:creationId xmlns:a16="http://schemas.microsoft.com/office/drawing/2014/main" id="{F4A128B7-952A-C214-074E-9DB0B6697F0D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7" name="Google Shape;4232;p22">
              <a:extLst>
                <a:ext uri="{FF2B5EF4-FFF2-40B4-BE49-F238E27FC236}">
                  <a16:creationId xmlns:a16="http://schemas.microsoft.com/office/drawing/2014/main" id="{4165D957-2C5F-1D2F-7F77-428774759E4A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8" name="Google Shape;4233;p22">
              <a:extLst>
                <a:ext uri="{FF2B5EF4-FFF2-40B4-BE49-F238E27FC236}">
                  <a16:creationId xmlns:a16="http://schemas.microsoft.com/office/drawing/2014/main" id="{82118690-F23C-3616-CD97-CCBA85882FF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9" name="Google Shape;4234;p22">
              <a:extLst>
                <a:ext uri="{FF2B5EF4-FFF2-40B4-BE49-F238E27FC236}">
                  <a16:creationId xmlns:a16="http://schemas.microsoft.com/office/drawing/2014/main" id="{3BF622A2-D5B2-9882-62D1-D18F8A0C2E11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0" name="Google Shape;4235;p22">
              <a:extLst>
                <a:ext uri="{FF2B5EF4-FFF2-40B4-BE49-F238E27FC236}">
                  <a16:creationId xmlns:a16="http://schemas.microsoft.com/office/drawing/2014/main" id="{519DC403-94F9-775E-C437-14F6CA398EA3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1" name="Google Shape;4236;p22">
              <a:extLst>
                <a:ext uri="{FF2B5EF4-FFF2-40B4-BE49-F238E27FC236}">
                  <a16:creationId xmlns:a16="http://schemas.microsoft.com/office/drawing/2014/main" id="{7FA1639C-EC10-6235-63E9-BAE95245354C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2" name="Google Shape;4237;p22">
              <a:extLst>
                <a:ext uri="{FF2B5EF4-FFF2-40B4-BE49-F238E27FC236}">
                  <a16:creationId xmlns:a16="http://schemas.microsoft.com/office/drawing/2014/main" id="{901E819D-258B-0015-F488-9A896B8C98CD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3" name="Google Shape;4238;p22">
              <a:extLst>
                <a:ext uri="{FF2B5EF4-FFF2-40B4-BE49-F238E27FC236}">
                  <a16:creationId xmlns:a16="http://schemas.microsoft.com/office/drawing/2014/main" id="{88DCB4CB-645D-C16C-A586-6C000E592B0D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4" name="Google Shape;4239;p22">
              <a:extLst>
                <a:ext uri="{FF2B5EF4-FFF2-40B4-BE49-F238E27FC236}">
                  <a16:creationId xmlns:a16="http://schemas.microsoft.com/office/drawing/2014/main" id="{18DDC6D0-657B-A9B2-C14D-0CD295CEA9DB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5" name="Google Shape;4240;p22">
              <a:extLst>
                <a:ext uri="{FF2B5EF4-FFF2-40B4-BE49-F238E27FC236}">
                  <a16:creationId xmlns:a16="http://schemas.microsoft.com/office/drawing/2014/main" id="{94466E52-53FD-1C4C-0D14-C3784A5412E4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6" name="Google Shape;4241;p22">
              <a:extLst>
                <a:ext uri="{FF2B5EF4-FFF2-40B4-BE49-F238E27FC236}">
                  <a16:creationId xmlns:a16="http://schemas.microsoft.com/office/drawing/2014/main" id="{39BB87A0-EDF0-3D3C-C23C-C8DF04328D87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7" name="Google Shape;4242;p22">
              <a:extLst>
                <a:ext uri="{FF2B5EF4-FFF2-40B4-BE49-F238E27FC236}">
                  <a16:creationId xmlns:a16="http://schemas.microsoft.com/office/drawing/2014/main" id="{974A3C49-BDDE-CCAD-B016-1DB5E1FEFA76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8" name="Google Shape;4243;p22">
              <a:extLst>
                <a:ext uri="{FF2B5EF4-FFF2-40B4-BE49-F238E27FC236}">
                  <a16:creationId xmlns:a16="http://schemas.microsoft.com/office/drawing/2014/main" id="{B2A77E65-3045-69DC-6485-C88C7FE42275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9" name="Google Shape;4244;p22">
              <a:extLst>
                <a:ext uri="{FF2B5EF4-FFF2-40B4-BE49-F238E27FC236}">
                  <a16:creationId xmlns:a16="http://schemas.microsoft.com/office/drawing/2014/main" id="{FAEBEB25-8BFB-273C-7E98-0D25BA3A9C48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0" name="Google Shape;4245;p22">
              <a:extLst>
                <a:ext uri="{FF2B5EF4-FFF2-40B4-BE49-F238E27FC236}">
                  <a16:creationId xmlns:a16="http://schemas.microsoft.com/office/drawing/2014/main" id="{DBCF1BEB-D2EF-ED3F-706F-31D05F5887D9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1" name="Google Shape;4246;p22">
              <a:extLst>
                <a:ext uri="{FF2B5EF4-FFF2-40B4-BE49-F238E27FC236}">
                  <a16:creationId xmlns:a16="http://schemas.microsoft.com/office/drawing/2014/main" id="{D0AB1C55-4179-619C-7AE1-487549C7AC2F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2" name="Google Shape;4247;p22">
              <a:extLst>
                <a:ext uri="{FF2B5EF4-FFF2-40B4-BE49-F238E27FC236}">
                  <a16:creationId xmlns:a16="http://schemas.microsoft.com/office/drawing/2014/main" id="{25FC63E9-693F-43E4-AA2B-2CF81371DF0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3" name="Google Shape;4248;p22">
              <a:extLst>
                <a:ext uri="{FF2B5EF4-FFF2-40B4-BE49-F238E27FC236}">
                  <a16:creationId xmlns:a16="http://schemas.microsoft.com/office/drawing/2014/main" id="{87500A7A-56BB-75DE-9C9D-C5CB6851D0B7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4" name="Google Shape;4249;p22">
              <a:extLst>
                <a:ext uri="{FF2B5EF4-FFF2-40B4-BE49-F238E27FC236}">
                  <a16:creationId xmlns:a16="http://schemas.microsoft.com/office/drawing/2014/main" id="{7A74BA1E-02F1-E157-E749-58AB40D5BE16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5" name="Google Shape;4250;p22">
              <a:extLst>
                <a:ext uri="{FF2B5EF4-FFF2-40B4-BE49-F238E27FC236}">
                  <a16:creationId xmlns:a16="http://schemas.microsoft.com/office/drawing/2014/main" id="{63C6C2CC-EFC1-DBED-959B-5405E92E6852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6" name="Google Shape;4251;p22">
              <a:extLst>
                <a:ext uri="{FF2B5EF4-FFF2-40B4-BE49-F238E27FC236}">
                  <a16:creationId xmlns:a16="http://schemas.microsoft.com/office/drawing/2014/main" id="{7AA8864A-1789-B853-55C9-E839F7F65E5D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7" name="Google Shape;4252;p22">
              <a:extLst>
                <a:ext uri="{FF2B5EF4-FFF2-40B4-BE49-F238E27FC236}">
                  <a16:creationId xmlns:a16="http://schemas.microsoft.com/office/drawing/2014/main" id="{32631270-70EA-520D-4007-8D6E9E5B3812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8" name="Google Shape;4253;p22">
              <a:extLst>
                <a:ext uri="{FF2B5EF4-FFF2-40B4-BE49-F238E27FC236}">
                  <a16:creationId xmlns:a16="http://schemas.microsoft.com/office/drawing/2014/main" id="{A8C9C2EE-3F73-35F0-F767-55076EA41152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9" name="Google Shape;4254;p22">
              <a:extLst>
                <a:ext uri="{FF2B5EF4-FFF2-40B4-BE49-F238E27FC236}">
                  <a16:creationId xmlns:a16="http://schemas.microsoft.com/office/drawing/2014/main" id="{B5699C7A-F32F-8018-576F-E36E3B3AC75B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0" name="Google Shape;4255;p22">
              <a:extLst>
                <a:ext uri="{FF2B5EF4-FFF2-40B4-BE49-F238E27FC236}">
                  <a16:creationId xmlns:a16="http://schemas.microsoft.com/office/drawing/2014/main" id="{83E2D841-7F4D-420E-2B4C-D166C18A33F6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1" name="Google Shape;4256;p22">
              <a:extLst>
                <a:ext uri="{FF2B5EF4-FFF2-40B4-BE49-F238E27FC236}">
                  <a16:creationId xmlns:a16="http://schemas.microsoft.com/office/drawing/2014/main" id="{8609C99D-943C-7FE8-04B7-679A0357E65A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2" name="Google Shape;4257;p22">
              <a:extLst>
                <a:ext uri="{FF2B5EF4-FFF2-40B4-BE49-F238E27FC236}">
                  <a16:creationId xmlns:a16="http://schemas.microsoft.com/office/drawing/2014/main" id="{07156429-153E-EE65-219C-429FF6D9877B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3" name="Google Shape;4258;p22">
              <a:extLst>
                <a:ext uri="{FF2B5EF4-FFF2-40B4-BE49-F238E27FC236}">
                  <a16:creationId xmlns:a16="http://schemas.microsoft.com/office/drawing/2014/main" id="{9E194C5B-191B-8CB1-19B5-33D5FDDF23AB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4" name="Google Shape;4259;p22">
              <a:extLst>
                <a:ext uri="{FF2B5EF4-FFF2-40B4-BE49-F238E27FC236}">
                  <a16:creationId xmlns:a16="http://schemas.microsoft.com/office/drawing/2014/main" id="{94099455-43BA-DF80-7544-AF4E02C0F242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5" name="Google Shape;4260;p22">
              <a:extLst>
                <a:ext uri="{FF2B5EF4-FFF2-40B4-BE49-F238E27FC236}">
                  <a16:creationId xmlns:a16="http://schemas.microsoft.com/office/drawing/2014/main" id="{691EACCE-C94E-3551-16B2-5DF273687EFD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6" name="Google Shape;4261;p22">
              <a:extLst>
                <a:ext uri="{FF2B5EF4-FFF2-40B4-BE49-F238E27FC236}">
                  <a16:creationId xmlns:a16="http://schemas.microsoft.com/office/drawing/2014/main" id="{14E987D3-09F2-621D-BFA5-AF26C11090E2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7" name="Google Shape;4262;p22">
              <a:extLst>
                <a:ext uri="{FF2B5EF4-FFF2-40B4-BE49-F238E27FC236}">
                  <a16:creationId xmlns:a16="http://schemas.microsoft.com/office/drawing/2014/main" id="{02664053-4F61-6CF0-925C-22A403926DE6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8" name="Google Shape;4263;p22">
              <a:extLst>
                <a:ext uri="{FF2B5EF4-FFF2-40B4-BE49-F238E27FC236}">
                  <a16:creationId xmlns:a16="http://schemas.microsoft.com/office/drawing/2014/main" id="{6B6AAABE-D900-E745-1AAD-82889F599F2B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9" name="Google Shape;4264;p22">
              <a:extLst>
                <a:ext uri="{FF2B5EF4-FFF2-40B4-BE49-F238E27FC236}">
                  <a16:creationId xmlns:a16="http://schemas.microsoft.com/office/drawing/2014/main" id="{D7C9EC6C-B230-B25A-F308-4B97EA4E2E76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0" name="Google Shape;4265;p22">
              <a:extLst>
                <a:ext uri="{FF2B5EF4-FFF2-40B4-BE49-F238E27FC236}">
                  <a16:creationId xmlns:a16="http://schemas.microsoft.com/office/drawing/2014/main" id="{5437435C-CF57-066F-774A-6D79CDB4B758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1" name="Google Shape;4266;p22">
              <a:extLst>
                <a:ext uri="{FF2B5EF4-FFF2-40B4-BE49-F238E27FC236}">
                  <a16:creationId xmlns:a16="http://schemas.microsoft.com/office/drawing/2014/main" id="{DB8CCDFE-A3CE-8EAC-CCEC-0E0868D50207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2" name="Google Shape;4267;p22">
              <a:extLst>
                <a:ext uri="{FF2B5EF4-FFF2-40B4-BE49-F238E27FC236}">
                  <a16:creationId xmlns:a16="http://schemas.microsoft.com/office/drawing/2014/main" id="{6E614DC8-5354-AAAE-6DDA-10104E22B3E9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3" name="Google Shape;4268;p22">
              <a:extLst>
                <a:ext uri="{FF2B5EF4-FFF2-40B4-BE49-F238E27FC236}">
                  <a16:creationId xmlns:a16="http://schemas.microsoft.com/office/drawing/2014/main" id="{97B6F9D8-923A-5DB8-902F-4DEF168C57E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4" name="Google Shape;4269;p22">
              <a:extLst>
                <a:ext uri="{FF2B5EF4-FFF2-40B4-BE49-F238E27FC236}">
                  <a16:creationId xmlns:a16="http://schemas.microsoft.com/office/drawing/2014/main" id="{9FA8F016-7795-D6C6-C68B-F86CA619936F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5" name="Google Shape;4270;p22">
              <a:extLst>
                <a:ext uri="{FF2B5EF4-FFF2-40B4-BE49-F238E27FC236}">
                  <a16:creationId xmlns:a16="http://schemas.microsoft.com/office/drawing/2014/main" id="{2DE124A2-7D60-B22E-9B6C-D4A086DAF61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6" name="Google Shape;4271;p22">
              <a:extLst>
                <a:ext uri="{FF2B5EF4-FFF2-40B4-BE49-F238E27FC236}">
                  <a16:creationId xmlns:a16="http://schemas.microsoft.com/office/drawing/2014/main" id="{B9E1AD85-AE32-2DAB-422A-7E15F68787CB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7" name="Google Shape;4272;p22">
              <a:extLst>
                <a:ext uri="{FF2B5EF4-FFF2-40B4-BE49-F238E27FC236}">
                  <a16:creationId xmlns:a16="http://schemas.microsoft.com/office/drawing/2014/main" id="{3D99E6AF-897C-D6EE-E0AF-82315013DC22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8" name="Google Shape;4273;p22">
              <a:extLst>
                <a:ext uri="{FF2B5EF4-FFF2-40B4-BE49-F238E27FC236}">
                  <a16:creationId xmlns:a16="http://schemas.microsoft.com/office/drawing/2014/main" id="{52313313-1701-D2A6-8E8C-9B48807884F5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9" name="Google Shape;4274;p22">
              <a:extLst>
                <a:ext uri="{FF2B5EF4-FFF2-40B4-BE49-F238E27FC236}">
                  <a16:creationId xmlns:a16="http://schemas.microsoft.com/office/drawing/2014/main" id="{791A7C01-39B4-CF75-A3CB-D3774103A937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0" name="Google Shape;4275;p22">
              <a:extLst>
                <a:ext uri="{FF2B5EF4-FFF2-40B4-BE49-F238E27FC236}">
                  <a16:creationId xmlns:a16="http://schemas.microsoft.com/office/drawing/2014/main" id="{948E1D86-4612-198C-AD99-509A2D6095EB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1" name="Google Shape;4276;p22">
              <a:extLst>
                <a:ext uri="{FF2B5EF4-FFF2-40B4-BE49-F238E27FC236}">
                  <a16:creationId xmlns:a16="http://schemas.microsoft.com/office/drawing/2014/main" id="{C087F190-135C-C850-0231-1A399DA57DFE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2" name="Google Shape;4277;p22">
              <a:extLst>
                <a:ext uri="{FF2B5EF4-FFF2-40B4-BE49-F238E27FC236}">
                  <a16:creationId xmlns:a16="http://schemas.microsoft.com/office/drawing/2014/main" id="{0A3C0950-DE32-EF17-0820-CF972BC1F6B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3" name="Google Shape;4278;p22">
              <a:extLst>
                <a:ext uri="{FF2B5EF4-FFF2-40B4-BE49-F238E27FC236}">
                  <a16:creationId xmlns:a16="http://schemas.microsoft.com/office/drawing/2014/main" id="{A55F597D-F3C9-2AC7-C705-EBCCD5C6BFA7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4" name="Google Shape;4279;p22">
              <a:extLst>
                <a:ext uri="{FF2B5EF4-FFF2-40B4-BE49-F238E27FC236}">
                  <a16:creationId xmlns:a16="http://schemas.microsoft.com/office/drawing/2014/main" id="{6633B82A-B629-8099-5BD2-91C84F10C8DC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5" name="Google Shape;4280;p22">
              <a:extLst>
                <a:ext uri="{FF2B5EF4-FFF2-40B4-BE49-F238E27FC236}">
                  <a16:creationId xmlns:a16="http://schemas.microsoft.com/office/drawing/2014/main" id="{AA0846FE-2B0A-8763-C0E8-C8AEB64D6C54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6" name="Google Shape;4281;p22">
              <a:extLst>
                <a:ext uri="{FF2B5EF4-FFF2-40B4-BE49-F238E27FC236}">
                  <a16:creationId xmlns:a16="http://schemas.microsoft.com/office/drawing/2014/main" id="{4208003D-E4B6-7D21-5DAE-A40054A7C780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7" name="Google Shape;4282;p22">
              <a:extLst>
                <a:ext uri="{FF2B5EF4-FFF2-40B4-BE49-F238E27FC236}">
                  <a16:creationId xmlns:a16="http://schemas.microsoft.com/office/drawing/2014/main" id="{1696391B-5950-3145-589F-4AA8C450B25C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8" name="Google Shape;4283;p22">
              <a:extLst>
                <a:ext uri="{FF2B5EF4-FFF2-40B4-BE49-F238E27FC236}">
                  <a16:creationId xmlns:a16="http://schemas.microsoft.com/office/drawing/2014/main" id="{EF3EA2B2-3F5B-FA7F-CA42-0F6CCF2120B4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9" name="Google Shape;4284;p22">
              <a:extLst>
                <a:ext uri="{FF2B5EF4-FFF2-40B4-BE49-F238E27FC236}">
                  <a16:creationId xmlns:a16="http://schemas.microsoft.com/office/drawing/2014/main" id="{BFFFA332-EFA3-24E8-0D25-A218637DFFBD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0" name="Google Shape;4285;p22">
              <a:extLst>
                <a:ext uri="{FF2B5EF4-FFF2-40B4-BE49-F238E27FC236}">
                  <a16:creationId xmlns:a16="http://schemas.microsoft.com/office/drawing/2014/main" id="{09AA50DC-6D2A-1CFB-8A85-A650FA611878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1" name="Google Shape;4286;p22">
              <a:extLst>
                <a:ext uri="{FF2B5EF4-FFF2-40B4-BE49-F238E27FC236}">
                  <a16:creationId xmlns:a16="http://schemas.microsoft.com/office/drawing/2014/main" id="{D13EB64C-C6AB-76A8-8DDD-C6B64CB46509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2" name="Google Shape;4287;p22">
              <a:extLst>
                <a:ext uri="{FF2B5EF4-FFF2-40B4-BE49-F238E27FC236}">
                  <a16:creationId xmlns:a16="http://schemas.microsoft.com/office/drawing/2014/main" id="{D2125DE9-27E5-D8E9-5E4A-E0C6C37AF2EF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3" name="Google Shape;4288;p22">
              <a:extLst>
                <a:ext uri="{FF2B5EF4-FFF2-40B4-BE49-F238E27FC236}">
                  <a16:creationId xmlns:a16="http://schemas.microsoft.com/office/drawing/2014/main" id="{EF2674D0-FCC5-2A3D-EAC5-41D2319B4925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4" name="Google Shape;4289;p22">
              <a:extLst>
                <a:ext uri="{FF2B5EF4-FFF2-40B4-BE49-F238E27FC236}">
                  <a16:creationId xmlns:a16="http://schemas.microsoft.com/office/drawing/2014/main" id="{BE978D3F-F83D-E9C4-8669-B52DFAC1676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5" name="Google Shape;4290;p22">
              <a:extLst>
                <a:ext uri="{FF2B5EF4-FFF2-40B4-BE49-F238E27FC236}">
                  <a16:creationId xmlns:a16="http://schemas.microsoft.com/office/drawing/2014/main" id="{2736A626-C134-659C-5953-C4B8E73F1E06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6" name="Google Shape;4291;p22">
              <a:extLst>
                <a:ext uri="{FF2B5EF4-FFF2-40B4-BE49-F238E27FC236}">
                  <a16:creationId xmlns:a16="http://schemas.microsoft.com/office/drawing/2014/main" id="{9A536942-64C6-0266-1DE9-D07E6BDE9C0D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7" name="Google Shape;4292;p22">
              <a:extLst>
                <a:ext uri="{FF2B5EF4-FFF2-40B4-BE49-F238E27FC236}">
                  <a16:creationId xmlns:a16="http://schemas.microsoft.com/office/drawing/2014/main" id="{E50318F3-B3CE-2042-F51B-466CDBA4D8F4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8" name="Google Shape;4293;p22">
              <a:extLst>
                <a:ext uri="{FF2B5EF4-FFF2-40B4-BE49-F238E27FC236}">
                  <a16:creationId xmlns:a16="http://schemas.microsoft.com/office/drawing/2014/main" id="{841332AC-919C-4019-83BD-7C24316AAC5B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9" name="Google Shape;4294;p22">
              <a:extLst>
                <a:ext uri="{FF2B5EF4-FFF2-40B4-BE49-F238E27FC236}">
                  <a16:creationId xmlns:a16="http://schemas.microsoft.com/office/drawing/2014/main" id="{90090757-C835-A8D4-8843-8BC15564ED61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0" name="Google Shape;4295;p22">
              <a:extLst>
                <a:ext uri="{FF2B5EF4-FFF2-40B4-BE49-F238E27FC236}">
                  <a16:creationId xmlns:a16="http://schemas.microsoft.com/office/drawing/2014/main" id="{D2D66A05-E739-6E05-8FAD-A3FC92A9DD72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1" name="Google Shape;4296;p22">
              <a:extLst>
                <a:ext uri="{FF2B5EF4-FFF2-40B4-BE49-F238E27FC236}">
                  <a16:creationId xmlns:a16="http://schemas.microsoft.com/office/drawing/2014/main" id="{65DDFA4C-2078-7D03-3676-61AD0758111C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2" name="Google Shape;4297;p22">
              <a:extLst>
                <a:ext uri="{FF2B5EF4-FFF2-40B4-BE49-F238E27FC236}">
                  <a16:creationId xmlns:a16="http://schemas.microsoft.com/office/drawing/2014/main" id="{390BB911-07F6-E243-C1D2-0FC199FF11A5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3" name="Google Shape;4298;p22">
              <a:extLst>
                <a:ext uri="{FF2B5EF4-FFF2-40B4-BE49-F238E27FC236}">
                  <a16:creationId xmlns:a16="http://schemas.microsoft.com/office/drawing/2014/main" id="{16CAE06B-05CC-5A55-8F3D-06C82A361857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4" name="Google Shape;4299;p22">
              <a:extLst>
                <a:ext uri="{FF2B5EF4-FFF2-40B4-BE49-F238E27FC236}">
                  <a16:creationId xmlns:a16="http://schemas.microsoft.com/office/drawing/2014/main" id="{22520FA4-8607-A11C-9102-7DA5E5BFC926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5" name="Google Shape;4300;p22">
              <a:extLst>
                <a:ext uri="{FF2B5EF4-FFF2-40B4-BE49-F238E27FC236}">
                  <a16:creationId xmlns:a16="http://schemas.microsoft.com/office/drawing/2014/main" id="{6687DF10-48E1-A8EC-3410-C2A0007B83F8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6" name="Google Shape;4301;p22">
              <a:extLst>
                <a:ext uri="{FF2B5EF4-FFF2-40B4-BE49-F238E27FC236}">
                  <a16:creationId xmlns:a16="http://schemas.microsoft.com/office/drawing/2014/main" id="{77D85016-EFA0-387F-CE18-18F32D1223A7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7" name="Google Shape;4302;p22">
              <a:extLst>
                <a:ext uri="{FF2B5EF4-FFF2-40B4-BE49-F238E27FC236}">
                  <a16:creationId xmlns:a16="http://schemas.microsoft.com/office/drawing/2014/main" id="{7800A471-CD6C-09F5-F6A9-EE019223A3F8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8" name="Google Shape;4303;p22">
              <a:extLst>
                <a:ext uri="{FF2B5EF4-FFF2-40B4-BE49-F238E27FC236}">
                  <a16:creationId xmlns:a16="http://schemas.microsoft.com/office/drawing/2014/main" id="{09A94698-77DD-3CAE-0105-3F0CC2F6A190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9" name="Google Shape;4304;p22">
              <a:extLst>
                <a:ext uri="{FF2B5EF4-FFF2-40B4-BE49-F238E27FC236}">
                  <a16:creationId xmlns:a16="http://schemas.microsoft.com/office/drawing/2014/main" id="{C303B6A9-74EA-61DF-FED3-896BED6AA08E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0" name="Google Shape;4305;p22">
              <a:extLst>
                <a:ext uri="{FF2B5EF4-FFF2-40B4-BE49-F238E27FC236}">
                  <a16:creationId xmlns:a16="http://schemas.microsoft.com/office/drawing/2014/main" id="{DC6C5224-E074-C90C-7568-7CD42A55AA28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1" name="Google Shape;4306;p22">
              <a:extLst>
                <a:ext uri="{FF2B5EF4-FFF2-40B4-BE49-F238E27FC236}">
                  <a16:creationId xmlns:a16="http://schemas.microsoft.com/office/drawing/2014/main" id="{24112852-8139-000D-4077-9327FC885D7C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2" name="Google Shape;4307;p22">
              <a:extLst>
                <a:ext uri="{FF2B5EF4-FFF2-40B4-BE49-F238E27FC236}">
                  <a16:creationId xmlns:a16="http://schemas.microsoft.com/office/drawing/2014/main" id="{56F1FFE9-1F49-95C7-996A-D13638203E1D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3" name="Google Shape;4308;p22">
              <a:extLst>
                <a:ext uri="{FF2B5EF4-FFF2-40B4-BE49-F238E27FC236}">
                  <a16:creationId xmlns:a16="http://schemas.microsoft.com/office/drawing/2014/main" id="{5B810226-C84D-0BBB-3144-EA6F080AB582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4" name="Google Shape;4309;p22">
              <a:extLst>
                <a:ext uri="{FF2B5EF4-FFF2-40B4-BE49-F238E27FC236}">
                  <a16:creationId xmlns:a16="http://schemas.microsoft.com/office/drawing/2014/main" id="{3EC2380A-EADB-88F2-9F24-DDC8617D8406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5" name="Google Shape;4310;p22">
              <a:extLst>
                <a:ext uri="{FF2B5EF4-FFF2-40B4-BE49-F238E27FC236}">
                  <a16:creationId xmlns:a16="http://schemas.microsoft.com/office/drawing/2014/main" id="{78DC7358-ECDB-6AF6-C4B7-952930881E36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6" name="Google Shape;4311;p22">
              <a:extLst>
                <a:ext uri="{FF2B5EF4-FFF2-40B4-BE49-F238E27FC236}">
                  <a16:creationId xmlns:a16="http://schemas.microsoft.com/office/drawing/2014/main" id="{BC044510-87F5-0BA0-27E5-8DD262B052D9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7" name="Google Shape;4312;p22">
              <a:extLst>
                <a:ext uri="{FF2B5EF4-FFF2-40B4-BE49-F238E27FC236}">
                  <a16:creationId xmlns:a16="http://schemas.microsoft.com/office/drawing/2014/main" id="{8AA4D862-CC47-1F00-1ABD-A8562585FC8B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8" name="Google Shape;4313;p22">
              <a:extLst>
                <a:ext uri="{FF2B5EF4-FFF2-40B4-BE49-F238E27FC236}">
                  <a16:creationId xmlns:a16="http://schemas.microsoft.com/office/drawing/2014/main" id="{1CA1E911-ABC1-E340-AC82-2F3AEA926016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9" name="Google Shape;4314;p22">
              <a:extLst>
                <a:ext uri="{FF2B5EF4-FFF2-40B4-BE49-F238E27FC236}">
                  <a16:creationId xmlns:a16="http://schemas.microsoft.com/office/drawing/2014/main" id="{18C4A1DA-E46A-CB84-974F-32319F50CC80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0" name="Google Shape;4315;p22">
              <a:extLst>
                <a:ext uri="{FF2B5EF4-FFF2-40B4-BE49-F238E27FC236}">
                  <a16:creationId xmlns:a16="http://schemas.microsoft.com/office/drawing/2014/main" id="{C3AEFCBE-36BC-03F0-2D88-4116E0E8DA42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1" name="Google Shape;4316;p22">
              <a:extLst>
                <a:ext uri="{FF2B5EF4-FFF2-40B4-BE49-F238E27FC236}">
                  <a16:creationId xmlns:a16="http://schemas.microsoft.com/office/drawing/2014/main" id="{30A35E8B-10A9-9B04-1EA2-4D22EB80135A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2" name="Google Shape;4317;p22">
              <a:extLst>
                <a:ext uri="{FF2B5EF4-FFF2-40B4-BE49-F238E27FC236}">
                  <a16:creationId xmlns:a16="http://schemas.microsoft.com/office/drawing/2014/main" id="{3CEAEBF8-3C5C-D5CD-38DC-E18E34CEE493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3" name="Google Shape;4318;p22">
              <a:extLst>
                <a:ext uri="{FF2B5EF4-FFF2-40B4-BE49-F238E27FC236}">
                  <a16:creationId xmlns:a16="http://schemas.microsoft.com/office/drawing/2014/main" id="{54BCD510-6944-2635-7B1C-C0C06CDF0670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4" name="Google Shape;4319;p22">
              <a:extLst>
                <a:ext uri="{FF2B5EF4-FFF2-40B4-BE49-F238E27FC236}">
                  <a16:creationId xmlns:a16="http://schemas.microsoft.com/office/drawing/2014/main" id="{40475EBB-8892-C52D-8417-CB9DCD5C4B2E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5" name="Google Shape;4320;p22">
              <a:extLst>
                <a:ext uri="{FF2B5EF4-FFF2-40B4-BE49-F238E27FC236}">
                  <a16:creationId xmlns:a16="http://schemas.microsoft.com/office/drawing/2014/main" id="{CBE2DCEB-9E68-CE04-D05B-7B8815C1153C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6" name="Google Shape;4321;p22">
              <a:extLst>
                <a:ext uri="{FF2B5EF4-FFF2-40B4-BE49-F238E27FC236}">
                  <a16:creationId xmlns:a16="http://schemas.microsoft.com/office/drawing/2014/main" id="{9C91B1E3-AC8E-F252-A8B2-C39D9A6B2B90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7" name="Google Shape;4322;p22">
              <a:extLst>
                <a:ext uri="{FF2B5EF4-FFF2-40B4-BE49-F238E27FC236}">
                  <a16:creationId xmlns:a16="http://schemas.microsoft.com/office/drawing/2014/main" id="{3D91D3EF-16FA-7F4C-DE26-572F894DE7D0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8" name="Google Shape;4323;p22">
              <a:extLst>
                <a:ext uri="{FF2B5EF4-FFF2-40B4-BE49-F238E27FC236}">
                  <a16:creationId xmlns:a16="http://schemas.microsoft.com/office/drawing/2014/main" id="{E19031FB-127F-FE96-9577-E39B6C46DD0A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9" name="Google Shape;4324;p22">
              <a:extLst>
                <a:ext uri="{FF2B5EF4-FFF2-40B4-BE49-F238E27FC236}">
                  <a16:creationId xmlns:a16="http://schemas.microsoft.com/office/drawing/2014/main" id="{2B4FB810-1A46-E359-7BC3-6B8C25A94DD8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0" name="Google Shape;4325;p22">
              <a:extLst>
                <a:ext uri="{FF2B5EF4-FFF2-40B4-BE49-F238E27FC236}">
                  <a16:creationId xmlns:a16="http://schemas.microsoft.com/office/drawing/2014/main" id="{402273A2-1AD5-2BAE-07A6-1DAB2DB3FCAB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1" name="Google Shape;4326;p22">
              <a:extLst>
                <a:ext uri="{FF2B5EF4-FFF2-40B4-BE49-F238E27FC236}">
                  <a16:creationId xmlns:a16="http://schemas.microsoft.com/office/drawing/2014/main" id="{A87DABC9-D90D-59F0-1D1A-68C50325DC0E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2" name="Google Shape;4327;p22">
              <a:extLst>
                <a:ext uri="{FF2B5EF4-FFF2-40B4-BE49-F238E27FC236}">
                  <a16:creationId xmlns:a16="http://schemas.microsoft.com/office/drawing/2014/main" id="{E2B8F921-6E83-4B38-5A78-E8FE675665B0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3" name="Google Shape;4328;p22">
              <a:extLst>
                <a:ext uri="{FF2B5EF4-FFF2-40B4-BE49-F238E27FC236}">
                  <a16:creationId xmlns:a16="http://schemas.microsoft.com/office/drawing/2014/main" id="{16B9EED0-0EF9-4090-C5F4-357425D4F30A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4" name="Google Shape;4329;p22">
              <a:extLst>
                <a:ext uri="{FF2B5EF4-FFF2-40B4-BE49-F238E27FC236}">
                  <a16:creationId xmlns:a16="http://schemas.microsoft.com/office/drawing/2014/main" id="{05F53DA1-E5FE-0978-849A-396264D415FF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5" name="Google Shape;4330;p22">
              <a:extLst>
                <a:ext uri="{FF2B5EF4-FFF2-40B4-BE49-F238E27FC236}">
                  <a16:creationId xmlns:a16="http://schemas.microsoft.com/office/drawing/2014/main" id="{E5B4AC69-F943-B7A1-7FA2-276BE85EA9A3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6" name="Google Shape;4331;p22">
              <a:extLst>
                <a:ext uri="{FF2B5EF4-FFF2-40B4-BE49-F238E27FC236}">
                  <a16:creationId xmlns:a16="http://schemas.microsoft.com/office/drawing/2014/main" id="{8A3295F0-EB78-228C-F939-FF511E64580D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7" name="Google Shape;4332;p22">
              <a:extLst>
                <a:ext uri="{FF2B5EF4-FFF2-40B4-BE49-F238E27FC236}">
                  <a16:creationId xmlns:a16="http://schemas.microsoft.com/office/drawing/2014/main" id="{B8FC572E-1E57-B7CF-3C43-5A18032FAF63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8" name="Google Shape;4333;p22">
              <a:extLst>
                <a:ext uri="{FF2B5EF4-FFF2-40B4-BE49-F238E27FC236}">
                  <a16:creationId xmlns:a16="http://schemas.microsoft.com/office/drawing/2014/main" id="{C34819C4-CFA6-109B-36D2-377133263148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9" name="Google Shape;4334;p22">
              <a:extLst>
                <a:ext uri="{FF2B5EF4-FFF2-40B4-BE49-F238E27FC236}">
                  <a16:creationId xmlns:a16="http://schemas.microsoft.com/office/drawing/2014/main" id="{305ACE59-5EA2-E784-BE50-B4B06326A419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0" name="Google Shape;4335;p22">
              <a:extLst>
                <a:ext uri="{FF2B5EF4-FFF2-40B4-BE49-F238E27FC236}">
                  <a16:creationId xmlns:a16="http://schemas.microsoft.com/office/drawing/2014/main" id="{1C6271C0-D5B2-3951-8EED-90D48A09AB00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1" name="Google Shape;4336;p22">
              <a:extLst>
                <a:ext uri="{FF2B5EF4-FFF2-40B4-BE49-F238E27FC236}">
                  <a16:creationId xmlns:a16="http://schemas.microsoft.com/office/drawing/2014/main" id="{49447F69-301A-AAA0-E061-C2F808E28B2F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2" name="Google Shape;4337;p22">
              <a:extLst>
                <a:ext uri="{FF2B5EF4-FFF2-40B4-BE49-F238E27FC236}">
                  <a16:creationId xmlns:a16="http://schemas.microsoft.com/office/drawing/2014/main" id="{46C17781-ACC2-F75A-14FC-35326390029E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3" name="Google Shape;4338;p22">
              <a:extLst>
                <a:ext uri="{FF2B5EF4-FFF2-40B4-BE49-F238E27FC236}">
                  <a16:creationId xmlns:a16="http://schemas.microsoft.com/office/drawing/2014/main" id="{797DFBC6-DB5F-0947-FB7D-47CF40CEE070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4" name="Google Shape;4339;p22">
              <a:extLst>
                <a:ext uri="{FF2B5EF4-FFF2-40B4-BE49-F238E27FC236}">
                  <a16:creationId xmlns:a16="http://schemas.microsoft.com/office/drawing/2014/main" id="{1C921E24-AF5F-D04C-A972-4043FC8DA78D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5" name="Google Shape;4340;p22">
              <a:extLst>
                <a:ext uri="{FF2B5EF4-FFF2-40B4-BE49-F238E27FC236}">
                  <a16:creationId xmlns:a16="http://schemas.microsoft.com/office/drawing/2014/main" id="{172CF756-101C-3467-BCF7-54EF234CEFC2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6" name="Google Shape;4341;p22">
              <a:extLst>
                <a:ext uri="{FF2B5EF4-FFF2-40B4-BE49-F238E27FC236}">
                  <a16:creationId xmlns:a16="http://schemas.microsoft.com/office/drawing/2014/main" id="{ECE86AD4-FEAB-AE46-4B18-1578F2B600C4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7" name="Google Shape;4342;p22">
              <a:extLst>
                <a:ext uri="{FF2B5EF4-FFF2-40B4-BE49-F238E27FC236}">
                  <a16:creationId xmlns:a16="http://schemas.microsoft.com/office/drawing/2014/main" id="{846D0CE8-A222-ECAA-3687-91153FFC0303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8" name="Google Shape;4343;p22">
              <a:extLst>
                <a:ext uri="{FF2B5EF4-FFF2-40B4-BE49-F238E27FC236}">
                  <a16:creationId xmlns:a16="http://schemas.microsoft.com/office/drawing/2014/main" id="{B781E4B4-DDA2-6F12-838F-EF8D1676A7EA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9" name="Google Shape;4344;p22">
              <a:extLst>
                <a:ext uri="{FF2B5EF4-FFF2-40B4-BE49-F238E27FC236}">
                  <a16:creationId xmlns:a16="http://schemas.microsoft.com/office/drawing/2014/main" id="{CACCFCE6-A8EB-C926-3D33-AB8E2D07F445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0" name="Google Shape;4345;p22">
              <a:extLst>
                <a:ext uri="{FF2B5EF4-FFF2-40B4-BE49-F238E27FC236}">
                  <a16:creationId xmlns:a16="http://schemas.microsoft.com/office/drawing/2014/main" id="{F1FFCED9-2F63-0F5E-DFED-09CEC13C8B09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1" name="Google Shape;4346;p22">
              <a:extLst>
                <a:ext uri="{FF2B5EF4-FFF2-40B4-BE49-F238E27FC236}">
                  <a16:creationId xmlns:a16="http://schemas.microsoft.com/office/drawing/2014/main" id="{AAD39DE1-BFA5-6CFC-FF80-35052175AB0D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2" name="Google Shape;4347;p22">
              <a:extLst>
                <a:ext uri="{FF2B5EF4-FFF2-40B4-BE49-F238E27FC236}">
                  <a16:creationId xmlns:a16="http://schemas.microsoft.com/office/drawing/2014/main" id="{7636D6A6-5089-941E-8060-154101E92094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3" name="Google Shape;4348;p22">
              <a:extLst>
                <a:ext uri="{FF2B5EF4-FFF2-40B4-BE49-F238E27FC236}">
                  <a16:creationId xmlns:a16="http://schemas.microsoft.com/office/drawing/2014/main" id="{FFAF2F0E-D648-8BF8-7A4B-350DB598663B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4" name="Google Shape;4349;p22">
              <a:extLst>
                <a:ext uri="{FF2B5EF4-FFF2-40B4-BE49-F238E27FC236}">
                  <a16:creationId xmlns:a16="http://schemas.microsoft.com/office/drawing/2014/main" id="{922750A3-4D6C-59EB-E544-F5EF29CD6B29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5" name="Google Shape;4350;p22">
              <a:extLst>
                <a:ext uri="{FF2B5EF4-FFF2-40B4-BE49-F238E27FC236}">
                  <a16:creationId xmlns:a16="http://schemas.microsoft.com/office/drawing/2014/main" id="{2F4E3E87-E079-70BC-2268-11C55F5E207B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6" name="Google Shape;4351;p22">
              <a:extLst>
                <a:ext uri="{FF2B5EF4-FFF2-40B4-BE49-F238E27FC236}">
                  <a16:creationId xmlns:a16="http://schemas.microsoft.com/office/drawing/2014/main" id="{3F961569-0F43-84B3-46CB-F6D33487E8DD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7" name="Google Shape;4352;p22">
              <a:extLst>
                <a:ext uri="{FF2B5EF4-FFF2-40B4-BE49-F238E27FC236}">
                  <a16:creationId xmlns:a16="http://schemas.microsoft.com/office/drawing/2014/main" id="{4F408476-60FE-3074-2267-E3DC2AAD41B2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8" name="Google Shape;4353;p22">
              <a:extLst>
                <a:ext uri="{FF2B5EF4-FFF2-40B4-BE49-F238E27FC236}">
                  <a16:creationId xmlns:a16="http://schemas.microsoft.com/office/drawing/2014/main" id="{CC6C3B60-06A2-51B6-E7DD-3B34E4FE202A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9" name="Google Shape;4354;p22">
              <a:extLst>
                <a:ext uri="{FF2B5EF4-FFF2-40B4-BE49-F238E27FC236}">
                  <a16:creationId xmlns:a16="http://schemas.microsoft.com/office/drawing/2014/main" id="{D771DAA1-6656-7611-198C-B892E0BCCDE9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0" name="Google Shape;4355;p22">
              <a:extLst>
                <a:ext uri="{FF2B5EF4-FFF2-40B4-BE49-F238E27FC236}">
                  <a16:creationId xmlns:a16="http://schemas.microsoft.com/office/drawing/2014/main" id="{9D7BF1C6-E9A2-0F63-354A-EC43A78BCBE5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1" name="Google Shape;4356;p22">
              <a:extLst>
                <a:ext uri="{FF2B5EF4-FFF2-40B4-BE49-F238E27FC236}">
                  <a16:creationId xmlns:a16="http://schemas.microsoft.com/office/drawing/2014/main" id="{9006A686-8D86-507A-CD50-A7859C3D3EA2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2" name="Google Shape;4357;p22">
              <a:extLst>
                <a:ext uri="{FF2B5EF4-FFF2-40B4-BE49-F238E27FC236}">
                  <a16:creationId xmlns:a16="http://schemas.microsoft.com/office/drawing/2014/main" id="{B5A4156C-6F91-227E-B4EF-A3AB8BDB6C95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3" name="Google Shape;4358;p22">
              <a:extLst>
                <a:ext uri="{FF2B5EF4-FFF2-40B4-BE49-F238E27FC236}">
                  <a16:creationId xmlns:a16="http://schemas.microsoft.com/office/drawing/2014/main" id="{C0E2B782-7F95-50A5-5BCB-ED4EBB01D063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4" name="Google Shape;4359;p22">
              <a:extLst>
                <a:ext uri="{FF2B5EF4-FFF2-40B4-BE49-F238E27FC236}">
                  <a16:creationId xmlns:a16="http://schemas.microsoft.com/office/drawing/2014/main" id="{B64C7ED0-FD0B-9CED-9693-82463A05FF59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5" name="Google Shape;4360;p22">
              <a:extLst>
                <a:ext uri="{FF2B5EF4-FFF2-40B4-BE49-F238E27FC236}">
                  <a16:creationId xmlns:a16="http://schemas.microsoft.com/office/drawing/2014/main" id="{050B6FF9-D1C7-EA68-F306-283D51FB19E4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6" name="Google Shape;4361;p22">
              <a:extLst>
                <a:ext uri="{FF2B5EF4-FFF2-40B4-BE49-F238E27FC236}">
                  <a16:creationId xmlns:a16="http://schemas.microsoft.com/office/drawing/2014/main" id="{B1334A5A-4DB5-667A-E5EC-20BE50B88730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7" name="Google Shape;4362;p22">
              <a:extLst>
                <a:ext uri="{FF2B5EF4-FFF2-40B4-BE49-F238E27FC236}">
                  <a16:creationId xmlns:a16="http://schemas.microsoft.com/office/drawing/2014/main" id="{1F0FDB01-A767-3AB4-EA40-B565658336C9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8" name="Google Shape;4363;p22">
              <a:extLst>
                <a:ext uri="{FF2B5EF4-FFF2-40B4-BE49-F238E27FC236}">
                  <a16:creationId xmlns:a16="http://schemas.microsoft.com/office/drawing/2014/main" id="{C689D5C6-5F39-7EF0-6B5C-5FD5FF78EF2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9" name="Google Shape;4364;p22">
              <a:extLst>
                <a:ext uri="{FF2B5EF4-FFF2-40B4-BE49-F238E27FC236}">
                  <a16:creationId xmlns:a16="http://schemas.microsoft.com/office/drawing/2014/main" id="{52AFF020-86B6-3942-1C7D-458F8B1FBA59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0" name="Google Shape;4365;p22">
              <a:extLst>
                <a:ext uri="{FF2B5EF4-FFF2-40B4-BE49-F238E27FC236}">
                  <a16:creationId xmlns:a16="http://schemas.microsoft.com/office/drawing/2014/main" id="{A916A808-3986-65BC-A880-5CE513E468BB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1" name="Google Shape;4366;p22">
              <a:extLst>
                <a:ext uri="{FF2B5EF4-FFF2-40B4-BE49-F238E27FC236}">
                  <a16:creationId xmlns:a16="http://schemas.microsoft.com/office/drawing/2014/main" id="{B87ECAB3-CB41-85C5-3425-9F5C4D5C0157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2" name="Google Shape;4367;p22">
              <a:extLst>
                <a:ext uri="{FF2B5EF4-FFF2-40B4-BE49-F238E27FC236}">
                  <a16:creationId xmlns:a16="http://schemas.microsoft.com/office/drawing/2014/main" id="{4DB2DB3B-30C3-2907-A60B-AAF33C19F62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3" name="Google Shape;4368;p22">
              <a:extLst>
                <a:ext uri="{FF2B5EF4-FFF2-40B4-BE49-F238E27FC236}">
                  <a16:creationId xmlns:a16="http://schemas.microsoft.com/office/drawing/2014/main" id="{B87B1167-D3FF-2631-075D-6E0EE7F52B8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4" name="Google Shape;4369;p22">
              <a:extLst>
                <a:ext uri="{FF2B5EF4-FFF2-40B4-BE49-F238E27FC236}">
                  <a16:creationId xmlns:a16="http://schemas.microsoft.com/office/drawing/2014/main" id="{D68C4A25-59BE-D26B-61BA-FC089FEAB9ED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5" name="Google Shape;4370;p22">
              <a:extLst>
                <a:ext uri="{FF2B5EF4-FFF2-40B4-BE49-F238E27FC236}">
                  <a16:creationId xmlns:a16="http://schemas.microsoft.com/office/drawing/2014/main" id="{3BA38E69-D284-E71D-568D-BD7CECFC4016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6" name="Google Shape;4371;p22">
              <a:extLst>
                <a:ext uri="{FF2B5EF4-FFF2-40B4-BE49-F238E27FC236}">
                  <a16:creationId xmlns:a16="http://schemas.microsoft.com/office/drawing/2014/main" id="{7FEFA50E-F2B7-E2E3-5B29-FDA252AEFD89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7" name="Google Shape;4372;p22">
              <a:extLst>
                <a:ext uri="{FF2B5EF4-FFF2-40B4-BE49-F238E27FC236}">
                  <a16:creationId xmlns:a16="http://schemas.microsoft.com/office/drawing/2014/main" id="{752905F0-67B4-B0DB-7B39-C6D9C5D67306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8" name="Google Shape;4373;p22">
              <a:extLst>
                <a:ext uri="{FF2B5EF4-FFF2-40B4-BE49-F238E27FC236}">
                  <a16:creationId xmlns:a16="http://schemas.microsoft.com/office/drawing/2014/main" id="{5012A211-EFDB-C6ED-CDDA-77F4ACC50A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9" name="Google Shape;4374;p22">
              <a:extLst>
                <a:ext uri="{FF2B5EF4-FFF2-40B4-BE49-F238E27FC236}">
                  <a16:creationId xmlns:a16="http://schemas.microsoft.com/office/drawing/2014/main" id="{5CFAB116-2A2F-66BC-5B64-3B61ECCC466F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0" name="Google Shape;4375;p22">
              <a:extLst>
                <a:ext uri="{FF2B5EF4-FFF2-40B4-BE49-F238E27FC236}">
                  <a16:creationId xmlns:a16="http://schemas.microsoft.com/office/drawing/2014/main" id="{01C3F9A0-9D6E-3BED-6EF5-16007CCE16A0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1" name="Google Shape;4376;p22">
              <a:extLst>
                <a:ext uri="{FF2B5EF4-FFF2-40B4-BE49-F238E27FC236}">
                  <a16:creationId xmlns:a16="http://schemas.microsoft.com/office/drawing/2014/main" id="{A511D724-5404-232C-74BC-49E1BC309ADD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2" name="Google Shape;4377;p22">
              <a:extLst>
                <a:ext uri="{FF2B5EF4-FFF2-40B4-BE49-F238E27FC236}">
                  <a16:creationId xmlns:a16="http://schemas.microsoft.com/office/drawing/2014/main" id="{0A1B6E77-8045-801E-607A-D60FB2C12000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3" name="Google Shape;4378;p22">
              <a:extLst>
                <a:ext uri="{FF2B5EF4-FFF2-40B4-BE49-F238E27FC236}">
                  <a16:creationId xmlns:a16="http://schemas.microsoft.com/office/drawing/2014/main" id="{F3607F01-7361-694F-58EC-81014DCB7112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4" name="Google Shape;4379;p22">
              <a:extLst>
                <a:ext uri="{FF2B5EF4-FFF2-40B4-BE49-F238E27FC236}">
                  <a16:creationId xmlns:a16="http://schemas.microsoft.com/office/drawing/2014/main" id="{0850D239-0D29-92D6-EB5D-EEFBBD9C91B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5" name="Google Shape;4380;p22">
              <a:extLst>
                <a:ext uri="{FF2B5EF4-FFF2-40B4-BE49-F238E27FC236}">
                  <a16:creationId xmlns:a16="http://schemas.microsoft.com/office/drawing/2014/main" id="{A89E01A7-BF61-9E30-1F98-7CC7E66BA9CB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6" name="Google Shape;4381;p22">
              <a:extLst>
                <a:ext uri="{FF2B5EF4-FFF2-40B4-BE49-F238E27FC236}">
                  <a16:creationId xmlns:a16="http://schemas.microsoft.com/office/drawing/2014/main" id="{D1417F7E-398D-E7CB-757B-F332DE68249E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7" name="Google Shape;4382;p22">
              <a:extLst>
                <a:ext uri="{FF2B5EF4-FFF2-40B4-BE49-F238E27FC236}">
                  <a16:creationId xmlns:a16="http://schemas.microsoft.com/office/drawing/2014/main" id="{EA13DAC4-1719-BB13-E1B1-68C65E0E0D75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8" name="Google Shape;4383;p22">
              <a:extLst>
                <a:ext uri="{FF2B5EF4-FFF2-40B4-BE49-F238E27FC236}">
                  <a16:creationId xmlns:a16="http://schemas.microsoft.com/office/drawing/2014/main" id="{12263090-D067-3970-3AE1-79F17AA21A36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9" name="Google Shape;4384;p22">
              <a:extLst>
                <a:ext uri="{FF2B5EF4-FFF2-40B4-BE49-F238E27FC236}">
                  <a16:creationId xmlns:a16="http://schemas.microsoft.com/office/drawing/2014/main" id="{FAE4012C-FA89-7B59-0111-6AB25F657137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0" name="Google Shape;4385;p22">
              <a:extLst>
                <a:ext uri="{FF2B5EF4-FFF2-40B4-BE49-F238E27FC236}">
                  <a16:creationId xmlns:a16="http://schemas.microsoft.com/office/drawing/2014/main" id="{306ADE4C-3070-3BFE-5877-C085EA4F7885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1" name="Google Shape;4386;p22">
              <a:extLst>
                <a:ext uri="{FF2B5EF4-FFF2-40B4-BE49-F238E27FC236}">
                  <a16:creationId xmlns:a16="http://schemas.microsoft.com/office/drawing/2014/main" id="{E3AEAC68-E95B-401E-E7D8-383308346D8F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2" name="Google Shape;4387;p22">
              <a:extLst>
                <a:ext uri="{FF2B5EF4-FFF2-40B4-BE49-F238E27FC236}">
                  <a16:creationId xmlns:a16="http://schemas.microsoft.com/office/drawing/2014/main" id="{B3077A39-6B37-05C7-A157-FFD0C9C8FAF8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3" name="Google Shape;4388;p22">
              <a:extLst>
                <a:ext uri="{FF2B5EF4-FFF2-40B4-BE49-F238E27FC236}">
                  <a16:creationId xmlns:a16="http://schemas.microsoft.com/office/drawing/2014/main" id="{3283382C-5F15-07EB-385E-3EB189ACADB3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4" name="Google Shape;4389;p22">
              <a:extLst>
                <a:ext uri="{FF2B5EF4-FFF2-40B4-BE49-F238E27FC236}">
                  <a16:creationId xmlns:a16="http://schemas.microsoft.com/office/drawing/2014/main" id="{76175218-C7D8-6C8B-F067-E7E832B19F2A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5" name="Google Shape;4390;p22">
              <a:extLst>
                <a:ext uri="{FF2B5EF4-FFF2-40B4-BE49-F238E27FC236}">
                  <a16:creationId xmlns:a16="http://schemas.microsoft.com/office/drawing/2014/main" id="{426C322C-A2ED-D9B4-5AC2-F797C20012D9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6" name="Google Shape;4391;p22">
              <a:extLst>
                <a:ext uri="{FF2B5EF4-FFF2-40B4-BE49-F238E27FC236}">
                  <a16:creationId xmlns:a16="http://schemas.microsoft.com/office/drawing/2014/main" id="{8BC72042-4FF2-2DCE-AF5B-0E6088832022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7" name="Google Shape;4392;p22">
              <a:extLst>
                <a:ext uri="{FF2B5EF4-FFF2-40B4-BE49-F238E27FC236}">
                  <a16:creationId xmlns:a16="http://schemas.microsoft.com/office/drawing/2014/main" id="{59D3B0B6-F8D2-74DC-1197-5006E9779282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8" name="Google Shape;4393;p22">
              <a:extLst>
                <a:ext uri="{FF2B5EF4-FFF2-40B4-BE49-F238E27FC236}">
                  <a16:creationId xmlns:a16="http://schemas.microsoft.com/office/drawing/2014/main" id="{6AC2ED18-A4C5-A218-EC12-5421FA6EABF2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9" name="Google Shape;4394;p22">
              <a:extLst>
                <a:ext uri="{FF2B5EF4-FFF2-40B4-BE49-F238E27FC236}">
                  <a16:creationId xmlns:a16="http://schemas.microsoft.com/office/drawing/2014/main" id="{427361AF-D13F-7AD6-33D5-7B38365E0109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0" name="Google Shape;4395;p22">
              <a:extLst>
                <a:ext uri="{FF2B5EF4-FFF2-40B4-BE49-F238E27FC236}">
                  <a16:creationId xmlns:a16="http://schemas.microsoft.com/office/drawing/2014/main" id="{760522CA-2C1A-A677-C70E-BB3C330C31E2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1" name="Google Shape;4396;p22">
              <a:extLst>
                <a:ext uri="{FF2B5EF4-FFF2-40B4-BE49-F238E27FC236}">
                  <a16:creationId xmlns:a16="http://schemas.microsoft.com/office/drawing/2014/main" id="{CCA3BDD7-A7A3-3A63-3FE0-AF1BA763A39D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2" name="Google Shape;4397;p22">
              <a:extLst>
                <a:ext uri="{FF2B5EF4-FFF2-40B4-BE49-F238E27FC236}">
                  <a16:creationId xmlns:a16="http://schemas.microsoft.com/office/drawing/2014/main" id="{0CFAC520-F541-B45B-AAB1-1DD38E532AE0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3" name="Google Shape;4398;p22">
              <a:extLst>
                <a:ext uri="{FF2B5EF4-FFF2-40B4-BE49-F238E27FC236}">
                  <a16:creationId xmlns:a16="http://schemas.microsoft.com/office/drawing/2014/main" id="{97EE8A32-470A-8580-131F-7586582BB8C3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4" name="Google Shape;4399;p22">
              <a:extLst>
                <a:ext uri="{FF2B5EF4-FFF2-40B4-BE49-F238E27FC236}">
                  <a16:creationId xmlns:a16="http://schemas.microsoft.com/office/drawing/2014/main" id="{26003CE2-3F75-4960-ADF0-E3706F12D776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5" name="Google Shape;4400;p22">
              <a:extLst>
                <a:ext uri="{FF2B5EF4-FFF2-40B4-BE49-F238E27FC236}">
                  <a16:creationId xmlns:a16="http://schemas.microsoft.com/office/drawing/2014/main" id="{57F98762-E960-55AF-9B87-D4313E3B3B0E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6" name="Google Shape;4401;p22">
              <a:extLst>
                <a:ext uri="{FF2B5EF4-FFF2-40B4-BE49-F238E27FC236}">
                  <a16:creationId xmlns:a16="http://schemas.microsoft.com/office/drawing/2014/main" id="{23ACA438-83B0-9549-7CA3-59F5C3739336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7" name="Google Shape;4402;p22">
              <a:extLst>
                <a:ext uri="{FF2B5EF4-FFF2-40B4-BE49-F238E27FC236}">
                  <a16:creationId xmlns:a16="http://schemas.microsoft.com/office/drawing/2014/main" id="{946EE4DA-359E-257A-C591-7D561F72E82D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8" name="Google Shape;4403;p22">
              <a:extLst>
                <a:ext uri="{FF2B5EF4-FFF2-40B4-BE49-F238E27FC236}">
                  <a16:creationId xmlns:a16="http://schemas.microsoft.com/office/drawing/2014/main" id="{0F1674BC-0FAB-E0D8-0AEC-BA0088D04530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9" name="Google Shape;4404;p22">
              <a:extLst>
                <a:ext uri="{FF2B5EF4-FFF2-40B4-BE49-F238E27FC236}">
                  <a16:creationId xmlns:a16="http://schemas.microsoft.com/office/drawing/2014/main" id="{26E9A03E-CD68-3DEF-ACBB-0DF02637608C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0" name="Google Shape;4405;p22">
              <a:extLst>
                <a:ext uri="{FF2B5EF4-FFF2-40B4-BE49-F238E27FC236}">
                  <a16:creationId xmlns:a16="http://schemas.microsoft.com/office/drawing/2014/main" id="{4AFA990E-09D5-180B-D500-1D13DB6E6A8D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1" name="Google Shape;4406;p22">
              <a:extLst>
                <a:ext uri="{FF2B5EF4-FFF2-40B4-BE49-F238E27FC236}">
                  <a16:creationId xmlns:a16="http://schemas.microsoft.com/office/drawing/2014/main" id="{1B751277-F024-0A5A-34C8-5792A39BFC0F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2" name="Google Shape;4407;p22">
              <a:extLst>
                <a:ext uri="{FF2B5EF4-FFF2-40B4-BE49-F238E27FC236}">
                  <a16:creationId xmlns:a16="http://schemas.microsoft.com/office/drawing/2014/main" id="{4E02E564-3C3F-5774-C89D-C8D437D29C9C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3" name="Google Shape;4408;p22">
              <a:extLst>
                <a:ext uri="{FF2B5EF4-FFF2-40B4-BE49-F238E27FC236}">
                  <a16:creationId xmlns:a16="http://schemas.microsoft.com/office/drawing/2014/main" id="{A606CDCC-FB28-7770-DB5C-900446C444DA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4" name="Google Shape;4409;p22">
              <a:extLst>
                <a:ext uri="{FF2B5EF4-FFF2-40B4-BE49-F238E27FC236}">
                  <a16:creationId xmlns:a16="http://schemas.microsoft.com/office/drawing/2014/main" id="{1D026631-EF3F-DD74-33C3-EE7851649A24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5" name="Google Shape;4410;p22">
              <a:extLst>
                <a:ext uri="{FF2B5EF4-FFF2-40B4-BE49-F238E27FC236}">
                  <a16:creationId xmlns:a16="http://schemas.microsoft.com/office/drawing/2014/main" id="{17C1CB8C-F432-2277-CA7E-0A5F23D94788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6" name="Google Shape;4411;p22">
              <a:extLst>
                <a:ext uri="{FF2B5EF4-FFF2-40B4-BE49-F238E27FC236}">
                  <a16:creationId xmlns:a16="http://schemas.microsoft.com/office/drawing/2014/main" id="{DCB9ABE5-12B9-7573-BEBC-53AD1AE2C084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7" name="Google Shape;4412;p22">
              <a:extLst>
                <a:ext uri="{FF2B5EF4-FFF2-40B4-BE49-F238E27FC236}">
                  <a16:creationId xmlns:a16="http://schemas.microsoft.com/office/drawing/2014/main" id="{CD187701-7C8A-4387-BC40-0602869B387E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8" name="Google Shape;4413;p22">
              <a:extLst>
                <a:ext uri="{FF2B5EF4-FFF2-40B4-BE49-F238E27FC236}">
                  <a16:creationId xmlns:a16="http://schemas.microsoft.com/office/drawing/2014/main" id="{C10A7640-5200-1CA1-6D7F-7DA094E1CC1B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9" name="Google Shape;4414;p22">
              <a:extLst>
                <a:ext uri="{FF2B5EF4-FFF2-40B4-BE49-F238E27FC236}">
                  <a16:creationId xmlns:a16="http://schemas.microsoft.com/office/drawing/2014/main" id="{8EB8C1E3-EF75-149D-DBB8-556519AD7624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0" name="Google Shape;4415;p22">
              <a:extLst>
                <a:ext uri="{FF2B5EF4-FFF2-40B4-BE49-F238E27FC236}">
                  <a16:creationId xmlns:a16="http://schemas.microsoft.com/office/drawing/2014/main" id="{CFBF12AA-1F9E-19FB-5D9F-4FEE4A6442B1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1" name="Google Shape;4416;p22">
              <a:extLst>
                <a:ext uri="{FF2B5EF4-FFF2-40B4-BE49-F238E27FC236}">
                  <a16:creationId xmlns:a16="http://schemas.microsoft.com/office/drawing/2014/main" id="{71E86774-3A7D-12FD-6424-9F53638C5E9B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2" name="Google Shape;4417;p22">
              <a:extLst>
                <a:ext uri="{FF2B5EF4-FFF2-40B4-BE49-F238E27FC236}">
                  <a16:creationId xmlns:a16="http://schemas.microsoft.com/office/drawing/2014/main" id="{9F27EBF8-848C-D95A-0164-224B7628A328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3" name="Google Shape;4418;p22">
              <a:extLst>
                <a:ext uri="{FF2B5EF4-FFF2-40B4-BE49-F238E27FC236}">
                  <a16:creationId xmlns:a16="http://schemas.microsoft.com/office/drawing/2014/main" id="{F09BDC3C-FD7A-BFE8-D1D6-93FBA1029150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4" name="Google Shape;4419;p22">
              <a:extLst>
                <a:ext uri="{FF2B5EF4-FFF2-40B4-BE49-F238E27FC236}">
                  <a16:creationId xmlns:a16="http://schemas.microsoft.com/office/drawing/2014/main" id="{417BE3D1-A2D5-00AB-A054-4A6B50FFD2C2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5" name="Google Shape;4420;p22">
              <a:extLst>
                <a:ext uri="{FF2B5EF4-FFF2-40B4-BE49-F238E27FC236}">
                  <a16:creationId xmlns:a16="http://schemas.microsoft.com/office/drawing/2014/main" id="{39E28982-30A8-0765-1827-EBB22D57D8F3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6" name="Google Shape;4421;p22">
              <a:extLst>
                <a:ext uri="{FF2B5EF4-FFF2-40B4-BE49-F238E27FC236}">
                  <a16:creationId xmlns:a16="http://schemas.microsoft.com/office/drawing/2014/main" id="{179913E1-B8F8-8E53-8975-CDC563DFC850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7" name="Google Shape;4422;p22">
              <a:extLst>
                <a:ext uri="{FF2B5EF4-FFF2-40B4-BE49-F238E27FC236}">
                  <a16:creationId xmlns:a16="http://schemas.microsoft.com/office/drawing/2014/main" id="{97E7497A-0495-F1F0-C204-475792B4B05D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8" name="Google Shape;4423;p22">
              <a:extLst>
                <a:ext uri="{FF2B5EF4-FFF2-40B4-BE49-F238E27FC236}">
                  <a16:creationId xmlns:a16="http://schemas.microsoft.com/office/drawing/2014/main" id="{A13831E2-1095-0ACF-90D4-D25EF6D415C8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9" name="Google Shape;4424;p22">
              <a:extLst>
                <a:ext uri="{FF2B5EF4-FFF2-40B4-BE49-F238E27FC236}">
                  <a16:creationId xmlns:a16="http://schemas.microsoft.com/office/drawing/2014/main" id="{93F0099E-ECCF-251E-3D44-A9F3F3598B2F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0" name="Google Shape;4425;p22">
              <a:extLst>
                <a:ext uri="{FF2B5EF4-FFF2-40B4-BE49-F238E27FC236}">
                  <a16:creationId xmlns:a16="http://schemas.microsoft.com/office/drawing/2014/main" id="{AC91C202-DD43-B6BC-3CEE-E145CF4372D5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1" name="Google Shape;4426;p22">
              <a:extLst>
                <a:ext uri="{FF2B5EF4-FFF2-40B4-BE49-F238E27FC236}">
                  <a16:creationId xmlns:a16="http://schemas.microsoft.com/office/drawing/2014/main" id="{4A20F832-C936-22CE-F4C1-451157BD8CEC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2" name="Google Shape;4427;p22">
              <a:extLst>
                <a:ext uri="{FF2B5EF4-FFF2-40B4-BE49-F238E27FC236}">
                  <a16:creationId xmlns:a16="http://schemas.microsoft.com/office/drawing/2014/main" id="{5C78D1D1-802F-CB0F-BB9F-C090B1B3C36E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3" name="Google Shape;4428;p22">
              <a:extLst>
                <a:ext uri="{FF2B5EF4-FFF2-40B4-BE49-F238E27FC236}">
                  <a16:creationId xmlns:a16="http://schemas.microsoft.com/office/drawing/2014/main" id="{5860F312-EA47-4031-F325-33B58F274C12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4" name="Google Shape;4429;p22">
              <a:extLst>
                <a:ext uri="{FF2B5EF4-FFF2-40B4-BE49-F238E27FC236}">
                  <a16:creationId xmlns:a16="http://schemas.microsoft.com/office/drawing/2014/main" id="{CB2FCF45-34B5-2644-0EF3-7CE034283E38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5" name="Google Shape;4430;p22">
              <a:extLst>
                <a:ext uri="{FF2B5EF4-FFF2-40B4-BE49-F238E27FC236}">
                  <a16:creationId xmlns:a16="http://schemas.microsoft.com/office/drawing/2014/main" id="{6664F228-22DE-349D-782A-C3B7608D831D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6" name="Google Shape;4431;p22">
              <a:extLst>
                <a:ext uri="{FF2B5EF4-FFF2-40B4-BE49-F238E27FC236}">
                  <a16:creationId xmlns:a16="http://schemas.microsoft.com/office/drawing/2014/main" id="{EDFBE025-0F04-D138-1387-7E99C14E6830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7" name="Google Shape;4432;p22">
              <a:extLst>
                <a:ext uri="{FF2B5EF4-FFF2-40B4-BE49-F238E27FC236}">
                  <a16:creationId xmlns:a16="http://schemas.microsoft.com/office/drawing/2014/main" id="{FFC95DFD-EF8D-9A31-DB19-AD8B33783FE2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8" name="Google Shape;4433;p22">
              <a:extLst>
                <a:ext uri="{FF2B5EF4-FFF2-40B4-BE49-F238E27FC236}">
                  <a16:creationId xmlns:a16="http://schemas.microsoft.com/office/drawing/2014/main" id="{CF81E1D9-5485-1D7D-DC0B-99A60127D8A5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9" name="Google Shape;4434;p22">
              <a:extLst>
                <a:ext uri="{FF2B5EF4-FFF2-40B4-BE49-F238E27FC236}">
                  <a16:creationId xmlns:a16="http://schemas.microsoft.com/office/drawing/2014/main" id="{2E5D9650-E0A4-7EC5-4F37-6BB37E08D8E2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0" name="Google Shape;4435;p22">
              <a:extLst>
                <a:ext uri="{FF2B5EF4-FFF2-40B4-BE49-F238E27FC236}">
                  <a16:creationId xmlns:a16="http://schemas.microsoft.com/office/drawing/2014/main" id="{A1BC5B13-8AAB-1B90-A9B3-1B266C557AA6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1" name="Google Shape;4436;p22">
              <a:extLst>
                <a:ext uri="{FF2B5EF4-FFF2-40B4-BE49-F238E27FC236}">
                  <a16:creationId xmlns:a16="http://schemas.microsoft.com/office/drawing/2014/main" id="{DF2B04B2-8509-9B13-8B38-C3A5AF479459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2" name="Google Shape;4437;p22">
              <a:extLst>
                <a:ext uri="{FF2B5EF4-FFF2-40B4-BE49-F238E27FC236}">
                  <a16:creationId xmlns:a16="http://schemas.microsoft.com/office/drawing/2014/main" id="{3CF76700-8622-4C22-D021-A8D4A4BA1D5C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3" name="Google Shape;4438;p22">
              <a:extLst>
                <a:ext uri="{FF2B5EF4-FFF2-40B4-BE49-F238E27FC236}">
                  <a16:creationId xmlns:a16="http://schemas.microsoft.com/office/drawing/2014/main" id="{8E942A45-9E76-A0A1-82BD-ACBA16C954DC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4" name="Google Shape;4439;p22">
              <a:extLst>
                <a:ext uri="{FF2B5EF4-FFF2-40B4-BE49-F238E27FC236}">
                  <a16:creationId xmlns:a16="http://schemas.microsoft.com/office/drawing/2014/main" id="{20D67617-3F22-1F66-923B-CEFBE18699CC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5" name="Google Shape;4440;p22">
              <a:extLst>
                <a:ext uri="{FF2B5EF4-FFF2-40B4-BE49-F238E27FC236}">
                  <a16:creationId xmlns:a16="http://schemas.microsoft.com/office/drawing/2014/main" id="{7F3789C7-BD2E-76BF-8C37-8E1933755CCB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6" name="Google Shape;4441;p22">
              <a:extLst>
                <a:ext uri="{FF2B5EF4-FFF2-40B4-BE49-F238E27FC236}">
                  <a16:creationId xmlns:a16="http://schemas.microsoft.com/office/drawing/2014/main" id="{4EA41ABD-FA28-3F5F-8E12-F0AA44312579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7" name="Google Shape;4442;p22">
              <a:extLst>
                <a:ext uri="{FF2B5EF4-FFF2-40B4-BE49-F238E27FC236}">
                  <a16:creationId xmlns:a16="http://schemas.microsoft.com/office/drawing/2014/main" id="{76D2372F-2A5F-574E-CD3D-BA62950A1754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8" name="Google Shape;4443;p22">
              <a:extLst>
                <a:ext uri="{FF2B5EF4-FFF2-40B4-BE49-F238E27FC236}">
                  <a16:creationId xmlns:a16="http://schemas.microsoft.com/office/drawing/2014/main" id="{13BB7002-B133-FD4E-50D2-1F84BD030946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9" name="Google Shape;4444;p22">
              <a:extLst>
                <a:ext uri="{FF2B5EF4-FFF2-40B4-BE49-F238E27FC236}">
                  <a16:creationId xmlns:a16="http://schemas.microsoft.com/office/drawing/2014/main" id="{7F3C8B7D-AFC7-6A04-C417-E4D98649B3F7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0" name="Google Shape;4445;p22">
              <a:extLst>
                <a:ext uri="{FF2B5EF4-FFF2-40B4-BE49-F238E27FC236}">
                  <a16:creationId xmlns:a16="http://schemas.microsoft.com/office/drawing/2014/main" id="{06C624B0-CCE9-6389-1259-FA25C3ED3FB8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1" name="Google Shape;4446;p22">
              <a:extLst>
                <a:ext uri="{FF2B5EF4-FFF2-40B4-BE49-F238E27FC236}">
                  <a16:creationId xmlns:a16="http://schemas.microsoft.com/office/drawing/2014/main" id="{5721F630-AFCD-A7B0-22E4-448AC6961D31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2" name="Google Shape;4447;p22">
              <a:extLst>
                <a:ext uri="{FF2B5EF4-FFF2-40B4-BE49-F238E27FC236}">
                  <a16:creationId xmlns:a16="http://schemas.microsoft.com/office/drawing/2014/main" id="{F8136F48-6676-C61E-F214-2A811DAA2F78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3" name="Google Shape;4448;p22">
              <a:extLst>
                <a:ext uri="{FF2B5EF4-FFF2-40B4-BE49-F238E27FC236}">
                  <a16:creationId xmlns:a16="http://schemas.microsoft.com/office/drawing/2014/main" id="{9EC97F90-E52C-4639-699A-A144D8DAF908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4" name="Google Shape;4449;p22">
              <a:extLst>
                <a:ext uri="{FF2B5EF4-FFF2-40B4-BE49-F238E27FC236}">
                  <a16:creationId xmlns:a16="http://schemas.microsoft.com/office/drawing/2014/main" id="{70C03843-56F8-A1E3-7D31-DD417D340DC6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5" name="Google Shape;4450;p22">
              <a:extLst>
                <a:ext uri="{FF2B5EF4-FFF2-40B4-BE49-F238E27FC236}">
                  <a16:creationId xmlns:a16="http://schemas.microsoft.com/office/drawing/2014/main" id="{22F47336-FF31-6B5F-7CD4-11A40BA3A011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6" name="Google Shape;4451;p22">
              <a:extLst>
                <a:ext uri="{FF2B5EF4-FFF2-40B4-BE49-F238E27FC236}">
                  <a16:creationId xmlns:a16="http://schemas.microsoft.com/office/drawing/2014/main" id="{C2444686-8EC2-7F60-0AC4-DB2F896E93AD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7" name="Google Shape;4452;p22">
              <a:extLst>
                <a:ext uri="{FF2B5EF4-FFF2-40B4-BE49-F238E27FC236}">
                  <a16:creationId xmlns:a16="http://schemas.microsoft.com/office/drawing/2014/main" id="{569EF36B-4360-A1E1-C949-0168F2272488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8" name="Google Shape;4453;p22">
              <a:extLst>
                <a:ext uri="{FF2B5EF4-FFF2-40B4-BE49-F238E27FC236}">
                  <a16:creationId xmlns:a16="http://schemas.microsoft.com/office/drawing/2014/main" id="{D2C68A91-4AED-01A8-ECB6-2A3224E9CE36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9" name="Google Shape;4454;p22">
              <a:extLst>
                <a:ext uri="{FF2B5EF4-FFF2-40B4-BE49-F238E27FC236}">
                  <a16:creationId xmlns:a16="http://schemas.microsoft.com/office/drawing/2014/main" id="{94AEDB84-3EF5-2E16-2168-E9A6D2A7A37E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0" name="Google Shape;4455;p22">
              <a:extLst>
                <a:ext uri="{FF2B5EF4-FFF2-40B4-BE49-F238E27FC236}">
                  <a16:creationId xmlns:a16="http://schemas.microsoft.com/office/drawing/2014/main" id="{AAC8D639-1652-D7C1-F3A2-6B46940833C1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1" name="Google Shape;4456;p22">
              <a:extLst>
                <a:ext uri="{FF2B5EF4-FFF2-40B4-BE49-F238E27FC236}">
                  <a16:creationId xmlns:a16="http://schemas.microsoft.com/office/drawing/2014/main" id="{7342F255-32E6-8404-2ABA-BD69743E0E28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2" name="Google Shape;4457;p22">
              <a:extLst>
                <a:ext uri="{FF2B5EF4-FFF2-40B4-BE49-F238E27FC236}">
                  <a16:creationId xmlns:a16="http://schemas.microsoft.com/office/drawing/2014/main" id="{20A0152E-0414-CC07-CA90-7B2E8EA7C69C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3" name="Google Shape;4458;p22">
              <a:extLst>
                <a:ext uri="{FF2B5EF4-FFF2-40B4-BE49-F238E27FC236}">
                  <a16:creationId xmlns:a16="http://schemas.microsoft.com/office/drawing/2014/main" id="{B473AA45-D787-6240-4981-06448B3ADFFD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4" name="Google Shape;4459;p22">
              <a:extLst>
                <a:ext uri="{FF2B5EF4-FFF2-40B4-BE49-F238E27FC236}">
                  <a16:creationId xmlns:a16="http://schemas.microsoft.com/office/drawing/2014/main" id="{6251E649-0F6B-576A-B4EB-A8493E3DB38F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5" name="Google Shape;4460;p22">
              <a:extLst>
                <a:ext uri="{FF2B5EF4-FFF2-40B4-BE49-F238E27FC236}">
                  <a16:creationId xmlns:a16="http://schemas.microsoft.com/office/drawing/2014/main" id="{94B66565-E244-CCAD-EBD7-5EA0E897854C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6" name="Google Shape;4461;p22">
              <a:extLst>
                <a:ext uri="{FF2B5EF4-FFF2-40B4-BE49-F238E27FC236}">
                  <a16:creationId xmlns:a16="http://schemas.microsoft.com/office/drawing/2014/main" id="{DD449F8F-069F-DAC3-4E0B-0C330DB8D53A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7" name="Google Shape;4462;p22">
              <a:extLst>
                <a:ext uri="{FF2B5EF4-FFF2-40B4-BE49-F238E27FC236}">
                  <a16:creationId xmlns:a16="http://schemas.microsoft.com/office/drawing/2014/main" id="{DA700771-AAB3-0E13-FE38-E8B637AC84F7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8" name="Google Shape;4463;p22">
              <a:extLst>
                <a:ext uri="{FF2B5EF4-FFF2-40B4-BE49-F238E27FC236}">
                  <a16:creationId xmlns:a16="http://schemas.microsoft.com/office/drawing/2014/main" id="{E97DF397-9484-1CE2-E566-BFD4D10C3D61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9" name="Google Shape;4464;p22">
              <a:extLst>
                <a:ext uri="{FF2B5EF4-FFF2-40B4-BE49-F238E27FC236}">
                  <a16:creationId xmlns:a16="http://schemas.microsoft.com/office/drawing/2014/main" id="{BD952843-08E6-133E-5412-05BF84C0D885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0" name="Google Shape;4465;p22">
              <a:extLst>
                <a:ext uri="{FF2B5EF4-FFF2-40B4-BE49-F238E27FC236}">
                  <a16:creationId xmlns:a16="http://schemas.microsoft.com/office/drawing/2014/main" id="{77C5014C-B6F7-E749-D592-C9E7153C682B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1" name="Google Shape;4466;p22">
              <a:extLst>
                <a:ext uri="{FF2B5EF4-FFF2-40B4-BE49-F238E27FC236}">
                  <a16:creationId xmlns:a16="http://schemas.microsoft.com/office/drawing/2014/main" id="{B5833E59-7E6D-1063-E724-ABE874439470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2" name="Google Shape;4467;p22">
              <a:extLst>
                <a:ext uri="{FF2B5EF4-FFF2-40B4-BE49-F238E27FC236}">
                  <a16:creationId xmlns:a16="http://schemas.microsoft.com/office/drawing/2014/main" id="{75D8871F-A3C1-E0D5-5529-1AA438E87A22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3" name="Google Shape;4468;p22">
              <a:extLst>
                <a:ext uri="{FF2B5EF4-FFF2-40B4-BE49-F238E27FC236}">
                  <a16:creationId xmlns:a16="http://schemas.microsoft.com/office/drawing/2014/main" id="{B2D988AD-786E-1510-03D4-A12061A23E3D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4" name="Google Shape;4469;p22">
              <a:extLst>
                <a:ext uri="{FF2B5EF4-FFF2-40B4-BE49-F238E27FC236}">
                  <a16:creationId xmlns:a16="http://schemas.microsoft.com/office/drawing/2014/main" id="{4638870C-35B3-A47E-9555-63736600CF43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5" name="Google Shape;4470;p22">
              <a:extLst>
                <a:ext uri="{FF2B5EF4-FFF2-40B4-BE49-F238E27FC236}">
                  <a16:creationId xmlns:a16="http://schemas.microsoft.com/office/drawing/2014/main" id="{3A55E802-D701-8B5D-9A74-66E78565B976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6" name="Google Shape;4471;p22">
              <a:extLst>
                <a:ext uri="{FF2B5EF4-FFF2-40B4-BE49-F238E27FC236}">
                  <a16:creationId xmlns:a16="http://schemas.microsoft.com/office/drawing/2014/main" id="{ED3E80D9-05BF-6FBF-EF6C-3ABB704B72E3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7" name="Google Shape;4472;p22">
              <a:extLst>
                <a:ext uri="{FF2B5EF4-FFF2-40B4-BE49-F238E27FC236}">
                  <a16:creationId xmlns:a16="http://schemas.microsoft.com/office/drawing/2014/main" id="{E2B0D0E8-4B2E-31B8-A642-92E888E6C895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8" name="Google Shape;4473;p22">
              <a:extLst>
                <a:ext uri="{FF2B5EF4-FFF2-40B4-BE49-F238E27FC236}">
                  <a16:creationId xmlns:a16="http://schemas.microsoft.com/office/drawing/2014/main" id="{E06F2997-5ED6-672D-06BB-B08461A6A028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9" name="Google Shape;4474;p22">
              <a:extLst>
                <a:ext uri="{FF2B5EF4-FFF2-40B4-BE49-F238E27FC236}">
                  <a16:creationId xmlns:a16="http://schemas.microsoft.com/office/drawing/2014/main" id="{DC1C8D33-17E8-5DBF-EC6F-6CEB72896B73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0" name="Google Shape;4475;p22">
              <a:extLst>
                <a:ext uri="{FF2B5EF4-FFF2-40B4-BE49-F238E27FC236}">
                  <a16:creationId xmlns:a16="http://schemas.microsoft.com/office/drawing/2014/main" id="{C3B7B44A-524C-62FE-4CF7-D33AFCB94D9E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1" name="Google Shape;4476;p22">
              <a:extLst>
                <a:ext uri="{FF2B5EF4-FFF2-40B4-BE49-F238E27FC236}">
                  <a16:creationId xmlns:a16="http://schemas.microsoft.com/office/drawing/2014/main" id="{2CA0322C-0CFA-317E-FB4E-1386DF8CF1B8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2" name="Google Shape;4477;p22">
              <a:extLst>
                <a:ext uri="{FF2B5EF4-FFF2-40B4-BE49-F238E27FC236}">
                  <a16:creationId xmlns:a16="http://schemas.microsoft.com/office/drawing/2014/main" id="{F594B06A-FE35-55B3-A6C7-F54F36AACAF7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3" name="Google Shape;4478;p22">
              <a:extLst>
                <a:ext uri="{FF2B5EF4-FFF2-40B4-BE49-F238E27FC236}">
                  <a16:creationId xmlns:a16="http://schemas.microsoft.com/office/drawing/2014/main" id="{EB605995-DA91-B1F3-DCA4-98281A16DBE2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4" name="Google Shape;4479;p22">
              <a:extLst>
                <a:ext uri="{FF2B5EF4-FFF2-40B4-BE49-F238E27FC236}">
                  <a16:creationId xmlns:a16="http://schemas.microsoft.com/office/drawing/2014/main" id="{A6E6B55D-D86B-9B42-DAB7-C1204A0B3601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5" name="Google Shape;4480;p22">
              <a:extLst>
                <a:ext uri="{FF2B5EF4-FFF2-40B4-BE49-F238E27FC236}">
                  <a16:creationId xmlns:a16="http://schemas.microsoft.com/office/drawing/2014/main" id="{E39DA018-FE0F-19E9-88D2-29FAE7B557F6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6" name="Google Shape;4481;p22">
              <a:extLst>
                <a:ext uri="{FF2B5EF4-FFF2-40B4-BE49-F238E27FC236}">
                  <a16:creationId xmlns:a16="http://schemas.microsoft.com/office/drawing/2014/main" id="{47A2A3F2-3231-543C-C9B3-DDE81D0D798E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7" name="Google Shape;4482;p22">
              <a:extLst>
                <a:ext uri="{FF2B5EF4-FFF2-40B4-BE49-F238E27FC236}">
                  <a16:creationId xmlns:a16="http://schemas.microsoft.com/office/drawing/2014/main" id="{E215B5FF-D421-CA67-53A1-B952E6F16821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8" name="Google Shape;4483;p22">
              <a:extLst>
                <a:ext uri="{FF2B5EF4-FFF2-40B4-BE49-F238E27FC236}">
                  <a16:creationId xmlns:a16="http://schemas.microsoft.com/office/drawing/2014/main" id="{57297E1B-6243-590A-B713-573D513206D5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9" name="Google Shape;4484;p22">
              <a:extLst>
                <a:ext uri="{FF2B5EF4-FFF2-40B4-BE49-F238E27FC236}">
                  <a16:creationId xmlns:a16="http://schemas.microsoft.com/office/drawing/2014/main" id="{42DBF88F-3EAB-6085-F636-DDF091925D15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0" name="Google Shape;4485;p22">
              <a:extLst>
                <a:ext uri="{FF2B5EF4-FFF2-40B4-BE49-F238E27FC236}">
                  <a16:creationId xmlns:a16="http://schemas.microsoft.com/office/drawing/2014/main" id="{E54B495E-A80A-89F8-0A91-638FA02609A1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1" name="Google Shape;4486;p22">
              <a:extLst>
                <a:ext uri="{FF2B5EF4-FFF2-40B4-BE49-F238E27FC236}">
                  <a16:creationId xmlns:a16="http://schemas.microsoft.com/office/drawing/2014/main" id="{DE928380-3884-FDAD-B219-0421EE1827A1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2" name="Google Shape;4487;p22">
              <a:extLst>
                <a:ext uri="{FF2B5EF4-FFF2-40B4-BE49-F238E27FC236}">
                  <a16:creationId xmlns:a16="http://schemas.microsoft.com/office/drawing/2014/main" id="{8F76F851-AF38-79AD-4BD0-E7E504AB0B57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3" name="Google Shape;4488;p22">
              <a:extLst>
                <a:ext uri="{FF2B5EF4-FFF2-40B4-BE49-F238E27FC236}">
                  <a16:creationId xmlns:a16="http://schemas.microsoft.com/office/drawing/2014/main" id="{7D7FF361-4E81-A49B-47F0-568D360710C2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4" name="Google Shape;4489;p22">
              <a:extLst>
                <a:ext uri="{FF2B5EF4-FFF2-40B4-BE49-F238E27FC236}">
                  <a16:creationId xmlns:a16="http://schemas.microsoft.com/office/drawing/2014/main" id="{F74D7A1A-7E51-4A9E-593D-61584C73440D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5" name="Google Shape;4490;p22">
              <a:extLst>
                <a:ext uri="{FF2B5EF4-FFF2-40B4-BE49-F238E27FC236}">
                  <a16:creationId xmlns:a16="http://schemas.microsoft.com/office/drawing/2014/main" id="{C5F9BF45-F154-A241-9104-C539E554D79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6" name="Google Shape;4491;p22">
              <a:extLst>
                <a:ext uri="{FF2B5EF4-FFF2-40B4-BE49-F238E27FC236}">
                  <a16:creationId xmlns:a16="http://schemas.microsoft.com/office/drawing/2014/main" id="{8467703D-14E7-CA63-93B3-1605BF5700A6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7" name="Google Shape;4492;p22">
              <a:extLst>
                <a:ext uri="{FF2B5EF4-FFF2-40B4-BE49-F238E27FC236}">
                  <a16:creationId xmlns:a16="http://schemas.microsoft.com/office/drawing/2014/main" id="{3FAC1F97-7BB6-C79A-0280-291860F73EAA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8" name="Google Shape;4493;p22">
              <a:extLst>
                <a:ext uri="{FF2B5EF4-FFF2-40B4-BE49-F238E27FC236}">
                  <a16:creationId xmlns:a16="http://schemas.microsoft.com/office/drawing/2014/main" id="{C1B30EA5-C0F9-6676-DF66-0C8AF5C7D504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9" name="Google Shape;4494;p22">
              <a:extLst>
                <a:ext uri="{FF2B5EF4-FFF2-40B4-BE49-F238E27FC236}">
                  <a16:creationId xmlns:a16="http://schemas.microsoft.com/office/drawing/2014/main" id="{BDE939DD-DD83-34D5-0EE9-80EFB0D7D803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0" name="Google Shape;4495;p22">
              <a:extLst>
                <a:ext uri="{FF2B5EF4-FFF2-40B4-BE49-F238E27FC236}">
                  <a16:creationId xmlns:a16="http://schemas.microsoft.com/office/drawing/2014/main" id="{AE477859-243B-389D-89A8-7AA2A42C19E0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1" name="Google Shape;4496;p22">
              <a:extLst>
                <a:ext uri="{FF2B5EF4-FFF2-40B4-BE49-F238E27FC236}">
                  <a16:creationId xmlns:a16="http://schemas.microsoft.com/office/drawing/2014/main" id="{BD96CE21-4137-55C2-E0FA-7683FE56BAD0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2" name="Google Shape;4497;p22">
              <a:extLst>
                <a:ext uri="{FF2B5EF4-FFF2-40B4-BE49-F238E27FC236}">
                  <a16:creationId xmlns:a16="http://schemas.microsoft.com/office/drawing/2014/main" id="{BAF2BAAB-5263-B661-D22A-CEF9C803AEE9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3" name="Google Shape;4498;p22">
              <a:extLst>
                <a:ext uri="{FF2B5EF4-FFF2-40B4-BE49-F238E27FC236}">
                  <a16:creationId xmlns:a16="http://schemas.microsoft.com/office/drawing/2014/main" id="{815DBAB7-C542-C467-2B93-DA7070F13A0C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4" name="Google Shape;4499;p22">
              <a:extLst>
                <a:ext uri="{FF2B5EF4-FFF2-40B4-BE49-F238E27FC236}">
                  <a16:creationId xmlns:a16="http://schemas.microsoft.com/office/drawing/2014/main" id="{00C111B4-2DA8-D42A-0025-702EBE0B2F49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5" name="Google Shape;4500;p22">
              <a:extLst>
                <a:ext uri="{FF2B5EF4-FFF2-40B4-BE49-F238E27FC236}">
                  <a16:creationId xmlns:a16="http://schemas.microsoft.com/office/drawing/2014/main" id="{0B50D95C-5B0D-BC48-F0CF-97837C66F7E4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6" name="Google Shape;4501;p22">
              <a:extLst>
                <a:ext uri="{FF2B5EF4-FFF2-40B4-BE49-F238E27FC236}">
                  <a16:creationId xmlns:a16="http://schemas.microsoft.com/office/drawing/2014/main" id="{900EC4A9-C229-CDF4-3C4E-F25B7A7A684C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7" name="Google Shape;4502;p22">
              <a:extLst>
                <a:ext uri="{FF2B5EF4-FFF2-40B4-BE49-F238E27FC236}">
                  <a16:creationId xmlns:a16="http://schemas.microsoft.com/office/drawing/2014/main" id="{FA3688DD-398C-C99F-7900-B2EB05371A01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8" name="Google Shape;4503;p22">
              <a:extLst>
                <a:ext uri="{FF2B5EF4-FFF2-40B4-BE49-F238E27FC236}">
                  <a16:creationId xmlns:a16="http://schemas.microsoft.com/office/drawing/2014/main" id="{2788EAFA-4962-B7D1-C0CA-A25FA76EE9F7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9" name="Google Shape;4504;p22">
              <a:extLst>
                <a:ext uri="{FF2B5EF4-FFF2-40B4-BE49-F238E27FC236}">
                  <a16:creationId xmlns:a16="http://schemas.microsoft.com/office/drawing/2014/main" id="{EE22BC00-9DC5-41BD-5626-2695E2878C19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0" name="Google Shape;4505;p22">
              <a:extLst>
                <a:ext uri="{FF2B5EF4-FFF2-40B4-BE49-F238E27FC236}">
                  <a16:creationId xmlns:a16="http://schemas.microsoft.com/office/drawing/2014/main" id="{4E64BF7D-E396-3BB0-0E8E-2152A58E22DC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1" name="Google Shape;4506;p22">
              <a:extLst>
                <a:ext uri="{FF2B5EF4-FFF2-40B4-BE49-F238E27FC236}">
                  <a16:creationId xmlns:a16="http://schemas.microsoft.com/office/drawing/2014/main" id="{D51C6797-7A55-212C-EA1A-C5ABE7673515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2" name="Google Shape;4507;p22">
              <a:extLst>
                <a:ext uri="{FF2B5EF4-FFF2-40B4-BE49-F238E27FC236}">
                  <a16:creationId xmlns:a16="http://schemas.microsoft.com/office/drawing/2014/main" id="{F3D96B14-7766-D8DC-70A7-6643D702D25C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3" name="Google Shape;4508;p22">
              <a:extLst>
                <a:ext uri="{FF2B5EF4-FFF2-40B4-BE49-F238E27FC236}">
                  <a16:creationId xmlns:a16="http://schemas.microsoft.com/office/drawing/2014/main" id="{B7BE8845-E6CA-EF94-96AB-2DD3D964689D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4" name="Google Shape;4509;p22">
              <a:extLst>
                <a:ext uri="{FF2B5EF4-FFF2-40B4-BE49-F238E27FC236}">
                  <a16:creationId xmlns:a16="http://schemas.microsoft.com/office/drawing/2014/main" id="{E144718D-26DF-E3A3-24E5-917776DD2BC1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5" name="Google Shape;4510;p22">
              <a:extLst>
                <a:ext uri="{FF2B5EF4-FFF2-40B4-BE49-F238E27FC236}">
                  <a16:creationId xmlns:a16="http://schemas.microsoft.com/office/drawing/2014/main" id="{7DE560C9-CA6D-592E-8E9C-4A64B6D6399E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6" name="Google Shape;4511;p22">
              <a:extLst>
                <a:ext uri="{FF2B5EF4-FFF2-40B4-BE49-F238E27FC236}">
                  <a16:creationId xmlns:a16="http://schemas.microsoft.com/office/drawing/2014/main" id="{49CC79BC-A20A-598F-798B-913A7FDE04B7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7" name="Google Shape;4512;p22">
              <a:extLst>
                <a:ext uri="{FF2B5EF4-FFF2-40B4-BE49-F238E27FC236}">
                  <a16:creationId xmlns:a16="http://schemas.microsoft.com/office/drawing/2014/main" id="{3D3715E7-A265-D998-CFB8-AF85FE2BBFF2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8" name="Google Shape;4513;p22">
              <a:extLst>
                <a:ext uri="{FF2B5EF4-FFF2-40B4-BE49-F238E27FC236}">
                  <a16:creationId xmlns:a16="http://schemas.microsoft.com/office/drawing/2014/main" id="{531F8F3C-E217-B844-D8A0-458A19E01436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9" name="Google Shape;4514;p22">
              <a:extLst>
                <a:ext uri="{FF2B5EF4-FFF2-40B4-BE49-F238E27FC236}">
                  <a16:creationId xmlns:a16="http://schemas.microsoft.com/office/drawing/2014/main" id="{5CEA726B-E9E9-443F-9AC2-410F3B971369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0" name="Google Shape;4515;p22">
              <a:extLst>
                <a:ext uri="{FF2B5EF4-FFF2-40B4-BE49-F238E27FC236}">
                  <a16:creationId xmlns:a16="http://schemas.microsoft.com/office/drawing/2014/main" id="{436AB751-8E40-7830-656F-2E43DC5AEDD0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1" name="Google Shape;4516;p22">
              <a:extLst>
                <a:ext uri="{FF2B5EF4-FFF2-40B4-BE49-F238E27FC236}">
                  <a16:creationId xmlns:a16="http://schemas.microsoft.com/office/drawing/2014/main" id="{787BAA90-E2F6-3789-F01D-D5BBE7A769D6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2" name="Google Shape;4517;p22">
              <a:extLst>
                <a:ext uri="{FF2B5EF4-FFF2-40B4-BE49-F238E27FC236}">
                  <a16:creationId xmlns:a16="http://schemas.microsoft.com/office/drawing/2014/main" id="{A26C8011-25AB-E97B-9334-33DB7523C981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3" name="Google Shape;4518;p22">
              <a:extLst>
                <a:ext uri="{FF2B5EF4-FFF2-40B4-BE49-F238E27FC236}">
                  <a16:creationId xmlns:a16="http://schemas.microsoft.com/office/drawing/2014/main" id="{B72F54D2-4C2F-4970-3A67-F8AA92572FD9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82" name="CuadroTexto 3981">
            <a:extLst>
              <a:ext uri="{FF2B5EF4-FFF2-40B4-BE49-F238E27FC236}">
                <a16:creationId xmlns:a16="http://schemas.microsoft.com/office/drawing/2014/main" id="{8F3F590F-B0E8-325C-078F-A2544AEEB31F}"/>
              </a:ext>
            </a:extLst>
          </p:cNvPr>
          <p:cNvSpPr txBox="1"/>
          <p:nvPr/>
        </p:nvSpPr>
        <p:spPr>
          <a:xfrm>
            <a:off x="1913694" y="3022245"/>
            <a:ext cx="11602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Estados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Unidos</a:t>
            </a:r>
            <a:endParaRPr kumimoji="0" lang="es-UY" sz="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983" name="CuadroTexto 3982">
            <a:extLst>
              <a:ext uri="{FF2B5EF4-FFF2-40B4-BE49-F238E27FC236}">
                <a16:creationId xmlns:a16="http://schemas.microsoft.com/office/drawing/2014/main" id="{82D5C2C6-3493-D204-69CB-53059A0A7A85}"/>
              </a:ext>
            </a:extLst>
          </p:cNvPr>
          <p:cNvSpPr txBox="1"/>
          <p:nvPr/>
        </p:nvSpPr>
        <p:spPr>
          <a:xfrm>
            <a:off x="2025532" y="3639735"/>
            <a:ext cx="11602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México</a:t>
            </a:r>
            <a:endParaRPr kumimoji="0" lang="es-UY" sz="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3994" name="Imagen 3993">
            <a:extLst>
              <a:ext uri="{FF2B5EF4-FFF2-40B4-BE49-F238E27FC236}">
                <a16:creationId xmlns:a16="http://schemas.microsoft.com/office/drawing/2014/main" id="{ED46277B-FFFF-4A7F-4F3C-DA0D37E7835A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837149">
            <a:off x="3557824" y="2116347"/>
            <a:ext cx="1573189" cy="2117192"/>
          </a:xfrm>
          <a:prstGeom prst="rect">
            <a:avLst/>
          </a:prstGeom>
        </p:spPr>
      </p:pic>
      <p:pic>
        <p:nvPicPr>
          <p:cNvPr id="3986" name="Imagen 3985">
            <a:extLst>
              <a:ext uri="{FF2B5EF4-FFF2-40B4-BE49-F238E27FC236}">
                <a16:creationId xmlns:a16="http://schemas.microsoft.com/office/drawing/2014/main" id="{E99FF62C-0669-B10A-C23B-26954C2F8C41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V="1">
            <a:off x="6403383" y="1770345"/>
            <a:ext cx="1961235" cy="2013928"/>
          </a:xfrm>
          <a:prstGeom prst="rect">
            <a:avLst/>
          </a:prstGeom>
        </p:spPr>
      </p:pic>
      <p:sp>
        <p:nvSpPr>
          <p:cNvPr id="3987" name="CuadroTexto 3986">
            <a:extLst>
              <a:ext uri="{FF2B5EF4-FFF2-40B4-BE49-F238E27FC236}">
                <a16:creationId xmlns:a16="http://schemas.microsoft.com/office/drawing/2014/main" id="{2FD8706C-81E0-4E94-6803-19E0CBE09FBE}"/>
              </a:ext>
            </a:extLst>
          </p:cNvPr>
          <p:cNvSpPr txBox="1"/>
          <p:nvPr/>
        </p:nvSpPr>
        <p:spPr>
          <a:xfrm>
            <a:off x="6803876" y="2571050"/>
            <a:ext cx="11602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6%</a:t>
            </a:r>
            <a:endParaRPr kumimoji="0" lang="es-UY" sz="6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989" name="CuadroTexto 3988">
            <a:extLst>
              <a:ext uri="{FF2B5EF4-FFF2-40B4-BE49-F238E27FC236}">
                <a16:creationId xmlns:a16="http://schemas.microsoft.com/office/drawing/2014/main" id="{2887F76C-133F-D04E-2E11-03DEC2D68F00}"/>
              </a:ext>
            </a:extLst>
          </p:cNvPr>
          <p:cNvSpPr txBox="1"/>
          <p:nvPr/>
        </p:nvSpPr>
        <p:spPr>
          <a:xfrm>
            <a:off x="8064313" y="3245383"/>
            <a:ext cx="11602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China</a:t>
            </a:r>
            <a:endParaRPr kumimoji="0" lang="es-UY" sz="5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990" name="CuadroTexto 3989">
            <a:extLst>
              <a:ext uri="{FF2B5EF4-FFF2-40B4-BE49-F238E27FC236}">
                <a16:creationId xmlns:a16="http://schemas.microsoft.com/office/drawing/2014/main" id="{50555030-3DF4-A0AF-24A7-AD117862DBE0}"/>
              </a:ext>
            </a:extLst>
          </p:cNvPr>
          <p:cNvSpPr txBox="1"/>
          <p:nvPr/>
        </p:nvSpPr>
        <p:spPr>
          <a:xfrm>
            <a:off x="4033629" y="3012902"/>
            <a:ext cx="116024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6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Unión Europea</a:t>
            </a:r>
            <a:endParaRPr kumimoji="0" lang="es-UY" sz="500" b="1" i="0" u="none" strike="noStrike" kern="1200" cap="none" spc="0" normalizeH="0" baseline="0" noProof="0">
              <a:ln>
                <a:noFill/>
              </a:ln>
              <a:solidFill>
                <a:prstClr val="white">
                  <a:lumMod val="95000"/>
                </a:prst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991" name="CuadroTexto 3990">
            <a:extLst>
              <a:ext uri="{FF2B5EF4-FFF2-40B4-BE49-F238E27FC236}">
                <a16:creationId xmlns:a16="http://schemas.microsoft.com/office/drawing/2014/main" id="{CE79F9CC-1416-EA68-C75B-385F48D9B36E}"/>
              </a:ext>
            </a:extLst>
          </p:cNvPr>
          <p:cNvSpPr txBox="1"/>
          <p:nvPr/>
        </p:nvSpPr>
        <p:spPr>
          <a:xfrm>
            <a:off x="4963720" y="2109385"/>
            <a:ext cx="9409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Reino Unido</a:t>
            </a:r>
            <a:endParaRPr kumimoji="0" lang="es-UY" sz="3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3992" name="Imagen 3991">
            <a:extLst>
              <a:ext uri="{FF2B5EF4-FFF2-40B4-BE49-F238E27FC236}">
                <a16:creationId xmlns:a16="http://schemas.microsoft.com/office/drawing/2014/main" id="{B6A07BF2-70C4-55E8-F278-A5E6FBCB4BE9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400669">
            <a:off x="5424545" y="2585685"/>
            <a:ext cx="523221" cy="361106"/>
          </a:xfrm>
          <a:prstGeom prst="rect">
            <a:avLst/>
          </a:prstGeom>
        </p:spPr>
      </p:pic>
      <p:sp>
        <p:nvSpPr>
          <p:cNvPr id="3993" name="CuadroTexto 3992">
            <a:extLst>
              <a:ext uri="{FF2B5EF4-FFF2-40B4-BE49-F238E27FC236}">
                <a16:creationId xmlns:a16="http://schemas.microsoft.com/office/drawing/2014/main" id="{3F7B6990-C938-A764-EF3A-88C256EC9BCA}"/>
              </a:ext>
            </a:extLst>
          </p:cNvPr>
          <p:cNvSpPr txBox="1"/>
          <p:nvPr/>
        </p:nvSpPr>
        <p:spPr>
          <a:xfrm>
            <a:off x="4601759" y="2493162"/>
            <a:ext cx="11602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7%</a:t>
            </a:r>
            <a:endParaRPr kumimoji="0" lang="es-UY" sz="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995" name="CuadroTexto 3994">
            <a:extLst>
              <a:ext uri="{FF2B5EF4-FFF2-40B4-BE49-F238E27FC236}">
                <a16:creationId xmlns:a16="http://schemas.microsoft.com/office/drawing/2014/main" id="{1D56C21B-082F-574C-58FF-C5FC0B72734F}"/>
              </a:ext>
            </a:extLst>
          </p:cNvPr>
          <p:cNvSpPr txBox="1"/>
          <p:nvPr/>
        </p:nvSpPr>
        <p:spPr>
          <a:xfrm>
            <a:off x="3615997" y="3183827"/>
            <a:ext cx="5954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4%</a:t>
            </a:r>
            <a:endParaRPr kumimoji="0" lang="es-UY" sz="7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3996" name="Imagen 3995">
            <a:extLst>
              <a:ext uri="{FF2B5EF4-FFF2-40B4-BE49-F238E27FC236}">
                <a16:creationId xmlns:a16="http://schemas.microsoft.com/office/drawing/2014/main" id="{A9B0F1C4-30CE-2737-EEEC-403DB7B8CE8C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717748">
            <a:off x="9104779" y="3382259"/>
            <a:ext cx="2024506" cy="2262220"/>
          </a:xfrm>
          <a:prstGeom prst="rect">
            <a:avLst/>
          </a:prstGeom>
        </p:spPr>
      </p:pic>
      <p:sp>
        <p:nvSpPr>
          <p:cNvPr id="3997" name="CuadroTexto 3996">
            <a:extLst>
              <a:ext uri="{FF2B5EF4-FFF2-40B4-BE49-F238E27FC236}">
                <a16:creationId xmlns:a16="http://schemas.microsoft.com/office/drawing/2014/main" id="{872187C7-B1C5-CA1E-2194-9F7755BC4E17}"/>
              </a:ext>
            </a:extLst>
          </p:cNvPr>
          <p:cNvSpPr txBox="1"/>
          <p:nvPr/>
        </p:nvSpPr>
        <p:spPr>
          <a:xfrm>
            <a:off x="9853808" y="3807075"/>
            <a:ext cx="11602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8%</a:t>
            </a:r>
            <a:endParaRPr kumimoji="0" lang="es-UY" sz="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998" name="CuadroTexto 3997">
            <a:extLst>
              <a:ext uri="{FF2B5EF4-FFF2-40B4-BE49-F238E27FC236}">
                <a16:creationId xmlns:a16="http://schemas.microsoft.com/office/drawing/2014/main" id="{9F5F649D-3465-9981-59E7-70396F4CD153}"/>
              </a:ext>
            </a:extLst>
          </p:cNvPr>
          <p:cNvSpPr txBox="1"/>
          <p:nvPr/>
        </p:nvSpPr>
        <p:spPr>
          <a:xfrm>
            <a:off x="10709329" y="5836806"/>
            <a:ext cx="116024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Nueva Zelanda</a:t>
            </a:r>
            <a:endParaRPr kumimoji="0" lang="es-UY" sz="5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4003" name="Imagen 4002">
            <a:extLst>
              <a:ext uri="{FF2B5EF4-FFF2-40B4-BE49-F238E27FC236}">
                <a16:creationId xmlns:a16="http://schemas.microsoft.com/office/drawing/2014/main" id="{40ED3838-AE19-BD94-D2CB-406D4F520E31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518647">
            <a:off x="5433435" y="2968733"/>
            <a:ext cx="476463" cy="438332"/>
          </a:xfrm>
          <a:prstGeom prst="rect">
            <a:avLst/>
          </a:prstGeom>
        </p:spPr>
      </p:pic>
      <p:pic>
        <p:nvPicPr>
          <p:cNvPr id="3999" name="Imagen 3998">
            <a:extLst>
              <a:ext uri="{FF2B5EF4-FFF2-40B4-BE49-F238E27FC236}">
                <a16:creationId xmlns:a16="http://schemas.microsoft.com/office/drawing/2014/main" id="{EABFA782-5DD6-2738-30D0-7BFA8A6002D0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904173">
            <a:off x="1335924" y="3322236"/>
            <a:ext cx="999182" cy="884947"/>
          </a:xfrm>
          <a:prstGeom prst="rect">
            <a:avLst/>
          </a:prstGeom>
        </p:spPr>
      </p:pic>
      <p:sp>
        <p:nvSpPr>
          <p:cNvPr id="4000" name="CuadroTexto 3999">
            <a:extLst>
              <a:ext uri="{FF2B5EF4-FFF2-40B4-BE49-F238E27FC236}">
                <a16:creationId xmlns:a16="http://schemas.microsoft.com/office/drawing/2014/main" id="{786195D8-529F-484C-1652-E71083954BD9}"/>
              </a:ext>
            </a:extLst>
          </p:cNvPr>
          <p:cNvSpPr txBox="1"/>
          <p:nvPr/>
        </p:nvSpPr>
        <p:spPr>
          <a:xfrm>
            <a:off x="1082081" y="3537743"/>
            <a:ext cx="5954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4%</a:t>
            </a:r>
            <a:endParaRPr kumimoji="0" lang="es-UY" sz="7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4001" name="CuadroTexto 4000">
            <a:extLst>
              <a:ext uri="{FF2B5EF4-FFF2-40B4-BE49-F238E27FC236}">
                <a16:creationId xmlns:a16="http://schemas.microsoft.com/office/drawing/2014/main" id="{D8584436-EA88-5036-9538-13798520D8B0}"/>
              </a:ext>
            </a:extLst>
          </p:cNvPr>
          <p:cNvSpPr txBox="1"/>
          <p:nvPr/>
        </p:nvSpPr>
        <p:spPr>
          <a:xfrm>
            <a:off x="4792094" y="3496317"/>
            <a:ext cx="11602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05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Argelia</a:t>
            </a:r>
            <a:endParaRPr kumimoji="0" lang="es-UY" sz="1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4002" name="CuadroTexto 4001">
            <a:extLst>
              <a:ext uri="{FF2B5EF4-FFF2-40B4-BE49-F238E27FC236}">
                <a16:creationId xmlns:a16="http://schemas.microsoft.com/office/drawing/2014/main" id="{6AC23377-17E1-D67D-1F0D-BD2BF1C2A848}"/>
              </a:ext>
            </a:extLst>
          </p:cNvPr>
          <p:cNvSpPr txBox="1"/>
          <p:nvPr/>
        </p:nvSpPr>
        <p:spPr>
          <a:xfrm>
            <a:off x="5334158" y="3106883"/>
            <a:ext cx="595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1%</a:t>
            </a:r>
            <a:endParaRPr kumimoji="0" lang="es-UY" sz="3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4008" name="Imagen 4007">
            <a:extLst>
              <a:ext uri="{FF2B5EF4-FFF2-40B4-BE49-F238E27FC236}">
                <a16:creationId xmlns:a16="http://schemas.microsoft.com/office/drawing/2014/main" id="{51A693EB-FDCF-F6FA-6F6F-B6214C85AA0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720964">
            <a:off x="3986856" y="3586629"/>
            <a:ext cx="1539912" cy="2321554"/>
          </a:xfrm>
          <a:prstGeom prst="rect">
            <a:avLst/>
          </a:prstGeom>
        </p:spPr>
      </p:pic>
      <p:sp>
        <p:nvSpPr>
          <p:cNvPr id="4004" name="CuadroTexto 4003">
            <a:extLst>
              <a:ext uri="{FF2B5EF4-FFF2-40B4-BE49-F238E27FC236}">
                <a16:creationId xmlns:a16="http://schemas.microsoft.com/office/drawing/2014/main" id="{CF403276-413A-B0A5-67C4-EE165A081EE8}"/>
              </a:ext>
            </a:extLst>
          </p:cNvPr>
          <p:cNvSpPr txBox="1"/>
          <p:nvPr/>
        </p:nvSpPr>
        <p:spPr>
          <a:xfrm>
            <a:off x="3756399" y="4663511"/>
            <a:ext cx="5461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05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Brasil</a:t>
            </a:r>
            <a:endParaRPr kumimoji="0" lang="es-UY" sz="1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4005" name="CuadroTexto 4004">
            <a:extLst>
              <a:ext uri="{FF2B5EF4-FFF2-40B4-BE49-F238E27FC236}">
                <a16:creationId xmlns:a16="http://schemas.microsoft.com/office/drawing/2014/main" id="{855B9D3E-F41F-79AC-432A-EDA6E0EDE803}"/>
              </a:ext>
            </a:extLst>
          </p:cNvPr>
          <p:cNvSpPr txBox="1"/>
          <p:nvPr/>
        </p:nvSpPr>
        <p:spPr>
          <a:xfrm>
            <a:off x="3756399" y="5481035"/>
            <a:ext cx="7662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05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Uruguay</a:t>
            </a:r>
            <a:endParaRPr kumimoji="0" lang="es-UY" sz="1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4006" name="Imagen 4005">
            <a:extLst>
              <a:ext uri="{FF2B5EF4-FFF2-40B4-BE49-F238E27FC236}">
                <a16:creationId xmlns:a16="http://schemas.microsoft.com/office/drawing/2014/main" id="{604756FD-D14C-803C-FB50-DB95372ED1B9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246842">
            <a:off x="3701196" y="4961642"/>
            <a:ext cx="741007" cy="583214"/>
          </a:xfrm>
          <a:prstGeom prst="rect">
            <a:avLst/>
          </a:prstGeom>
        </p:spPr>
      </p:pic>
      <p:sp>
        <p:nvSpPr>
          <p:cNvPr id="4007" name="CuadroTexto 4006">
            <a:extLst>
              <a:ext uri="{FF2B5EF4-FFF2-40B4-BE49-F238E27FC236}">
                <a16:creationId xmlns:a16="http://schemas.microsoft.com/office/drawing/2014/main" id="{8E299CF4-FDEC-8FC0-77E2-60FF0239C1D7}"/>
              </a:ext>
            </a:extLst>
          </p:cNvPr>
          <p:cNvSpPr txBox="1"/>
          <p:nvPr/>
        </p:nvSpPr>
        <p:spPr>
          <a:xfrm>
            <a:off x="3780306" y="4992053"/>
            <a:ext cx="49830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05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0,5%</a:t>
            </a:r>
            <a:endParaRPr kumimoji="0" lang="es-UY" sz="1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4009" name="CuadroTexto 4008">
            <a:extLst>
              <a:ext uri="{FF2B5EF4-FFF2-40B4-BE49-F238E27FC236}">
                <a16:creationId xmlns:a16="http://schemas.microsoft.com/office/drawing/2014/main" id="{791D3CA8-3314-A9E9-4D2C-A6E95642A835}"/>
              </a:ext>
            </a:extLst>
          </p:cNvPr>
          <p:cNvSpPr txBox="1"/>
          <p:nvPr/>
        </p:nvSpPr>
        <p:spPr>
          <a:xfrm>
            <a:off x="4891487" y="4657518"/>
            <a:ext cx="49830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05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0,3%</a:t>
            </a:r>
            <a:endParaRPr kumimoji="0" lang="es-UY" sz="1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43" name="CuadroTexto 42">
            <a:extLst>
              <a:ext uri="{FF2B5EF4-FFF2-40B4-BE49-F238E27FC236}">
                <a16:creationId xmlns:a16="http://schemas.microsoft.com/office/drawing/2014/main" id="{F3CB8B2F-0170-D0A6-8529-99F8BCFB69FC}"/>
              </a:ext>
            </a:extLst>
          </p:cNvPr>
          <p:cNvSpPr txBox="1"/>
          <p:nvPr/>
        </p:nvSpPr>
        <p:spPr>
          <a:xfrm>
            <a:off x="133349" y="175576"/>
            <a:ext cx="1113899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La cancha: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4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los flujos comerciales  en pocas manos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12" name="Imagen 11">
            <a:extLst>
              <a:ext uri="{FF2B5EF4-FFF2-40B4-BE49-F238E27FC236}">
                <a16:creationId xmlns:a16="http://schemas.microsoft.com/office/drawing/2014/main" id="{331294A1-BB5B-4CAF-3533-C6B44B769F9A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717748" flipH="1">
            <a:off x="7718799" y="3800479"/>
            <a:ext cx="1890255" cy="1452838"/>
          </a:xfrm>
          <a:prstGeom prst="rect">
            <a:avLst/>
          </a:prstGeom>
        </p:spPr>
      </p:pic>
      <p:sp>
        <p:nvSpPr>
          <p:cNvPr id="3975" name="CuadroTexto 3974">
            <a:extLst>
              <a:ext uri="{FF2B5EF4-FFF2-40B4-BE49-F238E27FC236}">
                <a16:creationId xmlns:a16="http://schemas.microsoft.com/office/drawing/2014/main" id="{AC82F579-93EF-5D7A-A0E9-180B8F17DA34}"/>
              </a:ext>
            </a:extLst>
          </p:cNvPr>
          <p:cNvSpPr txBox="1"/>
          <p:nvPr/>
        </p:nvSpPr>
        <p:spPr>
          <a:xfrm>
            <a:off x="9012583" y="5055160"/>
            <a:ext cx="11602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Australia</a:t>
            </a:r>
            <a:endParaRPr kumimoji="0" lang="es-UY" sz="5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976" name="CuadroTexto 3975">
            <a:extLst>
              <a:ext uri="{FF2B5EF4-FFF2-40B4-BE49-F238E27FC236}">
                <a16:creationId xmlns:a16="http://schemas.microsoft.com/office/drawing/2014/main" id="{311EE120-215A-84CE-140E-7E116BE8A9A8}"/>
              </a:ext>
            </a:extLst>
          </p:cNvPr>
          <p:cNvSpPr txBox="1"/>
          <p:nvPr/>
        </p:nvSpPr>
        <p:spPr>
          <a:xfrm>
            <a:off x="7625277" y="4492273"/>
            <a:ext cx="11602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1%</a:t>
            </a:r>
            <a:endParaRPr kumimoji="0" lang="es-UY" sz="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3978" name="Imagen 3977">
            <a:extLst>
              <a:ext uri="{FF2B5EF4-FFF2-40B4-BE49-F238E27FC236}">
                <a16:creationId xmlns:a16="http://schemas.microsoft.com/office/drawing/2014/main" id="{D53EB07B-2596-65AD-AF0F-D9B442A36CE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6891721" y="3645712"/>
            <a:ext cx="369333" cy="220108"/>
          </a:xfrm>
          <a:prstGeom prst="rect">
            <a:avLst/>
          </a:prstGeom>
        </p:spPr>
      </p:pic>
      <p:sp>
        <p:nvSpPr>
          <p:cNvPr id="3977" name="CuadroTexto 3976">
            <a:extLst>
              <a:ext uri="{FF2B5EF4-FFF2-40B4-BE49-F238E27FC236}">
                <a16:creationId xmlns:a16="http://schemas.microsoft.com/office/drawing/2014/main" id="{B268492D-C55F-B703-6975-A8506B72F741}"/>
              </a:ext>
            </a:extLst>
          </p:cNvPr>
          <p:cNvSpPr txBox="1"/>
          <p:nvPr/>
        </p:nvSpPr>
        <p:spPr>
          <a:xfrm>
            <a:off x="6531523" y="3496317"/>
            <a:ext cx="69926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9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Arabia Saudita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9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 EAU</a:t>
            </a:r>
            <a:endParaRPr kumimoji="0" lang="es-UY" sz="1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3979" name="CuadroTexto 3978">
            <a:extLst>
              <a:ext uri="{FF2B5EF4-FFF2-40B4-BE49-F238E27FC236}">
                <a16:creationId xmlns:a16="http://schemas.microsoft.com/office/drawing/2014/main" id="{2173A640-8582-B865-1685-D74DE6167C19}"/>
              </a:ext>
            </a:extLst>
          </p:cNvPr>
          <p:cNvSpPr txBox="1"/>
          <p:nvPr/>
        </p:nvSpPr>
        <p:spPr>
          <a:xfrm>
            <a:off x="6631105" y="3479849"/>
            <a:ext cx="11602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000" b="1" i="0" u="none" strike="noStrike" kern="1200" cap="none" spc="0" normalizeH="0" baseline="0" noProof="0">
                <a:ln>
                  <a:noFill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1%</a:t>
            </a:r>
            <a:endParaRPr kumimoji="0" lang="es-UY" sz="100" b="1" i="0" u="none" strike="noStrike" kern="1200" cap="none" spc="0" normalizeH="0" baseline="0" noProof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3980" name="Imagen 3979">
            <a:extLst>
              <a:ext uri="{FF2B5EF4-FFF2-40B4-BE49-F238E27FC236}">
                <a16:creationId xmlns:a16="http://schemas.microsoft.com/office/drawing/2014/main" id="{79E8A482-9E3F-D21B-DF18-1E804B08DEB9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246842" flipH="1">
            <a:off x="3435374" y="4854528"/>
            <a:ext cx="495580" cy="583214"/>
          </a:xfrm>
          <a:prstGeom prst="rect">
            <a:avLst/>
          </a:prstGeom>
        </p:spPr>
      </p:pic>
      <p:sp>
        <p:nvSpPr>
          <p:cNvPr id="3981" name="CuadroTexto 3980">
            <a:extLst>
              <a:ext uri="{FF2B5EF4-FFF2-40B4-BE49-F238E27FC236}">
                <a16:creationId xmlns:a16="http://schemas.microsoft.com/office/drawing/2014/main" id="{1D0DE260-6A98-296A-3DB9-2A9F9463C469}"/>
              </a:ext>
            </a:extLst>
          </p:cNvPr>
          <p:cNvSpPr txBox="1"/>
          <p:nvPr/>
        </p:nvSpPr>
        <p:spPr>
          <a:xfrm>
            <a:off x="3185779" y="5327040"/>
            <a:ext cx="84785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05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Argen</a:t>
            </a:r>
            <a:r>
              <a:rPr kumimoji="0" lang="es-UY" sz="105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-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05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tina</a:t>
            </a:r>
          </a:p>
        </p:txBody>
      </p:sp>
      <p:sp>
        <p:nvSpPr>
          <p:cNvPr id="3984" name="CuadroTexto 3983">
            <a:extLst>
              <a:ext uri="{FF2B5EF4-FFF2-40B4-BE49-F238E27FC236}">
                <a16:creationId xmlns:a16="http://schemas.microsoft.com/office/drawing/2014/main" id="{62ACD807-4E8C-5A8E-162D-2B4061B80820}"/>
              </a:ext>
            </a:extLst>
          </p:cNvPr>
          <p:cNvSpPr txBox="1"/>
          <p:nvPr/>
        </p:nvSpPr>
        <p:spPr>
          <a:xfrm>
            <a:off x="3253917" y="4869169"/>
            <a:ext cx="49830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050" b="1" i="0" u="none" strike="noStrike" kern="1200" cap="none" spc="0" normalizeH="0" baseline="0" noProof="0">
                <a:ln>
                  <a:noFill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1%</a:t>
            </a:r>
            <a:endParaRPr kumimoji="0" lang="es-UY" sz="100" b="1" i="0" u="none" strike="noStrike" kern="1200" cap="none" spc="0" normalizeH="0" baseline="0" noProof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3985" name="Imagen 3984">
            <a:extLst>
              <a:ext uri="{FF2B5EF4-FFF2-40B4-BE49-F238E27FC236}">
                <a16:creationId xmlns:a16="http://schemas.microsoft.com/office/drawing/2014/main" id="{32E7BED3-7919-A8CA-F745-03BFD7700EAD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950905">
            <a:off x="9980219" y="1632462"/>
            <a:ext cx="1811171" cy="3053236"/>
          </a:xfrm>
          <a:prstGeom prst="rect">
            <a:avLst/>
          </a:prstGeom>
        </p:spPr>
      </p:pic>
      <p:pic>
        <p:nvPicPr>
          <p:cNvPr id="3988" name="Imagen 3987">
            <a:extLst>
              <a:ext uri="{FF2B5EF4-FFF2-40B4-BE49-F238E27FC236}">
                <a16:creationId xmlns:a16="http://schemas.microsoft.com/office/drawing/2014/main" id="{8F1D9F3C-0158-6891-F5E1-8E273F744FE2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586799">
            <a:off x="-128267" y="2011876"/>
            <a:ext cx="1668149" cy="2183037"/>
          </a:xfrm>
          <a:prstGeom prst="rect">
            <a:avLst/>
          </a:prstGeom>
        </p:spPr>
      </p:pic>
      <p:sp>
        <p:nvSpPr>
          <p:cNvPr id="4010" name="CuadroTexto 4009">
            <a:extLst>
              <a:ext uri="{FF2B5EF4-FFF2-40B4-BE49-F238E27FC236}">
                <a16:creationId xmlns:a16="http://schemas.microsoft.com/office/drawing/2014/main" id="{D1FE951D-F44D-D574-2A28-0899D5CB210C}"/>
              </a:ext>
            </a:extLst>
          </p:cNvPr>
          <p:cNvSpPr txBox="1"/>
          <p:nvPr/>
        </p:nvSpPr>
        <p:spPr>
          <a:xfrm>
            <a:off x="10254040" y="3079286"/>
            <a:ext cx="136864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Estados Unidos</a:t>
            </a:r>
            <a:endParaRPr kumimoji="0" lang="es-UY" sz="5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4011" name="CuadroTexto 4010">
            <a:extLst>
              <a:ext uri="{FF2B5EF4-FFF2-40B4-BE49-F238E27FC236}">
                <a16:creationId xmlns:a16="http://schemas.microsoft.com/office/drawing/2014/main" id="{B944B33F-5DD2-7190-FA12-6258652CE77E}"/>
              </a:ext>
            </a:extLst>
          </p:cNvPr>
          <p:cNvSpPr txBox="1"/>
          <p:nvPr/>
        </p:nvSpPr>
        <p:spPr>
          <a:xfrm>
            <a:off x="10707577" y="2572278"/>
            <a:ext cx="13686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0,5%</a:t>
            </a:r>
            <a:endParaRPr kumimoji="0" lang="es-UY" sz="5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4716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500"/>
                            </p:stCondLst>
                            <p:childTnLst>
                              <p:par>
                                <p:cTn id="7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4000"/>
                            </p:stCondLst>
                            <p:childTnLst>
                              <p:par>
                                <p:cTn id="10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4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3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4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4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2" grpId="0"/>
      <p:bldP spid="3983" grpId="0"/>
      <p:bldP spid="3987" grpId="0"/>
      <p:bldP spid="3989" grpId="0"/>
      <p:bldP spid="3990" grpId="0"/>
      <p:bldP spid="3991" grpId="0"/>
      <p:bldP spid="3993" grpId="0"/>
      <p:bldP spid="3995" grpId="0"/>
      <p:bldP spid="3997" grpId="0"/>
      <p:bldP spid="3998" grpId="0"/>
      <p:bldP spid="4000" grpId="0"/>
      <p:bldP spid="4001" grpId="0"/>
      <p:bldP spid="4002" grpId="0"/>
      <p:bldP spid="4004" grpId="0"/>
      <p:bldP spid="4005" grpId="0"/>
      <p:bldP spid="4007" grpId="0"/>
      <p:bldP spid="4009" grpId="0"/>
      <p:bldP spid="3975" grpId="0"/>
      <p:bldP spid="3976" grpId="0"/>
      <p:bldP spid="3977" grpId="0"/>
      <p:bldP spid="3979" grpId="0"/>
      <p:bldP spid="3981" grpId="0"/>
      <p:bldP spid="3984" grpId="0"/>
      <p:bldP spid="4010" grpId="0"/>
      <p:bldP spid="401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57B2A5D-2424-2EE3-F6C9-C8A476DE88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Chart 2">
            <a:extLst>
              <a:ext uri="{FF2B5EF4-FFF2-40B4-BE49-F238E27FC236}">
                <a16:creationId xmlns:a16="http://schemas.microsoft.com/office/drawing/2014/main" id="{F5BFC601-A39A-40E6-99FF-3B22219DFF5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239101"/>
              </p:ext>
            </p:extLst>
          </p:nvPr>
        </p:nvGraphicFramePr>
        <p:xfrm>
          <a:off x="274384" y="1352798"/>
          <a:ext cx="6926708" cy="4944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F7988E08-7AE7-880C-E6BC-F0BEE3D7BB3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129E27C5-3EC2-8E33-119D-ABEA48D0E4B5}"/>
              </a:ext>
            </a:extLst>
          </p:cNvPr>
          <p:cNvSpPr txBox="1"/>
          <p:nvPr/>
        </p:nvSpPr>
        <p:spPr>
          <a:xfrm>
            <a:off x="256674" y="129522"/>
            <a:ext cx="842237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Escalada del proteccionismo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cxnSp>
        <p:nvCxnSpPr>
          <p:cNvPr id="16" name="Conector recto 15">
            <a:extLst>
              <a:ext uri="{FF2B5EF4-FFF2-40B4-BE49-F238E27FC236}">
                <a16:creationId xmlns:a16="http://schemas.microsoft.com/office/drawing/2014/main" id="{7940BD0D-A63E-2387-827C-91E9AE6C76CD}"/>
              </a:ext>
            </a:extLst>
          </p:cNvPr>
          <p:cNvCxnSpPr>
            <a:cxnSpLocks/>
          </p:cNvCxnSpPr>
          <p:nvPr/>
        </p:nvCxnSpPr>
        <p:spPr>
          <a:xfrm flipH="1" flipV="1">
            <a:off x="2588402" y="2010083"/>
            <a:ext cx="5664" cy="3749084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CuadroTexto 16">
            <a:extLst>
              <a:ext uri="{FF2B5EF4-FFF2-40B4-BE49-F238E27FC236}">
                <a16:creationId xmlns:a16="http://schemas.microsoft.com/office/drawing/2014/main" id="{937412C5-22E7-8854-EF19-799D49909161}"/>
              </a:ext>
            </a:extLst>
          </p:cNvPr>
          <p:cNvSpPr txBox="1"/>
          <p:nvPr/>
        </p:nvSpPr>
        <p:spPr>
          <a:xfrm>
            <a:off x="2587493" y="2006768"/>
            <a:ext cx="149700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11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Arancel de </a:t>
            </a:r>
            <a:r>
              <a:rPr lang="es-ES" sz="11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10% </a:t>
            </a:r>
            <a:r>
              <a:rPr lang="es-ES" sz="11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 todos los productos chinos desde EE.UU. </a:t>
            </a:r>
            <a:endParaRPr kumimoji="0" lang="es-ES" sz="110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</a:endParaRPr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D03CF973-31FC-38F2-2C86-04361279B44E}"/>
              </a:ext>
            </a:extLst>
          </p:cNvPr>
          <p:cNvSpPr txBox="1"/>
          <p:nvPr/>
        </p:nvSpPr>
        <p:spPr>
          <a:xfrm>
            <a:off x="4360997" y="2006767"/>
            <a:ext cx="147719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11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Arancel de </a:t>
            </a:r>
            <a:r>
              <a:rPr lang="es-ES" sz="11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20%</a:t>
            </a:r>
            <a:r>
              <a:rPr lang="es-ES" sz="11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 a todos los productos chinos. Retaliación de China.</a:t>
            </a:r>
            <a:endParaRPr kumimoji="0" lang="es-ES" sz="110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</a:endParaRPr>
          </a:p>
        </p:txBody>
      </p:sp>
      <p:sp>
        <p:nvSpPr>
          <p:cNvPr id="28" name="CuadroTexto 27">
            <a:extLst>
              <a:ext uri="{FF2B5EF4-FFF2-40B4-BE49-F238E27FC236}">
                <a16:creationId xmlns:a16="http://schemas.microsoft.com/office/drawing/2014/main" id="{65E796C2-0B99-2BDD-CCCB-F03125E9019E}"/>
              </a:ext>
            </a:extLst>
          </p:cNvPr>
          <p:cNvSpPr txBox="1"/>
          <p:nvPr/>
        </p:nvSpPr>
        <p:spPr>
          <a:xfrm>
            <a:off x="7095982" y="1964610"/>
            <a:ext cx="1075129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1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Punto más álgido. Aranceles de 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11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1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EE.UU impone  a China 145% 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11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10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1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China </a:t>
            </a:r>
            <a:endParaRPr lang="es-ES" sz="11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1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Impone a EE.UU 125%</a:t>
            </a:r>
          </a:p>
        </p:txBody>
      </p:sp>
      <p:cxnSp>
        <p:nvCxnSpPr>
          <p:cNvPr id="6" name="Conector recto 5">
            <a:extLst>
              <a:ext uri="{FF2B5EF4-FFF2-40B4-BE49-F238E27FC236}">
                <a16:creationId xmlns:a16="http://schemas.microsoft.com/office/drawing/2014/main" id="{81770C5E-B6E4-E33E-4E5F-9C320237DD9C}"/>
              </a:ext>
            </a:extLst>
          </p:cNvPr>
          <p:cNvCxnSpPr>
            <a:cxnSpLocks/>
          </p:cNvCxnSpPr>
          <p:nvPr/>
        </p:nvCxnSpPr>
        <p:spPr>
          <a:xfrm flipH="1" flipV="1">
            <a:off x="4352925" y="2006768"/>
            <a:ext cx="5664" cy="3749084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Conector recto 6">
            <a:extLst>
              <a:ext uri="{FF2B5EF4-FFF2-40B4-BE49-F238E27FC236}">
                <a16:creationId xmlns:a16="http://schemas.microsoft.com/office/drawing/2014/main" id="{FC766A65-6DCD-741F-405E-341977EEABE0}"/>
              </a:ext>
            </a:extLst>
          </p:cNvPr>
          <p:cNvCxnSpPr>
            <a:cxnSpLocks/>
          </p:cNvCxnSpPr>
          <p:nvPr/>
        </p:nvCxnSpPr>
        <p:spPr>
          <a:xfrm flipH="1" flipV="1">
            <a:off x="6302372" y="1973277"/>
            <a:ext cx="5664" cy="3749084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ángulo 7">
            <a:extLst>
              <a:ext uri="{FF2B5EF4-FFF2-40B4-BE49-F238E27FC236}">
                <a16:creationId xmlns:a16="http://schemas.microsoft.com/office/drawing/2014/main" id="{07465424-524B-D9C2-500C-8757DA843C1A}"/>
              </a:ext>
            </a:extLst>
          </p:cNvPr>
          <p:cNvSpPr/>
          <p:nvPr/>
        </p:nvSpPr>
        <p:spPr>
          <a:xfrm>
            <a:off x="6302373" y="1969702"/>
            <a:ext cx="772620" cy="3749084"/>
          </a:xfrm>
          <a:prstGeom prst="rect">
            <a:avLst/>
          </a:prstGeom>
          <a:solidFill>
            <a:schemeClr val="bg1"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/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447129F5-4788-1E11-2481-FF8EA1412FBB}"/>
              </a:ext>
            </a:extLst>
          </p:cNvPr>
          <p:cNvGrpSpPr/>
          <p:nvPr/>
        </p:nvGrpSpPr>
        <p:grpSpPr>
          <a:xfrm>
            <a:off x="8574773" y="3642252"/>
            <a:ext cx="2816210" cy="1107607"/>
            <a:chOff x="8622197" y="2090991"/>
            <a:chExt cx="2816210" cy="1107607"/>
          </a:xfrm>
        </p:grpSpPr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1D5862B-E851-E995-A115-62DCE9EBE9B2}"/>
                </a:ext>
              </a:extLst>
            </p:cNvPr>
            <p:cNvSpPr txBox="1"/>
            <p:nvPr/>
          </p:nvSpPr>
          <p:spPr>
            <a:xfrm>
              <a:off x="8622197" y="2090991"/>
              <a:ext cx="281621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Mayo 2025- Julio 2025</a:t>
              </a:r>
              <a:endParaRPr lang="es-UY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endParaRPr>
            </a:p>
          </p:txBody>
        </p:sp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458A5FB3-E7EB-903C-0212-10E854BB341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456038" y="2385118"/>
              <a:ext cx="813480" cy="813480"/>
            </a:xfrm>
            <a:prstGeom prst="rect">
              <a:avLst/>
            </a:prstGeom>
          </p:spPr>
        </p:pic>
      </p:grpSp>
      <p:sp>
        <p:nvSpPr>
          <p:cNvPr id="13" name="CuadroTexto 12">
            <a:extLst>
              <a:ext uri="{FF2B5EF4-FFF2-40B4-BE49-F238E27FC236}">
                <a16:creationId xmlns:a16="http://schemas.microsoft.com/office/drawing/2014/main" id="{CAEDF528-0DBA-A3E4-8BD8-F689705F9DC3}"/>
              </a:ext>
            </a:extLst>
          </p:cNvPr>
          <p:cNvSpPr txBox="1"/>
          <p:nvPr/>
        </p:nvSpPr>
        <p:spPr>
          <a:xfrm>
            <a:off x="8382867" y="3279939"/>
            <a:ext cx="300811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Tregua arancelaria</a:t>
            </a:r>
            <a:endParaRPr lang="es-UY" sz="20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EEB4BF94-F98E-A25D-56DE-8653409C92A1}"/>
              </a:ext>
            </a:extLst>
          </p:cNvPr>
          <p:cNvSpPr txBox="1"/>
          <p:nvPr/>
        </p:nvSpPr>
        <p:spPr>
          <a:xfrm>
            <a:off x="529953" y="6596390"/>
            <a:ext cx="814909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Fuente: </a:t>
            </a:r>
            <a:r>
              <a:rPr kumimoji="0" lang="es-ES" sz="10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elaborado</a:t>
            </a: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 por INALE en base a  Peterson </a:t>
            </a:r>
            <a:r>
              <a:rPr kumimoji="0" lang="es-ES" sz="1050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Institute</a:t>
            </a: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 </a:t>
            </a:r>
            <a:r>
              <a:rPr kumimoji="0" lang="es-ES" sz="1050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for</a:t>
            </a: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 International </a:t>
            </a:r>
            <a:r>
              <a:rPr kumimoji="0" lang="es-ES" sz="1050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Economics</a:t>
            </a:r>
            <a:endParaRPr kumimoji="0" lang="es-ES" sz="80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</a:endParaRP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79CC9847-C542-AF42-0BF5-F869AC639969}"/>
              </a:ext>
            </a:extLst>
          </p:cNvPr>
          <p:cNvGrpSpPr/>
          <p:nvPr/>
        </p:nvGrpSpPr>
        <p:grpSpPr>
          <a:xfrm>
            <a:off x="7503219" y="4521667"/>
            <a:ext cx="687381" cy="469598"/>
            <a:chOff x="7503219" y="4521667"/>
            <a:chExt cx="687381" cy="469598"/>
          </a:xfrm>
        </p:grpSpPr>
        <p:sp>
          <p:nvSpPr>
            <p:cNvPr id="4" name="Elipse 3">
              <a:extLst>
                <a:ext uri="{FF2B5EF4-FFF2-40B4-BE49-F238E27FC236}">
                  <a16:creationId xmlns:a16="http://schemas.microsoft.com/office/drawing/2014/main" id="{851D6B2E-2558-C34C-F2F0-CD7E973C5EDA}"/>
                </a:ext>
              </a:extLst>
            </p:cNvPr>
            <p:cNvSpPr/>
            <p:nvPr/>
          </p:nvSpPr>
          <p:spPr>
            <a:xfrm>
              <a:off x="7721356" y="4868368"/>
              <a:ext cx="126099" cy="1228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  <p:sp>
          <p:nvSpPr>
            <p:cNvPr id="12" name="CuadroTexto 11">
              <a:extLst>
                <a:ext uri="{FF2B5EF4-FFF2-40B4-BE49-F238E27FC236}">
                  <a16:creationId xmlns:a16="http://schemas.microsoft.com/office/drawing/2014/main" id="{AB0A32E6-314B-4741-6206-CC8E9886E167}"/>
                </a:ext>
              </a:extLst>
            </p:cNvPr>
            <p:cNvSpPr txBox="1"/>
            <p:nvPr/>
          </p:nvSpPr>
          <p:spPr>
            <a:xfrm>
              <a:off x="7503219" y="4521667"/>
              <a:ext cx="6873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UY" sz="16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30%</a:t>
              </a:r>
            </a:p>
          </p:txBody>
        </p:sp>
      </p:grpSp>
      <p:grpSp>
        <p:nvGrpSpPr>
          <p:cNvPr id="23" name="Grupo 22">
            <a:extLst>
              <a:ext uri="{FF2B5EF4-FFF2-40B4-BE49-F238E27FC236}">
                <a16:creationId xmlns:a16="http://schemas.microsoft.com/office/drawing/2014/main" id="{D7FCF596-F507-A44D-FB12-9DD44796C614}"/>
              </a:ext>
            </a:extLst>
          </p:cNvPr>
          <p:cNvGrpSpPr/>
          <p:nvPr/>
        </p:nvGrpSpPr>
        <p:grpSpPr>
          <a:xfrm>
            <a:off x="7017042" y="5074375"/>
            <a:ext cx="687381" cy="491482"/>
            <a:chOff x="7017042" y="5074375"/>
            <a:chExt cx="687381" cy="491482"/>
          </a:xfrm>
        </p:grpSpPr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983FDFFC-84BE-2D2D-2A8B-FFBCC87E8508}"/>
                </a:ext>
              </a:extLst>
            </p:cNvPr>
            <p:cNvSpPr/>
            <p:nvPr/>
          </p:nvSpPr>
          <p:spPr>
            <a:xfrm>
              <a:off x="7257147" y="5442960"/>
              <a:ext cx="126099" cy="12289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UY" sz="1600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2DBA99F8-E52F-A3FF-CF56-CA112AECE899}"/>
                </a:ext>
              </a:extLst>
            </p:cNvPr>
            <p:cNvSpPr txBox="1"/>
            <p:nvPr/>
          </p:nvSpPr>
          <p:spPr>
            <a:xfrm>
              <a:off x="7017042" y="5074375"/>
              <a:ext cx="6873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UY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Raleway" pitchFamily="2" charset="0"/>
                </a:rPr>
                <a:t>10%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052248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D1B0E3F3-C541-8470-789D-F6DAD58E60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9EE36B73-D81D-0D18-F36D-EFEFF5FA017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EA8BA4D8-54FA-60E1-609B-AF5AEB893AE0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Impactos </a:t>
            </a:r>
            <a:r>
              <a:rPr lang="es-UY" sz="4400" b="1">
                <a:solidFill>
                  <a:prstClr val="white"/>
                </a:solidFill>
                <a:latin typeface="Raleway" pitchFamily="2" charset="0"/>
              </a:rPr>
              <a:t>macroeconómicos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7DFDF852-3646-D3F3-8DDD-78C801911ABA}"/>
              </a:ext>
            </a:extLst>
          </p:cNvPr>
          <p:cNvGrpSpPr/>
          <p:nvPr/>
        </p:nvGrpSpPr>
        <p:grpSpPr>
          <a:xfrm>
            <a:off x="370254" y="1418206"/>
            <a:ext cx="5438832" cy="4733317"/>
            <a:chOff x="495198" y="1531295"/>
            <a:chExt cx="5438832" cy="4733317"/>
          </a:xfrm>
        </p:grpSpPr>
        <p:graphicFrame>
          <p:nvGraphicFramePr>
            <p:cNvPr id="10" name="Gráfico 9">
              <a:extLst>
                <a:ext uri="{FF2B5EF4-FFF2-40B4-BE49-F238E27FC236}">
                  <a16:creationId xmlns:a16="http://schemas.microsoft.com/office/drawing/2014/main" id="{4E1BCF79-E021-46A4-80EB-23C7FBAB0A2D}"/>
                </a:ext>
              </a:extLst>
            </p:cNvPr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565063445"/>
                </p:ext>
              </p:extLst>
            </p:nvPr>
          </p:nvGraphicFramePr>
          <p:xfrm>
            <a:off x="495198" y="1531295"/>
            <a:ext cx="5438832" cy="473331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pic>
          <p:nvPicPr>
            <p:cNvPr id="16" name="Imagen 15">
              <a:extLst>
                <a:ext uri="{FF2B5EF4-FFF2-40B4-BE49-F238E27FC236}">
                  <a16:creationId xmlns:a16="http://schemas.microsoft.com/office/drawing/2014/main" id="{46401748-B1E8-6C2A-B0A3-BD9C6EBAD9C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06352" y="5185863"/>
              <a:ext cx="376795" cy="350721"/>
            </a:xfrm>
            <a:prstGeom prst="rect">
              <a:avLst/>
            </a:prstGeom>
          </p:spPr>
        </p:pic>
        <p:pic>
          <p:nvPicPr>
            <p:cNvPr id="17" name="Imagen 16">
              <a:extLst>
                <a:ext uri="{FF2B5EF4-FFF2-40B4-BE49-F238E27FC236}">
                  <a16:creationId xmlns:a16="http://schemas.microsoft.com/office/drawing/2014/main" id="{06AFD7EC-930F-AD12-0B70-3A5F9647205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979" y="5181954"/>
              <a:ext cx="376795" cy="350721"/>
            </a:xfrm>
            <a:prstGeom prst="rect">
              <a:avLst/>
            </a:prstGeom>
          </p:spPr>
        </p:pic>
        <p:pic>
          <p:nvPicPr>
            <p:cNvPr id="13" name="Imagen 12">
              <a:extLst>
                <a:ext uri="{FF2B5EF4-FFF2-40B4-BE49-F238E27FC236}">
                  <a16:creationId xmlns:a16="http://schemas.microsoft.com/office/drawing/2014/main" id="{AC9BDE30-A051-5D32-C995-94861DE0553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41958" y="5178046"/>
              <a:ext cx="376796" cy="350720"/>
            </a:xfrm>
            <a:prstGeom prst="rect">
              <a:avLst/>
            </a:prstGeom>
          </p:spPr>
        </p:pic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093C6395-82B7-B25E-86FC-E9F486D0CD7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rightnessContrast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12516" y="5178046"/>
              <a:ext cx="367987" cy="350720"/>
            </a:xfrm>
            <a:prstGeom prst="rect">
              <a:avLst/>
            </a:prstGeom>
          </p:spPr>
        </p:pic>
        <p:pic>
          <p:nvPicPr>
            <p:cNvPr id="18" name="Imagen 17">
              <a:extLst>
                <a:ext uri="{FF2B5EF4-FFF2-40B4-BE49-F238E27FC236}">
                  <a16:creationId xmlns:a16="http://schemas.microsoft.com/office/drawing/2014/main" id="{8112199B-DBF0-4151-BF37-7A65337DAC0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90393" y="5180667"/>
              <a:ext cx="376796" cy="350720"/>
            </a:xfrm>
            <a:prstGeom prst="rect">
              <a:avLst/>
            </a:prstGeom>
          </p:spPr>
        </p:pic>
        <p:pic>
          <p:nvPicPr>
            <p:cNvPr id="19" name="Imagen 18">
              <a:extLst>
                <a:ext uri="{FF2B5EF4-FFF2-40B4-BE49-F238E27FC236}">
                  <a16:creationId xmlns:a16="http://schemas.microsoft.com/office/drawing/2014/main" id="{983D561F-0100-5517-0A45-7A791184A0EA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rightnessContrast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0885" y="5178046"/>
              <a:ext cx="367987" cy="350720"/>
            </a:xfrm>
            <a:prstGeom prst="rect">
              <a:avLst/>
            </a:prstGeom>
          </p:spPr>
        </p:pic>
      </p:grpSp>
      <p:sp>
        <p:nvSpPr>
          <p:cNvPr id="21" name="CuadroTexto 20">
            <a:extLst>
              <a:ext uri="{FF2B5EF4-FFF2-40B4-BE49-F238E27FC236}">
                <a16:creationId xmlns:a16="http://schemas.microsoft.com/office/drawing/2014/main" id="{CD69D382-468E-9364-D3A6-B2F00AC817FC}"/>
              </a:ext>
            </a:extLst>
          </p:cNvPr>
          <p:cNvSpPr txBox="1"/>
          <p:nvPr/>
        </p:nvSpPr>
        <p:spPr>
          <a:xfrm>
            <a:off x="529953" y="6596390"/>
            <a:ext cx="814909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Fuente: </a:t>
            </a:r>
            <a:r>
              <a:rPr kumimoji="0" lang="es-ES" sz="10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elaborado</a:t>
            </a:r>
            <a:r>
              <a:rPr kumimoji="0" lang="es-ES" sz="105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 por INALE en base a WEO April 2025 (FMI)</a:t>
            </a:r>
            <a:endParaRPr kumimoji="0" lang="es-ES" sz="80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</a:endParaRPr>
          </a:p>
        </p:txBody>
      </p:sp>
      <p:sp>
        <p:nvSpPr>
          <p:cNvPr id="25" name="CuadroTexto 24">
            <a:extLst>
              <a:ext uri="{FF2B5EF4-FFF2-40B4-BE49-F238E27FC236}">
                <a16:creationId xmlns:a16="http://schemas.microsoft.com/office/drawing/2014/main" id="{0F5F22A5-A5CD-2E16-2249-FA0701CB8E8F}"/>
              </a:ext>
            </a:extLst>
          </p:cNvPr>
          <p:cNvSpPr txBox="1"/>
          <p:nvPr/>
        </p:nvSpPr>
        <p:spPr>
          <a:xfrm>
            <a:off x="6903664" y="2623398"/>
            <a:ext cx="4547000" cy="1955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  <a:buNone/>
            </a:pPr>
            <a:r>
              <a:rPr lang="es-UY" sz="2400" kern="100">
                <a:solidFill>
                  <a:schemeClr val="bg1"/>
                </a:solidFill>
                <a:latin typeface="Raleway" pitchFamily="2" charset="0"/>
                <a:ea typeface="Aptos" panose="020B0004020202020204" pitchFamily="34" charset="0"/>
                <a:cs typeface="Times New Roman" panose="02020603050405020304" pitchFamily="18" charset="0"/>
              </a:rPr>
              <a:t>Caída en la proyección del PIB 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  <a:buNone/>
            </a:pPr>
            <a:r>
              <a:rPr lang="es-UY" sz="2400" b="1" kern="1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  <a:cs typeface="Times New Roman" panose="02020603050405020304" pitchFamily="18" charset="0"/>
              </a:rPr>
              <a:t>de Estados Unidos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  <a:buNone/>
            </a:pPr>
            <a:r>
              <a:rPr lang="es-UY" sz="2400" b="1" kern="1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  <a:cs typeface="Times New Roman" panose="02020603050405020304" pitchFamily="18" charset="0"/>
              </a:rPr>
              <a:t>de China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  <a:buNone/>
            </a:pPr>
            <a:r>
              <a:rPr lang="es-UY" sz="2400" b="1" kern="1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  <a:ea typeface="Aptos" panose="020B0004020202020204" pitchFamily="34" charset="0"/>
                <a:cs typeface="Times New Roman" panose="02020603050405020304" pitchFamily="18" charset="0"/>
              </a:rPr>
              <a:t>del mundo</a:t>
            </a:r>
            <a:endParaRPr lang="es-UY" sz="2800" b="1" kern="1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  <a:ea typeface="Aptos" panose="020B00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0931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8C3C34B-E579-5499-26D1-9F573562DD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8494D541-0957-C0EB-4C1D-E9678AD50FD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DF84C1FF-08CF-F337-E687-738459B39CFA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En los lácteos: impactos </a:t>
            </a: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directos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CE3097D7-6EF5-D754-82E4-B30A49191D68}"/>
              </a:ext>
            </a:extLst>
          </p:cNvPr>
          <p:cNvSpPr txBox="1"/>
          <p:nvPr/>
        </p:nvSpPr>
        <p:spPr>
          <a:xfrm>
            <a:off x="350243" y="1263439"/>
            <a:ext cx="5220240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3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EE.UU – China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3400" b="1" i="0" u="none" strike="noStrike" kern="1200" cap="none" spc="0" normalizeH="0" baseline="0" noProof="0">
                <a:ln>
                  <a:noFill/>
                </a:ln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Lactosa</a:t>
            </a: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id="{921BD88F-89BD-9F09-232E-7BB279D42748}"/>
              </a:ext>
            </a:extLst>
          </p:cNvPr>
          <p:cNvSpPr txBox="1"/>
          <p:nvPr/>
        </p:nvSpPr>
        <p:spPr>
          <a:xfrm>
            <a:off x="392284" y="2754439"/>
            <a:ext cx="5314530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EE.UU es el principal proveedor de </a:t>
            </a:r>
            <a:r>
              <a:rPr lang="es-ES" sz="240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de</a:t>
            </a: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 China (para el consumo animal)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240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Demanda de lactosa es inelástica a los precios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2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  <a:p>
            <a:pPr lvl="0" algn="just">
              <a:defRPr/>
            </a:pPr>
            <a:r>
              <a:rPr lang="es-E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Impacto:</a:t>
            </a:r>
          </a:p>
          <a:p>
            <a:pPr lvl="0">
              <a:defRPr/>
            </a:pPr>
            <a:r>
              <a:rPr lang="es-E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No se esperan cambios significativos, aunque hay oportunidad para la Unión Europea</a:t>
            </a:r>
          </a:p>
        </p:txBody>
      </p:sp>
      <p:pic>
        <p:nvPicPr>
          <p:cNvPr id="19" name="Imagen 18">
            <a:extLst>
              <a:ext uri="{FF2B5EF4-FFF2-40B4-BE49-F238E27FC236}">
                <a16:creationId xmlns:a16="http://schemas.microsoft.com/office/drawing/2014/main" id="{C648E6D2-C9B3-16D3-D08F-6C52C6C175F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45" b="11749"/>
          <a:stretch/>
        </p:blipFill>
        <p:spPr>
          <a:xfrm>
            <a:off x="9526903" y="1290627"/>
            <a:ext cx="2633633" cy="2017513"/>
          </a:xfrm>
          <a:prstGeom prst="rect">
            <a:avLst/>
          </a:prstGeom>
        </p:spPr>
      </p:pic>
      <p:pic>
        <p:nvPicPr>
          <p:cNvPr id="20" name="Imagen 19">
            <a:extLst>
              <a:ext uri="{FF2B5EF4-FFF2-40B4-BE49-F238E27FC236}">
                <a16:creationId xmlns:a16="http://schemas.microsoft.com/office/drawing/2014/main" id="{98354552-092E-0704-4089-D5A9A0DFAD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32" b="13235"/>
          <a:stretch/>
        </p:blipFill>
        <p:spPr>
          <a:xfrm>
            <a:off x="6259507" y="1457083"/>
            <a:ext cx="2341906" cy="1684603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754C42BA-8C4A-4B79-83B9-31A7A93EF68A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 flipV="1">
            <a:off x="8347737" y="2285758"/>
            <a:ext cx="1684603" cy="1499276"/>
          </a:xfrm>
          <a:prstGeom prst="rect">
            <a:avLst/>
          </a:prstGeom>
        </p:spPr>
      </p:pic>
      <p:sp>
        <p:nvSpPr>
          <p:cNvPr id="22" name="CuadroTexto 21">
            <a:extLst>
              <a:ext uri="{FF2B5EF4-FFF2-40B4-BE49-F238E27FC236}">
                <a16:creationId xmlns:a16="http://schemas.microsoft.com/office/drawing/2014/main" id="{C64A54B2-FA5E-9994-8FDA-A37D23E2BA78}"/>
              </a:ext>
            </a:extLst>
          </p:cNvPr>
          <p:cNvSpPr txBox="1"/>
          <p:nvPr/>
        </p:nvSpPr>
        <p:spPr>
          <a:xfrm>
            <a:off x="6024905" y="3764502"/>
            <a:ext cx="2721874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Principal exportador de lactosa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(58%)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Su principal destino es China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(72%)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sp>
        <p:nvSpPr>
          <p:cNvPr id="25" name="CuadroTexto 24">
            <a:extLst>
              <a:ext uri="{FF2B5EF4-FFF2-40B4-BE49-F238E27FC236}">
                <a16:creationId xmlns:a16="http://schemas.microsoft.com/office/drawing/2014/main" id="{4600316E-748A-522F-B0EA-C56E26235B52}"/>
              </a:ext>
            </a:extLst>
          </p:cNvPr>
          <p:cNvSpPr txBox="1"/>
          <p:nvPr/>
        </p:nvSpPr>
        <p:spPr>
          <a:xfrm>
            <a:off x="9246642" y="3813047"/>
            <a:ext cx="2451601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Principal importador de lactosa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(43%)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principal origen es EE.UU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(27%)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</a:t>
            </a: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920D05C6-AEC2-6CB2-4C6B-96F2EDD6D1A3}"/>
              </a:ext>
            </a:extLst>
          </p:cNvPr>
          <p:cNvSpPr txBox="1"/>
          <p:nvPr/>
        </p:nvSpPr>
        <p:spPr>
          <a:xfrm>
            <a:off x="10408996" y="3224086"/>
            <a:ext cx="11988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China</a:t>
            </a: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68FEA10E-A519-09EB-F83B-C15E6ABE82FF}"/>
              </a:ext>
            </a:extLst>
          </p:cNvPr>
          <p:cNvSpPr txBox="1"/>
          <p:nvPr/>
        </p:nvSpPr>
        <p:spPr>
          <a:xfrm>
            <a:off x="6831148" y="3110248"/>
            <a:ext cx="110938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EE.UU</a:t>
            </a:r>
          </a:p>
        </p:txBody>
      </p:sp>
    </p:spTree>
    <p:extLst>
      <p:ext uri="{BB962C8B-B14F-4D97-AF65-F5344CB8AC3E}">
        <p14:creationId xmlns:p14="http://schemas.microsoft.com/office/powerpoint/2010/main" val="2818645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8AF1FA7-AAE2-C418-FA79-9F1B15C5AE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DCED3392-6B83-12EC-A039-EB19028344C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CD3596F4-4ED8-10DE-71E2-B2D1A3F951D7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En los lácteos: impactos </a:t>
            </a: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  <a:ea typeface="+mn-ea"/>
                <a:cs typeface="+mn-cs"/>
              </a:rPr>
              <a:t>directos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55D62EBD-897D-FD3E-6928-E8D454D218A2}"/>
              </a:ext>
            </a:extLst>
          </p:cNvPr>
          <p:cNvSpPr txBox="1"/>
          <p:nvPr/>
        </p:nvSpPr>
        <p:spPr>
          <a:xfrm>
            <a:off x="360109" y="1340533"/>
            <a:ext cx="5220240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3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EE.UU – China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3400" b="1" i="0" u="none" strike="noStrike" kern="1200" cap="none" spc="0" normalizeH="0" baseline="0" noProof="0">
                <a:ln>
                  <a:noFill/>
                </a:ln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Suero</a:t>
            </a: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id="{7702F123-8E9E-3EDE-ACCE-50529D149DC3}"/>
              </a:ext>
            </a:extLst>
          </p:cNvPr>
          <p:cNvSpPr txBox="1"/>
          <p:nvPr/>
        </p:nvSpPr>
        <p:spPr>
          <a:xfrm>
            <a:off x="360109" y="2561245"/>
            <a:ext cx="5132758" cy="41549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EE.UU es el principal proveedor</a:t>
            </a:r>
            <a:r>
              <a:rPr kumimoji="0" lang="es-ES" sz="2400" i="0" u="none" strike="noStrike" kern="1200" cap="none" spc="0" normalizeH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 de </a:t>
            </a:r>
            <a:r>
              <a:rPr kumimoji="0" lang="es-ES" sz="24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a China </a:t>
            </a: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(para el consumo animal)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240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4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Demanda de suero </a:t>
            </a:r>
            <a:r>
              <a:rPr kumimoji="0" lang="es-ES" sz="2400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 pitchFamily="2" charset="0"/>
              </a:rPr>
              <a:t>má</a:t>
            </a: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s elástica a los precios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2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Impacto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Disminución de las importaciones de suero. Se espera que caiga el precio a los fabricantes en EE.UU. Hay oportunidad para la UE.</a:t>
            </a:r>
            <a:endParaRPr kumimoji="0" lang="es-ES" sz="20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pic>
        <p:nvPicPr>
          <p:cNvPr id="19" name="Imagen 18">
            <a:extLst>
              <a:ext uri="{FF2B5EF4-FFF2-40B4-BE49-F238E27FC236}">
                <a16:creationId xmlns:a16="http://schemas.microsoft.com/office/drawing/2014/main" id="{D49C2514-8E5E-5BD4-77A2-2F8B918279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45" b="11749"/>
          <a:stretch/>
        </p:blipFill>
        <p:spPr>
          <a:xfrm>
            <a:off x="9526903" y="1290627"/>
            <a:ext cx="2633633" cy="2017513"/>
          </a:xfrm>
          <a:prstGeom prst="rect">
            <a:avLst/>
          </a:prstGeom>
        </p:spPr>
      </p:pic>
      <p:pic>
        <p:nvPicPr>
          <p:cNvPr id="20" name="Imagen 19">
            <a:extLst>
              <a:ext uri="{FF2B5EF4-FFF2-40B4-BE49-F238E27FC236}">
                <a16:creationId xmlns:a16="http://schemas.microsoft.com/office/drawing/2014/main" id="{62F3134E-CD98-9EFD-BAE5-A1332ADB3A4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32" b="13235"/>
          <a:stretch/>
        </p:blipFill>
        <p:spPr>
          <a:xfrm>
            <a:off x="6259507" y="1457083"/>
            <a:ext cx="2341906" cy="1684603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613D8898-6FED-C42F-B2C7-B408491CD0A2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 flipV="1">
            <a:off x="8347737" y="2285758"/>
            <a:ext cx="1684603" cy="1499276"/>
          </a:xfrm>
          <a:prstGeom prst="rect">
            <a:avLst/>
          </a:prstGeom>
        </p:spPr>
      </p:pic>
      <p:sp>
        <p:nvSpPr>
          <p:cNvPr id="22" name="CuadroTexto 21">
            <a:extLst>
              <a:ext uri="{FF2B5EF4-FFF2-40B4-BE49-F238E27FC236}">
                <a16:creationId xmlns:a16="http://schemas.microsoft.com/office/drawing/2014/main" id="{BCD0347C-7D11-18E7-BADE-91536AF1B309}"/>
              </a:ext>
            </a:extLst>
          </p:cNvPr>
          <p:cNvSpPr txBox="1"/>
          <p:nvPr/>
        </p:nvSpPr>
        <p:spPr>
          <a:xfrm>
            <a:off x="6024905" y="3764502"/>
            <a:ext cx="2721874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b="1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Segundo exportador de suero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(30%)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Su principal destino es China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(43%)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sp>
        <p:nvSpPr>
          <p:cNvPr id="25" name="CuadroTexto 24">
            <a:extLst>
              <a:ext uri="{FF2B5EF4-FFF2-40B4-BE49-F238E27FC236}">
                <a16:creationId xmlns:a16="http://schemas.microsoft.com/office/drawing/2014/main" id="{8457D011-A836-EF3B-2408-F4539A3E5F8F}"/>
              </a:ext>
            </a:extLst>
          </p:cNvPr>
          <p:cNvSpPr txBox="1"/>
          <p:nvPr/>
        </p:nvSpPr>
        <p:spPr>
          <a:xfrm>
            <a:off x="9617918" y="4098098"/>
            <a:ext cx="24516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Principal importador de suero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(29%)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principal origen es EE.UU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(42%)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</a:t>
            </a: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7FA1220E-7DA4-ECC6-2322-CEFBB5091BD3}"/>
              </a:ext>
            </a:extLst>
          </p:cNvPr>
          <p:cNvSpPr txBox="1"/>
          <p:nvPr/>
        </p:nvSpPr>
        <p:spPr>
          <a:xfrm>
            <a:off x="10408996" y="3224086"/>
            <a:ext cx="11988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China</a:t>
            </a: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7DAE3677-FC40-0F8A-0DD2-6115DA29B1FB}"/>
              </a:ext>
            </a:extLst>
          </p:cNvPr>
          <p:cNvSpPr txBox="1"/>
          <p:nvPr/>
        </p:nvSpPr>
        <p:spPr>
          <a:xfrm>
            <a:off x="6831148" y="3110248"/>
            <a:ext cx="110938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EE.UU</a:t>
            </a:r>
          </a:p>
        </p:txBody>
      </p:sp>
    </p:spTree>
    <p:extLst>
      <p:ext uri="{BB962C8B-B14F-4D97-AF65-F5344CB8AC3E}">
        <p14:creationId xmlns:p14="http://schemas.microsoft.com/office/powerpoint/2010/main" val="1558941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93C6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CEC7EB4-B605-4FDC-51A0-A67E3728B6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logo-blanco.png">
            <a:extLst>
              <a:ext uri="{FF2B5EF4-FFF2-40B4-BE49-F238E27FC236}">
                <a16:creationId xmlns:a16="http://schemas.microsoft.com/office/drawing/2014/main" id="{85CFAF9B-5D04-EE71-5D7C-3735116786C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09329" y="-63652"/>
            <a:ext cx="1482671" cy="1097177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C3034F06-294E-DC4B-AA26-C9519C87FCE4}"/>
              </a:ext>
            </a:extLst>
          </p:cNvPr>
          <p:cNvSpPr txBox="1"/>
          <p:nvPr/>
        </p:nvSpPr>
        <p:spPr>
          <a:xfrm>
            <a:off x="256674" y="141771"/>
            <a:ext cx="104526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UY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aleway" pitchFamily="2" charset="0"/>
                <a:ea typeface="+mn-ea"/>
                <a:cs typeface="+mn-cs"/>
              </a:rPr>
              <a:t>En los lácteos: impactos directos</a:t>
            </a:r>
            <a:endParaRPr kumimoji="0" lang="es-UY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aleway" pitchFamily="2" charset="0"/>
              <a:ea typeface="+mn-ea"/>
              <a:cs typeface="+mn-cs"/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F7BB3BB3-EB2E-0722-1107-1D7F67F5F8DB}"/>
              </a:ext>
            </a:extLst>
          </p:cNvPr>
          <p:cNvSpPr txBox="1"/>
          <p:nvPr/>
        </p:nvSpPr>
        <p:spPr>
          <a:xfrm>
            <a:off x="382555" y="1205447"/>
            <a:ext cx="6123348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3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EE.UU - Unión Europea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UY" sz="3400" b="1">
                <a:solidFill>
                  <a:srgbClr val="E7E74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Quesos</a:t>
            </a:r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8C57DD29-F60B-B16D-2D8F-22147D1E44B9}"/>
              </a:ext>
            </a:extLst>
          </p:cNvPr>
          <p:cNvSpPr txBox="1"/>
          <p:nvPr/>
        </p:nvSpPr>
        <p:spPr>
          <a:xfrm>
            <a:off x="438896" y="2517817"/>
            <a:ext cx="5239057" cy="37240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La Unión Europea es el principal proveedor de Estados Unidos. 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240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200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sz="2400" b="1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Impacto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Producción interna.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Redireccionamiento de los quesos </a:t>
            </a:r>
            <a:r>
              <a:rPr lang="es-ES" sz="24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de </a:t>
            </a: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la UE desde EE.UU hacia mercados asiáticos.</a:t>
            </a:r>
            <a:endParaRPr lang="es-ES" sz="2000" b="1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id="{E1F4AA3A-4A5B-379B-FB0C-D567340636D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32" b="13235"/>
          <a:stretch/>
        </p:blipFill>
        <p:spPr>
          <a:xfrm>
            <a:off x="6625762" y="1744397"/>
            <a:ext cx="2341906" cy="1684603"/>
          </a:xfrm>
          <a:prstGeom prst="rect">
            <a:avLst/>
          </a:prstGeom>
        </p:spPr>
      </p:pic>
      <p:pic>
        <p:nvPicPr>
          <p:cNvPr id="17" name="Imagen 16">
            <a:extLst>
              <a:ext uri="{FF2B5EF4-FFF2-40B4-BE49-F238E27FC236}">
                <a16:creationId xmlns:a16="http://schemas.microsoft.com/office/drawing/2014/main" id="{6C143C05-3FDB-D854-4A9D-2F8B2553A59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6780" y="980664"/>
            <a:ext cx="2618792" cy="2618792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DF8F9606-28FF-F6B7-87A6-3919349BC37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34268" y="2329940"/>
            <a:ext cx="375755" cy="375755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C23565EA-9678-1DFE-F776-4614D1D01D4B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V="1">
            <a:off x="8527013" y="2945097"/>
            <a:ext cx="1611913" cy="1499276"/>
          </a:xfrm>
          <a:prstGeom prst="rect">
            <a:avLst/>
          </a:prstGeom>
        </p:spPr>
      </p:pic>
      <p:sp>
        <p:nvSpPr>
          <p:cNvPr id="22" name="CuadroTexto 21">
            <a:extLst>
              <a:ext uri="{FF2B5EF4-FFF2-40B4-BE49-F238E27FC236}">
                <a16:creationId xmlns:a16="http://schemas.microsoft.com/office/drawing/2014/main" id="{5593607B-FD46-2A26-1022-9FD8706EA149}"/>
              </a:ext>
            </a:extLst>
          </p:cNvPr>
          <p:cNvSpPr txBox="1"/>
          <p:nvPr/>
        </p:nvSpPr>
        <p:spPr>
          <a:xfrm>
            <a:off x="6096000" y="4330349"/>
            <a:ext cx="2721874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Segundo importador de quesos (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15%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principal proveedor es la UE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(70%)</a:t>
            </a:r>
          </a:p>
        </p:txBody>
      </p:sp>
      <p:sp>
        <p:nvSpPr>
          <p:cNvPr id="24" name="CuadroTexto 23">
            <a:extLst>
              <a:ext uri="{FF2B5EF4-FFF2-40B4-BE49-F238E27FC236}">
                <a16:creationId xmlns:a16="http://schemas.microsoft.com/office/drawing/2014/main" id="{BEEF78BA-CA02-AC32-C37C-B512A99D1E1D}"/>
              </a:ext>
            </a:extLst>
          </p:cNvPr>
          <p:cNvSpPr txBox="1"/>
          <p:nvPr/>
        </p:nvSpPr>
        <p:spPr>
          <a:xfrm>
            <a:off x="9696346" y="4302622"/>
            <a:ext cx="24516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Principal exportador de quesos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(41%)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ES" b="1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Raleway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El segundo destino es EE.UU </a:t>
            </a:r>
            <a:r>
              <a:rPr lang="es-ES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(10%)</a:t>
            </a:r>
            <a:r>
              <a:rPr lang="es-ES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.</a:t>
            </a:r>
          </a:p>
        </p:txBody>
      </p:sp>
      <p:sp>
        <p:nvSpPr>
          <p:cNvPr id="25" name="CuadroTexto 24">
            <a:extLst>
              <a:ext uri="{FF2B5EF4-FFF2-40B4-BE49-F238E27FC236}">
                <a16:creationId xmlns:a16="http://schemas.microsoft.com/office/drawing/2014/main" id="{65B2E6B2-22CF-39BD-9B29-30894A965736}"/>
              </a:ext>
            </a:extLst>
          </p:cNvPr>
          <p:cNvSpPr txBox="1"/>
          <p:nvPr/>
        </p:nvSpPr>
        <p:spPr>
          <a:xfrm>
            <a:off x="10480091" y="3721769"/>
            <a:ext cx="11988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U.E</a:t>
            </a: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C548A9DD-C027-191D-7C1A-C501F1F4270E}"/>
              </a:ext>
            </a:extLst>
          </p:cNvPr>
          <p:cNvSpPr txBox="1"/>
          <p:nvPr/>
        </p:nvSpPr>
        <p:spPr>
          <a:xfrm>
            <a:off x="6902243" y="3607931"/>
            <a:ext cx="110938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 pitchFamily="2" charset="0"/>
              </a:rPr>
              <a:t>EE.UU</a:t>
            </a:r>
          </a:p>
        </p:txBody>
      </p:sp>
    </p:spTree>
    <p:extLst>
      <p:ext uri="{BB962C8B-B14F-4D97-AF65-F5344CB8AC3E}">
        <p14:creationId xmlns:p14="http://schemas.microsoft.com/office/powerpoint/2010/main" val="2530158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Tema de Office">
  <a:themeElements>
    <a:clrScheme name="INA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C8D214"/>
      </a:accent1>
      <a:accent2>
        <a:srgbClr val="14B4E6"/>
      </a:accent2>
      <a:accent3>
        <a:srgbClr val="E6E6E6"/>
      </a:accent3>
      <a:accent4>
        <a:srgbClr val="124F66"/>
      </a:accent4>
      <a:accent5>
        <a:srgbClr val="F2F29B"/>
      </a:accent5>
      <a:accent6>
        <a:srgbClr val="4A6D1F"/>
      </a:accent6>
      <a:hlink>
        <a:srgbClr val="A7E6FB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Override1.xml><?xml version="1.0" encoding="utf-8"?>
<a:themeOverride xmlns:a="http://schemas.openxmlformats.org/drawingml/2006/main">
  <a:clrScheme name="Office 2013 - 2022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 2013 - 2022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 2013 - 2022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0E2841"/>
    </a:dk2>
    <a:lt2>
      <a:srgbClr val="E8E8E8"/>
    </a:lt2>
    <a:accent1>
      <a:srgbClr val="156082"/>
    </a:accent1>
    <a:accent2>
      <a:srgbClr val="E97132"/>
    </a:accent2>
    <a:accent3>
      <a:srgbClr val="196B24"/>
    </a:accent3>
    <a:accent4>
      <a:srgbClr val="0F9ED5"/>
    </a:accent4>
    <a:accent5>
      <a:srgbClr val="A02B93"/>
    </a:accent5>
    <a:accent6>
      <a:srgbClr val="4EA72E"/>
    </a:accent6>
    <a:hlink>
      <a:srgbClr val="467886"/>
    </a:hlink>
    <a:folHlink>
      <a:srgbClr val="96607D"/>
    </a:folHlink>
  </a:clrScheme>
  <a:fontScheme name="Office">
    <a:majorFont>
      <a:latin typeface="Aptos Display" panose="0211000402020202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Aptos Narrow" panose="0211000402020202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  <a:ln w="2540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 2013 - 2022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 2013 - 2022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 2013 - 2022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0E2841"/>
    </a:dk2>
    <a:lt2>
      <a:srgbClr val="E8E8E8"/>
    </a:lt2>
    <a:accent1>
      <a:srgbClr val="156082"/>
    </a:accent1>
    <a:accent2>
      <a:srgbClr val="E97132"/>
    </a:accent2>
    <a:accent3>
      <a:srgbClr val="196B24"/>
    </a:accent3>
    <a:accent4>
      <a:srgbClr val="0F9ED5"/>
    </a:accent4>
    <a:accent5>
      <a:srgbClr val="A02B93"/>
    </a:accent5>
    <a:accent6>
      <a:srgbClr val="4EA72E"/>
    </a:accent6>
    <a:hlink>
      <a:srgbClr val="467886"/>
    </a:hlink>
    <a:folHlink>
      <a:srgbClr val="96607D"/>
    </a:folHlink>
  </a:clrScheme>
  <a:fontScheme name="Office">
    <a:majorFont>
      <a:latin typeface="Aptos Display" panose="0211000402020202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Aptos Narrow" panose="0211000402020202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  <a:ln w="2540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A68A96D9EA1D9545B6EFAC7C8387E0F1" ma:contentTypeVersion="16" ma:contentTypeDescription="Crear nuevo documento." ma:contentTypeScope="" ma:versionID="c3b09b4cfe349525acfb4ea4481fe7c2">
  <xsd:schema xmlns:xsd="http://www.w3.org/2001/XMLSchema" xmlns:xs="http://www.w3.org/2001/XMLSchema" xmlns:p="http://schemas.microsoft.com/office/2006/metadata/properties" xmlns:ns2="f4d36658-c2d2-4aca-88d8-9ecde1689242" xmlns:ns3="b293f0a2-03ef-45d5-a257-c7b71ce04207" targetNamespace="http://schemas.microsoft.com/office/2006/metadata/properties" ma:root="true" ma:fieldsID="6a9bece58c9800eee91bccd03855c27b" ns2:_="" ns3:_="">
    <xsd:import namespace="f4d36658-c2d2-4aca-88d8-9ecde1689242"/>
    <xsd:import namespace="b293f0a2-03ef-45d5-a257-c7b71ce0420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SearchProperties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DateTaken" minOccurs="0"/>
                <xsd:element ref="ns2:MediaServiceGenerationTime" minOccurs="0"/>
                <xsd:element ref="ns2:MediaServiceEventHashCode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Location" minOccurs="0"/>
                <xsd:element ref="ns2:MediaServiceOCR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4d36658-c2d2-4aca-88d8-9ecde1689242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ObjectDetectorVersions" ma:index="11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DateTaken" ma:index="14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17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19" nillable="true" ma:taxonomy="true" ma:internalName="lcf76f155ced4ddcb4097134ff3c332f" ma:taxonomyFieldName="MediaServiceImageTags" ma:displayName="Etiquetas de imagen" ma:readOnly="false" ma:fieldId="{5cf76f15-5ced-4ddc-b409-7134ff3c332f}" ma:taxonomyMulti="true" ma:sspId="5339038e-3fc0-44b1-9afd-0be1f0e059c8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1" nillable="true" ma:displayName="Location" ma:indexed="true" ma:internalName="MediaServiceLocation" ma:readOnly="true">
      <xsd:simpleType>
        <xsd:restriction base="dms:Text"/>
      </xsd:simpleType>
    </xsd:element>
    <xsd:element name="MediaServiceOCR" ma:index="2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BillingMetadata" ma:index="23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293f0a2-03ef-45d5-a257-c7b71ce04207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  <xsd:element name="TaxCatchAll" ma:index="20" nillable="true" ma:displayName="Taxonomy Catch All Column" ma:hidden="true" ma:list="{88a38fa9-94db-420e-8c1b-06c1e1260228}" ma:internalName="TaxCatchAll" ma:showField="CatchAllData" ma:web="b293f0a2-03ef-45d5-a257-c7b71ce0420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b293f0a2-03ef-45d5-a257-c7b71ce04207" xsi:nil="true"/>
    <lcf76f155ced4ddcb4097134ff3c332f xmlns="f4d36658-c2d2-4aca-88d8-9ecde1689242">
      <Terms xmlns="http://schemas.microsoft.com/office/infopath/2007/PartnerControls"/>
    </lcf76f155ced4ddcb4097134ff3c332f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E4BE5F62-2350-40B0-AD87-4A575BE8831D}">
  <ds:schemaRefs>
    <ds:schemaRef ds:uri="b293f0a2-03ef-45d5-a257-c7b71ce04207"/>
    <ds:schemaRef ds:uri="f4d36658-c2d2-4aca-88d8-9ecde1689242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E00EE85E-F1C4-4393-95D1-B76E440BA648}">
  <ds:schemaRefs>
    <ds:schemaRef ds:uri="b293f0a2-03ef-45d5-a257-c7b71ce04207"/>
    <ds:schemaRef ds:uri="f4d36658-c2d2-4aca-88d8-9ecde1689242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90C3BAE8-75D8-4FEB-830D-AD0FC0CD8A62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2537</Words>
  <Application>Microsoft Office PowerPoint</Application>
  <PresentationFormat>Panorámica</PresentationFormat>
  <Paragraphs>512</Paragraphs>
  <Slides>46</Slides>
  <Notes>40</Notes>
  <HiddenSlides>7</HiddenSlides>
  <MMClips>0</MMClips>
  <ScaleCrop>false</ScaleCrop>
  <HeadingPairs>
    <vt:vector size="6" baseType="variant">
      <vt:variant>
        <vt:lpstr>Fuentes usadas</vt:lpstr>
      </vt:variant>
      <vt:variant>
        <vt:i4>7</vt:i4>
      </vt:variant>
      <vt:variant>
        <vt:lpstr>Tema</vt:lpstr>
      </vt:variant>
      <vt:variant>
        <vt:i4>3</vt:i4>
      </vt:variant>
      <vt:variant>
        <vt:lpstr>Títulos de diapositiva</vt:lpstr>
      </vt:variant>
      <vt:variant>
        <vt:i4>46</vt:i4>
      </vt:variant>
    </vt:vector>
  </HeadingPairs>
  <TitlesOfParts>
    <vt:vector size="56" baseType="lpstr">
      <vt:lpstr>Aptos</vt:lpstr>
      <vt:lpstr>Aptos Display</vt:lpstr>
      <vt:lpstr>Arial</vt:lpstr>
      <vt:lpstr>Calibri</vt:lpstr>
      <vt:lpstr>Calibri Light</vt:lpstr>
      <vt:lpstr>raleway</vt:lpstr>
      <vt:lpstr>raleway</vt:lpstr>
      <vt:lpstr>Tema de Office</vt:lpstr>
      <vt:lpstr>1_Tema de Office</vt:lpstr>
      <vt:lpstr>2_Tema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Mercedes Baraibar</dc:creator>
  <cp:lastModifiedBy>Natalia Di Candia</cp:lastModifiedBy>
  <cp:revision>1</cp:revision>
  <dcterms:created xsi:type="dcterms:W3CDTF">2025-03-26T18:08:47Z</dcterms:created>
  <dcterms:modified xsi:type="dcterms:W3CDTF">2025-06-06T14:25:21Z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0x010100A68A96D9EA1D9545B6EFAC7C8387E0F1</vt:lpwstr>
  </property>
  <property fmtid="{D5CDD505-2E9C-101B-9397-08002B2CF9AE}" pid="3" name="MediaServiceImageTags">
    <vt:lpwstr/>
  </property>
</Properties>
</file>